
<file path=[Content_Types].xml><?xml version="1.0" encoding="utf-8"?>
<Types xmlns="http://schemas.openxmlformats.org/package/2006/content-types">
  <Default Extension="xml" ContentType="application/xml"/>
  <Default Extension="jpeg" ContentType="image/jpeg"/>
  <Default Extension="png" ContentType="image/png"/>
  <Default Extension="emf" ContentType="image/x-emf"/>
  <Default Extension="rels" ContentType="application/vnd.openxmlformats-package.relationships+xml"/>
  <Override PartName="/customXml/itemProps320.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2" r:id="rId6"/>
    <p:sldId id="264" r:id="rId7"/>
    <p:sldId id="327" r:id="rId8"/>
    <p:sldId id="278" r:id="rId9"/>
    <p:sldId id="259" r:id="rId10"/>
    <p:sldId id="275" r:id="rId11"/>
    <p:sldId id="286" r:id="rId12"/>
    <p:sldId id="265" r:id="rId13"/>
    <p:sldId id="276" r:id="rId14"/>
    <p:sldId id="266" r:id="rId15"/>
    <p:sldId id="281" r:id="rId16"/>
    <p:sldId id="328" r:id="rId17"/>
    <p:sldId id="330" r:id="rId18"/>
    <p:sldId id="331" r:id="rId19"/>
    <p:sldId id="332" r:id="rId20"/>
    <p:sldId id="337" r:id="rId21"/>
    <p:sldId id="333" r:id="rId22"/>
    <p:sldId id="338" r:id="rId23"/>
    <p:sldId id="335" r:id="rId24"/>
    <p:sldId id="339" r:id="rId25"/>
    <p:sldId id="336" r:id="rId26"/>
    <p:sldId id="341" r:id="rId27"/>
    <p:sldId id="340" r:id="rId28"/>
    <p:sldId id="345" r:id="rId29"/>
    <p:sldId id="343" r:id="rId30"/>
    <p:sldId id="346" r:id="rId31"/>
    <p:sldId id="295" r:id="rId32"/>
    <p:sldId id="344"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29" r:id="rId56"/>
    <p:sldId id="320" r:id="rId57"/>
    <p:sldId id="321" r:id="rId58"/>
    <p:sldId id="322" r:id="rId59"/>
    <p:sldId id="323" r:id="rId60"/>
    <p:sldId id="324" r:id="rId61"/>
    <p:sldId id="325" r:id="rId62"/>
    <p:sldId id="326" r:id="rId63"/>
    <p:sldId id="287" r:id="rId64"/>
    <p:sldId id="284" r:id="rId65"/>
    <p:sldId id="288" r:id="rId66"/>
    <p:sldId id="285" r:id="rId6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31859C"/>
    <a:srgbClr val="000000"/>
    <a:srgbClr val="FFCC66"/>
    <a:srgbClr val="FECE6E"/>
    <a:srgbClr val="FFCC99"/>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1" autoAdjust="0"/>
    <p:restoredTop sz="99395" autoAdjust="0"/>
  </p:normalViewPr>
  <p:slideViewPr>
    <p:cSldViewPr>
      <p:cViewPr varScale="1">
        <p:scale>
          <a:sx n="114" d="100"/>
          <a:sy n="114" d="100"/>
        </p:scale>
        <p:origin x="653" y="82"/>
      </p:cViewPr>
      <p:guideLst>
        <p:guide orient="horz" pos="1707"/>
        <p:guide pos="290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customXml" Target="../customXml/item1.xml"/><Relationship Id="rId71" Type="http://schemas.openxmlformats.org/officeDocument/2006/relationships/customXmlProps" Target="../customXml/itemProps320.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1DE92-2EC4-4102-B893-7272A5F9DF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B16DD-5507-4675-A829-EA77A628481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亮亮图文旗舰店</a:t>
            </a:r>
            <a:r>
              <a:rPr lang="en-US" altLang="zh-CN" dirty="0"/>
              <a:t>https://liangliangtuwen.tmall.com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D4B16DD-5507-4675-A829-EA77A628481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smtClean="0"/>
              <a:t>https://liangliangtuwen.tmall.com</a:t>
            </a:r>
            <a:endParaRPr lang="en-US" altLang="zh-CN" smtClean="0"/>
          </a:p>
          <a:p>
            <a:endParaRPr lang="zh-CN" altLang="en-US" dirty="0"/>
          </a:p>
        </p:txBody>
      </p:sp>
      <p:sp>
        <p:nvSpPr>
          <p:cNvPr id="4" name="灯片编号占位符 3"/>
          <p:cNvSpPr>
            <a:spLocks noGrp="1"/>
          </p:cNvSpPr>
          <p:nvPr>
            <p:ph type="sldNum" sz="quarter" idx="10"/>
          </p:nvPr>
        </p:nvSpPr>
        <p:spPr/>
        <p:txBody>
          <a:bodyPr/>
          <a:lstStyle/>
          <a:p>
            <a:fld id="{2D4B16DD-5507-4675-A829-EA77A628481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smtClean="0"/>
              <a:t>https://liangliangtuwen.tmall.com</a:t>
            </a:r>
            <a:endParaRPr lang="en-US" altLang="zh-CN" smtClean="0"/>
          </a:p>
          <a:p>
            <a:endParaRPr lang="zh-CN" altLang="en-US" dirty="0"/>
          </a:p>
        </p:txBody>
      </p:sp>
      <p:sp>
        <p:nvSpPr>
          <p:cNvPr id="4" name="灯片编号占位符 3"/>
          <p:cNvSpPr>
            <a:spLocks noGrp="1"/>
          </p:cNvSpPr>
          <p:nvPr>
            <p:ph type="sldNum" sz="quarter" idx="10"/>
          </p:nvPr>
        </p:nvSpPr>
        <p:spPr/>
        <p:txBody>
          <a:bodyPr/>
          <a:lstStyle/>
          <a:p>
            <a:fld id="{2D4B16DD-5507-4675-A829-EA77A628481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亮亮图文旗舰店</a:t>
            </a:r>
            <a:r>
              <a:rPr lang="en-US" altLang="zh-CN"/>
              <a:t>https://liangliangtuwen.tmall.com</a:t>
            </a:r>
            <a:endParaRPr lang="en-US" altLang="zh-CN"/>
          </a:p>
          <a:p>
            <a:endParaRPr lang="zh-CN" altLang="en-US" dirty="0"/>
          </a:p>
        </p:txBody>
      </p:sp>
      <p:sp>
        <p:nvSpPr>
          <p:cNvPr id="4" name="灯片编号占位符 3"/>
          <p:cNvSpPr>
            <a:spLocks noGrp="1"/>
          </p:cNvSpPr>
          <p:nvPr>
            <p:ph type="sldNum" sz="quarter" idx="10"/>
          </p:nvPr>
        </p:nvSpPr>
        <p:spPr/>
        <p:txBody>
          <a:bodyPr/>
          <a:lstStyle/>
          <a:p>
            <a:fld id="{2D4B16DD-5507-4675-A829-EA77A628481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FAE0DDB-A00C-41DA-B976-77564956A3F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l="-5000" r="-5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FAE0DDB-A00C-41DA-B976-77564956A3FE}"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BBACC46-F094-4483-8078-01747B98C2C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advClick="0" advTm="5000">
        <p14:prism isInverted="1"/>
      </p:transition>
    </mc:Choice>
    <mc:Fallback>
      <p:transition spd="slow" advClick="0" advTm="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tags" Target="../tags/tag58.xml"/><Relationship Id="rId3" Type="http://schemas.openxmlformats.org/officeDocument/2006/relationships/image" Target="../media/image5.png"/><Relationship Id="rId2" Type="http://schemas.openxmlformats.org/officeDocument/2006/relationships/tags" Target="../tags/tag57.xml"/><Relationship Id="rId1" Type="http://schemas.openxmlformats.org/officeDocument/2006/relationships/tags" Target="../tags/tag56.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3" Type="http://schemas.openxmlformats.org/officeDocument/2006/relationships/slideLayout" Target="../slideLayouts/slideLayout2.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13.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2" Type="http://schemas.openxmlformats.org/officeDocument/2006/relationships/slideLayout" Target="../slideLayouts/slideLayout2.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76.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2.xml"/><Relationship Id="rId3" Type="http://schemas.openxmlformats.org/officeDocument/2006/relationships/image" Target="../media/image3.png"/><Relationship Id="rId2" Type="http://schemas.openxmlformats.org/officeDocument/2006/relationships/tags" Target="../tags/tag91.xml"/><Relationship Id="rId1" Type="http://schemas.openxmlformats.org/officeDocument/2006/relationships/tags" Target="../tags/tag90.xml"/></Relationships>
</file>

<file path=ppt/slides/_rels/slide16.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slideLayout" Target="../slideLayouts/slideLayout2.xml"/><Relationship Id="rId1" Type="http://schemas.openxmlformats.org/officeDocument/2006/relationships/tags" Target="../tags/tag9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94.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7.xml"/><Relationship Id="rId3" Type="http://schemas.openxmlformats.org/officeDocument/2006/relationships/image" Target="../media/image3.png"/><Relationship Id="rId2" Type="http://schemas.openxmlformats.org/officeDocument/2006/relationships/tags" Target="../tags/tag96.xml"/><Relationship Id="rId1" Type="http://schemas.openxmlformats.org/officeDocument/2006/relationships/tags" Target="../tags/tag9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98.xml"/></Relationships>
</file>

<file path=ppt/slides/_rels/slide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3.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2" Type="http://schemas.openxmlformats.org/officeDocument/2006/relationships/slideLayout" Target="../slideLayouts/slideLayout1.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1.xml"/><Relationship Id="rId3" Type="http://schemas.openxmlformats.org/officeDocument/2006/relationships/image" Target="../media/image3.png"/><Relationship Id="rId2" Type="http://schemas.openxmlformats.org/officeDocument/2006/relationships/tags" Target="../tags/tag100.xml"/><Relationship Id="rId1" Type="http://schemas.openxmlformats.org/officeDocument/2006/relationships/tags" Target="../tags/tag9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10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106.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110.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tags" Target="../tags/tag135.xml"/><Relationship Id="rId1" Type="http://schemas.openxmlformats.org/officeDocument/2006/relationships/tags" Target="../tags/tag134.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34.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image" Target="../media/image21.png"/><Relationship Id="rId4" Type="http://schemas.openxmlformats.org/officeDocument/2006/relationships/tags" Target="../tags/tag143.xml"/><Relationship Id="rId3" Type="http://schemas.openxmlformats.org/officeDocument/2006/relationships/tags" Target="../tags/tag142.xml"/><Relationship Id="rId2" Type="http://schemas.openxmlformats.org/officeDocument/2006/relationships/tags" Target="../tags/tag141.xml"/><Relationship Id="rId12" Type="http://schemas.openxmlformats.org/officeDocument/2006/relationships/slideLayout" Target="../slideLayouts/slideLayout2.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40.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s>
</file>

<file path=ppt/slides/_rels/slide36.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2" Type="http://schemas.openxmlformats.org/officeDocument/2006/relationships/slideLayout" Target="../slideLayouts/slideLayout2.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tags" Target="../tags/tag157.xml"/></Relationships>
</file>

<file path=ppt/slides/_rels/slide37.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image" Target="../media/image3.png"/><Relationship Id="rId2" Type="http://schemas.openxmlformats.org/officeDocument/2006/relationships/tags" Target="../tags/tag169.xml"/><Relationship Id="rId17" Type="http://schemas.openxmlformats.org/officeDocument/2006/relationships/notesSlide" Target="../notesSlides/notesSlide7.xml"/><Relationship Id="rId16" Type="http://schemas.openxmlformats.org/officeDocument/2006/relationships/slideLayout" Target="../slideLayouts/slideLayout2.xml"/><Relationship Id="rId15" Type="http://schemas.openxmlformats.org/officeDocument/2006/relationships/tags" Target="../tags/tag181.xml"/><Relationship Id="rId14" Type="http://schemas.openxmlformats.org/officeDocument/2006/relationships/tags" Target="../tags/tag180.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tags" Target="../tags/tag168.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image" Target="../media/image2.png"/><Relationship Id="rId2" Type="http://schemas.openxmlformats.org/officeDocument/2006/relationships/tags" Target="../tags/tag183.xml"/><Relationship Id="rId1" Type="http://schemas.openxmlformats.org/officeDocument/2006/relationships/tags" Target="../tags/tag182.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s>
</file>

<file path=ppt/slides/_rels/slide4.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3" Type="http://schemas.openxmlformats.org/officeDocument/2006/relationships/slideLayout" Target="../slideLayouts/slideLayout2.xml"/><Relationship Id="rId12" Type="http://schemas.openxmlformats.org/officeDocument/2006/relationships/tags" Target="../tags/tag26.xml"/><Relationship Id="rId11" Type="http://schemas.openxmlformats.org/officeDocument/2006/relationships/image" Target="../media/image3.png"/><Relationship Id="rId10" Type="http://schemas.openxmlformats.org/officeDocument/2006/relationships/tags" Target="../tags/tag25.xml"/><Relationship Id="rId1" Type="http://schemas.openxmlformats.org/officeDocument/2006/relationships/tags" Target="../tags/tag1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3.xml"/><Relationship Id="rId1" Type="http://schemas.openxmlformats.org/officeDocument/2006/relationships/tags" Target="../tags/tag192.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emf"/><Relationship Id="rId3" Type="http://schemas.openxmlformats.org/officeDocument/2006/relationships/image" Target="../media/image3.png"/><Relationship Id="rId2" Type="http://schemas.openxmlformats.org/officeDocument/2006/relationships/tags" Target="../tags/tag202.xml"/><Relationship Id="rId1" Type="http://schemas.openxmlformats.org/officeDocument/2006/relationships/tags" Target="../tags/tag201.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emf"/><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tags" Target="../tags/tag215.xml"/><Relationship Id="rId4" Type="http://schemas.openxmlformats.org/officeDocument/2006/relationships/image" Target="../media/image25.png"/><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19.xml"/><Relationship Id="rId4" Type="http://schemas.openxmlformats.org/officeDocument/2006/relationships/image" Target="../media/image25.png"/><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tags" Target="../tags/tag230.xml"/><Relationship Id="rId2" Type="http://schemas.openxmlformats.org/officeDocument/2006/relationships/tags" Target="../tags/tag229.xml"/><Relationship Id="rId1" Type="http://schemas.openxmlformats.org/officeDocument/2006/relationships/tags" Target="../tags/tag228.xml"/></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tags" Target="../tags/tag23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8.xml"/><Relationship Id="rId1" Type="http://schemas.openxmlformats.org/officeDocument/2006/relationships/tags" Target="../tags/tag237.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s>
</file>

<file path=ppt/slides/_rels/slide54.xml.rels><?xml version="1.0" encoding="UTF-8" standalone="yes"?>
<Relationships xmlns="http://schemas.openxmlformats.org/package/2006/relationships"><Relationship Id="rId9" Type="http://schemas.openxmlformats.org/officeDocument/2006/relationships/tags" Target="../tags/tag250.xml"/><Relationship Id="rId8" Type="http://schemas.openxmlformats.org/officeDocument/2006/relationships/tags" Target="../tags/tag249.xml"/><Relationship Id="rId7" Type="http://schemas.openxmlformats.org/officeDocument/2006/relationships/tags" Target="../tags/tag248.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 Id="rId3" Type="http://schemas.openxmlformats.org/officeDocument/2006/relationships/tags" Target="../tags/tag244.xml"/><Relationship Id="rId21" Type="http://schemas.openxmlformats.org/officeDocument/2006/relationships/slideLayout" Target="../slideLayouts/slideLayout2.xml"/><Relationship Id="rId20" Type="http://schemas.openxmlformats.org/officeDocument/2006/relationships/tags" Target="../tags/tag261.xml"/><Relationship Id="rId2" Type="http://schemas.openxmlformats.org/officeDocument/2006/relationships/tags" Target="../tags/tag243.xml"/><Relationship Id="rId19" Type="http://schemas.openxmlformats.org/officeDocument/2006/relationships/tags" Target="../tags/tag260.xml"/><Relationship Id="rId18" Type="http://schemas.openxmlformats.org/officeDocument/2006/relationships/tags" Target="../tags/tag259.xml"/><Relationship Id="rId17" Type="http://schemas.openxmlformats.org/officeDocument/2006/relationships/tags" Target="../tags/tag258.xml"/><Relationship Id="rId16" Type="http://schemas.openxmlformats.org/officeDocument/2006/relationships/tags" Target="../tags/tag257.xml"/><Relationship Id="rId15" Type="http://schemas.openxmlformats.org/officeDocument/2006/relationships/tags" Target="../tags/tag256.xml"/><Relationship Id="rId14" Type="http://schemas.openxmlformats.org/officeDocument/2006/relationships/tags" Target="../tags/tag255.xml"/><Relationship Id="rId13" Type="http://schemas.openxmlformats.org/officeDocument/2006/relationships/tags" Target="../tags/tag254.xml"/><Relationship Id="rId12" Type="http://schemas.openxmlformats.org/officeDocument/2006/relationships/tags" Target="../tags/tag253.xml"/><Relationship Id="rId11" Type="http://schemas.openxmlformats.org/officeDocument/2006/relationships/tags" Target="../tags/tag252.xml"/><Relationship Id="rId10" Type="http://schemas.openxmlformats.org/officeDocument/2006/relationships/tags" Target="../tags/tag251.xml"/><Relationship Id="rId1" Type="http://schemas.openxmlformats.org/officeDocument/2006/relationships/tags" Target="../tags/tag242.xml"/></Relationships>
</file>

<file path=ppt/slides/_rels/slide55.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tags" Target="../tags/tag268.xml"/><Relationship Id="rId6" Type="http://schemas.openxmlformats.org/officeDocument/2006/relationships/tags" Target="../tags/tag267.xml"/><Relationship Id="rId5" Type="http://schemas.openxmlformats.org/officeDocument/2006/relationships/tags" Target="../tags/tag266.xml"/><Relationship Id="rId4" Type="http://schemas.openxmlformats.org/officeDocument/2006/relationships/tags" Target="../tags/tag265.xml"/><Relationship Id="rId3" Type="http://schemas.openxmlformats.org/officeDocument/2006/relationships/tags" Target="../tags/tag264.xml"/><Relationship Id="rId2" Type="http://schemas.openxmlformats.org/officeDocument/2006/relationships/tags" Target="../tags/tag263.xml"/><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tags" Target="../tags/tag262.xml"/></Relationships>
</file>

<file path=ppt/slides/_rels/slide56.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3" Type="http://schemas.openxmlformats.org/officeDocument/2006/relationships/slideLayout" Target="../slideLayouts/slideLayout2.xml"/><Relationship Id="rId12" Type="http://schemas.openxmlformats.org/officeDocument/2006/relationships/image" Target="../media/image31.png"/><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tags" Target="../tags/tag269.xml"/></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image" Target="../media/image2.png"/><Relationship Id="rId2" Type="http://schemas.openxmlformats.org/officeDocument/2006/relationships/tags" Target="../tags/tag279.xml"/><Relationship Id="rId1" Type="http://schemas.openxmlformats.org/officeDocument/2006/relationships/tags" Target="../tags/tag278.xml"/></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tags" Target="../tags/tag291.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92.xml"/><Relationship Id="rId1"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4.xml"/><Relationship Id="rId1" Type="http://schemas.openxmlformats.org/officeDocument/2006/relationships/tags" Target="../tags/tag293.xml"/></Relationships>
</file>

<file path=ppt/slides/_rels/slide62.xml.rels><?xml version="1.0" encoding="UTF-8" standalone="yes"?>
<Relationships xmlns="http://schemas.openxmlformats.org/package/2006/relationships"><Relationship Id="rId9" Type="http://schemas.openxmlformats.org/officeDocument/2006/relationships/tags" Target="../tags/tag303.xml"/><Relationship Id="rId8" Type="http://schemas.openxmlformats.org/officeDocument/2006/relationships/tags" Target="../tags/tag302.xml"/><Relationship Id="rId7" Type="http://schemas.openxmlformats.org/officeDocument/2006/relationships/tags" Target="../tags/tag301.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 Id="rId3" Type="http://schemas.openxmlformats.org/officeDocument/2006/relationships/tags" Target="../tags/tag297.xml"/><Relationship Id="rId2" Type="http://schemas.openxmlformats.org/officeDocument/2006/relationships/tags" Target="../tags/tag296.xml"/><Relationship Id="rId14" Type="http://schemas.openxmlformats.org/officeDocument/2006/relationships/slideLayout" Target="../slideLayouts/slideLayout2.xml"/><Relationship Id="rId13" Type="http://schemas.openxmlformats.org/officeDocument/2006/relationships/tags" Target="../tags/tag307.xml"/><Relationship Id="rId12" Type="http://schemas.openxmlformats.org/officeDocument/2006/relationships/tags" Target="../tags/tag306.xml"/><Relationship Id="rId11" Type="http://schemas.openxmlformats.org/officeDocument/2006/relationships/tags" Target="../tags/tag305.xml"/><Relationship Id="rId10" Type="http://schemas.openxmlformats.org/officeDocument/2006/relationships/tags" Target="../tags/tag304.xml"/><Relationship Id="rId1" Type="http://schemas.openxmlformats.org/officeDocument/2006/relationships/tags" Target="../tags/tag295.xml"/></Relationships>
</file>

<file path=ppt/slides/_rels/slide63.xml.rels><?xml version="1.0" encoding="UTF-8" standalone="yes"?>
<Relationships xmlns="http://schemas.openxmlformats.org/package/2006/relationships"><Relationship Id="rId9" Type="http://schemas.openxmlformats.org/officeDocument/2006/relationships/tags" Target="../tags/tag316.xml"/><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1" Type="http://schemas.openxmlformats.org/officeDocument/2006/relationships/slideLayout" Target="../slideLayouts/slideLayout2.xml"/><Relationship Id="rId10" Type="http://schemas.openxmlformats.org/officeDocument/2006/relationships/tags" Target="../tags/tag317.xml"/><Relationship Id="rId1" Type="http://schemas.openxmlformats.org/officeDocument/2006/relationships/tags" Target="../tags/tag308.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19.xml"/><Relationship Id="rId2" Type="http://schemas.openxmlformats.org/officeDocument/2006/relationships/image" Target="../media/image3.png"/><Relationship Id="rId1" Type="http://schemas.openxmlformats.org/officeDocument/2006/relationships/tags" Target="../tags/tag318.xml"/></Relationships>
</file>

<file path=ppt/slides/_rels/slide7.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5" Type="http://schemas.openxmlformats.org/officeDocument/2006/relationships/slideLayout" Target="../slideLayouts/slideLayout1.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2.xml"/><Relationship Id="rId3" Type="http://schemas.openxmlformats.org/officeDocument/2006/relationships/image" Target="../media/image3.png"/><Relationship Id="rId2" Type="http://schemas.openxmlformats.org/officeDocument/2006/relationships/tags" Target="../tags/tag51.xml"/><Relationship Id="rId1" Type="http://schemas.openxmlformats.org/officeDocument/2006/relationships/tags" Target="../tags/tag50.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tags" Target="../tags/tag55.xml"/><Relationship Id="rId3" Type="http://schemas.openxmlformats.org/officeDocument/2006/relationships/image" Target="../media/image3.png"/><Relationship Id="rId2" Type="http://schemas.openxmlformats.org/officeDocument/2006/relationships/tags" Target="../tags/tag54.xml"/><Relationship Id="rId1" Type="http://schemas.openxmlformats.org/officeDocument/2006/relationships/tags" Target="../tags/tag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文本框 5"/>
          <p:cNvSpPr txBox="1"/>
          <p:nvPr>
            <p:custDataLst>
              <p:tags r:id="rId1"/>
            </p:custDataLst>
          </p:nvPr>
        </p:nvSpPr>
        <p:spPr>
          <a:xfrm>
            <a:off x="3397885" y="4292600"/>
            <a:ext cx="5307330" cy="445135"/>
          </a:xfrm>
          <a:prstGeom prst="rect">
            <a:avLst/>
          </a:prstGeom>
          <a:noFill/>
        </p:spPr>
        <p:txBody>
          <a:bodyPr wrap="square" rtlCol="0">
            <a:spAutoFit/>
          </a:bodyPr>
          <a:lstStyle/>
          <a:p>
            <a:pPr algn="ctr"/>
            <a:r>
              <a:rPr lang="zh-CN" altLang="en-US" sz="1400" dirty="0">
                <a:latin typeface="等线 Light" panose="02010600030101010101" charset="-122"/>
                <a:ea typeface="等线 Light" panose="02010600030101010101" charset="-122"/>
                <a:cs typeface="等线 Light" panose="02010600030101010101" charset="-122"/>
                <a:sym typeface="+mn-ea"/>
              </a:rPr>
              <a:t>项目管理实践报告 </a:t>
            </a:r>
            <a:r>
              <a:rPr lang="en-US" altLang="zh-CN" sz="1400" dirty="0">
                <a:latin typeface="等线 Light" panose="02010600030101010101" charset="-122"/>
                <a:ea typeface="等线 Light" panose="02010600030101010101" charset="-122"/>
                <a:cs typeface="等线 Light" panose="02010600030101010101" charset="-122"/>
                <a:sym typeface="+mn-ea"/>
              </a:rPr>
              <a:t>———— </a:t>
            </a:r>
            <a:r>
              <a:rPr lang="zh-CN" altLang="en-US" sz="1400" dirty="0">
                <a:latin typeface="等线 Light" panose="02010600030101010101" charset="-122"/>
                <a:ea typeface="等线 Light" panose="02010600030101010101" charset="-122"/>
                <a:cs typeface="等线 Light" panose="02010600030101010101" charset="-122"/>
              </a:rPr>
              <a:t>刘思雨、张辰、周麟、金子鑫、魏林</a:t>
            </a:r>
            <a:endParaRPr lang="zh-CN" altLang="en-US" sz="900" dirty="0">
              <a:latin typeface="等线 Light" panose="02010600030101010101" charset="-122"/>
              <a:ea typeface="等线 Light" panose="02010600030101010101" charset="-122"/>
              <a:cs typeface="等线 Light" panose="02010600030101010101" charset="-122"/>
            </a:endParaRPr>
          </a:p>
          <a:p>
            <a:pPr algn="ctr"/>
            <a:endParaRPr lang="zh-CN" altLang="en-US" sz="900" dirty="0">
              <a:latin typeface="等线 Light" panose="02010600030101010101" charset="-122"/>
              <a:ea typeface="等线 Light" panose="02010600030101010101" charset="-122"/>
              <a:cs typeface="等线 Light" panose="02010600030101010101" charset="-122"/>
            </a:endParaRPr>
          </a:p>
        </p:txBody>
      </p:sp>
      <p:pic>
        <p:nvPicPr>
          <p:cNvPr id="4" name="PA_图片 3"/>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12845"/>
          <a:stretch>
            <a:fillRect/>
          </a:stretch>
        </p:blipFill>
        <p:spPr>
          <a:xfrm>
            <a:off x="1331640" y="-20538"/>
            <a:ext cx="6264696" cy="3502496"/>
          </a:xfrm>
          <a:prstGeom prst="rect">
            <a:avLst/>
          </a:prstGeom>
        </p:spPr>
      </p:pic>
      <p:sp>
        <p:nvSpPr>
          <p:cNvPr id="3" name="PA_文本框 2"/>
          <p:cNvSpPr txBox="1"/>
          <p:nvPr>
            <p:custDataLst>
              <p:tags r:id="rId4"/>
            </p:custDataLst>
          </p:nvPr>
        </p:nvSpPr>
        <p:spPr>
          <a:xfrm>
            <a:off x="2299765" y="3645889"/>
            <a:ext cx="4086375" cy="646331"/>
          </a:xfrm>
          <a:prstGeom prst="rect">
            <a:avLst/>
          </a:prstGeom>
          <a:noFill/>
        </p:spPr>
        <p:txBody>
          <a:bodyPr wrap="none" rtlCol="0">
            <a:spAutoFit/>
          </a:bodyPr>
          <a:lstStyle/>
          <a:p>
            <a:pPr algn="ctr"/>
            <a:r>
              <a:rPr lang="en-US" altLang="zh-CN" sz="3600" dirty="0">
                <a:latin typeface="微软雅黑" panose="020B0503020204020204" pitchFamily="34" charset="-122"/>
                <a:ea typeface="微软雅黑" panose="020B0503020204020204" pitchFamily="34" charset="-122"/>
                <a:cs typeface="落落补 汤圆" pitchFamily="2" charset="-128"/>
              </a:rPr>
              <a:t>Decision </a:t>
            </a:r>
            <a:r>
              <a:rPr lang="zh-CN" altLang="en-US" sz="1050" dirty="0">
                <a:latin typeface="微软雅黑" panose="020B0503020204020204" pitchFamily="34" charset="-122"/>
                <a:ea typeface="微软雅黑" panose="020B0503020204020204" pitchFamily="34" charset="-122"/>
                <a:cs typeface="落落补 汤圆" pitchFamily="2" charset="-128"/>
              </a:rPr>
              <a:t>拯救选择困难症患者的不二选择</a:t>
            </a:r>
            <a:endParaRPr lang="zh-CN" altLang="en-US" sz="1050" dirty="0">
              <a:latin typeface="微软雅黑" panose="020B0503020204020204" pitchFamily="34" charset="-122"/>
              <a:ea typeface="微软雅黑" panose="020B0503020204020204" pitchFamily="34" charset="-122"/>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2"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Scale>
                                      <p:cBhvr>
                                        <p:cTn id="13"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3"/>
                                        </p:tgtEl>
                                        <p:attrNameLst>
                                          <p:attrName>ppt_x</p:attrName>
                                          <p:attrName>ppt_y</p:attrName>
                                        </p:attrNameLst>
                                      </p:cBhvr>
                                    </p:animMotion>
                                    <p:animEffect transition="in" filter="fade">
                                      <p:cBhvr>
                                        <p:cTn id="15" dur="1000"/>
                                        <p:tgtEl>
                                          <p:spTgt spid="3"/>
                                        </p:tgtEl>
                                      </p:cBhvr>
                                    </p:animEffect>
                                  </p:childTnLst>
                                </p:cTn>
                              </p:par>
                            </p:childTnLst>
                          </p:cTn>
                        </p:par>
                        <p:par>
                          <p:cTn id="16" fill="hold">
                            <p:stCondLst>
                              <p:cond delay="4199"/>
                            </p:stCondLst>
                            <p:childTnLst>
                              <p:par>
                                <p:cTn id="17" presetID="16" presetClass="entr" presetSubtype="2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PA_chenying0907 7"/>
          <p:cNvGrpSpPr/>
          <p:nvPr>
            <p:custDataLst>
              <p:tags r:id="rId1"/>
            </p:custDataLst>
          </p:nvPr>
        </p:nvGrpSpPr>
        <p:grpSpPr>
          <a:xfrm>
            <a:off x="1691680" y="1232249"/>
            <a:ext cx="5301552" cy="3371645"/>
            <a:chOff x="1096807" y="771550"/>
            <a:chExt cx="6911261" cy="3633873"/>
          </a:xfrm>
        </p:grpSpPr>
        <p:sp>
          <p:nvSpPr>
            <p:cNvPr id="4" name="椭圆 31"/>
            <p:cNvSpPr/>
            <p:nvPr/>
          </p:nvSpPr>
          <p:spPr>
            <a:xfrm rot="5400000">
              <a:off x="2841734" y="-76091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 name="connsiteX0-783" fmla="*/ 84755 w 673460"/>
                <a:gd name="connsiteY0-784" fmla="*/ 13918 h 568883"/>
                <a:gd name="connsiteX1-785" fmla="*/ 672364 w 673460"/>
                <a:gd name="connsiteY1-786" fmla="*/ 14845 h 568883"/>
                <a:gd name="connsiteX2-787" fmla="*/ 673460 w 673460"/>
                <a:gd name="connsiteY2-788" fmla="*/ 540528 h 568883"/>
                <a:gd name="connsiteX3-789" fmla="*/ 43142 w 673460"/>
                <a:gd name="connsiteY3-790" fmla="*/ 525832 h 568883"/>
                <a:gd name="connsiteX4-791" fmla="*/ 84755 w 673460"/>
                <a:gd name="connsiteY4-792" fmla="*/ 13918 h 568883"/>
                <a:gd name="connsiteX0-793" fmla="*/ 84755 w 673460"/>
                <a:gd name="connsiteY0-794" fmla="*/ 13918 h 559604"/>
                <a:gd name="connsiteX1-795" fmla="*/ 672364 w 673460"/>
                <a:gd name="connsiteY1-796" fmla="*/ 14845 h 559604"/>
                <a:gd name="connsiteX2-797" fmla="*/ 673460 w 673460"/>
                <a:gd name="connsiteY2-798" fmla="*/ 540528 h 559604"/>
                <a:gd name="connsiteX3-799" fmla="*/ 43142 w 673460"/>
                <a:gd name="connsiteY3-800" fmla="*/ 525832 h 559604"/>
                <a:gd name="connsiteX4-801" fmla="*/ 84755 w 673460"/>
                <a:gd name="connsiteY4-802" fmla="*/ 13918 h 559604"/>
                <a:gd name="connsiteX0-803" fmla="*/ 84755 w 675575"/>
                <a:gd name="connsiteY0-804" fmla="*/ 13918 h 562548"/>
                <a:gd name="connsiteX1-805" fmla="*/ 672364 w 675575"/>
                <a:gd name="connsiteY1-806" fmla="*/ 14845 h 562548"/>
                <a:gd name="connsiteX2-807" fmla="*/ 675575 w 675575"/>
                <a:gd name="connsiteY2-808" fmla="*/ 545971 h 562548"/>
                <a:gd name="connsiteX3-809" fmla="*/ 43142 w 675575"/>
                <a:gd name="connsiteY3-810" fmla="*/ 525832 h 562548"/>
                <a:gd name="connsiteX4-811" fmla="*/ 84755 w 675575"/>
                <a:gd name="connsiteY4-812" fmla="*/ 13918 h 562548"/>
                <a:gd name="connsiteX0-813" fmla="*/ 84755 w 680821"/>
                <a:gd name="connsiteY0-814" fmla="*/ 13918 h 562548"/>
                <a:gd name="connsiteX1-815" fmla="*/ 680821 w 680821"/>
                <a:gd name="connsiteY1-816" fmla="*/ 14845 h 562548"/>
                <a:gd name="connsiteX2-817" fmla="*/ 675575 w 680821"/>
                <a:gd name="connsiteY2-818" fmla="*/ 545971 h 562548"/>
                <a:gd name="connsiteX3-819" fmla="*/ 43142 w 680821"/>
                <a:gd name="connsiteY3-820" fmla="*/ 525832 h 562548"/>
                <a:gd name="connsiteX4-821" fmla="*/ 84755 w 680821"/>
                <a:gd name="connsiteY4-822" fmla="*/ 13918 h 562548"/>
                <a:gd name="connsiteX0-823" fmla="*/ 72868 w 690076"/>
                <a:gd name="connsiteY0-824" fmla="*/ 20358 h 559916"/>
                <a:gd name="connsiteX1-825" fmla="*/ 690076 w 690076"/>
                <a:gd name="connsiteY1-826" fmla="*/ 12213 h 559916"/>
                <a:gd name="connsiteX2-827" fmla="*/ 684830 w 690076"/>
                <a:gd name="connsiteY2-828" fmla="*/ 543339 h 559916"/>
                <a:gd name="connsiteX3-829" fmla="*/ 52397 w 690076"/>
                <a:gd name="connsiteY3-830" fmla="*/ 523200 h 559916"/>
                <a:gd name="connsiteX4-831" fmla="*/ 72868 w 690076"/>
                <a:gd name="connsiteY4-832" fmla="*/ 20358 h 559916"/>
                <a:gd name="connsiteX0-833" fmla="*/ 72868 w 690076"/>
                <a:gd name="connsiteY0-834" fmla="*/ 22718 h 562276"/>
                <a:gd name="connsiteX1-835" fmla="*/ 690076 w 690076"/>
                <a:gd name="connsiteY1-836" fmla="*/ 14573 h 562276"/>
                <a:gd name="connsiteX2-837" fmla="*/ 684830 w 690076"/>
                <a:gd name="connsiteY2-838" fmla="*/ 545699 h 562276"/>
                <a:gd name="connsiteX3-839" fmla="*/ 52397 w 690076"/>
                <a:gd name="connsiteY3-840" fmla="*/ 525560 h 562276"/>
                <a:gd name="connsiteX4-841" fmla="*/ 72868 w 690076"/>
                <a:gd name="connsiteY4-842" fmla="*/ 22718 h 562276"/>
                <a:gd name="connsiteX0-843" fmla="*/ 59152 w 676360"/>
                <a:gd name="connsiteY0-844" fmla="*/ 22718 h 562276"/>
                <a:gd name="connsiteX1-845" fmla="*/ 676360 w 676360"/>
                <a:gd name="connsiteY1-846" fmla="*/ 14573 h 562276"/>
                <a:gd name="connsiteX2-847" fmla="*/ 671114 w 676360"/>
                <a:gd name="connsiteY2-848" fmla="*/ 545699 h 562276"/>
                <a:gd name="connsiteX3-849" fmla="*/ 38681 w 676360"/>
                <a:gd name="connsiteY3-850" fmla="*/ 525560 h 562276"/>
                <a:gd name="connsiteX4-851" fmla="*/ 103808 w 676360"/>
                <a:gd name="connsiteY4-852" fmla="*/ 279153 h 562276"/>
                <a:gd name="connsiteX5-853" fmla="*/ 59152 w 676360"/>
                <a:gd name="connsiteY5-854" fmla="*/ 22718 h 562276"/>
                <a:gd name="connsiteX0-855" fmla="*/ 41341 w 658549"/>
                <a:gd name="connsiteY0-856" fmla="*/ 22718 h 562276"/>
                <a:gd name="connsiteX1-857" fmla="*/ 658549 w 658549"/>
                <a:gd name="connsiteY1-858" fmla="*/ 14573 h 562276"/>
                <a:gd name="connsiteX2-859" fmla="*/ 653303 w 658549"/>
                <a:gd name="connsiteY2-860" fmla="*/ 545699 h 562276"/>
                <a:gd name="connsiteX3-861" fmla="*/ 20870 w 658549"/>
                <a:gd name="connsiteY3-862" fmla="*/ 525560 h 562276"/>
                <a:gd name="connsiteX4-863" fmla="*/ 85997 w 658549"/>
                <a:gd name="connsiteY4-864" fmla="*/ 279153 h 562276"/>
                <a:gd name="connsiteX5-865" fmla="*/ 41341 w 658549"/>
                <a:gd name="connsiteY5-866" fmla="*/ 22718 h 562276"/>
                <a:gd name="connsiteX0-867" fmla="*/ 23542 w 640750"/>
                <a:gd name="connsiteY0-868" fmla="*/ 22718 h 562276"/>
                <a:gd name="connsiteX1-869" fmla="*/ 640750 w 640750"/>
                <a:gd name="connsiteY1-870" fmla="*/ 14573 h 562276"/>
                <a:gd name="connsiteX2-871" fmla="*/ 635504 w 640750"/>
                <a:gd name="connsiteY2-872" fmla="*/ 545699 h 562276"/>
                <a:gd name="connsiteX3-873" fmla="*/ 3071 w 640750"/>
                <a:gd name="connsiteY3-874" fmla="*/ 525560 h 562276"/>
                <a:gd name="connsiteX4-875" fmla="*/ 68198 w 640750"/>
                <a:gd name="connsiteY4-876" fmla="*/ 279153 h 562276"/>
                <a:gd name="connsiteX5-877" fmla="*/ 23542 w 640750"/>
                <a:gd name="connsiteY5-878" fmla="*/ 22718 h 562276"/>
                <a:gd name="connsiteX0-879" fmla="*/ 24044 w 641252"/>
                <a:gd name="connsiteY0-880" fmla="*/ 22718 h 562276"/>
                <a:gd name="connsiteX1-881" fmla="*/ 641252 w 641252"/>
                <a:gd name="connsiteY1-882" fmla="*/ 14573 h 562276"/>
                <a:gd name="connsiteX2-883" fmla="*/ 636006 w 641252"/>
                <a:gd name="connsiteY2-884" fmla="*/ 545699 h 562276"/>
                <a:gd name="connsiteX3-885" fmla="*/ 3573 w 641252"/>
                <a:gd name="connsiteY3-886" fmla="*/ 525560 h 562276"/>
                <a:gd name="connsiteX4-887" fmla="*/ 68700 w 641252"/>
                <a:gd name="connsiteY4-888" fmla="*/ 279153 h 562276"/>
                <a:gd name="connsiteX5-889" fmla="*/ 24044 w 641252"/>
                <a:gd name="connsiteY5-890" fmla="*/ 22718 h 562276"/>
                <a:gd name="connsiteX0-891" fmla="*/ 31476 w 648684"/>
                <a:gd name="connsiteY0-892" fmla="*/ 22718 h 562276"/>
                <a:gd name="connsiteX1-893" fmla="*/ 648684 w 648684"/>
                <a:gd name="connsiteY1-894" fmla="*/ 14573 h 562276"/>
                <a:gd name="connsiteX2-895" fmla="*/ 643438 w 648684"/>
                <a:gd name="connsiteY2-896" fmla="*/ 545699 h 562276"/>
                <a:gd name="connsiteX3-897" fmla="*/ 11005 w 648684"/>
                <a:gd name="connsiteY3-898" fmla="*/ 525560 h 562276"/>
                <a:gd name="connsiteX4-899" fmla="*/ 76132 w 648684"/>
                <a:gd name="connsiteY4-900" fmla="*/ 279153 h 562276"/>
                <a:gd name="connsiteX5-901" fmla="*/ 31476 w 648684"/>
                <a:gd name="connsiteY5-902" fmla="*/ 22718 h 5622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tx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5" name="椭圆 31"/>
            <p:cNvSpPr/>
            <p:nvPr/>
          </p:nvSpPr>
          <p:spPr>
            <a:xfrm rot="16200000" flipH="1">
              <a:off x="4400705" y="799409"/>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accent6">
                <a:lumMod val="20000"/>
                <a:lumOff val="80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6" name="椭圆 31"/>
            <p:cNvSpPr/>
            <p:nvPr/>
          </p:nvSpPr>
          <p:spPr>
            <a:xfrm rot="5400000">
              <a:off x="1202547" y="828634"/>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accent6">
                <a:lumMod val="20000"/>
                <a:lumOff val="80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grpSp>
        <p:nvGrpSpPr>
          <p:cNvPr id="19" name="PA_chenying0907 18"/>
          <p:cNvGrpSpPr/>
          <p:nvPr>
            <p:custDataLst>
              <p:tags r:id="rId2"/>
            </p:custDataLst>
          </p:nvPr>
        </p:nvGrpSpPr>
        <p:grpSpPr>
          <a:xfrm>
            <a:off x="1403648" y="267494"/>
            <a:ext cx="6192688" cy="767437"/>
            <a:chOff x="1492256" y="411510"/>
            <a:chExt cx="6192688" cy="767437"/>
          </a:xfrm>
        </p:grpSpPr>
        <p:sp>
          <p:nvSpPr>
            <p:cNvPr id="20" name="任意多边形 19"/>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1"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范围管理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创建</a:t>
              </a:r>
              <a:r>
                <a:rPr lang="en-US" altLang="zh-CN" sz="2000" dirty="0">
                  <a:latin typeface="微软雅黑" panose="020B0503020204020204" pitchFamily="34" charset="-122"/>
                  <a:ea typeface="微软雅黑" panose="020B0503020204020204" pitchFamily="34" charset="-122"/>
                </a:rPr>
                <a:t>WBS</a:t>
              </a:r>
              <a:endParaRPr lang="en-US" altLang="zh-CN" sz="2000" dirty="0">
                <a:latin typeface="微软雅黑" panose="020B0503020204020204" pitchFamily="34" charset="-122"/>
                <a:ea typeface="微软雅黑" panose="020B0503020204020204" pitchFamily="34" charset="-122"/>
              </a:endParaRPr>
            </a:p>
          </p:txBody>
        </p:sp>
      </p:grpSp>
      <p:pic>
        <p:nvPicPr>
          <p:cNvPr id="15" name="图片 14"/>
          <p:cNvPicPr/>
          <p:nvPr/>
        </p:nvPicPr>
        <p:blipFill>
          <a:blip r:embed="rId3">
            <a:extLst>
              <a:ext uri="{28A0092B-C50C-407E-A947-70E740481C1C}">
                <a14:useLocalDpi xmlns:a14="http://schemas.microsoft.com/office/drawing/2010/main" val="0"/>
              </a:ext>
            </a:extLst>
          </a:blip>
          <a:srcRect/>
          <a:stretch>
            <a:fillRect/>
          </a:stretch>
        </p:blipFill>
        <p:spPr bwMode="auto">
          <a:xfrm>
            <a:off x="1979603" y="1835996"/>
            <a:ext cx="4725705" cy="2361283"/>
          </a:xfrm>
          <a:prstGeom prst="rect">
            <a:avLst/>
          </a:prstGeom>
          <a:noFill/>
          <a:ln>
            <a:noFill/>
          </a:ln>
          <a:effectLst>
            <a:outerShdw blurRad="50800" dist="50800" dir="5400000" algn="ctr" rotWithShape="0">
              <a:srgbClr val="000000"/>
            </a:outerShdw>
            <a:reflection stA="0" endPos="65000" dist="50800" dir="5400000" sy="-100000" algn="bl" rotWithShape="0"/>
          </a:effectLst>
        </p:spPr>
      </p:pic>
      <p:pic>
        <p:nvPicPr>
          <p:cNvPr id="23" name="PA_图片 2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rot="19382668">
            <a:off x="2062305" y="624377"/>
            <a:ext cx="957443" cy="1723103"/>
          </a:xfrm>
          <a:prstGeom prst="rect">
            <a:avLst/>
          </a:prstGeom>
          <a:noFill/>
          <a:effectLst>
            <a:outerShdw blurRad="50800" dist="50800" dir="5400000" algn="ctr" rotWithShape="0">
              <a:srgbClr val="000000"/>
            </a:outerShdw>
            <a:reflection stA="0" endPos="65000" dist="508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PA_chenying0907 5"/>
          <p:cNvGrpSpPr/>
          <p:nvPr>
            <p:custDataLst>
              <p:tags r:id="rId1"/>
            </p:custDataLst>
          </p:nvPr>
        </p:nvGrpSpPr>
        <p:grpSpPr>
          <a:xfrm>
            <a:off x="1605237" y="1561692"/>
            <a:ext cx="1867207" cy="1667598"/>
            <a:chOff x="6208713" y="1243013"/>
            <a:chExt cx="706438" cy="620713"/>
          </a:xfrm>
          <a:solidFill>
            <a:schemeClr val="tx1"/>
          </a:solidFill>
        </p:grpSpPr>
        <p:sp>
          <p:nvSpPr>
            <p:cNvPr id="7" name="chenying0907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 name="chenying0907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 name="chenying0907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 name="chenying0907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 name="chenying0907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 name="chenying0907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 name="chenying0907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 name="chenying0907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 name="chenying0907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 name="chenying0907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 name="chenying0907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 name="chenying0907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 name="chenying0907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chenying0907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chenying0907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chenying0907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chenying0907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chenying0907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chenying0907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chenying0907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chenying0907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2" name="chenying0907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3" name="chenying0907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chenying0907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chenying0907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36" name="PA_chenying0907 35"/>
          <p:cNvGrpSpPr/>
          <p:nvPr>
            <p:custDataLst>
              <p:tags r:id="rId2"/>
            </p:custDataLst>
          </p:nvPr>
        </p:nvGrpSpPr>
        <p:grpSpPr>
          <a:xfrm>
            <a:off x="5273798" y="1561692"/>
            <a:ext cx="1867207" cy="1667598"/>
            <a:chOff x="6208713" y="1243013"/>
            <a:chExt cx="706438" cy="620713"/>
          </a:xfrm>
          <a:solidFill>
            <a:schemeClr val="accent1"/>
          </a:solidFill>
        </p:grpSpPr>
        <p:sp>
          <p:nvSpPr>
            <p:cNvPr id="37" name="chenying0907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38" name="chenying0907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39" name="chenying0907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40" name="chenying0907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41" name="chenying0907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42" name="chenying0907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43" name="chenying0907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44" name="chenying0907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45" name="chenying0907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46" name="chenying0907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47" name="chenying0907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48" name="chenying0907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49" name="chenying0907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50" name="chenying0907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51" name="chenying0907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52" name="chenying0907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53" name="chenying0907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54" name="chenying0907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55" name="chenying0907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56" name="chenying0907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57" name="chenying0907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58" name="chenying0907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59" name="chenying0907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60" name="chenying0907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sp>
          <p:nvSpPr>
            <p:cNvPr id="61" name="chenying0907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solidFill>
                <a:srgbClr val="31859C"/>
              </a:solidFill>
              <a:round/>
            </a:ln>
          </p:spPr>
          <p:txBody>
            <a:bodyPr vert="horz" wrap="square" lIns="121920" tIns="60960" rIns="121920" bIns="60960" numCol="1" anchor="t" anchorCtr="0" compatLnSpc="1"/>
            <a:lstStyle/>
            <a:p>
              <a:endParaRPr lang="zh-CN" altLang="en-US" sz="2400"/>
            </a:p>
          </p:txBody>
        </p:sp>
      </p:grpSp>
      <p:sp>
        <p:nvSpPr>
          <p:cNvPr id="88" name="PA_矩形 87"/>
          <p:cNvSpPr/>
          <p:nvPr>
            <p:custDataLst>
              <p:tags r:id="rId3"/>
            </p:custDataLst>
          </p:nvPr>
        </p:nvSpPr>
        <p:spPr>
          <a:xfrm>
            <a:off x="1519372" y="3455328"/>
            <a:ext cx="2154456" cy="1106585"/>
          </a:xfrm>
          <a:prstGeom prst="rect">
            <a:avLst/>
          </a:prstGeom>
        </p:spPr>
        <p:txBody>
          <a:bodyPr wrap="square">
            <a:spAutoFit/>
          </a:bodyPr>
          <a:lstStyle/>
          <a:p>
            <a:pPr>
              <a:lnSpc>
                <a:spcPct val="150000"/>
              </a:lnSpc>
            </a:pPr>
            <a:r>
              <a:rPr lang="en-US" altLang="zh-CN" sz="900" dirty="0">
                <a:latin typeface="微软雅黑" panose="020B0503020204020204" pitchFamily="34" charset="-122"/>
                <a:ea typeface="微软雅黑" panose="020B0503020204020204" pitchFamily="34" charset="-122"/>
              </a:rPr>
              <a:t>1</a:t>
            </a:r>
            <a:r>
              <a:rPr lang="zh-CN" altLang="en-US" sz="900" dirty="0">
                <a:latin typeface="微软雅黑" panose="020B0503020204020204" pitchFamily="34" charset="-122"/>
                <a:ea typeface="微软雅黑" panose="020B0503020204020204" pitchFamily="34" charset="-122"/>
              </a:rPr>
              <a:t>）</a:t>
            </a:r>
            <a:r>
              <a:rPr lang="zh-CN" altLang="zh-CN" sz="900" dirty="0">
                <a:latin typeface="微软雅黑" panose="020B0503020204020204" pitchFamily="34" charset="-122"/>
                <a:ea typeface="微软雅黑" panose="020B0503020204020204" pitchFamily="34" charset="-122"/>
              </a:rPr>
              <a:t>确定需要进行范围核实的时间</a:t>
            </a:r>
            <a:endParaRPr lang="en-US" altLang="zh-CN" sz="900" dirty="0">
              <a:latin typeface="微软雅黑" panose="020B0503020204020204" pitchFamily="34" charset="-122"/>
              <a:ea typeface="微软雅黑" panose="020B0503020204020204" pitchFamily="34" charset="-122"/>
            </a:endParaRPr>
          </a:p>
          <a:p>
            <a:pPr>
              <a:lnSpc>
                <a:spcPct val="150000"/>
              </a:lnSpc>
            </a:pPr>
            <a:r>
              <a:rPr lang="en-US" altLang="zh-CN" sz="900" dirty="0">
                <a:latin typeface="微软雅黑" panose="020B0503020204020204" pitchFamily="34" charset="-122"/>
                <a:ea typeface="微软雅黑" panose="020B0503020204020204" pitchFamily="34" charset="-122"/>
              </a:rPr>
              <a:t>2</a:t>
            </a:r>
            <a:r>
              <a:rPr lang="zh-CN" altLang="en-US" sz="900" dirty="0">
                <a:latin typeface="微软雅黑" panose="020B0503020204020204" pitchFamily="34" charset="-122"/>
                <a:ea typeface="微软雅黑" panose="020B0503020204020204" pitchFamily="34" charset="-122"/>
              </a:rPr>
              <a:t>）</a:t>
            </a:r>
            <a:r>
              <a:rPr lang="zh-CN" altLang="zh-CN" sz="900" dirty="0">
                <a:latin typeface="微软雅黑" panose="020B0503020204020204" pitchFamily="34" charset="-122"/>
                <a:ea typeface="微软雅黑" panose="020B0503020204020204" pitchFamily="34" charset="-122"/>
              </a:rPr>
              <a:t>识别范围核实需要哪些投入</a:t>
            </a:r>
            <a:endParaRPr lang="en-US" altLang="zh-CN" sz="900" dirty="0">
              <a:latin typeface="微软雅黑" panose="020B0503020204020204" pitchFamily="34" charset="-122"/>
              <a:ea typeface="微软雅黑" panose="020B0503020204020204" pitchFamily="34" charset="-122"/>
            </a:endParaRPr>
          </a:p>
          <a:p>
            <a:pPr>
              <a:lnSpc>
                <a:spcPct val="150000"/>
              </a:lnSpc>
            </a:pPr>
            <a:r>
              <a:rPr lang="en-US" altLang="zh-CN" sz="900" dirty="0">
                <a:latin typeface="微软雅黑" panose="020B0503020204020204" pitchFamily="34" charset="-122"/>
                <a:ea typeface="微软雅黑" panose="020B0503020204020204" pitchFamily="34" charset="-122"/>
              </a:rPr>
              <a:t>3</a:t>
            </a:r>
            <a:r>
              <a:rPr lang="zh-CN" altLang="en-US" sz="900" dirty="0">
                <a:latin typeface="微软雅黑" panose="020B0503020204020204" pitchFamily="34" charset="-122"/>
                <a:ea typeface="微软雅黑" panose="020B0503020204020204" pitchFamily="34" charset="-122"/>
              </a:rPr>
              <a:t>）</a:t>
            </a:r>
            <a:r>
              <a:rPr lang="zh-CN" altLang="zh-CN" sz="900" dirty="0">
                <a:latin typeface="微软雅黑" panose="020B0503020204020204" pitchFamily="34" charset="-122"/>
                <a:ea typeface="微软雅黑" panose="020B0503020204020204" pitchFamily="34" charset="-122"/>
              </a:rPr>
              <a:t>确定范围正式被接受的标准和要素</a:t>
            </a:r>
            <a:endParaRPr lang="zh-CN" altLang="zh-CN" sz="900" dirty="0">
              <a:latin typeface="微软雅黑" panose="020B0503020204020204" pitchFamily="34" charset="-122"/>
              <a:ea typeface="微软雅黑" panose="020B0503020204020204" pitchFamily="34" charset="-122"/>
            </a:endParaRPr>
          </a:p>
          <a:p>
            <a:pPr>
              <a:lnSpc>
                <a:spcPct val="150000"/>
              </a:lnSpc>
            </a:pPr>
            <a:r>
              <a:rPr lang="en-US" altLang="zh-CN" sz="900" dirty="0">
                <a:latin typeface="微软雅黑" panose="020B0503020204020204" pitchFamily="34" charset="-122"/>
                <a:ea typeface="微软雅黑" panose="020B0503020204020204" pitchFamily="34" charset="-122"/>
              </a:rPr>
              <a:t>4</a:t>
            </a:r>
            <a:r>
              <a:rPr lang="zh-CN" altLang="en-US" sz="900" dirty="0">
                <a:latin typeface="微软雅黑" panose="020B0503020204020204" pitchFamily="34" charset="-122"/>
                <a:ea typeface="微软雅黑" panose="020B0503020204020204" pitchFamily="34" charset="-122"/>
              </a:rPr>
              <a:t>）</a:t>
            </a:r>
            <a:r>
              <a:rPr lang="zh-CN" altLang="zh-CN" sz="900" dirty="0">
                <a:latin typeface="微软雅黑" panose="020B0503020204020204" pitchFamily="34" charset="-122"/>
                <a:ea typeface="微软雅黑" panose="020B0503020204020204" pitchFamily="34" charset="-122"/>
              </a:rPr>
              <a:t>确定范围核实会议的组织步骤</a:t>
            </a:r>
            <a:endParaRPr lang="zh-CN" altLang="zh-CN" sz="900" dirty="0">
              <a:latin typeface="微软雅黑" panose="020B0503020204020204" pitchFamily="34" charset="-122"/>
              <a:ea typeface="微软雅黑" panose="020B0503020204020204" pitchFamily="34" charset="-122"/>
            </a:endParaRPr>
          </a:p>
          <a:p>
            <a:pPr>
              <a:lnSpc>
                <a:spcPct val="150000"/>
              </a:lnSpc>
            </a:pPr>
            <a:r>
              <a:rPr lang="en-US" altLang="zh-CN" sz="900" dirty="0">
                <a:latin typeface="微软雅黑" panose="020B0503020204020204" pitchFamily="34" charset="-122"/>
                <a:ea typeface="微软雅黑" panose="020B0503020204020204" pitchFamily="34" charset="-122"/>
              </a:rPr>
              <a:t>5</a:t>
            </a:r>
            <a:r>
              <a:rPr lang="zh-CN" altLang="en-US" sz="900" dirty="0">
                <a:latin typeface="微软雅黑" panose="020B0503020204020204" pitchFamily="34" charset="-122"/>
                <a:ea typeface="微软雅黑" panose="020B0503020204020204" pitchFamily="34" charset="-122"/>
              </a:rPr>
              <a:t>）</a:t>
            </a:r>
            <a:r>
              <a:rPr lang="zh-CN" altLang="zh-CN" sz="900" dirty="0">
                <a:latin typeface="微软雅黑" panose="020B0503020204020204" pitchFamily="34" charset="-122"/>
                <a:ea typeface="微软雅黑" panose="020B0503020204020204" pitchFamily="34" charset="-122"/>
              </a:rPr>
              <a:t>组织范围核实会议</a:t>
            </a:r>
            <a:endParaRPr lang="en-US" altLang="zh-CN" sz="900" dirty="0">
              <a:latin typeface="微软雅黑" panose="020B0503020204020204" pitchFamily="34" charset="-122"/>
              <a:ea typeface="微软雅黑" panose="020B0503020204020204" pitchFamily="34" charset="-122"/>
            </a:endParaRPr>
          </a:p>
        </p:txBody>
      </p:sp>
      <p:sp>
        <p:nvSpPr>
          <p:cNvPr id="90" name="PA_矩形 89"/>
          <p:cNvSpPr/>
          <p:nvPr>
            <p:custDataLst>
              <p:tags r:id="rId4"/>
            </p:custDataLst>
          </p:nvPr>
        </p:nvSpPr>
        <p:spPr>
          <a:xfrm>
            <a:off x="5138699" y="3399887"/>
            <a:ext cx="2250690" cy="1522083"/>
          </a:xfrm>
          <a:prstGeom prst="rect">
            <a:avLst/>
          </a:prstGeom>
        </p:spPr>
        <p:txBody>
          <a:bodyPr wrap="square">
            <a:spAutoFit/>
          </a:bodyPr>
          <a:lstStyle/>
          <a:p>
            <a:pPr>
              <a:lnSpc>
                <a:spcPct val="150000"/>
              </a:lnSpc>
            </a:pPr>
            <a:r>
              <a:rPr lang="en-US" altLang="zh-CN" sz="900" dirty="0">
                <a:solidFill>
                  <a:schemeClr val="accent5">
                    <a:lumMod val="75000"/>
                  </a:schemeClr>
                </a:solidFill>
                <a:latin typeface="微软雅黑" panose="020B0503020204020204" pitchFamily="34" charset="-122"/>
                <a:ea typeface="微软雅黑" panose="020B0503020204020204" pitchFamily="34" charset="-122"/>
              </a:rPr>
              <a:t>1</a:t>
            </a:r>
            <a:r>
              <a:rPr lang="zh-CN" altLang="en-US" sz="900" dirty="0">
                <a:solidFill>
                  <a:schemeClr val="accent5">
                    <a:lumMod val="75000"/>
                  </a:schemeClr>
                </a:solidFill>
                <a:latin typeface="微软雅黑" panose="020B0503020204020204" pitchFamily="34" charset="-122"/>
                <a:ea typeface="微软雅黑" panose="020B0503020204020204" pitchFamily="34" charset="-122"/>
              </a:rPr>
              <a:t>）</a:t>
            </a:r>
            <a:r>
              <a:rPr lang="zh-CN" altLang="zh-CN" sz="900" dirty="0">
                <a:solidFill>
                  <a:schemeClr val="accent5">
                    <a:lumMod val="75000"/>
                  </a:schemeClr>
                </a:solidFill>
                <a:latin typeface="微软雅黑" panose="020B0503020204020204" pitchFamily="34" charset="-122"/>
                <a:ea typeface="微软雅黑" panose="020B0503020204020204" pitchFamily="34" charset="-122"/>
              </a:rPr>
              <a:t>可交付的成果是否是可核实的</a:t>
            </a:r>
            <a:endParaRPr lang="zh-CN" altLang="zh-CN" sz="9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900" dirty="0">
                <a:solidFill>
                  <a:schemeClr val="accent5">
                    <a:lumMod val="75000"/>
                  </a:schemeClr>
                </a:solidFill>
                <a:latin typeface="微软雅黑" panose="020B0503020204020204" pitchFamily="34" charset="-122"/>
                <a:ea typeface="微软雅黑" panose="020B0503020204020204" pitchFamily="34" charset="-122"/>
              </a:rPr>
              <a:t>2</a:t>
            </a:r>
            <a:r>
              <a:rPr lang="zh-CN" altLang="en-US" sz="900" dirty="0">
                <a:solidFill>
                  <a:schemeClr val="accent5">
                    <a:lumMod val="75000"/>
                  </a:schemeClr>
                </a:solidFill>
                <a:latin typeface="微软雅黑" panose="020B0503020204020204" pitchFamily="34" charset="-122"/>
                <a:ea typeface="微软雅黑" panose="020B0503020204020204" pitchFamily="34" charset="-122"/>
              </a:rPr>
              <a:t>）</a:t>
            </a:r>
            <a:r>
              <a:rPr lang="zh-CN" altLang="zh-CN" sz="900" dirty="0">
                <a:solidFill>
                  <a:schemeClr val="accent5">
                    <a:lumMod val="75000"/>
                  </a:schemeClr>
                </a:solidFill>
                <a:latin typeface="微软雅黑" panose="020B0503020204020204" pitchFamily="34" charset="-122"/>
                <a:ea typeface="微软雅黑" panose="020B0503020204020204" pitchFamily="34" charset="-122"/>
              </a:rPr>
              <a:t>每个交付成果是否有明确的里程碑</a:t>
            </a:r>
            <a:endParaRPr lang="en-US" altLang="zh-CN" sz="9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900" dirty="0">
                <a:solidFill>
                  <a:schemeClr val="accent5">
                    <a:lumMod val="75000"/>
                  </a:schemeClr>
                </a:solidFill>
                <a:latin typeface="微软雅黑" panose="020B0503020204020204" pitchFamily="34" charset="-122"/>
                <a:ea typeface="微软雅黑" panose="020B0503020204020204" pitchFamily="34" charset="-122"/>
              </a:rPr>
              <a:t>3</a:t>
            </a:r>
            <a:r>
              <a:rPr lang="zh-CN" altLang="en-US" sz="900" dirty="0">
                <a:solidFill>
                  <a:schemeClr val="accent5">
                    <a:lumMod val="75000"/>
                  </a:schemeClr>
                </a:solidFill>
                <a:latin typeface="微软雅黑" panose="020B0503020204020204" pitchFamily="34" charset="-122"/>
                <a:ea typeface="微软雅黑" panose="020B0503020204020204" pitchFamily="34" charset="-122"/>
              </a:rPr>
              <a:t>）</a:t>
            </a:r>
            <a:r>
              <a:rPr lang="zh-CN" altLang="zh-CN" sz="900" dirty="0">
                <a:solidFill>
                  <a:schemeClr val="accent5">
                    <a:lumMod val="75000"/>
                  </a:schemeClr>
                </a:solidFill>
                <a:latin typeface="微软雅黑" panose="020B0503020204020204" pitchFamily="34" charset="-122"/>
                <a:ea typeface="微软雅黑" panose="020B0503020204020204" pitchFamily="34" charset="-122"/>
              </a:rPr>
              <a:t>是否有明确的质量标准</a:t>
            </a:r>
            <a:endParaRPr lang="zh-CN" altLang="zh-CN" sz="9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900" dirty="0">
                <a:solidFill>
                  <a:schemeClr val="accent5">
                    <a:lumMod val="75000"/>
                  </a:schemeClr>
                </a:solidFill>
                <a:latin typeface="微软雅黑" panose="020B0503020204020204" pitchFamily="34" charset="-122"/>
                <a:ea typeface="微软雅黑" panose="020B0503020204020204" pitchFamily="34" charset="-122"/>
              </a:rPr>
              <a:t>4</a:t>
            </a:r>
            <a:r>
              <a:rPr lang="zh-CN" altLang="en-US" sz="900" dirty="0">
                <a:solidFill>
                  <a:schemeClr val="accent5">
                    <a:lumMod val="75000"/>
                  </a:schemeClr>
                </a:solidFill>
                <a:latin typeface="微软雅黑" panose="020B0503020204020204" pitchFamily="34" charset="-122"/>
                <a:ea typeface="微软雅黑" panose="020B0503020204020204" pitchFamily="34" charset="-122"/>
              </a:rPr>
              <a:t>）</a:t>
            </a:r>
            <a:r>
              <a:rPr lang="zh-CN" altLang="zh-CN" sz="900" dirty="0">
                <a:solidFill>
                  <a:schemeClr val="accent5">
                    <a:lumMod val="75000"/>
                  </a:schemeClr>
                </a:solidFill>
                <a:latin typeface="微软雅黑" panose="020B0503020204020204" pitchFamily="34" charset="-122"/>
                <a:ea typeface="微软雅黑" panose="020B0503020204020204" pitchFamily="34" charset="-122"/>
              </a:rPr>
              <a:t>审核或承诺是否表达清晰</a:t>
            </a:r>
            <a:endParaRPr lang="zh-CN" altLang="zh-CN" sz="9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900" dirty="0">
                <a:solidFill>
                  <a:schemeClr val="accent5">
                    <a:lumMod val="75000"/>
                  </a:schemeClr>
                </a:solidFill>
                <a:latin typeface="微软雅黑" panose="020B0503020204020204" pitchFamily="34" charset="-122"/>
                <a:ea typeface="微软雅黑" panose="020B0503020204020204" pitchFamily="34" charset="-122"/>
              </a:rPr>
              <a:t>5</a:t>
            </a:r>
            <a:r>
              <a:rPr lang="zh-CN" altLang="en-US" sz="900" dirty="0">
                <a:solidFill>
                  <a:schemeClr val="accent5">
                    <a:lumMod val="75000"/>
                  </a:schemeClr>
                </a:solidFill>
                <a:latin typeface="微软雅黑" panose="020B0503020204020204" pitchFamily="34" charset="-122"/>
                <a:ea typeface="微软雅黑" panose="020B0503020204020204" pitchFamily="34" charset="-122"/>
              </a:rPr>
              <a:t>）</a:t>
            </a:r>
            <a:r>
              <a:rPr lang="zh-CN" altLang="zh-CN" sz="900" dirty="0">
                <a:solidFill>
                  <a:schemeClr val="accent5">
                    <a:lumMod val="75000"/>
                  </a:schemeClr>
                </a:solidFill>
                <a:latin typeface="微软雅黑" panose="020B0503020204020204" pitchFamily="34" charset="-122"/>
                <a:ea typeface="微软雅黑" panose="020B0503020204020204" pitchFamily="34" charset="-122"/>
              </a:rPr>
              <a:t>项目的范围是否覆盖了需要完成的产品或服务进行的所有活动</a:t>
            </a:r>
            <a:endParaRPr lang="zh-CN" altLang="zh-CN" sz="900" dirty="0">
              <a:solidFill>
                <a:schemeClr val="accent5">
                  <a:lumMod val="75000"/>
                </a:schemeClr>
              </a:solidFill>
              <a:latin typeface="微软雅黑" panose="020B0503020204020204" pitchFamily="34" charset="-122"/>
              <a:ea typeface="微软雅黑" panose="020B0503020204020204" pitchFamily="34" charset="-122"/>
            </a:endParaRPr>
          </a:p>
          <a:p>
            <a:pPr>
              <a:lnSpc>
                <a:spcPct val="150000"/>
              </a:lnSpc>
            </a:pPr>
            <a:r>
              <a:rPr lang="en-US" altLang="zh-CN" sz="900" dirty="0">
                <a:solidFill>
                  <a:schemeClr val="accent5">
                    <a:lumMod val="75000"/>
                  </a:schemeClr>
                </a:solidFill>
                <a:latin typeface="微软雅黑" panose="020B0503020204020204" pitchFamily="34" charset="-122"/>
                <a:ea typeface="微软雅黑" panose="020B0503020204020204" pitchFamily="34" charset="-122"/>
              </a:rPr>
              <a:t>6</a:t>
            </a:r>
            <a:r>
              <a:rPr lang="zh-CN" altLang="en-US" sz="900" dirty="0">
                <a:solidFill>
                  <a:schemeClr val="accent5">
                    <a:lumMod val="75000"/>
                  </a:schemeClr>
                </a:solidFill>
                <a:latin typeface="微软雅黑" panose="020B0503020204020204" pitchFamily="34" charset="-122"/>
                <a:ea typeface="微软雅黑" panose="020B0503020204020204" pitchFamily="34" charset="-122"/>
              </a:rPr>
              <a:t>）</a:t>
            </a:r>
            <a:r>
              <a:rPr lang="zh-CN" altLang="zh-CN" sz="900" dirty="0">
                <a:solidFill>
                  <a:schemeClr val="accent5">
                    <a:lumMod val="75000"/>
                  </a:schemeClr>
                </a:solidFill>
                <a:latin typeface="微软雅黑" panose="020B0503020204020204" pitchFamily="34" charset="-122"/>
                <a:ea typeface="微软雅黑" panose="020B0503020204020204" pitchFamily="34" charset="-122"/>
              </a:rPr>
              <a:t>项目的范围的风险发生概率</a:t>
            </a:r>
            <a:endParaRPr lang="zh-CN" altLang="zh-CN" sz="900" dirty="0">
              <a:solidFill>
                <a:schemeClr val="accent5">
                  <a:lumMod val="75000"/>
                </a:schemeClr>
              </a:solidFill>
              <a:latin typeface="微软雅黑" panose="020B0503020204020204" pitchFamily="34" charset="-122"/>
              <a:ea typeface="微软雅黑" panose="020B0503020204020204" pitchFamily="34" charset="-122"/>
            </a:endParaRPr>
          </a:p>
        </p:txBody>
      </p:sp>
      <p:grpSp>
        <p:nvGrpSpPr>
          <p:cNvPr id="98" name="PA_chenying0907 18"/>
          <p:cNvGrpSpPr/>
          <p:nvPr>
            <p:custDataLst>
              <p:tags r:id="rId5"/>
            </p:custDataLst>
          </p:nvPr>
        </p:nvGrpSpPr>
        <p:grpSpPr>
          <a:xfrm>
            <a:off x="1403648" y="267494"/>
            <a:ext cx="6192688" cy="767437"/>
            <a:chOff x="1492256" y="411510"/>
            <a:chExt cx="6192688" cy="767437"/>
          </a:xfrm>
        </p:grpSpPr>
        <p:sp>
          <p:nvSpPr>
            <p:cNvPr id="99" name="任意多边形 19"/>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00" name="文本框 7"/>
            <p:cNvSpPr txBox="1">
              <a:spLocks noChangeArrowheads="1"/>
            </p:cNvSpPr>
            <p:nvPr/>
          </p:nvSpPr>
          <p:spPr bwMode="auto">
            <a:xfrm>
              <a:off x="3246761" y="411510"/>
              <a:ext cx="30137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范围管理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项目范围核实</a:t>
              </a:r>
              <a:endParaRPr lang="zh-CN" altLang="en-US" sz="2000" dirty="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2211555" y="1940047"/>
            <a:ext cx="646331" cy="369332"/>
          </a:xfrm>
          <a:prstGeom prst="rect">
            <a:avLst/>
          </a:prstGeom>
          <a:noFill/>
        </p:spPr>
        <p:txBody>
          <a:bodyPr wrap="none" rtlCol="0">
            <a:spAutoFit/>
          </a:bodyPr>
          <a:lstStyle/>
          <a:p>
            <a:r>
              <a:rPr lang="zh-CN" altLang="en-US" dirty="0">
                <a:solidFill>
                  <a:srgbClr val="000000"/>
                </a:solidFill>
              </a:rPr>
              <a:t>步骤</a:t>
            </a:r>
            <a:endParaRPr lang="zh-CN" altLang="en-US" dirty="0">
              <a:solidFill>
                <a:srgbClr val="000000"/>
              </a:solidFill>
            </a:endParaRPr>
          </a:p>
        </p:txBody>
      </p:sp>
      <p:sp>
        <p:nvSpPr>
          <p:cNvPr id="102" name="文本框 101"/>
          <p:cNvSpPr txBox="1"/>
          <p:nvPr/>
        </p:nvSpPr>
        <p:spPr>
          <a:xfrm>
            <a:off x="5929476" y="1936594"/>
            <a:ext cx="646331" cy="369332"/>
          </a:xfrm>
          <a:prstGeom prst="rect">
            <a:avLst/>
          </a:prstGeom>
          <a:noFill/>
        </p:spPr>
        <p:txBody>
          <a:bodyPr wrap="none" rtlCol="0">
            <a:spAutoFit/>
          </a:bodyPr>
          <a:lstStyle/>
          <a:p>
            <a:r>
              <a:rPr lang="zh-CN" altLang="en-US" dirty="0">
                <a:solidFill>
                  <a:srgbClr val="4F81BD"/>
                </a:solidFill>
              </a:rPr>
              <a:t>内容</a:t>
            </a:r>
            <a:endParaRPr lang="zh-CN" altLang="en-US" dirty="0">
              <a:solidFill>
                <a:srgbClr val="4F81BD"/>
              </a:solidFill>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90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down)">
                                      <p:cBhvr>
                                        <p:cTn id="19" dur="50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wipe(down)">
                                      <p:cBhvr>
                                        <p:cTn id="24" dur="500"/>
                                        <p:tgtEl>
                                          <p:spTgt spid="90"/>
                                        </p:tgtEl>
                                      </p:cBhvr>
                                    </p:animEffect>
                                  </p:childTnLst>
                                </p:cTn>
                              </p:par>
                              <p:par>
                                <p:cTn id="25" presetID="53" presetClass="entr" presetSubtype="16" fill="hold" nodeType="withEffect">
                                  <p:stCondLst>
                                    <p:cond delay="300"/>
                                  </p:stCondLst>
                                  <p:childTnLst>
                                    <p:set>
                                      <p:cBhvr>
                                        <p:cTn id="26" dur="1" fill="hold">
                                          <p:stCondLst>
                                            <p:cond delay="0"/>
                                          </p:stCondLst>
                                        </p:cTn>
                                        <p:tgtEl>
                                          <p:spTgt spid="98"/>
                                        </p:tgtEl>
                                        <p:attrNameLst>
                                          <p:attrName>style.visibility</p:attrName>
                                        </p:attrNameLst>
                                      </p:cBhvr>
                                      <p:to>
                                        <p:strVal val="visible"/>
                                      </p:to>
                                    </p:set>
                                    <p:anim calcmode="lin" valueType="num">
                                      <p:cBhvr>
                                        <p:cTn id="27" dur="500" fill="hold"/>
                                        <p:tgtEl>
                                          <p:spTgt spid="98"/>
                                        </p:tgtEl>
                                        <p:attrNameLst>
                                          <p:attrName>ppt_w</p:attrName>
                                        </p:attrNameLst>
                                      </p:cBhvr>
                                      <p:tavLst>
                                        <p:tav tm="0">
                                          <p:val>
                                            <p:fltVal val="0"/>
                                          </p:val>
                                        </p:tav>
                                        <p:tav tm="100000">
                                          <p:val>
                                            <p:strVal val="#ppt_w"/>
                                          </p:val>
                                        </p:tav>
                                      </p:tavLst>
                                    </p:anim>
                                    <p:anim calcmode="lin" valueType="num">
                                      <p:cBhvr>
                                        <p:cTn id="28" dur="500" fill="hold"/>
                                        <p:tgtEl>
                                          <p:spTgt spid="98"/>
                                        </p:tgtEl>
                                        <p:attrNameLst>
                                          <p:attrName>ppt_h</p:attrName>
                                        </p:attrNameLst>
                                      </p:cBhvr>
                                      <p:tavLst>
                                        <p:tav tm="0">
                                          <p:val>
                                            <p:fltVal val="0"/>
                                          </p:val>
                                        </p:tav>
                                        <p:tav tm="100000">
                                          <p:val>
                                            <p:strVal val="#ppt_h"/>
                                          </p:val>
                                        </p:tav>
                                      </p:tavLst>
                                    </p:anim>
                                    <p:animEffect transition="in" filter="fade">
                                      <p:cBhvr>
                                        <p:cTn id="29" dur="500"/>
                                        <p:tgtEl>
                                          <p:spTgt spid="9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1000"/>
                                        <p:tgtEl>
                                          <p:spTgt spid="102"/>
                                        </p:tgtEl>
                                      </p:cBhvr>
                                    </p:animEffect>
                                    <p:anim calcmode="lin" valueType="num">
                                      <p:cBhvr>
                                        <p:cTn id="41" dur="1000" fill="hold"/>
                                        <p:tgtEl>
                                          <p:spTgt spid="102"/>
                                        </p:tgtEl>
                                        <p:attrNameLst>
                                          <p:attrName>ppt_x</p:attrName>
                                        </p:attrNameLst>
                                      </p:cBhvr>
                                      <p:tavLst>
                                        <p:tav tm="0">
                                          <p:val>
                                            <p:strVal val="#ppt_x"/>
                                          </p:val>
                                        </p:tav>
                                        <p:tav tm="100000">
                                          <p:val>
                                            <p:strVal val="#ppt_x"/>
                                          </p:val>
                                        </p:tav>
                                      </p:tavLst>
                                    </p:anim>
                                    <p:anim calcmode="lin" valueType="num">
                                      <p:cBhvr>
                                        <p:cTn id="42"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0" grpId="0"/>
      <p:bldP spid="2" grpId="0"/>
      <p:bldP spid="10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4"/>
          <p:cNvGrpSpPr>
            <a:grpSpLocks noChangeAspect="1"/>
          </p:cNvGrpSpPr>
          <p:nvPr>
            <p:custDataLst>
              <p:tags r:id="rId1"/>
            </p:custDataLst>
          </p:nvPr>
        </p:nvGrpSpPr>
        <p:grpSpPr bwMode="auto">
          <a:xfrm>
            <a:off x="1187624" y="1481096"/>
            <a:ext cx="2903199" cy="2406130"/>
            <a:chOff x="4405" y="1302"/>
            <a:chExt cx="2359" cy="2115"/>
          </a:xfrm>
          <a:solidFill>
            <a:schemeClr val="tx1"/>
          </a:solidFill>
        </p:grpSpPr>
        <p:sp>
          <p:nvSpPr>
            <p:cNvPr id="5" name="chenying0907 5"/>
            <p:cNvSpPr>
              <a:spLocks noEditPoints="1"/>
            </p:cNvSpPr>
            <p:nvPr/>
          </p:nvSpPr>
          <p:spPr bwMode="auto">
            <a:xfrm>
              <a:off x="4405" y="1745"/>
              <a:ext cx="2359" cy="1672"/>
            </a:xfrm>
            <a:custGeom>
              <a:avLst/>
              <a:gdLst>
                <a:gd name="T0" fmla="*/ 62 w 311"/>
                <a:gd name="T1" fmla="*/ 133 h 261"/>
                <a:gd name="T2" fmla="*/ 103 w 311"/>
                <a:gd name="T3" fmla="*/ 185 h 261"/>
                <a:gd name="T4" fmla="*/ 138 w 311"/>
                <a:gd name="T5" fmla="*/ 113 h 261"/>
                <a:gd name="T6" fmla="*/ 165 w 311"/>
                <a:gd name="T7" fmla="*/ 182 h 261"/>
                <a:gd name="T8" fmla="*/ 199 w 311"/>
                <a:gd name="T9" fmla="*/ 86 h 261"/>
                <a:gd name="T10" fmla="*/ 224 w 311"/>
                <a:gd name="T11" fmla="*/ 176 h 261"/>
                <a:gd name="T12" fmla="*/ 219 w 311"/>
                <a:gd name="T13" fmla="*/ 4 h 261"/>
                <a:gd name="T14" fmla="*/ 263 w 311"/>
                <a:gd name="T15" fmla="*/ 206 h 261"/>
                <a:gd name="T16" fmla="*/ 226 w 311"/>
                <a:gd name="T17" fmla="*/ 259 h 261"/>
                <a:gd name="T18" fmla="*/ 97 w 311"/>
                <a:gd name="T19" fmla="*/ 257 h 261"/>
                <a:gd name="T20" fmla="*/ 246 w 311"/>
                <a:gd name="T21" fmla="*/ 9 h 261"/>
                <a:gd name="T22" fmla="*/ 237 w 311"/>
                <a:gd name="T23" fmla="*/ 9 h 261"/>
                <a:gd name="T24" fmla="*/ 226 w 311"/>
                <a:gd name="T25" fmla="*/ 57 h 261"/>
                <a:gd name="T26" fmla="*/ 230 w 311"/>
                <a:gd name="T27" fmla="*/ 65 h 261"/>
                <a:gd name="T28" fmla="*/ 164 w 311"/>
                <a:gd name="T29" fmla="*/ 42 h 261"/>
                <a:gd name="T30" fmla="*/ 187 w 311"/>
                <a:gd name="T31" fmla="*/ 44 h 261"/>
                <a:gd name="T32" fmla="*/ 251 w 311"/>
                <a:gd name="T33" fmla="*/ 56 h 261"/>
                <a:gd name="T34" fmla="*/ 173 w 311"/>
                <a:gd name="T35" fmla="*/ 86 h 261"/>
                <a:gd name="T36" fmla="*/ 249 w 311"/>
                <a:gd name="T37" fmla="*/ 79 h 261"/>
                <a:gd name="T38" fmla="*/ 225 w 311"/>
                <a:gd name="T39" fmla="*/ 113 h 261"/>
                <a:gd name="T40" fmla="*/ 181 w 311"/>
                <a:gd name="T41" fmla="*/ 105 h 261"/>
                <a:gd name="T42" fmla="*/ 103 w 311"/>
                <a:gd name="T43" fmla="*/ 96 h 261"/>
                <a:gd name="T44" fmla="*/ 104 w 311"/>
                <a:gd name="T45" fmla="*/ 127 h 261"/>
                <a:gd name="T46" fmla="*/ 174 w 311"/>
                <a:gd name="T47" fmla="*/ 120 h 261"/>
                <a:gd name="T48" fmla="*/ 135 w 311"/>
                <a:gd name="T49" fmla="*/ 99 h 261"/>
                <a:gd name="T50" fmla="*/ 232 w 311"/>
                <a:gd name="T51" fmla="*/ 139 h 261"/>
                <a:gd name="T52" fmla="*/ 119 w 311"/>
                <a:gd name="T53" fmla="*/ 124 h 261"/>
                <a:gd name="T54" fmla="*/ 118 w 311"/>
                <a:gd name="T55" fmla="*/ 135 h 261"/>
                <a:gd name="T56" fmla="*/ 258 w 311"/>
                <a:gd name="T57" fmla="*/ 117 h 261"/>
                <a:gd name="T58" fmla="*/ 194 w 311"/>
                <a:gd name="T59" fmla="*/ 125 h 261"/>
                <a:gd name="T60" fmla="*/ 226 w 311"/>
                <a:gd name="T61" fmla="*/ 163 h 261"/>
                <a:gd name="T62" fmla="*/ 137 w 311"/>
                <a:gd name="T63" fmla="*/ 132 h 261"/>
                <a:gd name="T64" fmla="*/ 193 w 311"/>
                <a:gd name="T65" fmla="*/ 148 h 261"/>
                <a:gd name="T66" fmla="*/ 50 w 311"/>
                <a:gd name="T67" fmla="*/ 155 h 261"/>
                <a:gd name="T68" fmla="*/ 42 w 311"/>
                <a:gd name="T69" fmla="*/ 182 h 261"/>
                <a:gd name="T70" fmla="*/ 106 w 311"/>
                <a:gd name="T71" fmla="*/ 188 h 261"/>
                <a:gd name="T72" fmla="*/ 239 w 311"/>
                <a:gd name="T73" fmla="*/ 178 h 261"/>
                <a:gd name="T74" fmla="*/ 105 w 311"/>
                <a:gd name="T75" fmla="*/ 192 h 261"/>
                <a:gd name="T76" fmla="*/ 196 w 311"/>
                <a:gd name="T77" fmla="*/ 163 h 261"/>
                <a:gd name="T78" fmla="*/ 41 w 311"/>
                <a:gd name="T79" fmla="*/ 196 h 261"/>
                <a:gd name="T80" fmla="*/ 187 w 311"/>
                <a:gd name="T81" fmla="*/ 179 h 261"/>
                <a:gd name="T82" fmla="*/ 198 w 311"/>
                <a:gd name="T83" fmla="*/ 166 h 261"/>
                <a:gd name="T84" fmla="*/ 246 w 311"/>
                <a:gd name="T85" fmla="*/ 182 h 261"/>
                <a:gd name="T86" fmla="*/ 107 w 311"/>
                <a:gd name="T87" fmla="*/ 214 h 261"/>
                <a:gd name="T88" fmla="*/ 251 w 311"/>
                <a:gd name="T89" fmla="*/ 198 h 261"/>
                <a:gd name="T90" fmla="*/ 42 w 311"/>
                <a:gd name="T91" fmla="*/ 220 h 261"/>
                <a:gd name="T92" fmla="*/ 199 w 311"/>
                <a:gd name="T93" fmla="*/ 197 h 261"/>
                <a:gd name="T94" fmla="*/ 43 w 311"/>
                <a:gd name="T95" fmla="*/ 224 h 261"/>
                <a:gd name="T96" fmla="*/ 236 w 311"/>
                <a:gd name="T97" fmla="*/ 230 h 261"/>
                <a:gd name="T98" fmla="*/ 119 w 311"/>
                <a:gd name="T99" fmla="*/ 211 h 261"/>
                <a:gd name="T100" fmla="*/ 120 w 311"/>
                <a:gd name="T101" fmla="*/ 219 h 261"/>
                <a:gd name="T102" fmla="*/ 261 w 311"/>
                <a:gd name="T103" fmla="*/ 210 h 261"/>
                <a:gd name="T104" fmla="*/ 228 w 311"/>
                <a:gd name="T105" fmla="*/ 237 h 261"/>
                <a:gd name="T106" fmla="*/ 74 w 311"/>
                <a:gd name="T107" fmla="*/ 215 h 261"/>
                <a:gd name="T108" fmla="*/ 66 w 311"/>
                <a:gd name="T109" fmla="*/ 225 h 261"/>
                <a:gd name="T110" fmla="*/ 170 w 311"/>
                <a:gd name="T111" fmla="*/ 255 h 261"/>
                <a:gd name="T112" fmla="*/ 137 w 311"/>
                <a:gd name="T113" fmla="*/ 227 h 261"/>
                <a:gd name="T114" fmla="*/ 261 w 311"/>
                <a:gd name="T115" fmla="*/ 221 h 261"/>
                <a:gd name="T116" fmla="*/ 74 w 311"/>
                <a:gd name="T117" fmla="*/ 231 h 261"/>
                <a:gd name="T118" fmla="*/ 180 w 311"/>
                <a:gd name="T119" fmla="*/ 255 h 261"/>
                <a:gd name="T120" fmla="*/ 261 w 311"/>
                <a:gd name="T121" fmla="*/ 243 h 261"/>
                <a:gd name="T122" fmla="*/ 73 w 311"/>
                <a:gd name="T123" fmla="*/ 242 h 261"/>
                <a:gd name="T124" fmla="*/ 200 w 311"/>
                <a:gd name="T125" fmla="*/ 25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61">
                  <a:moveTo>
                    <a:pt x="41" y="258"/>
                  </a:moveTo>
                  <a:cubicBezTo>
                    <a:pt x="40" y="257"/>
                    <a:pt x="40" y="256"/>
                    <a:pt x="38" y="256"/>
                  </a:cubicBezTo>
                  <a:cubicBezTo>
                    <a:pt x="35" y="256"/>
                    <a:pt x="32" y="256"/>
                    <a:pt x="29" y="256"/>
                  </a:cubicBezTo>
                  <a:cubicBezTo>
                    <a:pt x="19" y="255"/>
                    <a:pt x="9" y="257"/>
                    <a:pt x="0" y="255"/>
                  </a:cubicBezTo>
                  <a:cubicBezTo>
                    <a:pt x="1" y="254"/>
                    <a:pt x="3" y="254"/>
                    <a:pt x="4" y="253"/>
                  </a:cubicBezTo>
                  <a:cubicBezTo>
                    <a:pt x="17" y="253"/>
                    <a:pt x="26" y="254"/>
                    <a:pt x="39" y="253"/>
                  </a:cubicBezTo>
                  <a:cubicBezTo>
                    <a:pt x="41" y="248"/>
                    <a:pt x="39" y="243"/>
                    <a:pt x="40" y="237"/>
                  </a:cubicBezTo>
                  <a:cubicBezTo>
                    <a:pt x="40" y="236"/>
                    <a:pt x="39" y="235"/>
                    <a:pt x="39" y="234"/>
                  </a:cubicBezTo>
                  <a:cubicBezTo>
                    <a:pt x="40" y="232"/>
                    <a:pt x="41" y="228"/>
                    <a:pt x="39" y="226"/>
                  </a:cubicBezTo>
                  <a:cubicBezTo>
                    <a:pt x="38" y="224"/>
                    <a:pt x="40" y="224"/>
                    <a:pt x="40" y="223"/>
                  </a:cubicBezTo>
                  <a:cubicBezTo>
                    <a:pt x="40" y="214"/>
                    <a:pt x="39" y="203"/>
                    <a:pt x="39" y="195"/>
                  </a:cubicBezTo>
                  <a:cubicBezTo>
                    <a:pt x="39" y="186"/>
                    <a:pt x="40" y="176"/>
                    <a:pt x="38" y="167"/>
                  </a:cubicBezTo>
                  <a:cubicBezTo>
                    <a:pt x="39" y="159"/>
                    <a:pt x="39" y="151"/>
                    <a:pt x="38" y="144"/>
                  </a:cubicBezTo>
                  <a:cubicBezTo>
                    <a:pt x="38" y="141"/>
                    <a:pt x="35" y="137"/>
                    <a:pt x="39" y="134"/>
                  </a:cubicBezTo>
                  <a:cubicBezTo>
                    <a:pt x="45" y="133"/>
                    <a:pt x="54" y="134"/>
                    <a:pt x="62" y="133"/>
                  </a:cubicBezTo>
                  <a:cubicBezTo>
                    <a:pt x="66" y="133"/>
                    <a:pt x="70" y="131"/>
                    <a:pt x="73" y="133"/>
                  </a:cubicBezTo>
                  <a:cubicBezTo>
                    <a:pt x="75" y="143"/>
                    <a:pt x="75" y="154"/>
                    <a:pt x="74" y="162"/>
                  </a:cubicBezTo>
                  <a:cubicBezTo>
                    <a:pt x="75" y="163"/>
                    <a:pt x="75" y="165"/>
                    <a:pt x="77" y="165"/>
                  </a:cubicBezTo>
                  <a:cubicBezTo>
                    <a:pt x="76" y="166"/>
                    <a:pt x="76" y="167"/>
                    <a:pt x="74" y="167"/>
                  </a:cubicBezTo>
                  <a:cubicBezTo>
                    <a:pt x="76" y="174"/>
                    <a:pt x="76" y="181"/>
                    <a:pt x="75" y="190"/>
                  </a:cubicBezTo>
                  <a:cubicBezTo>
                    <a:pt x="75" y="195"/>
                    <a:pt x="77" y="200"/>
                    <a:pt x="76" y="205"/>
                  </a:cubicBezTo>
                  <a:cubicBezTo>
                    <a:pt x="76" y="206"/>
                    <a:pt x="75" y="207"/>
                    <a:pt x="75" y="209"/>
                  </a:cubicBezTo>
                  <a:cubicBezTo>
                    <a:pt x="75" y="210"/>
                    <a:pt x="76" y="213"/>
                    <a:pt x="76" y="215"/>
                  </a:cubicBezTo>
                  <a:cubicBezTo>
                    <a:pt x="76" y="216"/>
                    <a:pt x="76" y="220"/>
                    <a:pt x="76" y="222"/>
                  </a:cubicBezTo>
                  <a:cubicBezTo>
                    <a:pt x="76" y="223"/>
                    <a:pt x="76" y="224"/>
                    <a:pt x="76" y="225"/>
                  </a:cubicBezTo>
                  <a:cubicBezTo>
                    <a:pt x="77" y="235"/>
                    <a:pt x="75" y="246"/>
                    <a:pt x="78" y="254"/>
                  </a:cubicBezTo>
                  <a:cubicBezTo>
                    <a:pt x="86" y="255"/>
                    <a:pt x="95" y="254"/>
                    <a:pt x="103" y="254"/>
                  </a:cubicBezTo>
                  <a:cubicBezTo>
                    <a:pt x="104" y="248"/>
                    <a:pt x="104" y="240"/>
                    <a:pt x="103" y="237"/>
                  </a:cubicBezTo>
                  <a:cubicBezTo>
                    <a:pt x="105" y="233"/>
                    <a:pt x="104" y="229"/>
                    <a:pt x="104" y="225"/>
                  </a:cubicBezTo>
                  <a:cubicBezTo>
                    <a:pt x="104" y="212"/>
                    <a:pt x="103" y="198"/>
                    <a:pt x="103" y="185"/>
                  </a:cubicBezTo>
                  <a:cubicBezTo>
                    <a:pt x="103" y="183"/>
                    <a:pt x="102" y="184"/>
                    <a:pt x="102" y="183"/>
                  </a:cubicBezTo>
                  <a:cubicBezTo>
                    <a:pt x="104" y="177"/>
                    <a:pt x="101" y="168"/>
                    <a:pt x="102" y="160"/>
                  </a:cubicBezTo>
                  <a:cubicBezTo>
                    <a:pt x="102" y="158"/>
                    <a:pt x="101" y="156"/>
                    <a:pt x="101" y="154"/>
                  </a:cubicBezTo>
                  <a:cubicBezTo>
                    <a:pt x="101" y="149"/>
                    <a:pt x="102" y="146"/>
                    <a:pt x="100" y="143"/>
                  </a:cubicBezTo>
                  <a:cubicBezTo>
                    <a:pt x="101" y="142"/>
                    <a:pt x="101" y="141"/>
                    <a:pt x="102" y="140"/>
                  </a:cubicBezTo>
                  <a:cubicBezTo>
                    <a:pt x="101" y="132"/>
                    <a:pt x="102" y="121"/>
                    <a:pt x="101" y="111"/>
                  </a:cubicBezTo>
                  <a:cubicBezTo>
                    <a:pt x="101" y="110"/>
                    <a:pt x="100" y="110"/>
                    <a:pt x="100" y="109"/>
                  </a:cubicBezTo>
                  <a:cubicBezTo>
                    <a:pt x="100" y="108"/>
                    <a:pt x="100" y="107"/>
                    <a:pt x="101" y="107"/>
                  </a:cubicBezTo>
                  <a:cubicBezTo>
                    <a:pt x="101" y="97"/>
                    <a:pt x="100" y="90"/>
                    <a:pt x="100" y="82"/>
                  </a:cubicBezTo>
                  <a:cubicBezTo>
                    <a:pt x="109" y="81"/>
                    <a:pt x="118" y="80"/>
                    <a:pt x="127" y="80"/>
                  </a:cubicBezTo>
                  <a:cubicBezTo>
                    <a:pt x="130" y="80"/>
                    <a:pt x="135" y="81"/>
                    <a:pt x="138" y="81"/>
                  </a:cubicBezTo>
                  <a:cubicBezTo>
                    <a:pt x="139" y="83"/>
                    <a:pt x="137" y="85"/>
                    <a:pt x="139" y="86"/>
                  </a:cubicBezTo>
                  <a:cubicBezTo>
                    <a:pt x="136" y="92"/>
                    <a:pt x="138" y="101"/>
                    <a:pt x="137" y="108"/>
                  </a:cubicBezTo>
                  <a:cubicBezTo>
                    <a:pt x="138" y="109"/>
                    <a:pt x="140" y="109"/>
                    <a:pt x="140" y="110"/>
                  </a:cubicBezTo>
                  <a:cubicBezTo>
                    <a:pt x="140" y="111"/>
                    <a:pt x="138" y="112"/>
                    <a:pt x="138" y="113"/>
                  </a:cubicBezTo>
                  <a:cubicBezTo>
                    <a:pt x="138" y="117"/>
                    <a:pt x="139" y="122"/>
                    <a:pt x="138" y="126"/>
                  </a:cubicBezTo>
                  <a:cubicBezTo>
                    <a:pt x="139" y="126"/>
                    <a:pt x="139" y="127"/>
                    <a:pt x="140" y="127"/>
                  </a:cubicBezTo>
                  <a:cubicBezTo>
                    <a:pt x="140" y="139"/>
                    <a:pt x="138" y="148"/>
                    <a:pt x="141" y="158"/>
                  </a:cubicBezTo>
                  <a:cubicBezTo>
                    <a:pt x="141" y="159"/>
                    <a:pt x="139" y="159"/>
                    <a:pt x="140" y="160"/>
                  </a:cubicBezTo>
                  <a:cubicBezTo>
                    <a:pt x="141" y="171"/>
                    <a:pt x="141" y="176"/>
                    <a:pt x="142" y="185"/>
                  </a:cubicBezTo>
                  <a:cubicBezTo>
                    <a:pt x="140" y="193"/>
                    <a:pt x="141" y="205"/>
                    <a:pt x="141" y="215"/>
                  </a:cubicBezTo>
                  <a:cubicBezTo>
                    <a:pt x="140" y="229"/>
                    <a:pt x="139" y="241"/>
                    <a:pt x="141" y="254"/>
                  </a:cubicBezTo>
                  <a:cubicBezTo>
                    <a:pt x="150" y="255"/>
                    <a:pt x="154" y="255"/>
                    <a:pt x="165" y="255"/>
                  </a:cubicBezTo>
                  <a:cubicBezTo>
                    <a:pt x="166" y="243"/>
                    <a:pt x="166" y="233"/>
                    <a:pt x="165" y="220"/>
                  </a:cubicBezTo>
                  <a:cubicBezTo>
                    <a:pt x="166" y="219"/>
                    <a:pt x="164" y="220"/>
                    <a:pt x="164" y="218"/>
                  </a:cubicBezTo>
                  <a:cubicBezTo>
                    <a:pt x="165" y="215"/>
                    <a:pt x="165" y="208"/>
                    <a:pt x="164" y="206"/>
                  </a:cubicBezTo>
                  <a:cubicBezTo>
                    <a:pt x="165" y="203"/>
                    <a:pt x="166" y="197"/>
                    <a:pt x="164" y="195"/>
                  </a:cubicBezTo>
                  <a:cubicBezTo>
                    <a:pt x="164" y="193"/>
                    <a:pt x="165" y="192"/>
                    <a:pt x="165" y="189"/>
                  </a:cubicBezTo>
                  <a:cubicBezTo>
                    <a:pt x="165" y="187"/>
                    <a:pt x="164" y="185"/>
                    <a:pt x="164" y="184"/>
                  </a:cubicBezTo>
                  <a:cubicBezTo>
                    <a:pt x="164" y="184"/>
                    <a:pt x="165" y="183"/>
                    <a:pt x="165" y="182"/>
                  </a:cubicBezTo>
                  <a:cubicBezTo>
                    <a:pt x="165" y="181"/>
                    <a:pt x="165" y="178"/>
                    <a:pt x="165" y="174"/>
                  </a:cubicBezTo>
                  <a:cubicBezTo>
                    <a:pt x="164" y="171"/>
                    <a:pt x="165" y="168"/>
                    <a:pt x="164" y="166"/>
                  </a:cubicBezTo>
                  <a:cubicBezTo>
                    <a:pt x="166" y="148"/>
                    <a:pt x="162" y="125"/>
                    <a:pt x="163" y="108"/>
                  </a:cubicBezTo>
                  <a:cubicBezTo>
                    <a:pt x="163" y="90"/>
                    <a:pt x="160" y="70"/>
                    <a:pt x="161" y="47"/>
                  </a:cubicBezTo>
                  <a:cubicBezTo>
                    <a:pt x="161" y="45"/>
                    <a:pt x="162" y="42"/>
                    <a:pt x="160" y="40"/>
                  </a:cubicBezTo>
                  <a:cubicBezTo>
                    <a:pt x="163" y="39"/>
                    <a:pt x="167" y="39"/>
                    <a:pt x="170" y="39"/>
                  </a:cubicBezTo>
                  <a:cubicBezTo>
                    <a:pt x="178" y="39"/>
                    <a:pt x="184" y="39"/>
                    <a:pt x="191" y="40"/>
                  </a:cubicBezTo>
                  <a:cubicBezTo>
                    <a:pt x="193" y="40"/>
                    <a:pt x="194" y="39"/>
                    <a:pt x="196" y="40"/>
                  </a:cubicBezTo>
                  <a:cubicBezTo>
                    <a:pt x="198" y="41"/>
                    <a:pt x="197" y="44"/>
                    <a:pt x="197" y="47"/>
                  </a:cubicBezTo>
                  <a:cubicBezTo>
                    <a:pt x="196" y="48"/>
                    <a:pt x="197" y="48"/>
                    <a:pt x="198" y="49"/>
                  </a:cubicBezTo>
                  <a:cubicBezTo>
                    <a:pt x="198" y="53"/>
                    <a:pt x="196" y="58"/>
                    <a:pt x="199" y="61"/>
                  </a:cubicBezTo>
                  <a:cubicBezTo>
                    <a:pt x="199" y="62"/>
                    <a:pt x="198" y="63"/>
                    <a:pt x="198" y="63"/>
                  </a:cubicBezTo>
                  <a:cubicBezTo>
                    <a:pt x="199" y="67"/>
                    <a:pt x="198" y="75"/>
                    <a:pt x="199" y="81"/>
                  </a:cubicBezTo>
                  <a:cubicBezTo>
                    <a:pt x="199" y="82"/>
                    <a:pt x="199" y="83"/>
                    <a:pt x="200" y="83"/>
                  </a:cubicBezTo>
                  <a:cubicBezTo>
                    <a:pt x="200" y="84"/>
                    <a:pt x="199" y="85"/>
                    <a:pt x="199" y="86"/>
                  </a:cubicBezTo>
                  <a:cubicBezTo>
                    <a:pt x="199" y="90"/>
                    <a:pt x="198" y="93"/>
                    <a:pt x="200" y="96"/>
                  </a:cubicBezTo>
                  <a:cubicBezTo>
                    <a:pt x="200" y="113"/>
                    <a:pt x="200" y="131"/>
                    <a:pt x="200" y="149"/>
                  </a:cubicBezTo>
                  <a:cubicBezTo>
                    <a:pt x="200" y="151"/>
                    <a:pt x="201" y="153"/>
                    <a:pt x="201" y="155"/>
                  </a:cubicBezTo>
                  <a:cubicBezTo>
                    <a:pt x="202" y="158"/>
                    <a:pt x="201" y="163"/>
                    <a:pt x="201" y="166"/>
                  </a:cubicBezTo>
                  <a:cubicBezTo>
                    <a:pt x="201" y="170"/>
                    <a:pt x="201" y="174"/>
                    <a:pt x="201" y="178"/>
                  </a:cubicBezTo>
                  <a:cubicBezTo>
                    <a:pt x="201" y="179"/>
                    <a:pt x="202" y="180"/>
                    <a:pt x="202" y="182"/>
                  </a:cubicBezTo>
                  <a:cubicBezTo>
                    <a:pt x="202" y="184"/>
                    <a:pt x="201" y="186"/>
                    <a:pt x="201" y="188"/>
                  </a:cubicBezTo>
                  <a:cubicBezTo>
                    <a:pt x="201" y="199"/>
                    <a:pt x="201" y="211"/>
                    <a:pt x="202" y="221"/>
                  </a:cubicBezTo>
                  <a:cubicBezTo>
                    <a:pt x="202" y="224"/>
                    <a:pt x="202" y="226"/>
                    <a:pt x="202" y="228"/>
                  </a:cubicBezTo>
                  <a:cubicBezTo>
                    <a:pt x="202" y="229"/>
                    <a:pt x="201" y="229"/>
                    <a:pt x="201" y="229"/>
                  </a:cubicBezTo>
                  <a:cubicBezTo>
                    <a:pt x="201" y="231"/>
                    <a:pt x="203" y="233"/>
                    <a:pt x="203" y="235"/>
                  </a:cubicBezTo>
                  <a:cubicBezTo>
                    <a:pt x="203" y="243"/>
                    <a:pt x="201" y="249"/>
                    <a:pt x="203" y="256"/>
                  </a:cubicBezTo>
                  <a:cubicBezTo>
                    <a:pt x="211" y="256"/>
                    <a:pt x="220" y="257"/>
                    <a:pt x="226" y="256"/>
                  </a:cubicBezTo>
                  <a:cubicBezTo>
                    <a:pt x="227" y="230"/>
                    <a:pt x="224" y="207"/>
                    <a:pt x="224" y="182"/>
                  </a:cubicBezTo>
                  <a:cubicBezTo>
                    <a:pt x="224" y="179"/>
                    <a:pt x="225" y="178"/>
                    <a:pt x="224" y="176"/>
                  </a:cubicBezTo>
                  <a:cubicBezTo>
                    <a:pt x="224" y="175"/>
                    <a:pt x="222" y="176"/>
                    <a:pt x="222" y="175"/>
                  </a:cubicBezTo>
                  <a:cubicBezTo>
                    <a:pt x="223" y="172"/>
                    <a:pt x="224" y="172"/>
                    <a:pt x="224" y="168"/>
                  </a:cubicBezTo>
                  <a:cubicBezTo>
                    <a:pt x="224" y="167"/>
                    <a:pt x="222" y="168"/>
                    <a:pt x="222" y="167"/>
                  </a:cubicBezTo>
                  <a:cubicBezTo>
                    <a:pt x="222" y="163"/>
                    <a:pt x="225" y="160"/>
                    <a:pt x="223" y="156"/>
                  </a:cubicBezTo>
                  <a:cubicBezTo>
                    <a:pt x="224" y="149"/>
                    <a:pt x="222" y="143"/>
                    <a:pt x="223" y="136"/>
                  </a:cubicBezTo>
                  <a:cubicBezTo>
                    <a:pt x="223" y="135"/>
                    <a:pt x="221" y="135"/>
                    <a:pt x="222" y="134"/>
                  </a:cubicBezTo>
                  <a:cubicBezTo>
                    <a:pt x="223" y="128"/>
                    <a:pt x="221" y="122"/>
                    <a:pt x="222" y="117"/>
                  </a:cubicBezTo>
                  <a:cubicBezTo>
                    <a:pt x="222" y="116"/>
                    <a:pt x="221" y="116"/>
                    <a:pt x="221" y="115"/>
                  </a:cubicBezTo>
                  <a:cubicBezTo>
                    <a:pt x="221" y="114"/>
                    <a:pt x="221" y="113"/>
                    <a:pt x="222" y="112"/>
                  </a:cubicBezTo>
                  <a:cubicBezTo>
                    <a:pt x="221" y="102"/>
                    <a:pt x="221" y="92"/>
                    <a:pt x="220" y="81"/>
                  </a:cubicBezTo>
                  <a:cubicBezTo>
                    <a:pt x="220" y="71"/>
                    <a:pt x="222" y="61"/>
                    <a:pt x="219" y="53"/>
                  </a:cubicBezTo>
                  <a:cubicBezTo>
                    <a:pt x="221" y="44"/>
                    <a:pt x="219" y="34"/>
                    <a:pt x="219" y="25"/>
                  </a:cubicBezTo>
                  <a:cubicBezTo>
                    <a:pt x="219" y="24"/>
                    <a:pt x="218" y="24"/>
                    <a:pt x="217" y="23"/>
                  </a:cubicBezTo>
                  <a:cubicBezTo>
                    <a:pt x="217" y="21"/>
                    <a:pt x="219" y="20"/>
                    <a:pt x="219" y="19"/>
                  </a:cubicBezTo>
                  <a:cubicBezTo>
                    <a:pt x="219" y="14"/>
                    <a:pt x="220" y="9"/>
                    <a:pt x="219" y="4"/>
                  </a:cubicBezTo>
                  <a:cubicBezTo>
                    <a:pt x="222" y="2"/>
                    <a:pt x="226" y="3"/>
                    <a:pt x="230" y="3"/>
                  </a:cubicBezTo>
                  <a:cubicBezTo>
                    <a:pt x="239" y="2"/>
                    <a:pt x="249" y="0"/>
                    <a:pt x="258" y="2"/>
                  </a:cubicBezTo>
                  <a:cubicBezTo>
                    <a:pt x="256" y="17"/>
                    <a:pt x="260" y="40"/>
                    <a:pt x="258" y="55"/>
                  </a:cubicBezTo>
                  <a:cubicBezTo>
                    <a:pt x="261" y="70"/>
                    <a:pt x="258" y="88"/>
                    <a:pt x="260" y="103"/>
                  </a:cubicBezTo>
                  <a:cubicBezTo>
                    <a:pt x="259" y="104"/>
                    <a:pt x="261" y="108"/>
                    <a:pt x="259" y="110"/>
                  </a:cubicBezTo>
                  <a:cubicBezTo>
                    <a:pt x="261" y="113"/>
                    <a:pt x="261" y="117"/>
                    <a:pt x="261" y="121"/>
                  </a:cubicBezTo>
                  <a:cubicBezTo>
                    <a:pt x="261" y="121"/>
                    <a:pt x="261" y="121"/>
                    <a:pt x="262" y="121"/>
                  </a:cubicBezTo>
                  <a:cubicBezTo>
                    <a:pt x="260" y="130"/>
                    <a:pt x="262" y="137"/>
                    <a:pt x="261" y="148"/>
                  </a:cubicBezTo>
                  <a:cubicBezTo>
                    <a:pt x="262" y="149"/>
                    <a:pt x="262" y="150"/>
                    <a:pt x="263" y="151"/>
                  </a:cubicBezTo>
                  <a:cubicBezTo>
                    <a:pt x="262" y="158"/>
                    <a:pt x="263" y="167"/>
                    <a:pt x="263" y="176"/>
                  </a:cubicBezTo>
                  <a:cubicBezTo>
                    <a:pt x="263" y="179"/>
                    <a:pt x="263" y="182"/>
                    <a:pt x="263" y="184"/>
                  </a:cubicBezTo>
                  <a:cubicBezTo>
                    <a:pt x="263" y="187"/>
                    <a:pt x="264" y="189"/>
                    <a:pt x="264" y="192"/>
                  </a:cubicBezTo>
                  <a:cubicBezTo>
                    <a:pt x="264" y="194"/>
                    <a:pt x="263" y="197"/>
                    <a:pt x="263" y="200"/>
                  </a:cubicBezTo>
                  <a:cubicBezTo>
                    <a:pt x="263" y="202"/>
                    <a:pt x="264" y="203"/>
                    <a:pt x="264" y="205"/>
                  </a:cubicBezTo>
                  <a:cubicBezTo>
                    <a:pt x="264" y="205"/>
                    <a:pt x="263" y="206"/>
                    <a:pt x="263" y="206"/>
                  </a:cubicBezTo>
                  <a:cubicBezTo>
                    <a:pt x="263" y="207"/>
                    <a:pt x="264" y="208"/>
                    <a:pt x="264" y="208"/>
                  </a:cubicBezTo>
                  <a:cubicBezTo>
                    <a:pt x="264" y="209"/>
                    <a:pt x="263" y="210"/>
                    <a:pt x="263" y="211"/>
                  </a:cubicBezTo>
                  <a:cubicBezTo>
                    <a:pt x="263" y="214"/>
                    <a:pt x="264" y="216"/>
                    <a:pt x="264" y="218"/>
                  </a:cubicBezTo>
                  <a:cubicBezTo>
                    <a:pt x="264" y="231"/>
                    <a:pt x="263" y="242"/>
                    <a:pt x="263" y="255"/>
                  </a:cubicBezTo>
                  <a:cubicBezTo>
                    <a:pt x="277" y="257"/>
                    <a:pt x="293" y="256"/>
                    <a:pt x="306" y="256"/>
                  </a:cubicBezTo>
                  <a:cubicBezTo>
                    <a:pt x="308" y="256"/>
                    <a:pt x="309" y="255"/>
                    <a:pt x="311" y="256"/>
                  </a:cubicBezTo>
                  <a:cubicBezTo>
                    <a:pt x="310" y="260"/>
                    <a:pt x="307" y="258"/>
                    <a:pt x="303" y="258"/>
                  </a:cubicBezTo>
                  <a:cubicBezTo>
                    <a:pt x="299" y="258"/>
                    <a:pt x="294" y="260"/>
                    <a:pt x="291" y="260"/>
                  </a:cubicBezTo>
                  <a:cubicBezTo>
                    <a:pt x="288" y="259"/>
                    <a:pt x="285" y="259"/>
                    <a:pt x="282" y="258"/>
                  </a:cubicBezTo>
                  <a:cubicBezTo>
                    <a:pt x="276" y="259"/>
                    <a:pt x="270" y="258"/>
                    <a:pt x="264" y="258"/>
                  </a:cubicBezTo>
                  <a:cubicBezTo>
                    <a:pt x="263" y="259"/>
                    <a:pt x="264" y="260"/>
                    <a:pt x="262" y="261"/>
                  </a:cubicBezTo>
                  <a:cubicBezTo>
                    <a:pt x="261" y="261"/>
                    <a:pt x="260" y="260"/>
                    <a:pt x="260" y="258"/>
                  </a:cubicBezTo>
                  <a:cubicBezTo>
                    <a:pt x="250" y="258"/>
                    <a:pt x="240" y="258"/>
                    <a:pt x="229" y="258"/>
                  </a:cubicBezTo>
                  <a:cubicBezTo>
                    <a:pt x="228" y="259"/>
                    <a:pt x="228" y="260"/>
                    <a:pt x="228" y="261"/>
                  </a:cubicBezTo>
                  <a:cubicBezTo>
                    <a:pt x="226" y="261"/>
                    <a:pt x="226" y="259"/>
                    <a:pt x="226" y="259"/>
                  </a:cubicBezTo>
                  <a:cubicBezTo>
                    <a:pt x="216" y="259"/>
                    <a:pt x="202" y="259"/>
                    <a:pt x="192" y="258"/>
                  </a:cubicBezTo>
                  <a:cubicBezTo>
                    <a:pt x="191" y="258"/>
                    <a:pt x="191" y="260"/>
                    <a:pt x="190" y="260"/>
                  </a:cubicBezTo>
                  <a:cubicBezTo>
                    <a:pt x="190" y="257"/>
                    <a:pt x="185" y="259"/>
                    <a:pt x="184" y="258"/>
                  </a:cubicBezTo>
                  <a:cubicBezTo>
                    <a:pt x="182" y="258"/>
                    <a:pt x="183" y="260"/>
                    <a:pt x="181" y="260"/>
                  </a:cubicBezTo>
                  <a:cubicBezTo>
                    <a:pt x="180" y="260"/>
                    <a:pt x="182" y="259"/>
                    <a:pt x="182" y="258"/>
                  </a:cubicBezTo>
                  <a:cubicBezTo>
                    <a:pt x="177" y="258"/>
                    <a:pt x="171" y="256"/>
                    <a:pt x="166" y="258"/>
                  </a:cubicBezTo>
                  <a:cubicBezTo>
                    <a:pt x="161" y="256"/>
                    <a:pt x="156" y="257"/>
                    <a:pt x="151" y="257"/>
                  </a:cubicBezTo>
                  <a:cubicBezTo>
                    <a:pt x="146" y="257"/>
                    <a:pt x="142" y="256"/>
                    <a:pt x="139" y="258"/>
                  </a:cubicBezTo>
                  <a:cubicBezTo>
                    <a:pt x="135" y="255"/>
                    <a:pt x="130" y="257"/>
                    <a:pt x="126" y="256"/>
                  </a:cubicBezTo>
                  <a:cubicBezTo>
                    <a:pt x="126" y="256"/>
                    <a:pt x="125" y="255"/>
                    <a:pt x="124" y="255"/>
                  </a:cubicBezTo>
                  <a:cubicBezTo>
                    <a:pt x="122" y="255"/>
                    <a:pt x="120" y="256"/>
                    <a:pt x="117" y="256"/>
                  </a:cubicBezTo>
                  <a:cubicBezTo>
                    <a:pt x="116" y="256"/>
                    <a:pt x="114" y="255"/>
                    <a:pt x="111" y="256"/>
                  </a:cubicBezTo>
                  <a:cubicBezTo>
                    <a:pt x="110" y="256"/>
                    <a:pt x="110" y="257"/>
                    <a:pt x="108" y="257"/>
                  </a:cubicBezTo>
                  <a:cubicBezTo>
                    <a:pt x="107" y="257"/>
                    <a:pt x="108" y="257"/>
                    <a:pt x="108" y="256"/>
                  </a:cubicBezTo>
                  <a:cubicBezTo>
                    <a:pt x="104" y="256"/>
                    <a:pt x="100" y="256"/>
                    <a:pt x="97" y="257"/>
                  </a:cubicBezTo>
                  <a:cubicBezTo>
                    <a:pt x="90" y="257"/>
                    <a:pt x="82" y="258"/>
                    <a:pt x="75" y="257"/>
                  </a:cubicBezTo>
                  <a:cubicBezTo>
                    <a:pt x="72" y="257"/>
                    <a:pt x="68" y="255"/>
                    <a:pt x="64" y="257"/>
                  </a:cubicBezTo>
                  <a:cubicBezTo>
                    <a:pt x="64" y="256"/>
                    <a:pt x="64" y="256"/>
                    <a:pt x="64" y="255"/>
                  </a:cubicBezTo>
                  <a:cubicBezTo>
                    <a:pt x="64" y="256"/>
                    <a:pt x="63" y="255"/>
                    <a:pt x="61" y="255"/>
                  </a:cubicBezTo>
                  <a:cubicBezTo>
                    <a:pt x="61" y="255"/>
                    <a:pt x="60" y="256"/>
                    <a:pt x="59" y="256"/>
                  </a:cubicBezTo>
                  <a:cubicBezTo>
                    <a:pt x="56" y="256"/>
                    <a:pt x="49" y="257"/>
                    <a:pt x="46" y="256"/>
                  </a:cubicBezTo>
                  <a:cubicBezTo>
                    <a:pt x="45" y="256"/>
                    <a:pt x="41" y="256"/>
                    <a:pt x="41" y="258"/>
                  </a:cubicBezTo>
                  <a:close/>
                  <a:moveTo>
                    <a:pt x="243" y="4"/>
                  </a:moveTo>
                  <a:cubicBezTo>
                    <a:pt x="236" y="12"/>
                    <a:pt x="229" y="20"/>
                    <a:pt x="224" y="32"/>
                  </a:cubicBezTo>
                  <a:cubicBezTo>
                    <a:pt x="222" y="32"/>
                    <a:pt x="222" y="34"/>
                    <a:pt x="221" y="36"/>
                  </a:cubicBezTo>
                  <a:cubicBezTo>
                    <a:pt x="222" y="36"/>
                    <a:pt x="222" y="37"/>
                    <a:pt x="222" y="38"/>
                  </a:cubicBezTo>
                  <a:cubicBezTo>
                    <a:pt x="231" y="27"/>
                    <a:pt x="238" y="15"/>
                    <a:pt x="247" y="4"/>
                  </a:cubicBezTo>
                  <a:cubicBezTo>
                    <a:pt x="245" y="5"/>
                    <a:pt x="244" y="4"/>
                    <a:pt x="243" y="4"/>
                  </a:cubicBezTo>
                  <a:close/>
                  <a:moveTo>
                    <a:pt x="248" y="6"/>
                  </a:moveTo>
                  <a:cubicBezTo>
                    <a:pt x="248" y="8"/>
                    <a:pt x="246" y="8"/>
                    <a:pt x="246" y="9"/>
                  </a:cubicBezTo>
                  <a:cubicBezTo>
                    <a:pt x="238" y="17"/>
                    <a:pt x="233" y="29"/>
                    <a:pt x="225" y="38"/>
                  </a:cubicBezTo>
                  <a:cubicBezTo>
                    <a:pt x="225" y="39"/>
                    <a:pt x="226" y="39"/>
                    <a:pt x="226" y="41"/>
                  </a:cubicBezTo>
                  <a:cubicBezTo>
                    <a:pt x="225" y="41"/>
                    <a:pt x="224" y="42"/>
                    <a:pt x="223" y="42"/>
                  </a:cubicBezTo>
                  <a:cubicBezTo>
                    <a:pt x="222" y="43"/>
                    <a:pt x="222" y="46"/>
                    <a:pt x="222" y="47"/>
                  </a:cubicBezTo>
                  <a:cubicBezTo>
                    <a:pt x="223" y="47"/>
                    <a:pt x="224" y="46"/>
                    <a:pt x="225" y="45"/>
                  </a:cubicBezTo>
                  <a:cubicBezTo>
                    <a:pt x="234" y="31"/>
                    <a:pt x="245" y="19"/>
                    <a:pt x="254" y="5"/>
                  </a:cubicBezTo>
                  <a:cubicBezTo>
                    <a:pt x="251" y="3"/>
                    <a:pt x="250" y="6"/>
                    <a:pt x="248" y="6"/>
                  </a:cubicBezTo>
                  <a:close/>
                  <a:moveTo>
                    <a:pt x="223" y="6"/>
                  </a:moveTo>
                  <a:cubicBezTo>
                    <a:pt x="222" y="9"/>
                    <a:pt x="221" y="12"/>
                    <a:pt x="222" y="16"/>
                  </a:cubicBezTo>
                  <a:cubicBezTo>
                    <a:pt x="225" y="13"/>
                    <a:pt x="228" y="9"/>
                    <a:pt x="231" y="5"/>
                  </a:cubicBezTo>
                  <a:cubicBezTo>
                    <a:pt x="228" y="5"/>
                    <a:pt x="225" y="4"/>
                    <a:pt x="223" y="6"/>
                  </a:cubicBezTo>
                  <a:close/>
                  <a:moveTo>
                    <a:pt x="233" y="5"/>
                  </a:moveTo>
                  <a:cubicBezTo>
                    <a:pt x="229" y="11"/>
                    <a:pt x="224" y="16"/>
                    <a:pt x="221" y="23"/>
                  </a:cubicBezTo>
                  <a:cubicBezTo>
                    <a:pt x="222" y="24"/>
                    <a:pt x="221" y="27"/>
                    <a:pt x="223" y="28"/>
                  </a:cubicBezTo>
                  <a:cubicBezTo>
                    <a:pt x="227" y="21"/>
                    <a:pt x="231" y="14"/>
                    <a:pt x="237" y="9"/>
                  </a:cubicBezTo>
                  <a:cubicBezTo>
                    <a:pt x="236" y="7"/>
                    <a:pt x="238" y="7"/>
                    <a:pt x="238" y="5"/>
                  </a:cubicBezTo>
                  <a:cubicBezTo>
                    <a:pt x="236" y="5"/>
                    <a:pt x="235" y="5"/>
                    <a:pt x="233" y="5"/>
                  </a:cubicBezTo>
                  <a:close/>
                  <a:moveTo>
                    <a:pt x="254" y="10"/>
                  </a:moveTo>
                  <a:cubicBezTo>
                    <a:pt x="254" y="11"/>
                    <a:pt x="253" y="10"/>
                    <a:pt x="253" y="10"/>
                  </a:cubicBezTo>
                  <a:cubicBezTo>
                    <a:pt x="249" y="16"/>
                    <a:pt x="245" y="22"/>
                    <a:pt x="241" y="28"/>
                  </a:cubicBezTo>
                  <a:cubicBezTo>
                    <a:pt x="238" y="33"/>
                    <a:pt x="233" y="36"/>
                    <a:pt x="230" y="40"/>
                  </a:cubicBezTo>
                  <a:cubicBezTo>
                    <a:pt x="229" y="42"/>
                    <a:pt x="228" y="45"/>
                    <a:pt x="227" y="47"/>
                  </a:cubicBezTo>
                  <a:cubicBezTo>
                    <a:pt x="224" y="51"/>
                    <a:pt x="221" y="53"/>
                    <a:pt x="223" y="58"/>
                  </a:cubicBezTo>
                  <a:cubicBezTo>
                    <a:pt x="226" y="57"/>
                    <a:pt x="226" y="53"/>
                    <a:pt x="229" y="52"/>
                  </a:cubicBezTo>
                  <a:cubicBezTo>
                    <a:pt x="231" y="44"/>
                    <a:pt x="238" y="40"/>
                    <a:pt x="241" y="33"/>
                  </a:cubicBezTo>
                  <a:cubicBezTo>
                    <a:pt x="246" y="28"/>
                    <a:pt x="250" y="22"/>
                    <a:pt x="255" y="16"/>
                  </a:cubicBezTo>
                  <a:cubicBezTo>
                    <a:pt x="255" y="14"/>
                    <a:pt x="254" y="12"/>
                    <a:pt x="255" y="10"/>
                  </a:cubicBezTo>
                  <a:cubicBezTo>
                    <a:pt x="254" y="10"/>
                    <a:pt x="254" y="10"/>
                    <a:pt x="254" y="10"/>
                  </a:cubicBezTo>
                  <a:close/>
                  <a:moveTo>
                    <a:pt x="254" y="21"/>
                  </a:moveTo>
                  <a:cubicBezTo>
                    <a:pt x="244" y="33"/>
                    <a:pt x="236" y="46"/>
                    <a:pt x="226" y="57"/>
                  </a:cubicBezTo>
                  <a:cubicBezTo>
                    <a:pt x="226" y="59"/>
                    <a:pt x="225" y="59"/>
                    <a:pt x="225" y="61"/>
                  </a:cubicBezTo>
                  <a:cubicBezTo>
                    <a:pt x="224" y="61"/>
                    <a:pt x="223" y="62"/>
                    <a:pt x="223" y="62"/>
                  </a:cubicBezTo>
                  <a:cubicBezTo>
                    <a:pt x="223" y="65"/>
                    <a:pt x="222" y="69"/>
                    <a:pt x="223" y="70"/>
                  </a:cubicBezTo>
                  <a:cubicBezTo>
                    <a:pt x="232" y="61"/>
                    <a:pt x="238" y="48"/>
                    <a:pt x="247" y="39"/>
                  </a:cubicBezTo>
                  <a:cubicBezTo>
                    <a:pt x="248" y="32"/>
                    <a:pt x="258" y="28"/>
                    <a:pt x="254" y="21"/>
                  </a:cubicBezTo>
                  <a:cubicBezTo>
                    <a:pt x="254" y="21"/>
                    <a:pt x="254" y="21"/>
                    <a:pt x="254" y="21"/>
                  </a:cubicBezTo>
                  <a:close/>
                  <a:moveTo>
                    <a:pt x="232" y="68"/>
                  </a:moveTo>
                  <a:cubicBezTo>
                    <a:pt x="232" y="68"/>
                    <a:pt x="232" y="67"/>
                    <a:pt x="232" y="67"/>
                  </a:cubicBezTo>
                  <a:cubicBezTo>
                    <a:pt x="233" y="66"/>
                    <a:pt x="234" y="66"/>
                    <a:pt x="234" y="65"/>
                  </a:cubicBezTo>
                  <a:cubicBezTo>
                    <a:pt x="237" y="61"/>
                    <a:pt x="239" y="57"/>
                    <a:pt x="242" y="53"/>
                  </a:cubicBezTo>
                  <a:cubicBezTo>
                    <a:pt x="245" y="49"/>
                    <a:pt x="249" y="46"/>
                    <a:pt x="252" y="42"/>
                  </a:cubicBezTo>
                  <a:cubicBezTo>
                    <a:pt x="254" y="39"/>
                    <a:pt x="257" y="35"/>
                    <a:pt x="255" y="31"/>
                  </a:cubicBezTo>
                  <a:cubicBezTo>
                    <a:pt x="251" y="34"/>
                    <a:pt x="249" y="39"/>
                    <a:pt x="245" y="42"/>
                  </a:cubicBezTo>
                  <a:cubicBezTo>
                    <a:pt x="244" y="46"/>
                    <a:pt x="241" y="49"/>
                    <a:pt x="238" y="52"/>
                  </a:cubicBezTo>
                  <a:cubicBezTo>
                    <a:pt x="236" y="57"/>
                    <a:pt x="232" y="60"/>
                    <a:pt x="230" y="65"/>
                  </a:cubicBezTo>
                  <a:cubicBezTo>
                    <a:pt x="229" y="65"/>
                    <a:pt x="229" y="68"/>
                    <a:pt x="228" y="67"/>
                  </a:cubicBezTo>
                  <a:cubicBezTo>
                    <a:pt x="227" y="72"/>
                    <a:pt x="221" y="76"/>
                    <a:pt x="223" y="80"/>
                  </a:cubicBezTo>
                  <a:cubicBezTo>
                    <a:pt x="225" y="76"/>
                    <a:pt x="229" y="72"/>
                    <a:pt x="232" y="68"/>
                  </a:cubicBezTo>
                  <a:close/>
                  <a:moveTo>
                    <a:pt x="239" y="61"/>
                  </a:moveTo>
                  <a:cubicBezTo>
                    <a:pt x="234" y="68"/>
                    <a:pt x="229" y="75"/>
                    <a:pt x="225" y="82"/>
                  </a:cubicBezTo>
                  <a:cubicBezTo>
                    <a:pt x="224" y="82"/>
                    <a:pt x="225" y="83"/>
                    <a:pt x="225" y="84"/>
                  </a:cubicBezTo>
                  <a:cubicBezTo>
                    <a:pt x="224" y="85"/>
                    <a:pt x="223" y="85"/>
                    <a:pt x="223" y="86"/>
                  </a:cubicBezTo>
                  <a:cubicBezTo>
                    <a:pt x="223" y="87"/>
                    <a:pt x="224" y="88"/>
                    <a:pt x="223" y="89"/>
                  </a:cubicBezTo>
                  <a:cubicBezTo>
                    <a:pt x="235" y="76"/>
                    <a:pt x="245" y="61"/>
                    <a:pt x="256" y="47"/>
                  </a:cubicBezTo>
                  <a:cubicBezTo>
                    <a:pt x="256" y="45"/>
                    <a:pt x="257" y="42"/>
                    <a:pt x="255" y="41"/>
                  </a:cubicBezTo>
                  <a:cubicBezTo>
                    <a:pt x="250" y="47"/>
                    <a:pt x="244" y="54"/>
                    <a:pt x="239" y="61"/>
                  </a:cubicBezTo>
                  <a:close/>
                  <a:moveTo>
                    <a:pt x="164" y="42"/>
                  </a:moveTo>
                  <a:cubicBezTo>
                    <a:pt x="164" y="45"/>
                    <a:pt x="163" y="49"/>
                    <a:pt x="164" y="51"/>
                  </a:cubicBezTo>
                  <a:cubicBezTo>
                    <a:pt x="166" y="48"/>
                    <a:pt x="169" y="45"/>
                    <a:pt x="170" y="42"/>
                  </a:cubicBezTo>
                  <a:cubicBezTo>
                    <a:pt x="169" y="42"/>
                    <a:pt x="167" y="42"/>
                    <a:pt x="164" y="42"/>
                  </a:cubicBezTo>
                  <a:close/>
                  <a:moveTo>
                    <a:pt x="172" y="42"/>
                  </a:moveTo>
                  <a:cubicBezTo>
                    <a:pt x="170" y="48"/>
                    <a:pt x="162" y="52"/>
                    <a:pt x="164" y="61"/>
                  </a:cubicBezTo>
                  <a:cubicBezTo>
                    <a:pt x="168" y="55"/>
                    <a:pt x="172" y="48"/>
                    <a:pt x="176" y="42"/>
                  </a:cubicBezTo>
                  <a:cubicBezTo>
                    <a:pt x="174" y="42"/>
                    <a:pt x="174" y="42"/>
                    <a:pt x="172" y="42"/>
                  </a:cubicBezTo>
                  <a:close/>
                  <a:moveTo>
                    <a:pt x="180" y="42"/>
                  </a:moveTo>
                  <a:cubicBezTo>
                    <a:pt x="176" y="46"/>
                    <a:pt x="171" y="49"/>
                    <a:pt x="170" y="56"/>
                  </a:cubicBezTo>
                  <a:cubicBezTo>
                    <a:pt x="166" y="57"/>
                    <a:pt x="168" y="62"/>
                    <a:pt x="164" y="63"/>
                  </a:cubicBezTo>
                  <a:cubicBezTo>
                    <a:pt x="165" y="65"/>
                    <a:pt x="163" y="69"/>
                    <a:pt x="164" y="73"/>
                  </a:cubicBezTo>
                  <a:cubicBezTo>
                    <a:pt x="167" y="72"/>
                    <a:pt x="167" y="68"/>
                    <a:pt x="168" y="66"/>
                  </a:cubicBezTo>
                  <a:cubicBezTo>
                    <a:pt x="170" y="64"/>
                    <a:pt x="172" y="62"/>
                    <a:pt x="174" y="59"/>
                  </a:cubicBezTo>
                  <a:cubicBezTo>
                    <a:pt x="175" y="57"/>
                    <a:pt x="176" y="55"/>
                    <a:pt x="177" y="53"/>
                  </a:cubicBezTo>
                  <a:cubicBezTo>
                    <a:pt x="177" y="53"/>
                    <a:pt x="178" y="54"/>
                    <a:pt x="178" y="54"/>
                  </a:cubicBezTo>
                  <a:cubicBezTo>
                    <a:pt x="180" y="50"/>
                    <a:pt x="182" y="46"/>
                    <a:pt x="185" y="43"/>
                  </a:cubicBezTo>
                  <a:cubicBezTo>
                    <a:pt x="183" y="42"/>
                    <a:pt x="181" y="43"/>
                    <a:pt x="180" y="42"/>
                  </a:cubicBezTo>
                  <a:close/>
                  <a:moveTo>
                    <a:pt x="187" y="44"/>
                  </a:moveTo>
                  <a:cubicBezTo>
                    <a:pt x="180" y="54"/>
                    <a:pt x="171" y="62"/>
                    <a:pt x="166" y="76"/>
                  </a:cubicBezTo>
                  <a:cubicBezTo>
                    <a:pt x="165" y="76"/>
                    <a:pt x="165" y="77"/>
                    <a:pt x="164" y="78"/>
                  </a:cubicBezTo>
                  <a:cubicBezTo>
                    <a:pt x="164" y="80"/>
                    <a:pt x="164" y="81"/>
                    <a:pt x="164" y="83"/>
                  </a:cubicBezTo>
                  <a:cubicBezTo>
                    <a:pt x="167" y="83"/>
                    <a:pt x="168" y="78"/>
                    <a:pt x="170" y="77"/>
                  </a:cubicBezTo>
                  <a:cubicBezTo>
                    <a:pt x="176" y="64"/>
                    <a:pt x="185" y="55"/>
                    <a:pt x="191" y="43"/>
                  </a:cubicBezTo>
                  <a:cubicBezTo>
                    <a:pt x="190" y="43"/>
                    <a:pt x="189" y="43"/>
                    <a:pt x="187" y="44"/>
                  </a:cubicBezTo>
                  <a:close/>
                  <a:moveTo>
                    <a:pt x="165" y="86"/>
                  </a:moveTo>
                  <a:cubicBezTo>
                    <a:pt x="165" y="89"/>
                    <a:pt x="164" y="91"/>
                    <a:pt x="165" y="94"/>
                  </a:cubicBezTo>
                  <a:cubicBezTo>
                    <a:pt x="169" y="90"/>
                    <a:pt x="172" y="85"/>
                    <a:pt x="174" y="80"/>
                  </a:cubicBezTo>
                  <a:cubicBezTo>
                    <a:pt x="177" y="78"/>
                    <a:pt x="177" y="75"/>
                    <a:pt x="179" y="73"/>
                  </a:cubicBezTo>
                  <a:cubicBezTo>
                    <a:pt x="180" y="71"/>
                    <a:pt x="182" y="70"/>
                    <a:pt x="183" y="68"/>
                  </a:cubicBezTo>
                  <a:cubicBezTo>
                    <a:pt x="184" y="67"/>
                    <a:pt x="184" y="65"/>
                    <a:pt x="186" y="63"/>
                  </a:cubicBezTo>
                  <a:cubicBezTo>
                    <a:pt x="188" y="58"/>
                    <a:pt x="196" y="51"/>
                    <a:pt x="193" y="46"/>
                  </a:cubicBezTo>
                  <a:cubicBezTo>
                    <a:pt x="182" y="58"/>
                    <a:pt x="174" y="73"/>
                    <a:pt x="165" y="86"/>
                  </a:cubicBezTo>
                  <a:close/>
                  <a:moveTo>
                    <a:pt x="251" y="56"/>
                  </a:moveTo>
                  <a:cubicBezTo>
                    <a:pt x="250" y="58"/>
                    <a:pt x="248" y="60"/>
                    <a:pt x="246" y="62"/>
                  </a:cubicBezTo>
                  <a:cubicBezTo>
                    <a:pt x="246" y="63"/>
                    <a:pt x="245" y="64"/>
                    <a:pt x="245" y="64"/>
                  </a:cubicBezTo>
                  <a:cubicBezTo>
                    <a:pt x="245" y="64"/>
                    <a:pt x="244" y="64"/>
                    <a:pt x="244" y="64"/>
                  </a:cubicBezTo>
                  <a:cubicBezTo>
                    <a:pt x="244" y="65"/>
                    <a:pt x="243" y="67"/>
                    <a:pt x="243" y="67"/>
                  </a:cubicBezTo>
                  <a:cubicBezTo>
                    <a:pt x="240" y="71"/>
                    <a:pt x="237" y="75"/>
                    <a:pt x="234" y="78"/>
                  </a:cubicBezTo>
                  <a:cubicBezTo>
                    <a:pt x="231" y="83"/>
                    <a:pt x="227" y="87"/>
                    <a:pt x="225" y="92"/>
                  </a:cubicBezTo>
                  <a:cubicBezTo>
                    <a:pt x="224" y="92"/>
                    <a:pt x="223" y="93"/>
                    <a:pt x="223" y="93"/>
                  </a:cubicBezTo>
                  <a:cubicBezTo>
                    <a:pt x="224" y="95"/>
                    <a:pt x="223" y="99"/>
                    <a:pt x="224" y="100"/>
                  </a:cubicBezTo>
                  <a:cubicBezTo>
                    <a:pt x="229" y="96"/>
                    <a:pt x="231" y="90"/>
                    <a:pt x="235" y="86"/>
                  </a:cubicBezTo>
                  <a:cubicBezTo>
                    <a:pt x="242" y="76"/>
                    <a:pt x="250" y="67"/>
                    <a:pt x="256" y="57"/>
                  </a:cubicBezTo>
                  <a:cubicBezTo>
                    <a:pt x="256" y="55"/>
                    <a:pt x="256" y="53"/>
                    <a:pt x="256" y="52"/>
                  </a:cubicBezTo>
                  <a:cubicBezTo>
                    <a:pt x="256" y="52"/>
                    <a:pt x="254" y="51"/>
                    <a:pt x="254" y="52"/>
                  </a:cubicBezTo>
                  <a:cubicBezTo>
                    <a:pt x="255" y="53"/>
                    <a:pt x="252" y="55"/>
                    <a:pt x="251" y="56"/>
                  </a:cubicBezTo>
                  <a:close/>
                  <a:moveTo>
                    <a:pt x="173" y="84"/>
                  </a:moveTo>
                  <a:cubicBezTo>
                    <a:pt x="173" y="85"/>
                    <a:pt x="173" y="85"/>
                    <a:pt x="173" y="86"/>
                  </a:cubicBezTo>
                  <a:cubicBezTo>
                    <a:pt x="172" y="87"/>
                    <a:pt x="171" y="89"/>
                    <a:pt x="170" y="91"/>
                  </a:cubicBezTo>
                  <a:cubicBezTo>
                    <a:pt x="170" y="90"/>
                    <a:pt x="170" y="92"/>
                    <a:pt x="169" y="92"/>
                  </a:cubicBezTo>
                  <a:cubicBezTo>
                    <a:pt x="169" y="93"/>
                    <a:pt x="168" y="93"/>
                    <a:pt x="168" y="93"/>
                  </a:cubicBezTo>
                  <a:cubicBezTo>
                    <a:pt x="168" y="98"/>
                    <a:pt x="163" y="100"/>
                    <a:pt x="165" y="105"/>
                  </a:cubicBezTo>
                  <a:cubicBezTo>
                    <a:pt x="176" y="91"/>
                    <a:pt x="185" y="75"/>
                    <a:pt x="195" y="61"/>
                  </a:cubicBezTo>
                  <a:cubicBezTo>
                    <a:pt x="194" y="59"/>
                    <a:pt x="195" y="55"/>
                    <a:pt x="194" y="54"/>
                  </a:cubicBezTo>
                  <a:cubicBezTo>
                    <a:pt x="187" y="64"/>
                    <a:pt x="181" y="75"/>
                    <a:pt x="173" y="84"/>
                  </a:cubicBezTo>
                  <a:close/>
                  <a:moveTo>
                    <a:pt x="241" y="80"/>
                  </a:moveTo>
                  <a:cubicBezTo>
                    <a:pt x="237" y="86"/>
                    <a:pt x="232" y="94"/>
                    <a:pt x="227" y="100"/>
                  </a:cubicBezTo>
                  <a:cubicBezTo>
                    <a:pt x="226" y="101"/>
                    <a:pt x="227" y="101"/>
                    <a:pt x="227" y="103"/>
                  </a:cubicBezTo>
                  <a:cubicBezTo>
                    <a:pt x="225" y="103"/>
                    <a:pt x="225" y="103"/>
                    <a:pt x="224" y="103"/>
                  </a:cubicBezTo>
                  <a:cubicBezTo>
                    <a:pt x="224" y="105"/>
                    <a:pt x="224" y="107"/>
                    <a:pt x="224" y="109"/>
                  </a:cubicBezTo>
                  <a:cubicBezTo>
                    <a:pt x="227" y="108"/>
                    <a:pt x="226" y="106"/>
                    <a:pt x="228" y="104"/>
                  </a:cubicBezTo>
                  <a:cubicBezTo>
                    <a:pt x="231" y="100"/>
                    <a:pt x="236" y="96"/>
                    <a:pt x="240" y="90"/>
                  </a:cubicBezTo>
                  <a:cubicBezTo>
                    <a:pt x="243" y="87"/>
                    <a:pt x="246" y="83"/>
                    <a:pt x="249" y="79"/>
                  </a:cubicBezTo>
                  <a:cubicBezTo>
                    <a:pt x="252" y="74"/>
                    <a:pt x="259" y="66"/>
                    <a:pt x="256" y="62"/>
                  </a:cubicBezTo>
                  <a:cubicBezTo>
                    <a:pt x="251" y="68"/>
                    <a:pt x="247" y="75"/>
                    <a:pt x="241" y="80"/>
                  </a:cubicBezTo>
                  <a:close/>
                  <a:moveTo>
                    <a:pt x="186" y="79"/>
                  </a:moveTo>
                  <a:cubicBezTo>
                    <a:pt x="184" y="81"/>
                    <a:pt x="181" y="83"/>
                    <a:pt x="181" y="86"/>
                  </a:cubicBezTo>
                  <a:cubicBezTo>
                    <a:pt x="179" y="88"/>
                    <a:pt x="177" y="90"/>
                    <a:pt x="177" y="93"/>
                  </a:cubicBezTo>
                  <a:cubicBezTo>
                    <a:pt x="172" y="96"/>
                    <a:pt x="170" y="102"/>
                    <a:pt x="166" y="106"/>
                  </a:cubicBezTo>
                  <a:cubicBezTo>
                    <a:pt x="166" y="108"/>
                    <a:pt x="166" y="109"/>
                    <a:pt x="167" y="110"/>
                  </a:cubicBezTo>
                  <a:cubicBezTo>
                    <a:pt x="165" y="111"/>
                    <a:pt x="165" y="113"/>
                    <a:pt x="165" y="115"/>
                  </a:cubicBezTo>
                  <a:cubicBezTo>
                    <a:pt x="170" y="112"/>
                    <a:pt x="171" y="105"/>
                    <a:pt x="176" y="102"/>
                  </a:cubicBezTo>
                  <a:cubicBezTo>
                    <a:pt x="182" y="91"/>
                    <a:pt x="189" y="82"/>
                    <a:pt x="196" y="73"/>
                  </a:cubicBezTo>
                  <a:cubicBezTo>
                    <a:pt x="196" y="70"/>
                    <a:pt x="196" y="68"/>
                    <a:pt x="196" y="66"/>
                  </a:cubicBezTo>
                  <a:cubicBezTo>
                    <a:pt x="196" y="66"/>
                    <a:pt x="195" y="66"/>
                    <a:pt x="195" y="66"/>
                  </a:cubicBezTo>
                  <a:cubicBezTo>
                    <a:pt x="192" y="70"/>
                    <a:pt x="187" y="73"/>
                    <a:pt x="186" y="79"/>
                  </a:cubicBezTo>
                  <a:close/>
                  <a:moveTo>
                    <a:pt x="234" y="99"/>
                  </a:moveTo>
                  <a:cubicBezTo>
                    <a:pt x="231" y="104"/>
                    <a:pt x="228" y="108"/>
                    <a:pt x="225" y="113"/>
                  </a:cubicBezTo>
                  <a:cubicBezTo>
                    <a:pt x="225" y="114"/>
                    <a:pt x="224" y="117"/>
                    <a:pt x="225" y="118"/>
                  </a:cubicBezTo>
                  <a:cubicBezTo>
                    <a:pt x="234" y="108"/>
                    <a:pt x="241" y="96"/>
                    <a:pt x="251" y="86"/>
                  </a:cubicBezTo>
                  <a:cubicBezTo>
                    <a:pt x="252" y="81"/>
                    <a:pt x="259" y="77"/>
                    <a:pt x="257" y="72"/>
                  </a:cubicBezTo>
                  <a:cubicBezTo>
                    <a:pt x="249" y="81"/>
                    <a:pt x="243" y="91"/>
                    <a:pt x="234" y="99"/>
                  </a:cubicBezTo>
                  <a:close/>
                  <a:moveTo>
                    <a:pt x="195" y="77"/>
                  </a:moveTo>
                  <a:cubicBezTo>
                    <a:pt x="192" y="80"/>
                    <a:pt x="191" y="83"/>
                    <a:pt x="188" y="86"/>
                  </a:cubicBezTo>
                  <a:cubicBezTo>
                    <a:pt x="187" y="87"/>
                    <a:pt x="186" y="88"/>
                    <a:pt x="186" y="90"/>
                  </a:cubicBezTo>
                  <a:cubicBezTo>
                    <a:pt x="185" y="91"/>
                    <a:pt x="184" y="93"/>
                    <a:pt x="183" y="94"/>
                  </a:cubicBezTo>
                  <a:cubicBezTo>
                    <a:pt x="183" y="94"/>
                    <a:pt x="182" y="94"/>
                    <a:pt x="182" y="95"/>
                  </a:cubicBezTo>
                  <a:cubicBezTo>
                    <a:pt x="181" y="95"/>
                    <a:pt x="181" y="96"/>
                    <a:pt x="181" y="97"/>
                  </a:cubicBezTo>
                  <a:cubicBezTo>
                    <a:pt x="179" y="101"/>
                    <a:pt x="175" y="104"/>
                    <a:pt x="174" y="108"/>
                  </a:cubicBezTo>
                  <a:cubicBezTo>
                    <a:pt x="170" y="110"/>
                    <a:pt x="171" y="117"/>
                    <a:pt x="165" y="119"/>
                  </a:cubicBezTo>
                  <a:cubicBezTo>
                    <a:pt x="166" y="121"/>
                    <a:pt x="166" y="123"/>
                    <a:pt x="166" y="126"/>
                  </a:cubicBezTo>
                  <a:cubicBezTo>
                    <a:pt x="170" y="124"/>
                    <a:pt x="171" y="119"/>
                    <a:pt x="174" y="116"/>
                  </a:cubicBezTo>
                  <a:cubicBezTo>
                    <a:pt x="176" y="112"/>
                    <a:pt x="180" y="109"/>
                    <a:pt x="181" y="105"/>
                  </a:cubicBezTo>
                  <a:cubicBezTo>
                    <a:pt x="183" y="104"/>
                    <a:pt x="185" y="102"/>
                    <a:pt x="186" y="99"/>
                  </a:cubicBezTo>
                  <a:cubicBezTo>
                    <a:pt x="187" y="98"/>
                    <a:pt x="189" y="96"/>
                    <a:pt x="191" y="94"/>
                  </a:cubicBezTo>
                  <a:cubicBezTo>
                    <a:pt x="194" y="89"/>
                    <a:pt x="198" y="84"/>
                    <a:pt x="196" y="77"/>
                  </a:cubicBezTo>
                  <a:cubicBezTo>
                    <a:pt x="196" y="77"/>
                    <a:pt x="195" y="77"/>
                    <a:pt x="195" y="77"/>
                  </a:cubicBezTo>
                  <a:close/>
                  <a:moveTo>
                    <a:pt x="226" y="120"/>
                  </a:moveTo>
                  <a:cubicBezTo>
                    <a:pt x="226" y="123"/>
                    <a:pt x="224" y="124"/>
                    <a:pt x="225" y="128"/>
                  </a:cubicBezTo>
                  <a:cubicBezTo>
                    <a:pt x="231" y="123"/>
                    <a:pt x="235" y="115"/>
                    <a:pt x="241" y="110"/>
                  </a:cubicBezTo>
                  <a:cubicBezTo>
                    <a:pt x="245" y="103"/>
                    <a:pt x="251" y="98"/>
                    <a:pt x="255" y="91"/>
                  </a:cubicBezTo>
                  <a:cubicBezTo>
                    <a:pt x="256" y="91"/>
                    <a:pt x="256" y="90"/>
                    <a:pt x="257" y="91"/>
                  </a:cubicBezTo>
                  <a:cubicBezTo>
                    <a:pt x="257" y="88"/>
                    <a:pt x="257" y="84"/>
                    <a:pt x="257" y="82"/>
                  </a:cubicBezTo>
                  <a:cubicBezTo>
                    <a:pt x="246" y="94"/>
                    <a:pt x="236" y="107"/>
                    <a:pt x="226" y="120"/>
                  </a:cubicBezTo>
                  <a:close/>
                  <a:moveTo>
                    <a:pt x="103" y="96"/>
                  </a:moveTo>
                  <a:cubicBezTo>
                    <a:pt x="102" y="99"/>
                    <a:pt x="104" y="101"/>
                    <a:pt x="104" y="104"/>
                  </a:cubicBezTo>
                  <a:cubicBezTo>
                    <a:pt x="109" y="97"/>
                    <a:pt x="115" y="91"/>
                    <a:pt x="120" y="84"/>
                  </a:cubicBezTo>
                  <a:cubicBezTo>
                    <a:pt x="110" y="82"/>
                    <a:pt x="109" y="92"/>
                    <a:pt x="103" y="96"/>
                  </a:cubicBezTo>
                  <a:close/>
                  <a:moveTo>
                    <a:pt x="121" y="86"/>
                  </a:moveTo>
                  <a:cubicBezTo>
                    <a:pt x="118" y="90"/>
                    <a:pt x="115" y="94"/>
                    <a:pt x="111" y="98"/>
                  </a:cubicBezTo>
                  <a:cubicBezTo>
                    <a:pt x="111" y="99"/>
                    <a:pt x="109" y="100"/>
                    <a:pt x="108" y="101"/>
                  </a:cubicBezTo>
                  <a:cubicBezTo>
                    <a:pt x="108" y="101"/>
                    <a:pt x="109" y="102"/>
                    <a:pt x="108" y="102"/>
                  </a:cubicBezTo>
                  <a:cubicBezTo>
                    <a:pt x="105" y="106"/>
                    <a:pt x="102" y="110"/>
                    <a:pt x="104" y="115"/>
                  </a:cubicBezTo>
                  <a:cubicBezTo>
                    <a:pt x="108" y="112"/>
                    <a:pt x="110" y="107"/>
                    <a:pt x="113" y="103"/>
                  </a:cubicBezTo>
                  <a:cubicBezTo>
                    <a:pt x="118" y="97"/>
                    <a:pt x="125" y="90"/>
                    <a:pt x="129" y="84"/>
                  </a:cubicBezTo>
                  <a:cubicBezTo>
                    <a:pt x="125" y="82"/>
                    <a:pt x="123" y="84"/>
                    <a:pt x="121" y="86"/>
                  </a:cubicBezTo>
                  <a:close/>
                  <a:moveTo>
                    <a:pt x="103" y="85"/>
                  </a:moveTo>
                  <a:cubicBezTo>
                    <a:pt x="103" y="88"/>
                    <a:pt x="102" y="90"/>
                    <a:pt x="104" y="93"/>
                  </a:cubicBezTo>
                  <a:cubicBezTo>
                    <a:pt x="105" y="90"/>
                    <a:pt x="108" y="88"/>
                    <a:pt x="110" y="85"/>
                  </a:cubicBezTo>
                  <a:cubicBezTo>
                    <a:pt x="108" y="84"/>
                    <a:pt x="105" y="84"/>
                    <a:pt x="103" y="85"/>
                  </a:cubicBezTo>
                  <a:close/>
                  <a:moveTo>
                    <a:pt x="133" y="84"/>
                  </a:moveTo>
                  <a:cubicBezTo>
                    <a:pt x="122" y="95"/>
                    <a:pt x="113" y="108"/>
                    <a:pt x="103" y="120"/>
                  </a:cubicBezTo>
                  <a:cubicBezTo>
                    <a:pt x="104" y="123"/>
                    <a:pt x="103" y="124"/>
                    <a:pt x="104" y="127"/>
                  </a:cubicBezTo>
                  <a:cubicBezTo>
                    <a:pt x="110" y="122"/>
                    <a:pt x="113" y="114"/>
                    <a:pt x="119" y="109"/>
                  </a:cubicBezTo>
                  <a:cubicBezTo>
                    <a:pt x="120" y="107"/>
                    <a:pt x="121" y="104"/>
                    <a:pt x="123" y="104"/>
                  </a:cubicBezTo>
                  <a:cubicBezTo>
                    <a:pt x="122" y="103"/>
                    <a:pt x="123" y="104"/>
                    <a:pt x="123" y="102"/>
                  </a:cubicBezTo>
                  <a:cubicBezTo>
                    <a:pt x="127" y="97"/>
                    <a:pt x="133" y="92"/>
                    <a:pt x="135" y="85"/>
                  </a:cubicBezTo>
                  <a:cubicBezTo>
                    <a:pt x="134" y="84"/>
                    <a:pt x="134" y="84"/>
                    <a:pt x="133" y="84"/>
                  </a:cubicBezTo>
                  <a:close/>
                  <a:moveTo>
                    <a:pt x="188" y="100"/>
                  </a:moveTo>
                  <a:cubicBezTo>
                    <a:pt x="187" y="100"/>
                    <a:pt x="188" y="101"/>
                    <a:pt x="187" y="102"/>
                  </a:cubicBezTo>
                  <a:cubicBezTo>
                    <a:pt x="187" y="102"/>
                    <a:pt x="186" y="102"/>
                    <a:pt x="185" y="103"/>
                  </a:cubicBezTo>
                  <a:cubicBezTo>
                    <a:pt x="185" y="104"/>
                    <a:pt x="185" y="105"/>
                    <a:pt x="184" y="105"/>
                  </a:cubicBezTo>
                  <a:cubicBezTo>
                    <a:pt x="184" y="106"/>
                    <a:pt x="183" y="106"/>
                    <a:pt x="183" y="106"/>
                  </a:cubicBezTo>
                  <a:cubicBezTo>
                    <a:pt x="181" y="107"/>
                    <a:pt x="181" y="110"/>
                    <a:pt x="180" y="112"/>
                  </a:cubicBezTo>
                  <a:cubicBezTo>
                    <a:pt x="180" y="112"/>
                    <a:pt x="179" y="112"/>
                    <a:pt x="178" y="112"/>
                  </a:cubicBezTo>
                  <a:cubicBezTo>
                    <a:pt x="178" y="113"/>
                    <a:pt x="178" y="114"/>
                    <a:pt x="177" y="115"/>
                  </a:cubicBezTo>
                  <a:cubicBezTo>
                    <a:pt x="176" y="116"/>
                    <a:pt x="175" y="117"/>
                    <a:pt x="175" y="117"/>
                  </a:cubicBezTo>
                  <a:cubicBezTo>
                    <a:pt x="174" y="118"/>
                    <a:pt x="175" y="119"/>
                    <a:pt x="174" y="120"/>
                  </a:cubicBezTo>
                  <a:cubicBezTo>
                    <a:pt x="174" y="120"/>
                    <a:pt x="173" y="119"/>
                    <a:pt x="173" y="120"/>
                  </a:cubicBezTo>
                  <a:cubicBezTo>
                    <a:pt x="173" y="121"/>
                    <a:pt x="173" y="122"/>
                    <a:pt x="172" y="122"/>
                  </a:cubicBezTo>
                  <a:cubicBezTo>
                    <a:pt x="172" y="123"/>
                    <a:pt x="171" y="121"/>
                    <a:pt x="171" y="123"/>
                  </a:cubicBezTo>
                  <a:cubicBezTo>
                    <a:pt x="171" y="127"/>
                    <a:pt x="165" y="131"/>
                    <a:pt x="166" y="137"/>
                  </a:cubicBezTo>
                  <a:cubicBezTo>
                    <a:pt x="168" y="136"/>
                    <a:pt x="169" y="134"/>
                    <a:pt x="170" y="133"/>
                  </a:cubicBezTo>
                  <a:cubicBezTo>
                    <a:pt x="172" y="129"/>
                    <a:pt x="174" y="126"/>
                    <a:pt x="177" y="123"/>
                  </a:cubicBezTo>
                  <a:cubicBezTo>
                    <a:pt x="181" y="117"/>
                    <a:pt x="185" y="111"/>
                    <a:pt x="190" y="105"/>
                  </a:cubicBezTo>
                  <a:cubicBezTo>
                    <a:pt x="193" y="101"/>
                    <a:pt x="198" y="96"/>
                    <a:pt x="196" y="89"/>
                  </a:cubicBezTo>
                  <a:cubicBezTo>
                    <a:pt x="196" y="89"/>
                    <a:pt x="195" y="89"/>
                    <a:pt x="195" y="89"/>
                  </a:cubicBezTo>
                  <a:cubicBezTo>
                    <a:pt x="194" y="94"/>
                    <a:pt x="190" y="97"/>
                    <a:pt x="188" y="100"/>
                  </a:cubicBezTo>
                  <a:close/>
                  <a:moveTo>
                    <a:pt x="106" y="130"/>
                  </a:moveTo>
                  <a:cubicBezTo>
                    <a:pt x="106" y="131"/>
                    <a:pt x="105" y="131"/>
                    <a:pt x="104" y="132"/>
                  </a:cubicBezTo>
                  <a:cubicBezTo>
                    <a:pt x="104" y="133"/>
                    <a:pt x="103" y="135"/>
                    <a:pt x="104" y="137"/>
                  </a:cubicBezTo>
                  <a:cubicBezTo>
                    <a:pt x="107" y="135"/>
                    <a:pt x="108" y="132"/>
                    <a:pt x="110" y="130"/>
                  </a:cubicBezTo>
                  <a:cubicBezTo>
                    <a:pt x="119" y="120"/>
                    <a:pt x="127" y="110"/>
                    <a:pt x="135" y="99"/>
                  </a:cubicBezTo>
                  <a:cubicBezTo>
                    <a:pt x="134" y="96"/>
                    <a:pt x="136" y="94"/>
                    <a:pt x="134" y="92"/>
                  </a:cubicBezTo>
                  <a:cubicBezTo>
                    <a:pt x="125" y="105"/>
                    <a:pt x="114" y="115"/>
                    <a:pt x="106" y="130"/>
                  </a:cubicBezTo>
                  <a:close/>
                  <a:moveTo>
                    <a:pt x="257" y="95"/>
                  </a:moveTo>
                  <a:cubicBezTo>
                    <a:pt x="251" y="99"/>
                    <a:pt x="248" y="105"/>
                    <a:pt x="242" y="110"/>
                  </a:cubicBezTo>
                  <a:cubicBezTo>
                    <a:pt x="242" y="110"/>
                    <a:pt x="242" y="111"/>
                    <a:pt x="242" y="111"/>
                  </a:cubicBezTo>
                  <a:cubicBezTo>
                    <a:pt x="242" y="111"/>
                    <a:pt x="241" y="112"/>
                    <a:pt x="241" y="112"/>
                  </a:cubicBezTo>
                  <a:cubicBezTo>
                    <a:pt x="239" y="116"/>
                    <a:pt x="236" y="119"/>
                    <a:pt x="233" y="123"/>
                  </a:cubicBezTo>
                  <a:cubicBezTo>
                    <a:pt x="230" y="125"/>
                    <a:pt x="225" y="131"/>
                    <a:pt x="225" y="134"/>
                  </a:cubicBezTo>
                  <a:cubicBezTo>
                    <a:pt x="224" y="139"/>
                    <a:pt x="226" y="145"/>
                    <a:pt x="226" y="150"/>
                  </a:cubicBezTo>
                  <a:cubicBezTo>
                    <a:pt x="236" y="141"/>
                    <a:pt x="243" y="129"/>
                    <a:pt x="253" y="120"/>
                  </a:cubicBezTo>
                  <a:cubicBezTo>
                    <a:pt x="255" y="116"/>
                    <a:pt x="259" y="113"/>
                    <a:pt x="258" y="108"/>
                  </a:cubicBezTo>
                  <a:cubicBezTo>
                    <a:pt x="252" y="111"/>
                    <a:pt x="249" y="118"/>
                    <a:pt x="245" y="121"/>
                  </a:cubicBezTo>
                  <a:cubicBezTo>
                    <a:pt x="245" y="123"/>
                    <a:pt x="243" y="125"/>
                    <a:pt x="242" y="126"/>
                  </a:cubicBezTo>
                  <a:cubicBezTo>
                    <a:pt x="240" y="129"/>
                    <a:pt x="239" y="132"/>
                    <a:pt x="236" y="134"/>
                  </a:cubicBezTo>
                  <a:cubicBezTo>
                    <a:pt x="236" y="135"/>
                    <a:pt x="234" y="138"/>
                    <a:pt x="232" y="139"/>
                  </a:cubicBezTo>
                  <a:cubicBezTo>
                    <a:pt x="230" y="142"/>
                    <a:pt x="230" y="145"/>
                    <a:pt x="227" y="145"/>
                  </a:cubicBezTo>
                  <a:cubicBezTo>
                    <a:pt x="226" y="143"/>
                    <a:pt x="229" y="140"/>
                    <a:pt x="231" y="137"/>
                  </a:cubicBezTo>
                  <a:cubicBezTo>
                    <a:pt x="240" y="126"/>
                    <a:pt x="250" y="113"/>
                    <a:pt x="257" y="102"/>
                  </a:cubicBezTo>
                  <a:cubicBezTo>
                    <a:pt x="257" y="99"/>
                    <a:pt x="258" y="97"/>
                    <a:pt x="258" y="95"/>
                  </a:cubicBezTo>
                  <a:cubicBezTo>
                    <a:pt x="257" y="95"/>
                    <a:pt x="257" y="95"/>
                    <a:pt x="257" y="95"/>
                  </a:cubicBezTo>
                  <a:close/>
                  <a:moveTo>
                    <a:pt x="195" y="100"/>
                  </a:moveTo>
                  <a:cubicBezTo>
                    <a:pt x="195" y="101"/>
                    <a:pt x="194" y="102"/>
                    <a:pt x="194" y="103"/>
                  </a:cubicBezTo>
                  <a:cubicBezTo>
                    <a:pt x="189" y="107"/>
                    <a:pt x="186" y="114"/>
                    <a:pt x="181" y="119"/>
                  </a:cubicBezTo>
                  <a:cubicBezTo>
                    <a:pt x="182" y="120"/>
                    <a:pt x="180" y="120"/>
                    <a:pt x="181" y="121"/>
                  </a:cubicBezTo>
                  <a:cubicBezTo>
                    <a:pt x="177" y="125"/>
                    <a:pt x="173" y="130"/>
                    <a:pt x="171" y="135"/>
                  </a:cubicBezTo>
                  <a:cubicBezTo>
                    <a:pt x="168" y="138"/>
                    <a:pt x="165" y="144"/>
                    <a:pt x="168" y="148"/>
                  </a:cubicBezTo>
                  <a:cubicBezTo>
                    <a:pt x="175" y="137"/>
                    <a:pt x="183" y="126"/>
                    <a:pt x="191" y="115"/>
                  </a:cubicBezTo>
                  <a:cubicBezTo>
                    <a:pt x="194" y="110"/>
                    <a:pt x="198" y="106"/>
                    <a:pt x="197" y="100"/>
                  </a:cubicBezTo>
                  <a:cubicBezTo>
                    <a:pt x="196" y="101"/>
                    <a:pt x="196" y="100"/>
                    <a:pt x="195" y="100"/>
                  </a:cubicBezTo>
                  <a:close/>
                  <a:moveTo>
                    <a:pt x="119" y="124"/>
                  </a:moveTo>
                  <a:cubicBezTo>
                    <a:pt x="117" y="126"/>
                    <a:pt x="115" y="128"/>
                    <a:pt x="112" y="131"/>
                  </a:cubicBezTo>
                  <a:cubicBezTo>
                    <a:pt x="111" y="133"/>
                    <a:pt x="110" y="135"/>
                    <a:pt x="108" y="137"/>
                  </a:cubicBezTo>
                  <a:cubicBezTo>
                    <a:pt x="106" y="139"/>
                    <a:pt x="104" y="141"/>
                    <a:pt x="105" y="143"/>
                  </a:cubicBezTo>
                  <a:cubicBezTo>
                    <a:pt x="102" y="146"/>
                    <a:pt x="103" y="153"/>
                    <a:pt x="105" y="157"/>
                  </a:cubicBezTo>
                  <a:cubicBezTo>
                    <a:pt x="106" y="154"/>
                    <a:pt x="109" y="152"/>
                    <a:pt x="111" y="150"/>
                  </a:cubicBezTo>
                  <a:cubicBezTo>
                    <a:pt x="115" y="146"/>
                    <a:pt x="119" y="140"/>
                    <a:pt x="122" y="135"/>
                  </a:cubicBezTo>
                  <a:cubicBezTo>
                    <a:pt x="124" y="134"/>
                    <a:pt x="125" y="131"/>
                    <a:pt x="126" y="130"/>
                  </a:cubicBezTo>
                  <a:cubicBezTo>
                    <a:pt x="126" y="130"/>
                    <a:pt x="127" y="130"/>
                    <a:pt x="128" y="129"/>
                  </a:cubicBezTo>
                  <a:cubicBezTo>
                    <a:pt x="128" y="129"/>
                    <a:pt x="128" y="128"/>
                    <a:pt x="128" y="128"/>
                  </a:cubicBezTo>
                  <a:cubicBezTo>
                    <a:pt x="130" y="124"/>
                    <a:pt x="138" y="119"/>
                    <a:pt x="135" y="116"/>
                  </a:cubicBezTo>
                  <a:cubicBezTo>
                    <a:pt x="126" y="127"/>
                    <a:pt x="117" y="137"/>
                    <a:pt x="109" y="148"/>
                  </a:cubicBezTo>
                  <a:cubicBezTo>
                    <a:pt x="109" y="150"/>
                    <a:pt x="108" y="150"/>
                    <a:pt x="108" y="151"/>
                  </a:cubicBezTo>
                  <a:cubicBezTo>
                    <a:pt x="107" y="151"/>
                    <a:pt x="106" y="152"/>
                    <a:pt x="105" y="152"/>
                  </a:cubicBezTo>
                  <a:cubicBezTo>
                    <a:pt x="104" y="150"/>
                    <a:pt x="107" y="146"/>
                    <a:pt x="109" y="144"/>
                  </a:cubicBezTo>
                  <a:cubicBezTo>
                    <a:pt x="111" y="141"/>
                    <a:pt x="116" y="137"/>
                    <a:pt x="118" y="135"/>
                  </a:cubicBezTo>
                  <a:cubicBezTo>
                    <a:pt x="120" y="130"/>
                    <a:pt x="124" y="127"/>
                    <a:pt x="127" y="123"/>
                  </a:cubicBezTo>
                  <a:cubicBezTo>
                    <a:pt x="129" y="121"/>
                    <a:pt x="130" y="119"/>
                    <a:pt x="131" y="117"/>
                  </a:cubicBezTo>
                  <a:cubicBezTo>
                    <a:pt x="135" y="113"/>
                    <a:pt x="137" y="110"/>
                    <a:pt x="134" y="105"/>
                  </a:cubicBezTo>
                  <a:cubicBezTo>
                    <a:pt x="129" y="110"/>
                    <a:pt x="124" y="118"/>
                    <a:pt x="119" y="124"/>
                  </a:cubicBezTo>
                  <a:close/>
                  <a:moveTo>
                    <a:pt x="167" y="155"/>
                  </a:moveTo>
                  <a:cubicBezTo>
                    <a:pt x="167" y="156"/>
                    <a:pt x="167" y="157"/>
                    <a:pt x="167" y="159"/>
                  </a:cubicBezTo>
                  <a:cubicBezTo>
                    <a:pt x="170" y="158"/>
                    <a:pt x="171" y="154"/>
                    <a:pt x="174" y="152"/>
                  </a:cubicBezTo>
                  <a:cubicBezTo>
                    <a:pt x="178" y="142"/>
                    <a:pt x="186" y="135"/>
                    <a:pt x="191" y="126"/>
                  </a:cubicBezTo>
                  <a:cubicBezTo>
                    <a:pt x="193" y="124"/>
                    <a:pt x="194" y="122"/>
                    <a:pt x="195" y="119"/>
                  </a:cubicBezTo>
                  <a:cubicBezTo>
                    <a:pt x="196" y="118"/>
                    <a:pt x="197" y="119"/>
                    <a:pt x="198" y="117"/>
                  </a:cubicBezTo>
                  <a:cubicBezTo>
                    <a:pt x="197" y="116"/>
                    <a:pt x="198" y="112"/>
                    <a:pt x="197" y="111"/>
                  </a:cubicBezTo>
                  <a:cubicBezTo>
                    <a:pt x="186" y="124"/>
                    <a:pt x="174" y="140"/>
                    <a:pt x="167" y="155"/>
                  </a:cubicBezTo>
                  <a:close/>
                  <a:moveTo>
                    <a:pt x="230" y="153"/>
                  </a:moveTo>
                  <a:cubicBezTo>
                    <a:pt x="236" y="147"/>
                    <a:pt x="243" y="141"/>
                    <a:pt x="248" y="135"/>
                  </a:cubicBezTo>
                  <a:cubicBezTo>
                    <a:pt x="253" y="129"/>
                    <a:pt x="259" y="124"/>
                    <a:pt x="258" y="117"/>
                  </a:cubicBezTo>
                  <a:cubicBezTo>
                    <a:pt x="258" y="117"/>
                    <a:pt x="258" y="117"/>
                    <a:pt x="258" y="117"/>
                  </a:cubicBezTo>
                  <a:cubicBezTo>
                    <a:pt x="254" y="120"/>
                    <a:pt x="252" y="125"/>
                    <a:pt x="247" y="128"/>
                  </a:cubicBezTo>
                  <a:cubicBezTo>
                    <a:pt x="248" y="129"/>
                    <a:pt x="247" y="129"/>
                    <a:pt x="247" y="130"/>
                  </a:cubicBezTo>
                  <a:cubicBezTo>
                    <a:pt x="243" y="132"/>
                    <a:pt x="241" y="137"/>
                    <a:pt x="238" y="138"/>
                  </a:cubicBezTo>
                  <a:cubicBezTo>
                    <a:pt x="238" y="141"/>
                    <a:pt x="237" y="142"/>
                    <a:pt x="235" y="143"/>
                  </a:cubicBezTo>
                  <a:cubicBezTo>
                    <a:pt x="232" y="149"/>
                    <a:pt x="224" y="151"/>
                    <a:pt x="226" y="159"/>
                  </a:cubicBezTo>
                  <a:cubicBezTo>
                    <a:pt x="229" y="158"/>
                    <a:pt x="229" y="156"/>
                    <a:pt x="230" y="153"/>
                  </a:cubicBezTo>
                  <a:close/>
                  <a:moveTo>
                    <a:pt x="194" y="125"/>
                  </a:moveTo>
                  <a:cubicBezTo>
                    <a:pt x="194" y="126"/>
                    <a:pt x="193" y="126"/>
                    <a:pt x="193" y="127"/>
                  </a:cubicBezTo>
                  <a:cubicBezTo>
                    <a:pt x="186" y="135"/>
                    <a:pt x="180" y="145"/>
                    <a:pt x="173" y="154"/>
                  </a:cubicBezTo>
                  <a:cubicBezTo>
                    <a:pt x="173" y="156"/>
                    <a:pt x="172" y="157"/>
                    <a:pt x="170" y="158"/>
                  </a:cubicBezTo>
                  <a:cubicBezTo>
                    <a:pt x="170" y="162"/>
                    <a:pt x="167" y="164"/>
                    <a:pt x="167" y="170"/>
                  </a:cubicBezTo>
                  <a:cubicBezTo>
                    <a:pt x="179" y="158"/>
                    <a:pt x="188" y="144"/>
                    <a:pt x="198" y="130"/>
                  </a:cubicBezTo>
                  <a:cubicBezTo>
                    <a:pt x="197" y="128"/>
                    <a:pt x="198" y="123"/>
                    <a:pt x="197" y="122"/>
                  </a:cubicBezTo>
                  <a:cubicBezTo>
                    <a:pt x="196" y="123"/>
                    <a:pt x="195" y="125"/>
                    <a:pt x="194" y="125"/>
                  </a:cubicBezTo>
                  <a:close/>
                  <a:moveTo>
                    <a:pt x="135" y="123"/>
                  </a:moveTo>
                  <a:cubicBezTo>
                    <a:pt x="127" y="130"/>
                    <a:pt x="123" y="140"/>
                    <a:pt x="115" y="147"/>
                  </a:cubicBezTo>
                  <a:cubicBezTo>
                    <a:pt x="113" y="152"/>
                    <a:pt x="108" y="154"/>
                    <a:pt x="107" y="160"/>
                  </a:cubicBezTo>
                  <a:cubicBezTo>
                    <a:pt x="106" y="160"/>
                    <a:pt x="105" y="160"/>
                    <a:pt x="104" y="161"/>
                  </a:cubicBezTo>
                  <a:cubicBezTo>
                    <a:pt x="104" y="163"/>
                    <a:pt x="104" y="164"/>
                    <a:pt x="104" y="167"/>
                  </a:cubicBezTo>
                  <a:cubicBezTo>
                    <a:pt x="108" y="164"/>
                    <a:pt x="109" y="159"/>
                    <a:pt x="114" y="156"/>
                  </a:cubicBezTo>
                  <a:cubicBezTo>
                    <a:pt x="118" y="149"/>
                    <a:pt x="124" y="144"/>
                    <a:pt x="129" y="137"/>
                  </a:cubicBezTo>
                  <a:cubicBezTo>
                    <a:pt x="132" y="133"/>
                    <a:pt x="136" y="128"/>
                    <a:pt x="136" y="124"/>
                  </a:cubicBezTo>
                  <a:cubicBezTo>
                    <a:pt x="136" y="123"/>
                    <a:pt x="136" y="123"/>
                    <a:pt x="135" y="123"/>
                  </a:cubicBezTo>
                  <a:close/>
                  <a:moveTo>
                    <a:pt x="258" y="127"/>
                  </a:moveTo>
                  <a:cubicBezTo>
                    <a:pt x="253" y="130"/>
                    <a:pt x="251" y="136"/>
                    <a:pt x="246" y="138"/>
                  </a:cubicBezTo>
                  <a:cubicBezTo>
                    <a:pt x="246" y="141"/>
                    <a:pt x="243" y="142"/>
                    <a:pt x="242" y="145"/>
                  </a:cubicBezTo>
                  <a:cubicBezTo>
                    <a:pt x="241" y="145"/>
                    <a:pt x="240" y="146"/>
                    <a:pt x="239" y="146"/>
                  </a:cubicBezTo>
                  <a:cubicBezTo>
                    <a:pt x="239" y="147"/>
                    <a:pt x="238" y="147"/>
                    <a:pt x="239" y="148"/>
                  </a:cubicBezTo>
                  <a:cubicBezTo>
                    <a:pt x="234" y="152"/>
                    <a:pt x="231" y="158"/>
                    <a:pt x="226" y="163"/>
                  </a:cubicBezTo>
                  <a:cubicBezTo>
                    <a:pt x="226" y="165"/>
                    <a:pt x="225" y="167"/>
                    <a:pt x="226" y="168"/>
                  </a:cubicBezTo>
                  <a:cubicBezTo>
                    <a:pt x="237" y="156"/>
                    <a:pt x="248" y="144"/>
                    <a:pt x="258" y="132"/>
                  </a:cubicBezTo>
                  <a:cubicBezTo>
                    <a:pt x="259" y="130"/>
                    <a:pt x="259" y="129"/>
                    <a:pt x="259" y="126"/>
                  </a:cubicBezTo>
                  <a:cubicBezTo>
                    <a:pt x="259" y="126"/>
                    <a:pt x="258" y="126"/>
                    <a:pt x="258" y="126"/>
                  </a:cubicBezTo>
                  <a:cubicBezTo>
                    <a:pt x="258" y="126"/>
                    <a:pt x="258" y="127"/>
                    <a:pt x="258" y="127"/>
                  </a:cubicBezTo>
                  <a:close/>
                  <a:moveTo>
                    <a:pt x="135" y="132"/>
                  </a:moveTo>
                  <a:cubicBezTo>
                    <a:pt x="127" y="143"/>
                    <a:pt x="119" y="154"/>
                    <a:pt x="109" y="163"/>
                  </a:cubicBezTo>
                  <a:cubicBezTo>
                    <a:pt x="110" y="165"/>
                    <a:pt x="106" y="167"/>
                    <a:pt x="107" y="169"/>
                  </a:cubicBezTo>
                  <a:cubicBezTo>
                    <a:pt x="106" y="170"/>
                    <a:pt x="105" y="170"/>
                    <a:pt x="104" y="172"/>
                  </a:cubicBezTo>
                  <a:cubicBezTo>
                    <a:pt x="105" y="172"/>
                    <a:pt x="104" y="175"/>
                    <a:pt x="105" y="176"/>
                  </a:cubicBezTo>
                  <a:cubicBezTo>
                    <a:pt x="107" y="176"/>
                    <a:pt x="109" y="175"/>
                    <a:pt x="109" y="172"/>
                  </a:cubicBezTo>
                  <a:cubicBezTo>
                    <a:pt x="112" y="171"/>
                    <a:pt x="113" y="168"/>
                    <a:pt x="115" y="166"/>
                  </a:cubicBezTo>
                  <a:cubicBezTo>
                    <a:pt x="116" y="163"/>
                    <a:pt x="119" y="161"/>
                    <a:pt x="121" y="158"/>
                  </a:cubicBezTo>
                  <a:cubicBezTo>
                    <a:pt x="127" y="151"/>
                    <a:pt x="132" y="144"/>
                    <a:pt x="137" y="137"/>
                  </a:cubicBezTo>
                  <a:cubicBezTo>
                    <a:pt x="137" y="135"/>
                    <a:pt x="137" y="134"/>
                    <a:pt x="137" y="132"/>
                  </a:cubicBezTo>
                  <a:cubicBezTo>
                    <a:pt x="136" y="132"/>
                    <a:pt x="136" y="132"/>
                    <a:pt x="135" y="132"/>
                  </a:cubicBezTo>
                  <a:close/>
                  <a:moveTo>
                    <a:pt x="238" y="157"/>
                  </a:moveTo>
                  <a:cubicBezTo>
                    <a:pt x="238" y="157"/>
                    <a:pt x="238" y="158"/>
                    <a:pt x="238" y="158"/>
                  </a:cubicBezTo>
                  <a:cubicBezTo>
                    <a:pt x="237" y="159"/>
                    <a:pt x="237" y="160"/>
                    <a:pt x="235" y="160"/>
                  </a:cubicBezTo>
                  <a:cubicBezTo>
                    <a:pt x="233" y="165"/>
                    <a:pt x="228" y="168"/>
                    <a:pt x="226" y="174"/>
                  </a:cubicBezTo>
                  <a:cubicBezTo>
                    <a:pt x="228" y="174"/>
                    <a:pt x="226" y="177"/>
                    <a:pt x="227" y="178"/>
                  </a:cubicBezTo>
                  <a:cubicBezTo>
                    <a:pt x="237" y="165"/>
                    <a:pt x="250" y="153"/>
                    <a:pt x="259" y="140"/>
                  </a:cubicBezTo>
                  <a:cubicBezTo>
                    <a:pt x="259" y="138"/>
                    <a:pt x="259" y="136"/>
                    <a:pt x="259" y="135"/>
                  </a:cubicBezTo>
                  <a:cubicBezTo>
                    <a:pt x="251" y="142"/>
                    <a:pt x="246" y="150"/>
                    <a:pt x="238" y="157"/>
                  </a:cubicBezTo>
                  <a:close/>
                  <a:moveTo>
                    <a:pt x="183" y="154"/>
                  </a:moveTo>
                  <a:cubicBezTo>
                    <a:pt x="181" y="155"/>
                    <a:pt x="181" y="159"/>
                    <a:pt x="178" y="159"/>
                  </a:cubicBezTo>
                  <a:cubicBezTo>
                    <a:pt x="176" y="164"/>
                    <a:pt x="172" y="166"/>
                    <a:pt x="169" y="171"/>
                  </a:cubicBezTo>
                  <a:cubicBezTo>
                    <a:pt x="170" y="174"/>
                    <a:pt x="167" y="175"/>
                    <a:pt x="167" y="179"/>
                  </a:cubicBezTo>
                  <a:cubicBezTo>
                    <a:pt x="171" y="175"/>
                    <a:pt x="175" y="171"/>
                    <a:pt x="178" y="167"/>
                  </a:cubicBezTo>
                  <a:cubicBezTo>
                    <a:pt x="183" y="161"/>
                    <a:pt x="188" y="154"/>
                    <a:pt x="193" y="148"/>
                  </a:cubicBezTo>
                  <a:cubicBezTo>
                    <a:pt x="196" y="144"/>
                    <a:pt x="200" y="141"/>
                    <a:pt x="197" y="136"/>
                  </a:cubicBezTo>
                  <a:cubicBezTo>
                    <a:pt x="192" y="141"/>
                    <a:pt x="187" y="147"/>
                    <a:pt x="183" y="154"/>
                  </a:cubicBezTo>
                  <a:close/>
                  <a:moveTo>
                    <a:pt x="59" y="136"/>
                  </a:moveTo>
                  <a:cubicBezTo>
                    <a:pt x="52" y="142"/>
                    <a:pt x="47" y="149"/>
                    <a:pt x="41" y="156"/>
                  </a:cubicBezTo>
                  <a:cubicBezTo>
                    <a:pt x="42" y="159"/>
                    <a:pt x="40" y="161"/>
                    <a:pt x="41" y="163"/>
                  </a:cubicBezTo>
                  <a:cubicBezTo>
                    <a:pt x="48" y="154"/>
                    <a:pt x="55" y="145"/>
                    <a:pt x="63" y="136"/>
                  </a:cubicBezTo>
                  <a:cubicBezTo>
                    <a:pt x="62" y="136"/>
                    <a:pt x="60" y="137"/>
                    <a:pt x="59" y="136"/>
                  </a:cubicBezTo>
                  <a:close/>
                  <a:moveTo>
                    <a:pt x="40" y="148"/>
                  </a:moveTo>
                  <a:cubicBezTo>
                    <a:pt x="41" y="149"/>
                    <a:pt x="41" y="151"/>
                    <a:pt x="41" y="152"/>
                  </a:cubicBezTo>
                  <a:cubicBezTo>
                    <a:pt x="46" y="147"/>
                    <a:pt x="50" y="142"/>
                    <a:pt x="54" y="137"/>
                  </a:cubicBezTo>
                  <a:cubicBezTo>
                    <a:pt x="52" y="137"/>
                    <a:pt x="51" y="136"/>
                    <a:pt x="50" y="137"/>
                  </a:cubicBezTo>
                  <a:cubicBezTo>
                    <a:pt x="47" y="140"/>
                    <a:pt x="43" y="144"/>
                    <a:pt x="40" y="148"/>
                  </a:cubicBezTo>
                  <a:close/>
                  <a:moveTo>
                    <a:pt x="66" y="137"/>
                  </a:moveTo>
                  <a:cubicBezTo>
                    <a:pt x="62" y="140"/>
                    <a:pt x="60" y="144"/>
                    <a:pt x="56" y="148"/>
                  </a:cubicBezTo>
                  <a:cubicBezTo>
                    <a:pt x="54" y="151"/>
                    <a:pt x="51" y="153"/>
                    <a:pt x="50" y="155"/>
                  </a:cubicBezTo>
                  <a:cubicBezTo>
                    <a:pt x="48" y="157"/>
                    <a:pt x="47" y="159"/>
                    <a:pt x="46" y="162"/>
                  </a:cubicBezTo>
                  <a:cubicBezTo>
                    <a:pt x="43" y="165"/>
                    <a:pt x="40" y="167"/>
                    <a:pt x="41" y="172"/>
                  </a:cubicBezTo>
                  <a:cubicBezTo>
                    <a:pt x="48" y="166"/>
                    <a:pt x="52" y="159"/>
                    <a:pt x="58" y="153"/>
                  </a:cubicBezTo>
                  <a:cubicBezTo>
                    <a:pt x="61" y="149"/>
                    <a:pt x="64" y="146"/>
                    <a:pt x="68" y="142"/>
                  </a:cubicBezTo>
                  <a:cubicBezTo>
                    <a:pt x="68" y="139"/>
                    <a:pt x="71" y="139"/>
                    <a:pt x="70" y="136"/>
                  </a:cubicBezTo>
                  <a:cubicBezTo>
                    <a:pt x="69" y="136"/>
                    <a:pt x="68" y="137"/>
                    <a:pt x="66" y="137"/>
                  </a:cubicBezTo>
                  <a:close/>
                  <a:moveTo>
                    <a:pt x="39" y="137"/>
                  </a:moveTo>
                  <a:cubicBezTo>
                    <a:pt x="39" y="139"/>
                    <a:pt x="40" y="142"/>
                    <a:pt x="41" y="144"/>
                  </a:cubicBezTo>
                  <a:cubicBezTo>
                    <a:pt x="42" y="142"/>
                    <a:pt x="45" y="140"/>
                    <a:pt x="46" y="137"/>
                  </a:cubicBezTo>
                  <a:cubicBezTo>
                    <a:pt x="44" y="136"/>
                    <a:pt x="41" y="137"/>
                    <a:pt x="39" y="137"/>
                  </a:cubicBezTo>
                  <a:close/>
                  <a:moveTo>
                    <a:pt x="71" y="141"/>
                  </a:moveTo>
                  <a:cubicBezTo>
                    <a:pt x="67" y="145"/>
                    <a:pt x="64" y="150"/>
                    <a:pt x="60" y="153"/>
                  </a:cubicBezTo>
                  <a:cubicBezTo>
                    <a:pt x="55" y="162"/>
                    <a:pt x="48" y="166"/>
                    <a:pt x="44" y="175"/>
                  </a:cubicBezTo>
                  <a:cubicBezTo>
                    <a:pt x="43" y="176"/>
                    <a:pt x="42" y="176"/>
                    <a:pt x="41" y="176"/>
                  </a:cubicBezTo>
                  <a:cubicBezTo>
                    <a:pt x="42" y="179"/>
                    <a:pt x="41" y="180"/>
                    <a:pt x="42" y="182"/>
                  </a:cubicBezTo>
                  <a:cubicBezTo>
                    <a:pt x="44" y="180"/>
                    <a:pt x="47" y="178"/>
                    <a:pt x="48" y="174"/>
                  </a:cubicBezTo>
                  <a:cubicBezTo>
                    <a:pt x="54" y="171"/>
                    <a:pt x="56" y="164"/>
                    <a:pt x="61" y="161"/>
                  </a:cubicBezTo>
                  <a:cubicBezTo>
                    <a:pt x="63" y="156"/>
                    <a:pt x="68" y="154"/>
                    <a:pt x="69" y="149"/>
                  </a:cubicBezTo>
                  <a:cubicBezTo>
                    <a:pt x="70" y="149"/>
                    <a:pt x="71" y="148"/>
                    <a:pt x="72" y="148"/>
                  </a:cubicBezTo>
                  <a:cubicBezTo>
                    <a:pt x="73" y="146"/>
                    <a:pt x="72" y="143"/>
                    <a:pt x="72" y="141"/>
                  </a:cubicBezTo>
                  <a:cubicBezTo>
                    <a:pt x="71" y="141"/>
                    <a:pt x="71" y="141"/>
                    <a:pt x="71" y="141"/>
                  </a:cubicBezTo>
                  <a:close/>
                  <a:moveTo>
                    <a:pt x="110" y="183"/>
                  </a:moveTo>
                  <a:cubicBezTo>
                    <a:pt x="112" y="179"/>
                    <a:pt x="115" y="176"/>
                    <a:pt x="118" y="172"/>
                  </a:cubicBezTo>
                  <a:cubicBezTo>
                    <a:pt x="122" y="167"/>
                    <a:pt x="127" y="161"/>
                    <a:pt x="131" y="156"/>
                  </a:cubicBezTo>
                  <a:cubicBezTo>
                    <a:pt x="132" y="154"/>
                    <a:pt x="133" y="152"/>
                    <a:pt x="134" y="151"/>
                  </a:cubicBezTo>
                  <a:cubicBezTo>
                    <a:pt x="136" y="148"/>
                    <a:pt x="139" y="145"/>
                    <a:pt x="136" y="143"/>
                  </a:cubicBezTo>
                  <a:cubicBezTo>
                    <a:pt x="136" y="144"/>
                    <a:pt x="134" y="144"/>
                    <a:pt x="133" y="145"/>
                  </a:cubicBezTo>
                  <a:cubicBezTo>
                    <a:pt x="128" y="155"/>
                    <a:pt x="119" y="161"/>
                    <a:pt x="115" y="171"/>
                  </a:cubicBezTo>
                  <a:cubicBezTo>
                    <a:pt x="111" y="173"/>
                    <a:pt x="109" y="178"/>
                    <a:pt x="106" y="180"/>
                  </a:cubicBezTo>
                  <a:cubicBezTo>
                    <a:pt x="106" y="182"/>
                    <a:pt x="105" y="186"/>
                    <a:pt x="106" y="188"/>
                  </a:cubicBezTo>
                  <a:cubicBezTo>
                    <a:pt x="107" y="186"/>
                    <a:pt x="108" y="184"/>
                    <a:pt x="110" y="183"/>
                  </a:cubicBezTo>
                  <a:close/>
                  <a:moveTo>
                    <a:pt x="189" y="157"/>
                  </a:moveTo>
                  <a:cubicBezTo>
                    <a:pt x="184" y="161"/>
                    <a:pt x="180" y="166"/>
                    <a:pt x="177" y="172"/>
                  </a:cubicBezTo>
                  <a:cubicBezTo>
                    <a:pt x="173" y="173"/>
                    <a:pt x="171" y="177"/>
                    <a:pt x="170" y="180"/>
                  </a:cubicBezTo>
                  <a:cubicBezTo>
                    <a:pt x="169" y="180"/>
                    <a:pt x="169" y="180"/>
                    <a:pt x="168" y="181"/>
                  </a:cubicBezTo>
                  <a:cubicBezTo>
                    <a:pt x="167" y="184"/>
                    <a:pt x="167" y="186"/>
                    <a:pt x="167" y="189"/>
                  </a:cubicBezTo>
                  <a:cubicBezTo>
                    <a:pt x="175" y="183"/>
                    <a:pt x="179" y="174"/>
                    <a:pt x="185" y="167"/>
                  </a:cubicBezTo>
                  <a:cubicBezTo>
                    <a:pt x="190" y="162"/>
                    <a:pt x="193" y="155"/>
                    <a:pt x="198" y="150"/>
                  </a:cubicBezTo>
                  <a:cubicBezTo>
                    <a:pt x="197" y="149"/>
                    <a:pt x="198" y="147"/>
                    <a:pt x="198" y="146"/>
                  </a:cubicBezTo>
                  <a:cubicBezTo>
                    <a:pt x="198" y="145"/>
                    <a:pt x="198" y="145"/>
                    <a:pt x="197" y="145"/>
                  </a:cubicBezTo>
                  <a:cubicBezTo>
                    <a:pt x="194" y="149"/>
                    <a:pt x="191" y="152"/>
                    <a:pt x="189" y="157"/>
                  </a:cubicBezTo>
                  <a:close/>
                  <a:moveTo>
                    <a:pt x="227" y="183"/>
                  </a:moveTo>
                  <a:cubicBezTo>
                    <a:pt x="227" y="187"/>
                    <a:pt x="227" y="188"/>
                    <a:pt x="227" y="191"/>
                  </a:cubicBezTo>
                  <a:cubicBezTo>
                    <a:pt x="228" y="191"/>
                    <a:pt x="229" y="189"/>
                    <a:pt x="229" y="187"/>
                  </a:cubicBezTo>
                  <a:cubicBezTo>
                    <a:pt x="233" y="185"/>
                    <a:pt x="236" y="179"/>
                    <a:pt x="239" y="178"/>
                  </a:cubicBezTo>
                  <a:cubicBezTo>
                    <a:pt x="238" y="175"/>
                    <a:pt x="240" y="175"/>
                    <a:pt x="241" y="174"/>
                  </a:cubicBezTo>
                  <a:cubicBezTo>
                    <a:pt x="244" y="171"/>
                    <a:pt x="248" y="165"/>
                    <a:pt x="251" y="162"/>
                  </a:cubicBezTo>
                  <a:cubicBezTo>
                    <a:pt x="254" y="158"/>
                    <a:pt x="262" y="153"/>
                    <a:pt x="259" y="146"/>
                  </a:cubicBezTo>
                  <a:cubicBezTo>
                    <a:pt x="246" y="157"/>
                    <a:pt x="237" y="170"/>
                    <a:pt x="227" y="183"/>
                  </a:cubicBezTo>
                  <a:close/>
                  <a:moveTo>
                    <a:pt x="41" y="187"/>
                  </a:moveTo>
                  <a:cubicBezTo>
                    <a:pt x="42" y="189"/>
                    <a:pt x="42" y="189"/>
                    <a:pt x="41" y="191"/>
                  </a:cubicBezTo>
                  <a:cubicBezTo>
                    <a:pt x="44" y="191"/>
                    <a:pt x="43" y="188"/>
                    <a:pt x="45" y="188"/>
                  </a:cubicBezTo>
                  <a:cubicBezTo>
                    <a:pt x="52" y="177"/>
                    <a:pt x="62" y="169"/>
                    <a:pt x="70" y="159"/>
                  </a:cubicBezTo>
                  <a:cubicBezTo>
                    <a:pt x="70" y="157"/>
                    <a:pt x="71" y="156"/>
                    <a:pt x="72" y="155"/>
                  </a:cubicBezTo>
                  <a:cubicBezTo>
                    <a:pt x="72" y="154"/>
                    <a:pt x="73" y="151"/>
                    <a:pt x="71" y="151"/>
                  </a:cubicBezTo>
                  <a:cubicBezTo>
                    <a:pt x="61" y="163"/>
                    <a:pt x="51" y="175"/>
                    <a:pt x="41" y="187"/>
                  </a:cubicBezTo>
                  <a:close/>
                  <a:moveTo>
                    <a:pt x="130" y="159"/>
                  </a:moveTo>
                  <a:cubicBezTo>
                    <a:pt x="128" y="164"/>
                    <a:pt x="123" y="166"/>
                    <a:pt x="122" y="171"/>
                  </a:cubicBezTo>
                  <a:cubicBezTo>
                    <a:pt x="117" y="175"/>
                    <a:pt x="115" y="182"/>
                    <a:pt x="109" y="186"/>
                  </a:cubicBezTo>
                  <a:cubicBezTo>
                    <a:pt x="109" y="189"/>
                    <a:pt x="108" y="191"/>
                    <a:pt x="105" y="192"/>
                  </a:cubicBezTo>
                  <a:cubicBezTo>
                    <a:pt x="106" y="194"/>
                    <a:pt x="106" y="195"/>
                    <a:pt x="106" y="196"/>
                  </a:cubicBezTo>
                  <a:cubicBezTo>
                    <a:pt x="109" y="196"/>
                    <a:pt x="110" y="193"/>
                    <a:pt x="111" y="191"/>
                  </a:cubicBezTo>
                  <a:cubicBezTo>
                    <a:pt x="115" y="187"/>
                    <a:pt x="118" y="182"/>
                    <a:pt x="122" y="178"/>
                  </a:cubicBezTo>
                  <a:cubicBezTo>
                    <a:pt x="124" y="174"/>
                    <a:pt x="127" y="170"/>
                    <a:pt x="130" y="167"/>
                  </a:cubicBezTo>
                  <a:cubicBezTo>
                    <a:pt x="134" y="163"/>
                    <a:pt x="138" y="159"/>
                    <a:pt x="137" y="153"/>
                  </a:cubicBezTo>
                  <a:cubicBezTo>
                    <a:pt x="136" y="153"/>
                    <a:pt x="136" y="152"/>
                    <a:pt x="136" y="152"/>
                  </a:cubicBezTo>
                  <a:cubicBezTo>
                    <a:pt x="134" y="155"/>
                    <a:pt x="133" y="158"/>
                    <a:pt x="130" y="159"/>
                  </a:cubicBezTo>
                  <a:close/>
                  <a:moveTo>
                    <a:pt x="188" y="167"/>
                  </a:moveTo>
                  <a:cubicBezTo>
                    <a:pt x="186" y="168"/>
                    <a:pt x="185" y="168"/>
                    <a:pt x="185" y="170"/>
                  </a:cubicBezTo>
                  <a:cubicBezTo>
                    <a:pt x="184" y="170"/>
                    <a:pt x="184" y="171"/>
                    <a:pt x="183" y="171"/>
                  </a:cubicBezTo>
                  <a:cubicBezTo>
                    <a:pt x="180" y="177"/>
                    <a:pt x="176" y="183"/>
                    <a:pt x="172" y="189"/>
                  </a:cubicBezTo>
                  <a:cubicBezTo>
                    <a:pt x="171" y="189"/>
                    <a:pt x="171" y="189"/>
                    <a:pt x="170" y="189"/>
                  </a:cubicBezTo>
                  <a:cubicBezTo>
                    <a:pt x="169" y="192"/>
                    <a:pt x="166" y="194"/>
                    <a:pt x="167" y="200"/>
                  </a:cubicBezTo>
                  <a:cubicBezTo>
                    <a:pt x="170" y="200"/>
                    <a:pt x="170" y="196"/>
                    <a:pt x="172" y="196"/>
                  </a:cubicBezTo>
                  <a:cubicBezTo>
                    <a:pt x="180" y="185"/>
                    <a:pt x="188" y="174"/>
                    <a:pt x="196" y="163"/>
                  </a:cubicBezTo>
                  <a:cubicBezTo>
                    <a:pt x="196" y="163"/>
                    <a:pt x="197" y="163"/>
                    <a:pt x="198" y="163"/>
                  </a:cubicBezTo>
                  <a:cubicBezTo>
                    <a:pt x="198" y="159"/>
                    <a:pt x="199" y="157"/>
                    <a:pt x="198" y="155"/>
                  </a:cubicBezTo>
                  <a:cubicBezTo>
                    <a:pt x="194" y="158"/>
                    <a:pt x="190" y="162"/>
                    <a:pt x="188" y="167"/>
                  </a:cubicBezTo>
                  <a:close/>
                  <a:moveTo>
                    <a:pt x="250" y="165"/>
                  </a:moveTo>
                  <a:cubicBezTo>
                    <a:pt x="249" y="167"/>
                    <a:pt x="246" y="169"/>
                    <a:pt x="245" y="171"/>
                  </a:cubicBezTo>
                  <a:cubicBezTo>
                    <a:pt x="241" y="175"/>
                    <a:pt x="239" y="179"/>
                    <a:pt x="236" y="183"/>
                  </a:cubicBezTo>
                  <a:cubicBezTo>
                    <a:pt x="233" y="186"/>
                    <a:pt x="230" y="189"/>
                    <a:pt x="229" y="194"/>
                  </a:cubicBezTo>
                  <a:cubicBezTo>
                    <a:pt x="229" y="194"/>
                    <a:pt x="228" y="195"/>
                    <a:pt x="227" y="195"/>
                  </a:cubicBezTo>
                  <a:cubicBezTo>
                    <a:pt x="228" y="197"/>
                    <a:pt x="227" y="199"/>
                    <a:pt x="228" y="201"/>
                  </a:cubicBezTo>
                  <a:cubicBezTo>
                    <a:pt x="239" y="189"/>
                    <a:pt x="249" y="174"/>
                    <a:pt x="260" y="162"/>
                  </a:cubicBezTo>
                  <a:cubicBezTo>
                    <a:pt x="260" y="160"/>
                    <a:pt x="261" y="157"/>
                    <a:pt x="259" y="156"/>
                  </a:cubicBezTo>
                  <a:cubicBezTo>
                    <a:pt x="257" y="159"/>
                    <a:pt x="254" y="163"/>
                    <a:pt x="250" y="165"/>
                  </a:cubicBezTo>
                  <a:close/>
                  <a:moveTo>
                    <a:pt x="45" y="193"/>
                  </a:moveTo>
                  <a:cubicBezTo>
                    <a:pt x="45" y="193"/>
                    <a:pt x="43" y="193"/>
                    <a:pt x="43" y="194"/>
                  </a:cubicBezTo>
                  <a:cubicBezTo>
                    <a:pt x="43" y="194"/>
                    <a:pt x="43" y="196"/>
                    <a:pt x="41" y="196"/>
                  </a:cubicBezTo>
                  <a:cubicBezTo>
                    <a:pt x="42" y="198"/>
                    <a:pt x="41" y="200"/>
                    <a:pt x="42" y="201"/>
                  </a:cubicBezTo>
                  <a:cubicBezTo>
                    <a:pt x="52" y="189"/>
                    <a:pt x="63" y="178"/>
                    <a:pt x="72" y="166"/>
                  </a:cubicBezTo>
                  <a:cubicBezTo>
                    <a:pt x="72" y="163"/>
                    <a:pt x="72" y="161"/>
                    <a:pt x="72" y="160"/>
                  </a:cubicBezTo>
                  <a:cubicBezTo>
                    <a:pt x="63" y="171"/>
                    <a:pt x="52" y="180"/>
                    <a:pt x="45" y="193"/>
                  </a:cubicBezTo>
                  <a:close/>
                  <a:moveTo>
                    <a:pt x="136" y="163"/>
                  </a:moveTo>
                  <a:cubicBezTo>
                    <a:pt x="134" y="166"/>
                    <a:pt x="132" y="168"/>
                    <a:pt x="129" y="170"/>
                  </a:cubicBezTo>
                  <a:cubicBezTo>
                    <a:pt x="129" y="172"/>
                    <a:pt x="128" y="173"/>
                    <a:pt x="127" y="173"/>
                  </a:cubicBezTo>
                  <a:cubicBezTo>
                    <a:pt x="126" y="176"/>
                    <a:pt x="124" y="177"/>
                    <a:pt x="122" y="179"/>
                  </a:cubicBezTo>
                  <a:cubicBezTo>
                    <a:pt x="120" y="185"/>
                    <a:pt x="113" y="190"/>
                    <a:pt x="110" y="197"/>
                  </a:cubicBezTo>
                  <a:cubicBezTo>
                    <a:pt x="108" y="198"/>
                    <a:pt x="106" y="201"/>
                    <a:pt x="107" y="203"/>
                  </a:cubicBezTo>
                  <a:cubicBezTo>
                    <a:pt x="109" y="202"/>
                    <a:pt x="110" y="200"/>
                    <a:pt x="111" y="198"/>
                  </a:cubicBezTo>
                  <a:cubicBezTo>
                    <a:pt x="121" y="188"/>
                    <a:pt x="128" y="177"/>
                    <a:pt x="137" y="168"/>
                  </a:cubicBezTo>
                  <a:cubicBezTo>
                    <a:pt x="137" y="166"/>
                    <a:pt x="138" y="164"/>
                    <a:pt x="136" y="163"/>
                  </a:cubicBezTo>
                  <a:close/>
                  <a:moveTo>
                    <a:pt x="188" y="177"/>
                  </a:moveTo>
                  <a:cubicBezTo>
                    <a:pt x="188" y="178"/>
                    <a:pt x="187" y="178"/>
                    <a:pt x="187" y="179"/>
                  </a:cubicBezTo>
                  <a:cubicBezTo>
                    <a:pt x="185" y="179"/>
                    <a:pt x="186" y="181"/>
                    <a:pt x="185" y="182"/>
                  </a:cubicBezTo>
                  <a:cubicBezTo>
                    <a:pt x="184" y="183"/>
                    <a:pt x="183" y="183"/>
                    <a:pt x="182" y="184"/>
                  </a:cubicBezTo>
                  <a:cubicBezTo>
                    <a:pt x="182" y="185"/>
                    <a:pt x="182" y="186"/>
                    <a:pt x="182" y="186"/>
                  </a:cubicBezTo>
                  <a:cubicBezTo>
                    <a:pt x="181" y="187"/>
                    <a:pt x="179" y="188"/>
                    <a:pt x="179" y="189"/>
                  </a:cubicBezTo>
                  <a:cubicBezTo>
                    <a:pt x="179" y="189"/>
                    <a:pt x="179" y="190"/>
                    <a:pt x="179" y="190"/>
                  </a:cubicBezTo>
                  <a:cubicBezTo>
                    <a:pt x="178" y="191"/>
                    <a:pt x="177" y="191"/>
                    <a:pt x="177" y="192"/>
                  </a:cubicBezTo>
                  <a:cubicBezTo>
                    <a:pt x="176" y="192"/>
                    <a:pt x="177" y="193"/>
                    <a:pt x="177" y="193"/>
                  </a:cubicBezTo>
                  <a:cubicBezTo>
                    <a:pt x="176" y="193"/>
                    <a:pt x="175" y="193"/>
                    <a:pt x="175" y="194"/>
                  </a:cubicBezTo>
                  <a:cubicBezTo>
                    <a:pt x="174" y="195"/>
                    <a:pt x="174" y="196"/>
                    <a:pt x="174" y="197"/>
                  </a:cubicBezTo>
                  <a:cubicBezTo>
                    <a:pt x="170" y="202"/>
                    <a:pt x="165" y="205"/>
                    <a:pt x="168" y="211"/>
                  </a:cubicBezTo>
                  <a:cubicBezTo>
                    <a:pt x="174" y="206"/>
                    <a:pt x="178" y="197"/>
                    <a:pt x="184" y="191"/>
                  </a:cubicBezTo>
                  <a:cubicBezTo>
                    <a:pt x="184" y="190"/>
                    <a:pt x="186" y="190"/>
                    <a:pt x="186" y="189"/>
                  </a:cubicBezTo>
                  <a:cubicBezTo>
                    <a:pt x="186" y="189"/>
                    <a:pt x="186" y="188"/>
                    <a:pt x="186" y="187"/>
                  </a:cubicBezTo>
                  <a:cubicBezTo>
                    <a:pt x="190" y="181"/>
                    <a:pt x="200" y="176"/>
                    <a:pt x="199" y="166"/>
                  </a:cubicBezTo>
                  <a:cubicBezTo>
                    <a:pt x="198" y="166"/>
                    <a:pt x="198" y="166"/>
                    <a:pt x="198" y="166"/>
                  </a:cubicBezTo>
                  <a:cubicBezTo>
                    <a:pt x="194" y="169"/>
                    <a:pt x="192" y="174"/>
                    <a:pt x="188" y="177"/>
                  </a:cubicBezTo>
                  <a:close/>
                  <a:moveTo>
                    <a:pt x="246" y="182"/>
                  </a:moveTo>
                  <a:cubicBezTo>
                    <a:pt x="245" y="183"/>
                    <a:pt x="244" y="183"/>
                    <a:pt x="244" y="184"/>
                  </a:cubicBezTo>
                  <a:cubicBezTo>
                    <a:pt x="243" y="184"/>
                    <a:pt x="243" y="186"/>
                    <a:pt x="243" y="186"/>
                  </a:cubicBezTo>
                  <a:cubicBezTo>
                    <a:pt x="241" y="190"/>
                    <a:pt x="237" y="191"/>
                    <a:pt x="235" y="194"/>
                  </a:cubicBezTo>
                  <a:cubicBezTo>
                    <a:pt x="235" y="195"/>
                    <a:pt x="235" y="196"/>
                    <a:pt x="234" y="196"/>
                  </a:cubicBezTo>
                  <a:cubicBezTo>
                    <a:pt x="233" y="198"/>
                    <a:pt x="230" y="200"/>
                    <a:pt x="229" y="203"/>
                  </a:cubicBezTo>
                  <a:cubicBezTo>
                    <a:pt x="228" y="203"/>
                    <a:pt x="230" y="203"/>
                    <a:pt x="229" y="204"/>
                  </a:cubicBezTo>
                  <a:cubicBezTo>
                    <a:pt x="229" y="205"/>
                    <a:pt x="228" y="205"/>
                    <a:pt x="227" y="206"/>
                  </a:cubicBezTo>
                  <a:cubicBezTo>
                    <a:pt x="228" y="208"/>
                    <a:pt x="228" y="211"/>
                    <a:pt x="228" y="213"/>
                  </a:cubicBezTo>
                  <a:cubicBezTo>
                    <a:pt x="235" y="207"/>
                    <a:pt x="239" y="198"/>
                    <a:pt x="247" y="192"/>
                  </a:cubicBezTo>
                  <a:cubicBezTo>
                    <a:pt x="250" y="186"/>
                    <a:pt x="255" y="182"/>
                    <a:pt x="259" y="176"/>
                  </a:cubicBezTo>
                  <a:cubicBezTo>
                    <a:pt x="260" y="176"/>
                    <a:pt x="261" y="178"/>
                    <a:pt x="261" y="177"/>
                  </a:cubicBezTo>
                  <a:cubicBezTo>
                    <a:pt x="260" y="174"/>
                    <a:pt x="262" y="168"/>
                    <a:pt x="260" y="166"/>
                  </a:cubicBezTo>
                  <a:cubicBezTo>
                    <a:pt x="255" y="171"/>
                    <a:pt x="250" y="176"/>
                    <a:pt x="246" y="182"/>
                  </a:cubicBezTo>
                  <a:close/>
                  <a:moveTo>
                    <a:pt x="70" y="173"/>
                  </a:moveTo>
                  <a:cubicBezTo>
                    <a:pt x="69" y="173"/>
                    <a:pt x="68" y="174"/>
                    <a:pt x="67" y="174"/>
                  </a:cubicBezTo>
                  <a:cubicBezTo>
                    <a:pt x="67" y="175"/>
                    <a:pt x="67" y="175"/>
                    <a:pt x="67" y="176"/>
                  </a:cubicBezTo>
                  <a:cubicBezTo>
                    <a:pt x="66" y="178"/>
                    <a:pt x="63" y="180"/>
                    <a:pt x="61" y="182"/>
                  </a:cubicBezTo>
                  <a:cubicBezTo>
                    <a:pt x="58" y="186"/>
                    <a:pt x="55" y="190"/>
                    <a:pt x="51" y="194"/>
                  </a:cubicBezTo>
                  <a:cubicBezTo>
                    <a:pt x="49" y="196"/>
                    <a:pt x="47" y="198"/>
                    <a:pt x="46" y="200"/>
                  </a:cubicBezTo>
                  <a:cubicBezTo>
                    <a:pt x="45" y="201"/>
                    <a:pt x="45" y="202"/>
                    <a:pt x="45" y="203"/>
                  </a:cubicBezTo>
                  <a:cubicBezTo>
                    <a:pt x="44" y="204"/>
                    <a:pt x="43" y="204"/>
                    <a:pt x="42" y="205"/>
                  </a:cubicBezTo>
                  <a:cubicBezTo>
                    <a:pt x="41" y="207"/>
                    <a:pt x="42" y="209"/>
                    <a:pt x="42" y="211"/>
                  </a:cubicBezTo>
                  <a:cubicBezTo>
                    <a:pt x="54" y="201"/>
                    <a:pt x="63" y="188"/>
                    <a:pt x="73" y="176"/>
                  </a:cubicBezTo>
                  <a:cubicBezTo>
                    <a:pt x="73" y="174"/>
                    <a:pt x="73" y="172"/>
                    <a:pt x="72" y="170"/>
                  </a:cubicBezTo>
                  <a:cubicBezTo>
                    <a:pt x="71" y="171"/>
                    <a:pt x="71" y="172"/>
                    <a:pt x="70" y="173"/>
                  </a:cubicBezTo>
                  <a:close/>
                  <a:moveTo>
                    <a:pt x="114" y="198"/>
                  </a:moveTo>
                  <a:cubicBezTo>
                    <a:pt x="114" y="199"/>
                    <a:pt x="110" y="203"/>
                    <a:pt x="109" y="207"/>
                  </a:cubicBezTo>
                  <a:cubicBezTo>
                    <a:pt x="107" y="208"/>
                    <a:pt x="105" y="210"/>
                    <a:pt x="107" y="214"/>
                  </a:cubicBezTo>
                  <a:cubicBezTo>
                    <a:pt x="117" y="201"/>
                    <a:pt x="128" y="188"/>
                    <a:pt x="138" y="174"/>
                  </a:cubicBezTo>
                  <a:cubicBezTo>
                    <a:pt x="138" y="174"/>
                    <a:pt x="138" y="172"/>
                    <a:pt x="137" y="172"/>
                  </a:cubicBezTo>
                  <a:cubicBezTo>
                    <a:pt x="128" y="179"/>
                    <a:pt x="123" y="189"/>
                    <a:pt x="114" y="198"/>
                  </a:cubicBezTo>
                  <a:close/>
                  <a:moveTo>
                    <a:pt x="168" y="214"/>
                  </a:moveTo>
                  <a:cubicBezTo>
                    <a:pt x="169" y="215"/>
                    <a:pt x="169" y="216"/>
                    <a:pt x="169" y="217"/>
                  </a:cubicBezTo>
                  <a:cubicBezTo>
                    <a:pt x="167" y="217"/>
                    <a:pt x="168" y="219"/>
                    <a:pt x="168" y="221"/>
                  </a:cubicBezTo>
                  <a:cubicBezTo>
                    <a:pt x="172" y="218"/>
                    <a:pt x="176" y="213"/>
                    <a:pt x="179" y="207"/>
                  </a:cubicBezTo>
                  <a:cubicBezTo>
                    <a:pt x="184" y="202"/>
                    <a:pt x="189" y="196"/>
                    <a:pt x="193" y="191"/>
                  </a:cubicBezTo>
                  <a:cubicBezTo>
                    <a:pt x="196" y="187"/>
                    <a:pt x="201" y="182"/>
                    <a:pt x="198" y="177"/>
                  </a:cubicBezTo>
                  <a:cubicBezTo>
                    <a:pt x="192" y="181"/>
                    <a:pt x="189" y="188"/>
                    <a:pt x="184" y="193"/>
                  </a:cubicBezTo>
                  <a:cubicBezTo>
                    <a:pt x="180" y="200"/>
                    <a:pt x="173" y="207"/>
                    <a:pt x="168" y="214"/>
                  </a:cubicBezTo>
                  <a:close/>
                  <a:moveTo>
                    <a:pt x="228" y="217"/>
                  </a:moveTo>
                  <a:cubicBezTo>
                    <a:pt x="228" y="219"/>
                    <a:pt x="227" y="221"/>
                    <a:pt x="228" y="224"/>
                  </a:cubicBezTo>
                  <a:cubicBezTo>
                    <a:pt x="234" y="216"/>
                    <a:pt x="240" y="209"/>
                    <a:pt x="247" y="203"/>
                  </a:cubicBezTo>
                  <a:cubicBezTo>
                    <a:pt x="248" y="201"/>
                    <a:pt x="249" y="199"/>
                    <a:pt x="251" y="198"/>
                  </a:cubicBezTo>
                  <a:cubicBezTo>
                    <a:pt x="255" y="193"/>
                    <a:pt x="263" y="187"/>
                    <a:pt x="260" y="179"/>
                  </a:cubicBezTo>
                  <a:cubicBezTo>
                    <a:pt x="249" y="192"/>
                    <a:pt x="237" y="202"/>
                    <a:pt x="228" y="217"/>
                  </a:cubicBezTo>
                  <a:close/>
                  <a:moveTo>
                    <a:pt x="137" y="180"/>
                  </a:moveTo>
                  <a:cubicBezTo>
                    <a:pt x="132" y="185"/>
                    <a:pt x="127" y="193"/>
                    <a:pt x="121" y="199"/>
                  </a:cubicBezTo>
                  <a:cubicBezTo>
                    <a:pt x="120" y="201"/>
                    <a:pt x="117" y="205"/>
                    <a:pt x="114" y="206"/>
                  </a:cubicBezTo>
                  <a:cubicBezTo>
                    <a:pt x="113" y="210"/>
                    <a:pt x="109" y="214"/>
                    <a:pt x="107" y="218"/>
                  </a:cubicBezTo>
                  <a:cubicBezTo>
                    <a:pt x="107" y="218"/>
                    <a:pt x="106" y="218"/>
                    <a:pt x="106" y="218"/>
                  </a:cubicBezTo>
                  <a:cubicBezTo>
                    <a:pt x="106" y="220"/>
                    <a:pt x="106" y="221"/>
                    <a:pt x="106" y="223"/>
                  </a:cubicBezTo>
                  <a:cubicBezTo>
                    <a:pt x="118" y="211"/>
                    <a:pt x="128" y="198"/>
                    <a:pt x="138" y="185"/>
                  </a:cubicBezTo>
                  <a:cubicBezTo>
                    <a:pt x="138" y="183"/>
                    <a:pt x="139" y="182"/>
                    <a:pt x="139" y="180"/>
                  </a:cubicBezTo>
                  <a:cubicBezTo>
                    <a:pt x="138" y="180"/>
                    <a:pt x="138" y="180"/>
                    <a:pt x="137" y="180"/>
                  </a:cubicBezTo>
                  <a:close/>
                  <a:moveTo>
                    <a:pt x="60" y="195"/>
                  </a:moveTo>
                  <a:cubicBezTo>
                    <a:pt x="55" y="203"/>
                    <a:pt x="49" y="207"/>
                    <a:pt x="44" y="214"/>
                  </a:cubicBezTo>
                  <a:cubicBezTo>
                    <a:pt x="44" y="214"/>
                    <a:pt x="42" y="214"/>
                    <a:pt x="43" y="215"/>
                  </a:cubicBezTo>
                  <a:cubicBezTo>
                    <a:pt x="42" y="216"/>
                    <a:pt x="43" y="219"/>
                    <a:pt x="42" y="220"/>
                  </a:cubicBezTo>
                  <a:cubicBezTo>
                    <a:pt x="49" y="213"/>
                    <a:pt x="57" y="205"/>
                    <a:pt x="64" y="197"/>
                  </a:cubicBezTo>
                  <a:cubicBezTo>
                    <a:pt x="67" y="193"/>
                    <a:pt x="70" y="189"/>
                    <a:pt x="73" y="185"/>
                  </a:cubicBezTo>
                  <a:cubicBezTo>
                    <a:pt x="73" y="184"/>
                    <a:pt x="73" y="182"/>
                    <a:pt x="73" y="181"/>
                  </a:cubicBezTo>
                  <a:cubicBezTo>
                    <a:pt x="73" y="181"/>
                    <a:pt x="73" y="181"/>
                    <a:pt x="72" y="181"/>
                  </a:cubicBezTo>
                  <a:cubicBezTo>
                    <a:pt x="68" y="185"/>
                    <a:pt x="65" y="191"/>
                    <a:pt x="60" y="195"/>
                  </a:cubicBezTo>
                  <a:close/>
                  <a:moveTo>
                    <a:pt x="197" y="190"/>
                  </a:moveTo>
                  <a:cubicBezTo>
                    <a:pt x="191" y="195"/>
                    <a:pt x="188" y="201"/>
                    <a:pt x="182" y="207"/>
                  </a:cubicBezTo>
                  <a:cubicBezTo>
                    <a:pt x="182" y="207"/>
                    <a:pt x="182" y="207"/>
                    <a:pt x="182" y="208"/>
                  </a:cubicBezTo>
                  <a:cubicBezTo>
                    <a:pt x="181" y="208"/>
                    <a:pt x="180" y="210"/>
                    <a:pt x="180" y="211"/>
                  </a:cubicBezTo>
                  <a:cubicBezTo>
                    <a:pt x="176" y="213"/>
                    <a:pt x="177" y="217"/>
                    <a:pt x="173" y="218"/>
                  </a:cubicBezTo>
                  <a:cubicBezTo>
                    <a:pt x="174" y="222"/>
                    <a:pt x="170" y="224"/>
                    <a:pt x="168" y="222"/>
                  </a:cubicBezTo>
                  <a:cubicBezTo>
                    <a:pt x="168" y="228"/>
                    <a:pt x="168" y="233"/>
                    <a:pt x="169" y="239"/>
                  </a:cubicBezTo>
                  <a:cubicBezTo>
                    <a:pt x="179" y="229"/>
                    <a:pt x="189" y="218"/>
                    <a:pt x="197" y="205"/>
                  </a:cubicBezTo>
                  <a:cubicBezTo>
                    <a:pt x="198" y="205"/>
                    <a:pt x="198" y="204"/>
                    <a:pt x="199" y="205"/>
                  </a:cubicBezTo>
                  <a:cubicBezTo>
                    <a:pt x="199" y="202"/>
                    <a:pt x="200" y="199"/>
                    <a:pt x="199" y="197"/>
                  </a:cubicBezTo>
                  <a:cubicBezTo>
                    <a:pt x="198" y="198"/>
                    <a:pt x="198" y="198"/>
                    <a:pt x="197" y="198"/>
                  </a:cubicBezTo>
                  <a:cubicBezTo>
                    <a:pt x="194" y="205"/>
                    <a:pt x="188" y="208"/>
                    <a:pt x="185" y="215"/>
                  </a:cubicBezTo>
                  <a:cubicBezTo>
                    <a:pt x="180" y="218"/>
                    <a:pt x="178" y="224"/>
                    <a:pt x="173" y="227"/>
                  </a:cubicBezTo>
                  <a:cubicBezTo>
                    <a:pt x="173" y="229"/>
                    <a:pt x="173" y="229"/>
                    <a:pt x="173" y="230"/>
                  </a:cubicBezTo>
                  <a:cubicBezTo>
                    <a:pt x="172" y="230"/>
                    <a:pt x="171" y="232"/>
                    <a:pt x="170" y="232"/>
                  </a:cubicBezTo>
                  <a:cubicBezTo>
                    <a:pt x="170" y="231"/>
                    <a:pt x="170" y="231"/>
                    <a:pt x="169" y="230"/>
                  </a:cubicBezTo>
                  <a:cubicBezTo>
                    <a:pt x="178" y="217"/>
                    <a:pt x="189" y="207"/>
                    <a:pt x="198" y="195"/>
                  </a:cubicBezTo>
                  <a:cubicBezTo>
                    <a:pt x="198" y="196"/>
                    <a:pt x="200" y="191"/>
                    <a:pt x="199" y="188"/>
                  </a:cubicBezTo>
                  <a:cubicBezTo>
                    <a:pt x="198" y="188"/>
                    <a:pt x="198" y="188"/>
                    <a:pt x="197" y="188"/>
                  </a:cubicBezTo>
                  <a:cubicBezTo>
                    <a:pt x="197" y="189"/>
                    <a:pt x="197" y="189"/>
                    <a:pt x="197" y="190"/>
                  </a:cubicBezTo>
                  <a:close/>
                  <a:moveTo>
                    <a:pt x="63" y="199"/>
                  </a:moveTo>
                  <a:cubicBezTo>
                    <a:pt x="63" y="200"/>
                    <a:pt x="63" y="201"/>
                    <a:pt x="62" y="201"/>
                  </a:cubicBezTo>
                  <a:cubicBezTo>
                    <a:pt x="58" y="207"/>
                    <a:pt x="51" y="213"/>
                    <a:pt x="47" y="218"/>
                  </a:cubicBezTo>
                  <a:cubicBezTo>
                    <a:pt x="47" y="219"/>
                    <a:pt x="47" y="220"/>
                    <a:pt x="47" y="220"/>
                  </a:cubicBezTo>
                  <a:cubicBezTo>
                    <a:pt x="46" y="221"/>
                    <a:pt x="44" y="222"/>
                    <a:pt x="43" y="224"/>
                  </a:cubicBezTo>
                  <a:cubicBezTo>
                    <a:pt x="43" y="224"/>
                    <a:pt x="42" y="227"/>
                    <a:pt x="42" y="227"/>
                  </a:cubicBezTo>
                  <a:cubicBezTo>
                    <a:pt x="42" y="227"/>
                    <a:pt x="43" y="229"/>
                    <a:pt x="42" y="229"/>
                  </a:cubicBezTo>
                  <a:cubicBezTo>
                    <a:pt x="44" y="227"/>
                    <a:pt x="46" y="225"/>
                    <a:pt x="49" y="223"/>
                  </a:cubicBezTo>
                  <a:cubicBezTo>
                    <a:pt x="51" y="221"/>
                    <a:pt x="52" y="218"/>
                    <a:pt x="54" y="216"/>
                  </a:cubicBezTo>
                  <a:cubicBezTo>
                    <a:pt x="54" y="216"/>
                    <a:pt x="55" y="216"/>
                    <a:pt x="56" y="215"/>
                  </a:cubicBezTo>
                  <a:cubicBezTo>
                    <a:pt x="57" y="214"/>
                    <a:pt x="58" y="212"/>
                    <a:pt x="59" y="211"/>
                  </a:cubicBezTo>
                  <a:cubicBezTo>
                    <a:pt x="61" y="208"/>
                    <a:pt x="63" y="207"/>
                    <a:pt x="66" y="204"/>
                  </a:cubicBezTo>
                  <a:cubicBezTo>
                    <a:pt x="69" y="200"/>
                    <a:pt x="75" y="193"/>
                    <a:pt x="72" y="190"/>
                  </a:cubicBezTo>
                  <a:cubicBezTo>
                    <a:pt x="70" y="193"/>
                    <a:pt x="66" y="196"/>
                    <a:pt x="63" y="199"/>
                  </a:cubicBezTo>
                  <a:close/>
                  <a:moveTo>
                    <a:pt x="237" y="215"/>
                  </a:moveTo>
                  <a:cubicBezTo>
                    <a:pt x="236" y="215"/>
                    <a:pt x="237" y="216"/>
                    <a:pt x="236" y="217"/>
                  </a:cubicBezTo>
                  <a:cubicBezTo>
                    <a:pt x="235" y="218"/>
                    <a:pt x="232" y="219"/>
                    <a:pt x="233" y="221"/>
                  </a:cubicBezTo>
                  <a:cubicBezTo>
                    <a:pt x="230" y="222"/>
                    <a:pt x="230" y="226"/>
                    <a:pt x="228" y="227"/>
                  </a:cubicBezTo>
                  <a:cubicBezTo>
                    <a:pt x="228" y="230"/>
                    <a:pt x="229" y="233"/>
                    <a:pt x="229" y="236"/>
                  </a:cubicBezTo>
                  <a:cubicBezTo>
                    <a:pt x="233" y="235"/>
                    <a:pt x="233" y="231"/>
                    <a:pt x="236" y="230"/>
                  </a:cubicBezTo>
                  <a:cubicBezTo>
                    <a:pt x="235" y="228"/>
                    <a:pt x="239" y="224"/>
                    <a:pt x="240" y="224"/>
                  </a:cubicBezTo>
                  <a:cubicBezTo>
                    <a:pt x="241" y="221"/>
                    <a:pt x="243" y="220"/>
                    <a:pt x="244" y="218"/>
                  </a:cubicBezTo>
                  <a:cubicBezTo>
                    <a:pt x="244" y="218"/>
                    <a:pt x="244" y="218"/>
                    <a:pt x="244" y="217"/>
                  </a:cubicBezTo>
                  <a:cubicBezTo>
                    <a:pt x="249" y="213"/>
                    <a:pt x="253" y="208"/>
                    <a:pt x="256" y="203"/>
                  </a:cubicBezTo>
                  <a:cubicBezTo>
                    <a:pt x="259" y="200"/>
                    <a:pt x="263" y="197"/>
                    <a:pt x="261" y="190"/>
                  </a:cubicBezTo>
                  <a:cubicBezTo>
                    <a:pt x="255" y="195"/>
                    <a:pt x="250" y="201"/>
                    <a:pt x="245" y="206"/>
                  </a:cubicBezTo>
                  <a:cubicBezTo>
                    <a:pt x="245" y="206"/>
                    <a:pt x="246" y="206"/>
                    <a:pt x="245" y="205"/>
                  </a:cubicBezTo>
                  <a:cubicBezTo>
                    <a:pt x="245" y="206"/>
                    <a:pt x="245" y="207"/>
                    <a:pt x="244" y="207"/>
                  </a:cubicBezTo>
                  <a:cubicBezTo>
                    <a:pt x="244" y="207"/>
                    <a:pt x="245" y="207"/>
                    <a:pt x="244" y="206"/>
                  </a:cubicBezTo>
                  <a:cubicBezTo>
                    <a:pt x="244" y="207"/>
                    <a:pt x="242" y="207"/>
                    <a:pt x="242" y="208"/>
                  </a:cubicBezTo>
                  <a:cubicBezTo>
                    <a:pt x="243" y="209"/>
                    <a:pt x="243" y="208"/>
                    <a:pt x="244" y="208"/>
                  </a:cubicBezTo>
                  <a:cubicBezTo>
                    <a:pt x="243" y="211"/>
                    <a:pt x="239" y="212"/>
                    <a:pt x="237" y="215"/>
                  </a:cubicBezTo>
                  <a:close/>
                  <a:moveTo>
                    <a:pt x="129" y="199"/>
                  </a:moveTo>
                  <a:cubicBezTo>
                    <a:pt x="127" y="204"/>
                    <a:pt x="122" y="206"/>
                    <a:pt x="120" y="211"/>
                  </a:cubicBezTo>
                  <a:cubicBezTo>
                    <a:pt x="120" y="211"/>
                    <a:pt x="119" y="211"/>
                    <a:pt x="119" y="211"/>
                  </a:cubicBezTo>
                  <a:cubicBezTo>
                    <a:pt x="118" y="214"/>
                    <a:pt x="115" y="215"/>
                    <a:pt x="114" y="218"/>
                  </a:cubicBezTo>
                  <a:cubicBezTo>
                    <a:pt x="114" y="218"/>
                    <a:pt x="114" y="218"/>
                    <a:pt x="113" y="218"/>
                  </a:cubicBezTo>
                  <a:cubicBezTo>
                    <a:pt x="114" y="219"/>
                    <a:pt x="113" y="219"/>
                    <a:pt x="112" y="220"/>
                  </a:cubicBezTo>
                  <a:cubicBezTo>
                    <a:pt x="110" y="222"/>
                    <a:pt x="109" y="227"/>
                    <a:pt x="106" y="227"/>
                  </a:cubicBezTo>
                  <a:cubicBezTo>
                    <a:pt x="107" y="230"/>
                    <a:pt x="105" y="231"/>
                    <a:pt x="107" y="232"/>
                  </a:cubicBezTo>
                  <a:cubicBezTo>
                    <a:pt x="116" y="220"/>
                    <a:pt x="127" y="211"/>
                    <a:pt x="135" y="198"/>
                  </a:cubicBezTo>
                  <a:cubicBezTo>
                    <a:pt x="137" y="198"/>
                    <a:pt x="137" y="197"/>
                    <a:pt x="138" y="196"/>
                  </a:cubicBezTo>
                  <a:cubicBezTo>
                    <a:pt x="138" y="194"/>
                    <a:pt x="139" y="191"/>
                    <a:pt x="137" y="190"/>
                  </a:cubicBezTo>
                  <a:cubicBezTo>
                    <a:pt x="134" y="193"/>
                    <a:pt x="133" y="197"/>
                    <a:pt x="129" y="199"/>
                  </a:cubicBezTo>
                  <a:close/>
                  <a:moveTo>
                    <a:pt x="120" y="219"/>
                  </a:moveTo>
                  <a:cubicBezTo>
                    <a:pt x="118" y="227"/>
                    <a:pt x="105" y="230"/>
                    <a:pt x="106" y="242"/>
                  </a:cubicBezTo>
                  <a:cubicBezTo>
                    <a:pt x="111" y="237"/>
                    <a:pt x="116" y="232"/>
                    <a:pt x="120" y="226"/>
                  </a:cubicBezTo>
                  <a:cubicBezTo>
                    <a:pt x="127" y="221"/>
                    <a:pt x="130" y="213"/>
                    <a:pt x="137" y="208"/>
                  </a:cubicBezTo>
                  <a:cubicBezTo>
                    <a:pt x="138" y="204"/>
                    <a:pt x="139" y="202"/>
                    <a:pt x="138" y="199"/>
                  </a:cubicBezTo>
                  <a:cubicBezTo>
                    <a:pt x="132" y="206"/>
                    <a:pt x="127" y="213"/>
                    <a:pt x="120" y="219"/>
                  </a:cubicBezTo>
                  <a:close/>
                  <a:moveTo>
                    <a:pt x="73" y="199"/>
                  </a:moveTo>
                  <a:cubicBezTo>
                    <a:pt x="69" y="202"/>
                    <a:pt x="66" y="206"/>
                    <a:pt x="62" y="211"/>
                  </a:cubicBezTo>
                  <a:cubicBezTo>
                    <a:pt x="58" y="215"/>
                    <a:pt x="55" y="219"/>
                    <a:pt x="52" y="222"/>
                  </a:cubicBezTo>
                  <a:cubicBezTo>
                    <a:pt x="49" y="227"/>
                    <a:pt x="42" y="231"/>
                    <a:pt x="42" y="237"/>
                  </a:cubicBezTo>
                  <a:cubicBezTo>
                    <a:pt x="48" y="233"/>
                    <a:pt x="53" y="226"/>
                    <a:pt x="58" y="221"/>
                  </a:cubicBezTo>
                  <a:cubicBezTo>
                    <a:pt x="63" y="215"/>
                    <a:pt x="70" y="211"/>
                    <a:pt x="73" y="205"/>
                  </a:cubicBezTo>
                  <a:cubicBezTo>
                    <a:pt x="73" y="204"/>
                    <a:pt x="73" y="204"/>
                    <a:pt x="73" y="204"/>
                  </a:cubicBezTo>
                  <a:cubicBezTo>
                    <a:pt x="73" y="202"/>
                    <a:pt x="73" y="201"/>
                    <a:pt x="74" y="199"/>
                  </a:cubicBezTo>
                  <a:cubicBezTo>
                    <a:pt x="73" y="199"/>
                    <a:pt x="73" y="199"/>
                    <a:pt x="73" y="199"/>
                  </a:cubicBezTo>
                  <a:close/>
                  <a:moveTo>
                    <a:pt x="242" y="232"/>
                  </a:moveTo>
                  <a:cubicBezTo>
                    <a:pt x="239" y="234"/>
                    <a:pt x="239" y="237"/>
                    <a:pt x="237" y="238"/>
                  </a:cubicBezTo>
                  <a:cubicBezTo>
                    <a:pt x="235" y="243"/>
                    <a:pt x="229" y="245"/>
                    <a:pt x="229" y="252"/>
                  </a:cubicBezTo>
                  <a:cubicBezTo>
                    <a:pt x="235" y="246"/>
                    <a:pt x="243" y="237"/>
                    <a:pt x="249" y="230"/>
                  </a:cubicBezTo>
                  <a:cubicBezTo>
                    <a:pt x="250" y="229"/>
                    <a:pt x="253" y="226"/>
                    <a:pt x="253" y="227"/>
                  </a:cubicBezTo>
                  <a:cubicBezTo>
                    <a:pt x="255" y="221"/>
                    <a:pt x="263" y="220"/>
                    <a:pt x="261" y="210"/>
                  </a:cubicBezTo>
                  <a:cubicBezTo>
                    <a:pt x="255" y="216"/>
                    <a:pt x="250" y="225"/>
                    <a:pt x="244" y="229"/>
                  </a:cubicBezTo>
                  <a:cubicBezTo>
                    <a:pt x="244" y="229"/>
                    <a:pt x="244" y="230"/>
                    <a:pt x="244" y="230"/>
                  </a:cubicBezTo>
                  <a:cubicBezTo>
                    <a:pt x="244" y="230"/>
                    <a:pt x="243" y="230"/>
                    <a:pt x="242" y="230"/>
                  </a:cubicBezTo>
                  <a:cubicBezTo>
                    <a:pt x="242" y="231"/>
                    <a:pt x="243" y="231"/>
                    <a:pt x="242" y="232"/>
                  </a:cubicBezTo>
                  <a:close/>
                  <a:moveTo>
                    <a:pt x="239" y="235"/>
                  </a:moveTo>
                  <a:cubicBezTo>
                    <a:pt x="242" y="229"/>
                    <a:pt x="247" y="225"/>
                    <a:pt x="251" y="220"/>
                  </a:cubicBezTo>
                  <a:cubicBezTo>
                    <a:pt x="251" y="221"/>
                    <a:pt x="251" y="221"/>
                    <a:pt x="251" y="220"/>
                  </a:cubicBezTo>
                  <a:cubicBezTo>
                    <a:pt x="253" y="217"/>
                    <a:pt x="257" y="213"/>
                    <a:pt x="259" y="209"/>
                  </a:cubicBezTo>
                  <a:cubicBezTo>
                    <a:pt x="260" y="208"/>
                    <a:pt x="260" y="208"/>
                    <a:pt x="261" y="208"/>
                  </a:cubicBezTo>
                  <a:cubicBezTo>
                    <a:pt x="262" y="206"/>
                    <a:pt x="261" y="203"/>
                    <a:pt x="261" y="200"/>
                  </a:cubicBezTo>
                  <a:cubicBezTo>
                    <a:pt x="255" y="205"/>
                    <a:pt x="251" y="212"/>
                    <a:pt x="246" y="218"/>
                  </a:cubicBezTo>
                  <a:cubicBezTo>
                    <a:pt x="245" y="218"/>
                    <a:pt x="245" y="217"/>
                    <a:pt x="245" y="217"/>
                  </a:cubicBezTo>
                  <a:cubicBezTo>
                    <a:pt x="245" y="218"/>
                    <a:pt x="245" y="218"/>
                    <a:pt x="245" y="219"/>
                  </a:cubicBezTo>
                  <a:cubicBezTo>
                    <a:pt x="240" y="225"/>
                    <a:pt x="235" y="232"/>
                    <a:pt x="230" y="238"/>
                  </a:cubicBezTo>
                  <a:cubicBezTo>
                    <a:pt x="229" y="238"/>
                    <a:pt x="229" y="237"/>
                    <a:pt x="228" y="237"/>
                  </a:cubicBezTo>
                  <a:cubicBezTo>
                    <a:pt x="229" y="240"/>
                    <a:pt x="228" y="242"/>
                    <a:pt x="229" y="245"/>
                  </a:cubicBezTo>
                  <a:cubicBezTo>
                    <a:pt x="233" y="243"/>
                    <a:pt x="234" y="237"/>
                    <a:pt x="239" y="235"/>
                  </a:cubicBezTo>
                  <a:close/>
                  <a:moveTo>
                    <a:pt x="174" y="244"/>
                  </a:moveTo>
                  <a:cubicBezTo>
                    <a:pt x="174" y="244"/>
                    <a:pt x="174" y="244"/>
                    <a:pt x="174" y="244"/>
                  </a:cubicBezTo>
                  <a:cubicBezTo>
                    <a:pt x="183" y="235"/>
                    <a:pt x="191" y="224"/>
                    <a:pt x="200" y="214"/>
                  </a:cubicBezTo>
                  <a:cubicBezTo>
                    <a:pt x="199" y="212"/>
                    <a:pt x="199" y="211"/>
                    <a:pt x="199" y="208"/>
                  </a:cubicBezTo>
                  <a:cubicBezTo>
                    <a:pt x="192" y="215"/>
                    <a:pt x="187" y="225"/>
                    <a:pt x="179" y="230"/>
                  </a:cubicBezTo>
                  <a:cubicBezTo>
                    <a:pt x="178" y="235"/>
                    <a:pt x="172" y="237"/>
                    <a:pt x="170" y="243"/>
                  </a:cubicBezTo>
                  <a:cubicBezTo>
                    <a:pt x="168" y="243"/>
                    <a:pt x="167" y="249"/>
                    <a:pt x="168" y="250"/>
                  </a:cubicBezTo>
                  <a:cubicBezTo>
                    <a:pt x="170" y="248"/>
                    <a:pt x="173" y="245"/>
                    <a:pt x="174" y="244"/>
                  </a:cubicBezTo>
                  <a:close/>
                  <a:moveTo>
                    <a:pt x="45" y="238"/>
                  </a:moveTo>
                  <a:cubicBezTo>
                    <a:pt x="45" y="239"/>
                    <a:pt x="46" y="239"/>
                    <a:pt x="45" y="240"/>
                  </a:cubicBezTo>
                  <a:cubicBezTo>
                    <a:pt x="45" y="241"/>
                    <a:pt x="43" y="241"/>
                    <a:pt x="42" y="241"/>
                  </a:cubicBezTo>
                  <a:cubicBezTo>
                    <a:pt x="43" y="244"/>
                    <a:pt x="43" y="246"/>
                    <a:pt x="42" y="249"/>
                  </a:cubicBezTo>
                  <a:cubicBezTo>
                    <a:pt x="54" y="237"/>
                    <a:pt x="62" y="225"/>
                    <a:pt x="74" y="215"/>
                  </a:cubicBezTo>
                  <a:cubicBezTo>
                    <a:pt x="73" y="213"/>
                    <a:pt x="74" y="210"/>
                    <a:pt x="72" y="210"/>
                  </a:cubicBezTo>
                  <a:cubicBezTo>
                    <a:pt x="63" y="219"/>
                    <a:pt x="55" y="229"/>
                    <a:pt x="45" y="238"/>
                  </a:cubicBezTo>
                  <a:close/>
                  <a:moveTo>
                    <a:pt x="116" y="233"/>
                  </a:moveTo>
                  <a:cubicBezTo>
                    <a:pt x="116" y="235"/>
                    <a:pt x="113" y="238"/>
                    <a:pt x="112" y="239"/>
                  </a:cubicBezTo>
                  <a:cubicBezTo>
                    <a:pt x="111" y="241"/>
                    <a:pt x="110" y="245"/>
                    <a:pt x="107" y="245"/>
                  </a:cubicBezTo>
                  <a:cubicBezTo>
                    <a:pt x="107" y="246"/>
                    <a:pt x="107" y="248"/>
                    <a:pt x="107" y="249"/>
                  </a:cubicBezTo>
                  <a:cubicBezTo>
                    <a:pt x="116" y="239"/>
                    <a:pt x="124" y="231"/>
                    <a:pt x="132" y="221"/>
                  </a:cubicBezTo>
                  <a:cubicBezTo>
                    <a:pt x="135" y="220"/>
                    <a:pt x="135" y="217"/>
                    <a:pt x="138" y="216"/>
                  </a:cubicBezTo>
                  <a:cubicBezTo>
                    <a:pt x="138" y="214"/>
                    <a:pt x="138" y="213"/>
                    <a:pt x="137" y="211"/>
                  </a:cubicBezTo>
                  <a:cubicBezTo>
                    <a:pt x="133" y="213"/>
                    <a:pt x="132" y="219"/>
                    <a:pt x="127" y="221"/>
                  </a:cubicBezTo>
                  <a:cubicBezTo>
                    <a:pt x="127" y="223"/>
                    <a:pt x="127" y="224"/>
                    <a:pt x="124" y="224"/>
                  </a:cubicBezTo>
                  <a:cubicBezTo>
                    <a:pt x="125" y="226"/>
                    <a:pt x="123" y="228"/>
                    <a:pt x="121" y="228"/>
                  </a:cubicBezTo>
                  <a:cubicBezTo>
                    <a:pt x="122" y="229"/>
                    <a:pt x="120" y="231"/>
                    <a:pt x="118" y="230"/>
                  </a:cubicBezTo>
                  <a:cubicBezTo>
                    <a:pt x="118" y="233"/>
                    <a:pt x="117" y="232"/>
                    <a:pt x="116" y="233"/>
                  </a:cubicBezTo>
                  <a:close/>
                  <a:moveTo>
                    <a:pt x="66" y="225"/>
                  </a:moveTo>
                  <a:cubicBezTo>
                    <a:pt x="61" y="233"/>
                    <a:pt x="54" y="239"/>
                    <a:pt x="48" y="246"/>
                  </a:cubicBezTo>
                  <a:cubicBezTo>
                    <a:pt x="46" y="248"/>
                    <a:pt x="43" y="251"/>
                    <a:pt x="43" y="254"/>
                  </a:cubicBezTo>
                  <a:cubicBezTo>
                    <a:pt x="47" y="253"/>
                    <a:pt x="50" y="249"/>
                    <a:pt x="53" y="246"/>
                  </a:cubicBezTo>
                  <a:cubicBezTo>
                    <a:pt x="56" y="243"/>
                    <a:pt x="59" y="240"/>
                    <a:pt x="61" y="237"/>
                  </a:cubicBezTo>
                  <a:cubicBezTo>
                    <a:pt x="65" y="234"/>
                    <a:pt x="67" y="229"/>
                    <a:pt x="71" y="226"/>
                  </a:cubicBezTo>
                  <a:cubicBezTo>
                    <a:pt x="72" y="226"/>
                    <a:pt x="73" y="225"/>
                    <a:pt x="74" y="224"/>
                  </a:cubicBezTo>
                  <a:cubicBezTo>
                    <a:pt x="73" y="221"/>
                    <a:pt x="74" y="219"/>
                    <a:pt x="73" y="218"/>
                  </a:cubicBezTo>
                  <a:cubicBezTo>
                    <a:pt x="71" y="221"/>
                    <a:pt x="69" y="223"/>
                    <a:pt x="66" y="225"/>
                  </a:cubicBezTo>
                  <a:close/>
                  <a:moveTo>
                    <a:pt x="191" y="227"/>
                  </a:moveTo>
                  <a:cubicBezTo>
                    <a:pt x="190" y="230"/>
                    <a:pt x="187" y="233"/>
                    <a:pt x="184" y="235"/>
                  </a:cubicBezTo>
                  <a:cubicBezTo>
                    <a:pt x="184" y="236"/>
                    <a:pt x="184" y="236"/>
                    <a:pt x="184" y="237"/>
                  </a:cubicBezTo>
                  <a:cubicBezTo>
                    <a:pt x="182" y="240"/>
                    <a:pt x="178" y="241"/>
                    <a:pt x="176" y="245"/>
                  </a:cubicBezTo>
                  <a:cubicBezTo>
                    <a:pt x="174" y="247"/>
                    <a:pt x="173" y="251"/>
                    <a:pt x="170" y="251"/>
                  </a:cubicBezTo>
                  <a:cubicBezTo>
                    <a:pt x="171" y="252"/>
                    <a:pt x="169" y="253"/>
                    <a:pt x="168" y="255"/>
                  </a:cubicBezTo>
                  <a:cubicBezTo>
                    <a:pt x="169" y="255"/>
                    <a:pt x="170" y="255"/>
                    <a:pt x="170" y="255"/>
                  </a:cubicBezTo>
                  <a:cubicBezTo>
                    <a:pt x="174" y="250"/>
                    <a:pt x="177" y="246"/>
                    <a:pt x="182" y="242"/>
                  </a:cubicBezTo>
                  <a:cubicBezTo>
                    <a:pt x="188" y="236"/>
                    <a:pt x="194" y="229"/>
                    <a:pt x="199" y="223"/>
                  </a:cubicBezTo>
                  <a:cubicBezTo>
                    <a:pt x="199" y="221"/>
                    <a:pt x="200" y="220"/>
                    <a:pt x="199" y="219"/>
                  </a:cubicBezTo>
                  <a:cubicBezTo>
                    <a:pt x="196" y="221"/>
                    <a:pt x="194" y="225"/>
                    <a:pt x="191" y="227"/>
                  </a:cubicBezTo>
                  <a:close/>
                  <a:moveTo>
                    <a:pt x="127" y="229"/>
                  </a:moveTo>
                  <a:cubicBezTo>
                    <a:pt x="126" y="230"/>
                    <a:pt x="128" y="229"/>
                    <a:pt x="127" y="231"/>
                  </a:cubicBezTo>
                  <a:cubicBezTo>
                    <a:pt x="124" y="232"/>
                    <a:pt x="124" y="237"/>
                    <a:pt x="121" y="235"/>
                  </a:cubicBezTo>
                  <a:cubicBezTo>
                    <a:pt x="120" y="237"/>
                    <a:pt x="120" y="236"/>
                    <a:pt x="121" y="237"/>
                  </a:cubicBezTo>
                  <a:cubicBezTo>
                    <a:pt x="115" y="242"/>
                    <a:pt x="111" y="247"/>
                    <a:pt x="107" y="253"/>
                  </a:cubicBezTo>
                  <a:cubicBezTo>
                    <a:pt x="107" y="254"/>
                    <a:pt x="108" y="253"/>
                    <a:pt x="109" y="253"/>
                  </a:cubicBezTo>
                  <a:cubicBezTo>
                    <a:pt x="115" y="248"/>
                    <a:pt x="119" y="242"/>
                    <a:pt x="124" y="237"/>
                  </a:cubicBezTo>
                  <a:cubicBezTo>
                    <a:pt x="125" y="235"/>
                    <a:pt x="127" y="235"/>
                    <a:pt x="128" y="233"/>
                  </a:cubicBezTo>
                  <a:cubicBezTo>
                    <a:pt x="130" y="231"/>
                    <a:pt x="131" y="228"/>
                    <a:pt x="134" y="227"/>
                  </a:cubicBezTo>
                  <a:cubicBezTo>
                    <a:pt x="134" y="226"/>
                    <a:pt x="135" y="225"/>
                    <a:pt x="136" y="225"/>
                  </a:cubicBezTo>
                  <a:cubicBezTo>
                    <a:pt x="136" y="226"/>
                    <a:pt x="137" y="226"/>
                    <a:pt x="137" y="227"/>
                  </a:cubicBezTo>
                  <a:cubicBezTo>
                    <a:pt x="134" y="229"/>
                    <a:pt x="133" y="232"/>
                    <a:pt x="130" y="234"/>
                  </a:cubicBezTo>
                  <a:cubicBezTo>
                    <a:pt x="130" y="236"/>
                    <a:pt x="126" y="238"/>
                    <a:pt x="125" y="240"/>
                  </a:cubicBezTo>
                  <a:cubicBezTo>
                    <a:pt x="122" y="243"/>
                    <a:pt x="119" y="248"/>
                    <a:pt x="117" y="248"/>
                  </a:cubicBezTo>
                  <a:cubicBezTo>
                    <a:pt x="116" y="251"/>
                    <a:pt x="113" y="251"/>
                    <a:pt x="113" y="253"/>
                  </a:cubicBezTo>
                  <a:cubicBezTo>
                    <a:pt x="113" y="254"/>
                    <a:pt x="115" y="253"/>
                    <a:pt x="117" y="254"/>
                  </a:cubicBezTo>
                  <a:cubicBezTo>
                    <a:pt x="122" y="246"/>
                    <a:pt x="131" y="240"/>
                    <a:pt x="137" y="232"/>
                  </a:cubicBezTo>
                  <a:cubicBezTo>
                    <a:pt x="137" y="228"/>
                    <a:pt x="139" y="224"/>
                    <a:pt x="137" y="220"/>
                  </a:cubicBezTo>
                  <a:cubicBezTo>
                    <a:pt x="133" y="222"/>
                    <a:pt x="131" y="228"/>
                    <a:pt x="127" y="229"/>
                  </a:cubicBezTo>
                  <a:close/>
                  <a:moveTo>
                    <a:pt x="258" y="224"/>
                  </a:moveTo>
                  <a:cubicBezTo>
                    <a:pt x="247" y="234"/>
                    <a:pt x="238" y="245"/>
                    <a:pt x="229" y="256"/>
                  </a:cubicBezTo>
                  <a:cubicBezTo>
                    <a:pt x="231" y="257"/>
                    <a:pt x="232" y="256"/>
                    <a:pt x="234" y="256"/>
                  </a:cubicBezTo>
                  <a:cubicBezTo>
                    <a:pt x="234" y="256"/>
                    <a:pt x="234" y="255"/>
                    <a:pt x="234" y="254"/>
                  </a:cubicBezTo>
                  <a:cubicBezTo>
                    <a:pt x="242" y="247"/>
                    <a:pt x="249" y="238"/>
                    <a:pt x="257" y="231"/>
                  </a:cubicBezTo>
                  <a:cubicBezTo>
                    <a:pt x="257" y="229"/>
                    <a:pt x="259" y="228"/>
                    <a:pt x="261" y="228"/>
                  </a:cubicBezTo>
                  <a:cubicBezTo>
                    <a:pt x="261" y="224"/>
                    <a:pt x="262" y="224"/>
                    <a:pt x="261" y="221"/>
                  </a:cubicBezTo>
                  <a:cubicBezTo>
                    <a:pt x="259" y="221"/>
                    <a:pt x="259" y="224"/>
                    <a:pt x="258" y="224"/>
                  </a:cubicBezTo>
                  <a:cubicBezTo>
                    <a:pt x="258" y="224"/>
                    <a:pt x="258" y="224"/>
                    <a:pt x="258" y="224"/>
                  </a:cubicBezTo>
                  <a:close/>
                  <a:moveTo>
                    <a:pt x="192" y="233"/>
                  </a:moveTo>
                  <a:cubicBezTo>
                    <a:pt x="193" y="234"/>
                    <a:pt x="192" y="235"/>
                    <a:pt x="192" y="235"/>
                  </a:cubicBezTo>
                  <a:cubicBezTo>
                    <a:pt x="189" y="237"/>
                    <a:pt x="188" y="241"/>
                    <a:pt x="184" y="242"/>
                  </a:cubicBezTo>
                  <a:cubicBezTo>
                    <a:pt x="182" y="247"/>
                    <a:pt x="176" y="249"/>
                    <a:pt x="174" y="255"/>
                  </a:cubicBezTo>
                  <a:cubicBezTo>
                    <a:pt x="175" y="256"/>
                    <a:pt x="176" y="255"/>
                    <a:pt x="177" y="255"/>
                  </a:cubicBezTo>
                  <a:cubicBezTo>
                    <a:pt x="183" y="248"/>
                    <a:pt x="192" y="241"/>
                    <a:pt x="198" y="233"/>
                  </a:cubicBezTo>
                  <a:cubicBezTo>
                    <a:pt x="199" y="232"/>
                    <a:pt x="199" y="230"/>
                    <a:pt x="200" y="228"/>
                  </a:cubicBezTo>
                  <a:cubicBezTo>
                    <a:pt x="199" y="228"/>
                    <a:pt x="200" y="227"/>
                    <a:pt x="199" y="227"/>
                  </a:cubicBezTo>
                  <a:cubicBezTo>
                    <a:pt x="196" y="229"/>
                    <a:pt x="195" y="232"/>
                    <a:pt x="192" y="233"/>
                  </a:cubicBezTo>
                  <a:close/>
                  <a:moveTo>
                    <a:pt x="73" y="228"/>
                  </a:moveTo>
                  <a:cubicBezTo>
                    <a:pt x="65" y="237"/>
                    <a:pt x="58" y="244"/>
                    <a:pt x="50" y="253"/>
                  </a:cubicBezTo>
                  <a:cubicBezTo>
                    <a:pt x="56" y="252"/>
                    <a:pt x="59" y="243"/>
                    <a:pt x="65" y="241"/>
                  </a:cubicBezTo>
                  <a:cubicBezTo>
                    <a:pt x="67" y="236"/>
                    <a:pt x="71" y="233"/>
                    <a:pt x="74" y="231"/>
                  </a:cubicBezTo>
                  <a:cubicBezTo>
                    <a:pt x="74" y="230"/>
                    <a:pt x="74" y="229"/>
                    <a:pt x="74" y="228"/>
                  </a:cubicBezTo>
                  <a:cubicBezTo>
                    <a:pt x="73" y="228"/>
                    <a:pt x="73" y="228"/>
                    <a:pt x="73" y="228"/>
                  </a:cubicBezTo>
                  <a:close/>
                  <a:moveTo>
                    <a:pt x="243" y="252"/>
                  </a:moveTo>
                  <a:cubicBezTo>
                    <a:pt x="250" y="247"/>
                    <a:pt x="254" y="239"/>
                    <a:pt x="261" y="233"/>
                  </a:cubicBezTo>
                  <a:cubicBezTo>
                    <a:pt x="261" y="232"/>
                    <a:pt x="261" y="230"/>
                    <a:pt x="261" y="229"/>
                  </a:cubicBezTo>
                  <a:cubicBezTo>
                    <a:pt x="252" y="238"/>
                    <a:pt x="243" y="246"/>
                    <a:pt x="236" y="256"/>
                  </a:cubicBezTo>
                  <a:cubicBezTo>
                    <a:pt x="237" y="256"/>
                    <a:pt x="238" y="256"/>
                    <a:pt x="238" y="256"/>
                  </a:cubicBezTo>
                  <a:cubicBezTo>
                    <a:pt x="240" y="255"/>
                    <a:pt x="243" y="253"/>
                    <a:pt x="243" y="252"/>
                  </a:cubicBezTo>
                  <a:close/>
                  <a:moveTo>
                    <a:pt x="55" y="253"/>
                  </a:moveTo>
                  <a:cubicBezTo>
                    <a:pt x="56" y="254"/>
                    <a:pt x="58" y="253"/>
                    <a:pt x="60" y="253"/>
                  </a:cubicBezTo>
                  <a:cubicBezTo>
                    <a:pt x="64" y="248"/>
                    <a:pt x="69" y="243"/>
                    <a:pt x="74" y="239"/>
                  </a:cubicBezTo>
                  <a:cubicBezTo>
                    <a:pt x="73" y="237"/>
                    <a:pt x="75" y="235"/>
                    <a:pt x="73" y="235"/>
                  </a:cubicBezTo>
                  <a:cubicBezTo>
                    <a:pt x="67" y="241"/>
                    <a:pt x="61" y="247"/>
                    <a:pt x="55" y="253"/>
                  </a:cubicBezTo>
                  <a:close/>
                  <a:moveTo>
                    <a:pt x="196" y="238"/>
                  </a:moveTo>
                  <a:cubicBezTo>
                    <a:pt x="192" y="244"/>
                    <a:pt x="184" y="249"/>
                    <a:pt x="180" y="255"/>
                  </a:cubicBezTo>
                  <a:cubicBezTo>
                    <a:pt x="181" y="256"/>
                    <a:pt x="183" y="255"/>
                    <a:pt x="184" y="256"/>
                  </a:cubicBezTo>
                  <a:cubicBezTo>
                    <a:pt x="189" y="250"/>
                    <a:pt x="195" y="245"/>
                    <a:pt x="200" y="239"/>
                  </a:cubicBezTo>
                  <a:cubicBezTo>
                    <a:pt x="200" y="238"/>
                    <a:pt x="200" y="238"/>
                    <a:pt x="200" y="236"/>
                  </a:cubicBezTo>
                  <a:cubicBezTo>
                    <a:pt x="198" y="236"/>
                    <a:pt x="198" y="238"/>
                    <a:pt x="196" y="238"/>
                  </a:cubicBezTo>
                  <a:close/>
                  <a:moveTo>
                    <a:pt x="244" y="252"/>
                  </a:moveTo>
                  <a:cubicBezTo>
                    <a:pt x="243" y="254"/>
                    <a:pt x="242" y="254"/>
                    <a:pt x="241" y="256"/>
                  </a:cubicBezTo>
                  <a:cubicBezTo>
                    <a:pt x="249" y="256"/>
                    <a:pt x="253" y="256"/>
                    <a:pt x="261" y="256"/>
                  </a:cubicBezTo>
                  <a:cubicBezTo>
                    <a:pt x="261" y="254"/>
                    <a:pt x="262" y="251"/>
                    <a:pt x="260" y="249"/>
                  </a:cubicBezTo>
                  <a:cubicBezTo>
                    <a:pt x="259" y="250"/>
                    <a:pt x="256" y="256"/>
                    <a:pt x="253" y="254"/>
                  </a:cubicBezTo>
                  <a:cubicBezTo>
                    <a:pt x="256" y="251"/>
                    <a:pt x="258" y="249"/>
                    <a:pt x="261" y="246"/>
                  </a:cubicBezTo>
                  <a:cubicBezTo>
                    <a:pt x="261" y="245"/>
                    <a:pt x="261" y="244"/>
                    <a:pt x="261" y="243"/>
                  </a:cubicBezTo>
                  <a:cubicBezTo>
                    <a:pt x="257" y="248"/>
                    <a:pt x="252" y="252"/>
                    <a:pt x="247" y="255"/>
                  </a:cubicBezTo>
                  <a:cubicBezTo>
                    <a:pt x="246" y="255"/>
                    <a:pt x="246" y="255"/>
                    <a:pt x="246" y="254"/>
                  </a:cubicBezTo>
                  <a:cubicBezTo>
                    <a:pt x="251" y="251"/>
                    <a:pt x="256" y="246"/>
                    <a:pt x="260" y="241"/>
                  </a:cubicBezTo>
                  <a:cubicBezTo>
                    <a:pt x="261" y="241"/>
                    <a:pt x="260" y="243"/>
                    <a:pt x="261" y="243"/>
                  </a:cubicBezTo>
                  <a:cubicBezTo>
                    <a:pt x="261" y="241"/>
                    <a:pt x="262" y="237"/>
                    <a:pt x="260" y="237"/>
                  </a:cubicBezTo>
                  <a:cubicBezTo>
                    <a:pt x="255" y="242"/>
                    <a:pt x="249" y="250"/>
                    <a:pt x="244" y="252"/>
                  </a:cubicBezTo>
                  <a:close/>
                  <a:moveTo>
                    <a:pt x="119" y="253"/>
                  </a:moveTo>
                  <a:cubicBezTo>
                    <a:pt x="122" y="255"/>
                    <a:pt x="126" y="253"/>
                    <a:pt x="130" y="254"/>
                  </a:cubicBezTo>
                  <a:cubicBezTo>
                    <a:pt x="131" y="250"/>
                    <a:pt x="138" y="249"/>
                    <a:pt x="136" y="245"/>
                  </a:cubicBezTo>
                  <a:cubicBezTo>
                    <a:pt x="134" y="249"/>
                    <a:pt x="131" y="250"/>
                    <a:pt x="127" y="253"/>
                  </a:cubicBezTo>
                  <a:cubicBezTo>
                    <a:pt x="127" y="252"/>
                    <a:pt x="125" y="253"/>
                    <a:pt x="126" y="252"/>
                  </a:cubicBezTo>
                  <a:cubicBezTo>
                    <a:pt x="130" y="248"/>
                    <a:pt x="134" y="245"/>
                    <a:pt x="137" y="241"/>
                  </a:cubicBezTo>
                  <a:cubicBezTo>
                    <a:pt x="137" y="239"/>
                    <a:pt x="138" y="238"/>
                    <a:pt x="136" y="237"/>
                  </a:cubicBezTo>
                  <a:cubicBezTo>
                    <a:pt x="131" y="242"/>
                    <a:pt x="124" y="247"/>
                    <a:pt x="119" y="253"/>
                  </a:cubicBezTo>
                  <a:close/>
                  <a:moveTo>
                    <a:pt x="73" y="242"/>
                  </a:moveTo>
                  <a:cubicBezTo>
                    <a:pt x="70" y="247"/>
                    <a:pt x="66" y="249"/>
                    <a:pt x="63" y="253"/>
                  </a:cubicBezTo>
                  <a:cubicBezTo>
                    <a:pt x="68" y="255"/>
                    <a:pt x="70" y="248"/>
                    <a:pt x="74" y="248"/>
                  </a:cubicBezTo>
                  <a:cubicBezTo>
                    <a:pt x="73" y="247"/>
                    <a:pt x="75" y="244"/>
                    <a:pt x="74" y="242"/>
                  </a:cubicBezTo>
                  <a:cubicBezTo>
                    <a:pt x="74" y="242"/>
                    <a:pt x="73" y="242"/>
                    <a:pt x="73" y="242"/>
                  </a:cubicBezTo>
                  <a:close/>
                  <a:moveTo>
                    <a:pt x="190" y="253"/>
                  </a:moveTo>
                  <a:cubicBezTo>
                    <a:pt x="189" y="253"/>
                    <a:pt x="187" y="254"/>
                    <a:pt x="188" y="256"/>
                  </a:cubicBezTo>
                  <a:cubicBezTo>
                    <a:pt x="189" y="256"/>
                    <a:pt x="190" y="255"/>
                    <a:pt x="192" y="256"/>
                  </a:cubicBezTo>
                  <a:cubicBezTo>
                    <a:pt x="194" y="251"/>
                    <a:pt x="203" y="250"/>
                    <a:pt x="199" y="243"/>
                  </a:cubicBezTo>
                  <a:cubicBezTo>
                    <a:pt x="196" y="246"/>
                    <a:pt x="192" y="249"/>
                    <a:pt x="190" y="253"/>
                  </a:cubicBezTo>
                  <a:close/>
                  <a:moveTo>
                    <a:pt x="70" y="253"/>
                  </a:moveTo>
                  <a:cubicBezTo>
                    <a:pt x="72" y="254"/>
                    <a:pt x="73" y="254"/>
                    <a:pt x="74" y="254"/>
                  </a:cubicBezTo>
                  <a:cubicBezTo>
                    <a:pt x="74" y="253"/>
                    <a:pt x="74" y="251"/>
                    <a:pt x="74" y="250"/>
                  </a:cubicBezTo>
                  <a:cubicBezTo>
                    <a:pt x="72" y="251"/>
                    <a:pt x="71" y="252"/>
                    <a:pt x="70" y="253"/>
                  </a:cubicBezTo>
                  <a:close/>
                  <a:moveTo>
                    <a:pt x="132" y="254"/>
                  </a:moveTo>
                  <a:cubicBezTo>
                    <a:pt x="134" y="254"/>
                    <a:pt x="135" y="254"/>
                    <a:pt x="137" y="254"/>
                  </a:cubicBezTo>
                  <a:cubicBezTo>
                    <a:pt x="137" y="253"/>
                    <a:pt x="137" y="252"/>
                    <a:pt x="137" y="251"/>
                  </a:cubicBezTo>
                  <a:cubicBezTo>
                    <a:pt x="135" y="251"/>
                    <a:pt x="134" y="253"/>
                    <a:pt x="132" y="254"/>
                  </a:cubicBezTo>
                  <a:close/>
                  <a:moveTo>
                    <a:pt x="195" y="256"/>
                  </a:moveTo>
                  <a:cubicBezTo>
                    <a:pt x="197" y="256"/>
                    <a:pt x="198" y="256"/>
                    <a:pt x="200" y="256"/>
                  </a:cubicBezTo>
                  <a:cubicBezTo>
                    <a:pt x="201" y="255"/>
                    <a:pt x="200" y="254"/>
                    <a:pt x="200" y="252"/>
                  </a:cubicBezTo>
                  <a:cubicBezTo>
                    <a:pt x="197" y="253"/>
                    <a:pt x="196" y="254"/>
                    <a:pt x="195" y="256"/>
                  </a:cubicBezTo>
                  <a:close/>
                </a:path>
              </a:pathLst>
            </a:custGeom>
            <a:grpFill/>
            <a:ln w="9525">
              <a:noFill/>
              <a:round/>
            </a:ln>
          </p:spPr>
          <p:txBody>
            <a:bodyPr vert="horz" wrap="square" lIns="91440" tIns="45720" rIns="91440" bIns="45720" numCol="1" anchor="t" anchorCtr="0" compatLnSpc="1"/>
            <a:lstStyle/>
            <a:p>
              <a:endParaRPr lang="zh-CN" altLang="en-US">
                <a:latin typeface="方正静蕾简体" panose="02000000000000000000" pitchFamily="2" charset="-122"/>
                <a:ea typeface="方正静蕾简体" panose="02000000000000000000" pitchFamily="2" charset="-122"/>
              </a:endParaRPr>
            </a:p>
          </p:txBody>
        </p:sp>
        <p:sp>
          <p:nvSpPr>
            <p:cNvPr id="6" name="chenying0907 6"/>
            <p:cNvSpPr/>
            <p:nvPr/>
          </p:nvSpPr>
          <p:spPr bwMode="auto">
            <a:xfrm>
              <a:off x="4837" y="1302"/>
              <a:ext cx="1388" cy="1128"/>
            </a:xfrm>
            <a:custGeom>
              <a:avLst/>
              <a:gdLst>
                <a:gd name="T0" fmla="*/ 183 w 183"/>
                <a:gd name="T1" fmla="*/ 5 h 176"/>
                <a:gd name="T2" fmla="*/ 169 w 183"/>
                <a:gd name="T3" fmla="*/ 31 h 176"/>
                <a:gd name="T4" fmla="*/ 166 w 183"/>
                <a:gd name="T5" fmla="*/ 33 h 176"/>
                <a:gd name="T6" fmla="*/ 156 w 183"/>
                <a:gd name="T7" fmla="*/ 51 h 176"/>
                <a:gd name="T8" fmla="*/ 154 w 183"/>
                <a:gd name="T9" fmla="*/ 51 h 176"/>
                <a:gd name="T10" fmla="*/ 153 w 183"/>
                <a:gd name="T11" fmla="*/ 56 h 176"/>
                <a:gd name="T12" fmla="*/ 149 w 183"/>
                <a:gd name="T13" fmla="*/ 57 h 176"/>
                <a:gd name="T14" fmla="*/ 148 w 183"/>
                <a:gd name="T15" fmla="*/ 44 h 176"/>
                <a:gd name="T16" fmla="*/ 132 w 183"/>
                <a:gd name="T17" fmla="*/ 60 h 176"/>
                <a:gd name="T18" fmla="*/ 122 w 183"/>
                <a:gd name="T19" fmla="*/ 70 h 176"/>
                <a:gd name="T20" fmla="*/ 78 w 183"/>
                <a:gd name="T21" fmla="*/ 110 h 176"/>
                <a:gd name="T22" fmla="*/ 65 w 183"/>
                <a:gd name="T23" fmla="*/ 123 h 176"/>
                <a:gd name="T24" fmla="*/ 63 w 183"/>
                <a:gd name="T25" fmla="*/ 124 h 176"/>
                <a:gd name="T26" fmla="*/ 52 w 183"/>
                <a:gd name="T27" fmla="*/ 134 h 176"/>
                <a:gd name="T28" fmla="*/ 41 w 183"/>
                <a:gd name="T29" fmla="*/ 145 h 176"/>
                <a:gd name="T30" fmla="*/ 30 w 183"/>
                <a:gd name="T31" fmla="*/ 152 h 176"/>
                <a:gd name="T32" fmla="*/ 20 w 183"/>
                <a:gd name="T33" fmla="*/ 161 h 176"/>
                <a:gd name="T34" fmla="*/ 2 w 183"/>
                <a:gd name="T35" fmla="*/ 176 h 176"/>
                <a:gd name="T36" fmla="*/ 0 w 183"/>
                <a:gd name="T37" fmla="*/ 174 h 176"/>
                <a:gd name="T38" fmla="*/ 24 w 183"/>
                <a:gd name="T39" fmla="*/ 155 h 176"/>
                <a:gd name="T40" fmla="*/ 52 w 183"/>
                <a:gd name="T41" fmla="*/ 130 h 176"/>
                <a:gd name="T42" fmla="*/ 84 w 183"/>
                <a:gd name="T43" fmla="*/ 103 h 176"/>
                <a:gd name="T44" fmla="*/ 89 w 183"/>
                <a:gd name="T45" fmla="*/ 99 h 176"/>
                <a:gd name="T46" fmla="*/ 97 w 183"/>
                <a:gd name="T47" fmla="*/ 91 h 176"/>
                <a:gd name="T48" fmla="*/ 107 w 183"/>
                <a:gd name="T49" fmla="*/ 83 h 176"/>
                <a:gd name="T50" fmla="*/ 134 w 183"/>
                <a:gd name="T51" fmla="*/ 55 h 176"/>
                <a:gd name="T52" fmla="*/ 147 w 183"/>
                <a:gd name="T53" fmla="*/ 41 h 176"/>
                <a:gd name="T54" fmla="*/ 137 w 183"/>
                <a:gd name="T55" fmla="*/ 40 h 176"/>
                <a:gd name="T56" fmla="*/ 142 w 183"/>
                <a:gd name="T57" fmla="*/ 36 h 176"/>
                <a:gd name="T58" fmla="*/ 148 w 183"/>
                <a:gd name="T59" fmla="*/ 32 h 176"/>
                <a:gd name="T60" fmla="*/ 150 w 183"/>
                <a:gd name="T61" fmla="*/ 30 h 176"/>
                <a:gd name="T62" fmla="*/ 172 w 183"/>
                <a:gd name="T63" fmla="*/ 11 h 176"/>
                <a:gd name="T64" fmla="*/ 183 w 183"/>
                <a:gd name="T65" fmla="*/ 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76">
                  <a:moveTo>
                    <a:pt x="183" y="5"/>
                  </a:moveTo>
                  <a:cubicBezTo>
                    <a:pt x="178" y="13"/>
                    <a:pt x="173" y="21"/>
                    <a:pt x="169" y="31"/>
                  </a:cubicBezTo>
                  <a:cubicBezTo>
                    <a:pt x="168" y="31"/>
                    <a:pt x="167" y="32"/>
                    <a:pt x="166" y="33"/>
                  </a:cubicBezTo>
                  <a:cubicBezTo>
                    <a:pt x="164" y="40"/>
                    <a:pt x="158" y="44"/>
                    <a:pt x="156" y="51"/>
                  </a:cubicBezTo>
                  <a:cubicBezTo>
                    <a:pt x="155" y="51"/>
                    <a:pt x="155" y="51"/>
                    <a:pt x="154" y="51"/>
                  </a:cubicBezTo>
                  <a:cubicBezTo>
                    <a:pt x="154" y="53"/>
                    <a:pt x="153" y="54"/>
                    <a:pt x="153" y="56"/>
                  </a:cubicBezTo>
                  <a:cubicBezTo>
                    <a:pt x="151" y="56"/>
                    <a:pt x="151" y="57"/>
                    <a:pt x="149" y="57"/>
                  </a:cubicBezTo>
                  <a:cubicBezTo>
                    <a:pt x="149" y="52"/>
                    <a:pt x="149" y="49"/>
                    <a:pt x="148" y="44"/>
                  </a:cubicBezTo>
                  <a:cubicBezTo>
                    <a:pt x="143" y="49"/>
                    <a:pt x="138" y="55"/>
                    <a:pt x="132" y="60"/>
                  </a:cubicBezTo>
                  <a:cubicBezTo>
                    <a:pt x="129" y="64"/>
                    <a:pt x="125" y="67"/>
                    <a:pt x="122" y="70"/>
                  </a:cubicBezTo>
                  <a:cubicBezTo>
                    <a:pt x="108" y="84"/>
                    <a:pt x="93" y="98"/>
                    <a:pt x="78" y="110"/>
                  </a:cubicBezTo>
                  <a:cubicBezTo>
                    <a:pt x="74" y="115"/>
                    <a:pt x="69" y="119"/>
                    <a:pt x="65" y="123"/>
                  </a:cubicBezTo>
                  <a:cubicBezTo>
                    <a:pt x="64" y="124"/>
                    <a:pt x="64" y="124"/>
                    <a:pt x="63" y="124"/>
                  </a:cubicBezTo>
                  <a:cubicBezTo>
                    <a:pt x="60" y="128"/>
                    <a:pt x="56" y="131"/>
                    <a:pt x="52" y="134"/>
                  </a:cubicBezTo>
                  <a:cubicBezTo>
                    <a:pt x="48" y="137"/>
                    <a:pt x="44" y="141"/>
                    <a:pt x="41" y="145"/>
                  </a:cubicBezTo>
                  <a:cubicBezTo>
                    <a:pt x="38" y="148"/>
                    <a:pt x="33" y="149"/>
                    <a:pt x="30" y="152"/>
                  </a:cubicBezTo>
                  <a:cubicBezTo>
                    <a:pt x="26" y="155"/>
                    <a:pt x="24" y="158"/>
                    <a:pt x="20" y="161"/>
                  </a:cubicBezTo>
                  <a:cubicBezTo>
                    <a:pt x="14" y="166"/>
                    <a:pt x="8" y="171"/>
                    <a:pt x="2" y="176"/>
                  </a:cubicBezTo>
                  <a:cubicBezTo>
                    <a:pt x="1" y="175"/>
                    <a:pt x="1" y="174"/>
                    <a:pt x="0" y="174"/>
                  </a:cubicBezTo>
                  <a:cubicBezTo>
                    <a:pt x="8" y="168"/>
                    <a:pt x="16" y="162"/>
                    <a:pt x="24" y="155"/>
                  </a:cubicBezTo>
                  <a:cubicBezTo>
                    <a:pt x="33" y="146"/>
                    <a:pt x="44" y="140"/>
                    <a:pt x="52" y="130"/>
                  </a:cubicBezTo>
                  <a:cubicBezTo>
                    <a:pt x="63" y="122"/>
                    <a:pt x="73" y="112"/>
                    <a:pt x="84" y="103"/>
                  </a:cubicBezTo>
                  <a:cubicBezTo>
                    <a:pt x="85" y="101"/>
                    <a:pt x="87" y="100"/>
                    <a:pt x="89" y="99"/>
                  </a:cubicBezTo>
                  <a:cubicBezTo>
                    <a:pt x="92" y="96"/>
                    <a:pt x="94" y="93"/>
                    <a:pt x="97" y="91"/>
                  </a:cubicBezTo>
                  <a:cubicBezTo>
                    <a:pt x="100" y="88"/>
                    <a:pt x="104" y="86"/>
                    <a:pt x="107" y="83"/>
                  </a:cubicBezTo>
                  <a:cubicBezTo>
                    <a:pt x="116" y="74"/>
                    <a:pt x="125" y="64"/>
                    <a:pt x="134" y="55"/>
                  </a:cubicBezTo>
                  <a:cubicBezTo>
                    <a:pt x="139" y="51"/>
                    <a:pt x="143" y="46"/>
                    <a:pt x="147" y="41"/>
                  </a:cubicBezTo>
                  <a:cubicBezTo>
                    <a:pt x="143" y="39"/>
                    <a:pt x="140" y="43"/>
                    <a:pt x="137" y="40"/>
                  </a:cubicBezTo>
                  <a:cubicBezTo>
                    <a:pt x="136" y="37"/>
                    <a:pt x="140" y="37"/>
                    <a:pt x="142" y="36"/>
                  </a:cubicBezTo>
                  <a:cubicBezTo>
                    <a:pt x="144" y="35"/>
                    <a:pt x="145" y="33"/>
                    <a:pt x="148" y="32"/>
                  </a:cubicBezTo>
                  <a:cubicBezTo>
                    <a:pt x="148" y="31"/>
                    <a:pt x="150" y="31"/>
                    <a:pt x="150" y="30"/>
                  </a:cubicBezTo>
                  <a:cubicBezTo>
                    <a:pt x="158" y="26"/>
                    <a:pt x="166" y="18"/>
                    <a:pt x="172" y="11"/>
                  </a:cubicBezTo>
                  <a:cubicBezTo>
                    <a:pt x="175" y="8"/>
                    <a:pt x="180" y="0"/>
                    <a:pt x="183" y="5"/>
                  </a:cubicBezTo>
                  <a:close/>
                </a:path>
              </a:pathLst>
            </a:custGeom>
            <a:solidFill>
              <a:schemeClr val="accent6">
                <a:lumMod val="75000"/>
              </a:schemeClr>
            </a:solidFill>
            <a:ln w="9525">
              <a:noFill/>
              <a:round/>
            </a:ln>
          </p:spPr>
          <p:txBody>
            <a:bodyPr vert="horz" wrap="square" lIns="91440" tIns="45720" rIns="91440" bIns="45720" numCol="1" anchor="t" anchorCtr="0" compatLnSpc="1"/>
            <a:lstStyle/>
            <a:p>
              <a:endParaRPr lang="zh-CN" altLang="en-US">
                <a:latin typeface="方正静蕾简体" panose="02000000000000000000" pitchFamily="2" charset="-122"/>
                <a:ea typeface="方正静蕾简体" panose="02000000000000000000" pitchFamily="2" charset="-122"/>
              </a:endParaRPr>
            </a:p>
          </p:txBody>
        </p:sp>
        <p:sp>
          <p:nvSpPr>
            <p:cNvPr id="7" name="chenying0907 7"/>
            <p:cNvSpPr/>
            <p:nvPr/>
          </p:nvSpPr>
          <p:spPr bwMode="auto">
            <a:xfrm>
              <a:off x="4496" y="2417"/>
              <a:ext cx="349" cy="186"/>
            </a:xfrm>
            <a:custGeom>
              <a:avLst/>
              <a:gdLst>
                <a:gd name="T0" fmla="*/ 45 w 46"/>
                <a:gd name="T1" fmla="*/ 0 h 29"/>
                <a:gd name="T2" fmla="*/ 46 w 46"/>
                <a:gd name="T3" fmla="*/ 2 h 29"/>
                <a:gd name="T4" fmla="*/ 28 w 46"/>
                <a:gd name="T5" fmla="*/ 15 h 29"/>
                <a:gd name="T6" fmla="*/ 0 w 46"/>
                <a:gd name="T7" fmla="*/ 29 h 29"/>
                <a:gd name="T8" fmla="*/ 5 w 46"/>
                <a:gd name="T9" fmla="*/ 25 h 29"/>
                <a:gd name="T10" fmla="*/ 39 w 46"/>
                <a:gd name="T11" fmla="*/ 4 h 29"/>
                <a:gd name="T12" fmla="*/ 45 w 4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6" h="29">
                  <a:moveTo>
                    <a:pt x="45" y="0"/>
                  </a:moveTo>
                  <a:cubicBezTo>
                    <a:pt x="46" y="0"/>
                    <a:pt x="45" y="2"/>
                    <a:pt x="46" y="2"/>
                  </a:cubicBezTo>
                  <a:cubicBezTo>
                    <a:pt x="41" y="7"/>
                    <a:pt x="33" y="10"/>
                    <a:pt x="28" y="15"/>
                  </a:cubicBezTo>
                  <a:cubicBezTo>
                    <a:pt x="18" y="19"/>
                    <a:pt x="11" y="26"/>
                    <a:pt x="0" y="29"/>
                  </a:cubicBezTo>
                  <a:cubicBezTo>
                    <a:pt x="0" y="26"/>
                    <a:pt x="3" y="25"/>
                    <a:pt x="5" y="25"/>
                  </a:cubicBezTo>
                  <a:cubicBezTo>
                    <a:pt x="17" y="18"/>
                    <a:pt x="29" y="12"/>
                    <a:pt x="39" y="4"/>
                  </a:cubicBezTo>
                  <a:cubicBezTo>
                    <a:pt x="42" y="3"/>
                    <a:pt x="43" y="2"/>
                    <a:pt x="45" y="0"/>
                  </a:cubicBezTo>
                  <a:close/>
                </a:path>
              </a:pathLst>
            </a:custGeom>
            <a:solidFill>
              <a:schemeClr val="accent6">
                <a:lumMod val="75000"/>
              </a:schemeClr>
            </a:solidFill>
            <a:ln w="9525">
              <a:noFill/>
              <a:round/>
            </a:ln>
          </p:spPr>
          <p:txBody>
            <a:bodyPr vert="horz" wrap="square" lIns="91440" tIns="45720" rIns="91440" bIns="45720" numCol="1" anchor="t" anchorCtr="0" compatLnSpc="1"/>
            <a:lstStyle/>
            <a:p>
              <a:endParaRPr lang="zh-CN" altLang="en-US">
                <a:latin typeface="方正静蕾简体" panose="02000000000000000000" pitchFamily="2" charset="-122"/>
                <a:ea typeface="方正静蕾简体" panose="02000000000000000000" pitchFamily="2" charset="-122"/>
              </a:endParaRPr>
            </a:p>
          </p:txBody>
        </p:sp>
      </p:grpSp>
      <p:sp>
        <p:nvSpPr>
          <p:cNvPr id="19" name="PA_椭圆 31"/>
          <p:cNvSpPr/>
          <p:nvPr>
            <p:custDataLst>
              <p:tags r:id="rId2"/>
            </p:custDataLst>
          </p:nvPr>
        </p:nvSpPr>
        <p:spPr>
          <a:xfrm>
            <a:off x="4579268" y="1749431"/>
            <a:ext cx="561333" cy="75493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 name="PA_椭圆 31"/>
          <p:cNvSpPr/>
          <p:nvPr>
            <p:custDataLst>
              <p:tags r:id="rId3"/>
            </p:custDataLst>
          </p:nvPr>
        </p:nvSpPr>
        <p:spPr>
          <a:xfrm>
            <a:off x="4599510" y="2680907"/>
            <a:ext cx="561333" cy="75493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PA_文本框 21"/>
          <p:cNvSpPr txBox="1"/>
          <p:nvPr>
            <p:custDataLst>
              <p:tags r:id="rId4"/>
            </p:custDataLst>
          </p:nvPr>
        </p:nvSpPr>
        <p:spPr>
          <a:xfrm>
            <a:off x="4599510" y="1922675"/>
            <a:ext cx="470000" cy="400110"/>
          </a:xfrm>
          <a:prstGeom prst="rect">
            <a:avLst/>
          </a:prstGeom>
          <a:noFill/>
        </p:spPr>
        <p:txBody>
          <a:bodyPr wrap="none" rtlCol="0">
            <a:spAutoFit/>
          </a:bodyPr>
          <a:lstStyle/>
          <a:p>
            <a:r>
              <a:rPr lang="en-US" altLang="zh-CN" sz="2000" dirty="0">
                <a:solidFill>
                  <a:schemeClr val="tx1">
                    <a:lumMod val="75000"/>
                    <a:lumOff val="25000"/>
                  </a:schemeClr>
                </a:solidFill>
                <a:latin typeface="落落补 汤圆" pitchFamily="2" charset="-128"/>
                <a:ea typeface="落落补 汤圆" pitchFamily="2" charset="-128"/>
                <a:cs typeface="落落补 汤圆" pitchFamily="2" charset="-128"/>
              </a:rPr>
              <a:t>01</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23" name="PA_文本框 22"/>
          <p:cNvSpPr txBox="1"/>
          <p:nvPr>
            <p:custDataLst>
              <p:tags r:id="rId5"/>
            </p:custDataLst>
          </p:nvPr>
        </p:nvSpPr>
        <p:spPr>
          <a:xfrm>
            <a:off x="4599510" y="2855654"/>
            <a:ext cx="470000" cy="400110"/>
          </a:xfrm>
          <a:prstGeom prst="rect">
            <a:avLst/>
          </a:prstGeom>
          <a:noFill/>
        </p:spPr>
        <p:txBody>
          <a:bodyPr wrap="none" rtlCol="0">
            <a:spAutoFit/>
          </a:bodyPr>
          <a:lstStyle/>
          <a:p>
            <a:r>
              <a:rPr lang="en-US" altLang="zh-CN" sz="2000" dirty="0">
                <a:solidFill>
                  <a:schemeClr val="tx1">
                    <a:lumMod val="75000"/>
                    <a:lumOff val="25000"/>
                  </a:schemeClr>
                </a:solidFill>
                <a:latin typeface="落落补 汤圆" pitchFamily="2" charset="-128"/>
                <a:ea typeface="落落补 汤圆" pitchFamily="2" charset="-128"/>
                <a:cs typeface="落落补 汤圆" pitchFamily="2" charset="-128"/>
              </a:rPr>
              <a:t>02</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26" name="PA_文本框 271"/>
          <p:cNvSpPr txBox="1"/>
          <p:nvPr>
            <p:custDataLst>
              <p:tags r:id="rId6"/>
            </p:custDataLst>
          </p:nvPr>
        </p:nvSpPr>
        <p:spPr>
          <a:xfrm>
            <a:off x="1514372" y="4165583"/>
            <a:ext cx="2448272" cy="369332"/>
          </a:xfrm>
          <a:prstGeom prst="rect">
            <a:avLst/>
          </a:prstGeom>
          <a:noFill/>
        </p:spPr>
        <p:txBody>
          <a:bodyPr wrap="square" rtlCol="0">
            <a:spAutoFit/>
          </a:bodyPr>
          <a:lstStyle/>
          <a:p>
            <a:r>
              <a:rPr lang="en-US" altLang="zh-CN" dirty="0">
                <a:latin typeface="落落补 汤圆" pitchFamily="2" charset="-128"/>
                <a:ea typeface="落落补 汤圆" pitchFamily="2" charset="-128"/>
                <a:cs typeface="落落补 汤圆" pitchFamily="2" charset="-128"/>
              </a:rPr>
              <a:t>Decision2020</a:t>
            </a:r>
            <a:endParaRPr lang="zh-CN" altLang="en-US" dirty="0">
              <a:latin typeface="落落补 汤圆" pitchFamily="2" charset="-128"/>
              <a:ea typeface="落落补 汤圆" pitchFamily="2" charset="-128"/>
              <a:cs typeface="落落补 汤圆" pitchFamily="2" charset="-128"/>
            </a:endParaRPr>
          </a:p>
        </p:txBody>
      </p:sp>
      <p:sp>
        <p:nvSpPr>
          <p:cNvPr id="2" name="PA_矩形 1"/>
          <p:cNvSpPr/>
          <p:nvPr>
            <p:custDataLst>
              <p:tags r:id="rId7"/>
            </p:custDataLst>
          </p:nvPr>
        </p:nvSpPr>
        <p:spPr>
          <a:xfrm>
            <a:off x="5322617" y="1707654"/>
            <a:ext cx="2274463" cy="295978"/>
          </a:xfrm>
          <a:prstGeom prst="rect">
            <a:avLst/>
          </a:prstGeom>
        </p:spPr>
        <p:txBody>
          <a:bodyPr wrap="square">
            <a:spAutoFit/>
          </a:bodyPr>
          <a:lstStyle/>
          <a:p>
            <a:pPr>
              <a:lnSpc>
                <a:spcPct val="150000"/>
              </a:lnSpc>
            </a:pPr>
            <a:r>
              <a:rPr lang="zh-CN" altLang="zh-CN" sz="1000" dirty="0">
                <a:latin typeface="微软雅黑" panose="020B0503020204020204" pitchFamily="34" charset="-122"/>
                <a:ea typeface="微软雅黑" panose="020B0503020204020204" pitchFamily="34" charset="-122"/>
              </a:rPr>
              <a:t>项目启动阶段的需求范围变更预防</a:t>
            </a:r>
            <a:endParaRPr lang="zh-CN" altLang="en-US" sz="1000" dirty="0">
              <a:latin typeface="微软雅黑" panose="020B0503020204020204" pitchFamily="34" charset="-122"/>
              <a:ea typeface="微软雅黑" panose="020B0503020204020204" pitchFamily="34" charset="-122"/>
            </a:endParaRPr>
          </a:p>
        </p:txBody>
      </p:sp>
      <p:sp>
        <p:nvSpPr>
          <p:cNvPr id="27" name="PA_矩形 26"/>
          <p:cNvSpPr/>
          <p:nvPr>
            <p:custDataLst>
              <p:tags r:id="rId8"/>
            </p:custDataLst>
          </p:nvPr>
        </p:nvSpPr>
        <p:spPr>
          <a:xfrm>
            <a:off x="5322617" y="2675573"/>
            <a:ext cx="2274463" cy="298608"/>
          </a:xfrm>
          <a:prstGeom prst="rect">
            <a:avLst/>
          </a:prstGeom>
        </p:spPr>
        <p:txBody>
          <a:bodyPr wrap="square">
            <a:spAutoFit/>
          </a:bodyPr>
          <a:lstStyle/>
          <a:p>
            <a:pPr>
              <a:lnSpc>
                <a:spcPct val="150000"/>
              </a:lnSpc>
            </a:pPr>
            <a:r>
              <a:rPr lang="zh-CN" altLang="zh-CN" sz="1000" dirty="0">
                <a:latin typeface="微软雅黑" panose="020B0503020204020204" pitchFamily="34" charset="-122"/>
                <a:ea typeface="微软雅黑" panose="020B0503020204020204" pitchFamily="34" charset="-122"/>
              </a:rPr>
              <a:t>项目实施阶段的需求范围变更</a:t>
            </a:r>
            <a:endParaRPr lang="zh-CN" altLang="en-US" sz="1000" dirty="0"/>
          </a:p>
        </p:txBody>
      </p:sp>
      <p:sp>
        <p:nvSpPr>
          <p:cNvPr id="28" name="PA_椭圆 31"/>
          <p:cNvSpPr/>
          <p:nvPr>
            <p:custDataLst>
              <p:tags r:id="rId9"/>
            </p:custDataLst>
          </p:nvPr>
        </p:nvSpPr>
        <p:spPr>
          <a:xfrm>
            <a:off x="4599510" y="3729212"/>
            <a:ext cx="561333" cy="75493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9" name="PA_文本框 22"/>
          <p:cNvSpPr txBox="1"/>
          <p:nvPr>
            <p:custDataLst>
              <p:tags r:id="rId10"/>
            </p:custDataLst>
          </p:nvPr>
        </p:nvSpPr>
        <p:spPr>
          <a:xfrm>
            <a:off x="4624934" y="3903959"/>
            <a:ext cx="470000" cy="400110"/>
          </a:xfrm>
          <a:prstGeom prst="rect">
            <a:avLst/>
          </a:prstGeom>
          <a:noFill/>
        </p:spPr>
        <p:txBody>
          <a:bodyPr wrap="none" rtlCol="0">
            <a:spAutoFit/>
          </a:bodyPr>
          <a:lstStyle/>
          <a:p>
            <a:r>
              <a:rPr lang="en-US" altLang="zh-CN" sz="2000" dirty="0">
                <a:solidFill>
                  <a:schemeClr val="tx1">
                    <a:lumMod val="75000"/>
                    <a:lumOff val="25000"/>
                  </a:schemeClr>
                </a:solidFill>
                <a:latin typeface="落落补 汤圆" pitchFamily="2" charset="-128"/>
                <a:ea typeface="落落补 汤圆" pitchFamily="2" charset="-128"/>
                <a:cs typeface="落落补 汤圆" pitchFamily="2" charset="-128"/>
              </a:rPr>
              <a:t>03</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30" name="PA_矩形 29"/>
          <p:cNvSpPr/>
          <p:nvPr>
            <p:custDataLst>
              <p:tags r:id="rId11"/>
            </p:custDataLst>
          </p:nvPr>
        </p:nvSpPr>
        <p:spPr>
          <a:xfrm>
            <a:off x="5322617" y="3723878"/>
            <a:ext cx="2274463" cy="295978"/>
          </a:xfrm>
          <a:prstGeom prst="rect">
            <a:avLst/>
          </a:prstGeom>
        </p:spPr>
        <p:txBody>
          <a:bodyPr wrap="square">
            <a:spAutoFit/>
          </a:bodyPr>
          <a:lstStyle/>
          <a:p>
            <a:pPr>
              <a:lnSpc>
                <a:spcPct val="150000"/>
              </a:lnSpc>
            </a:pPr>
            <a:r>
              <a:rPr lang="zh-CN" altLang="zh-CN" sz="1000" dirty="0">
                <a:latin typeface="微软雅黑" panose="020B0503020204020204" pitchFamily="34" charset="-122"/>
                <a:ea typeface="微软雅黑" panose="020B0503020204020204" pitchFamily="34" charset="-122"/>
              </a:rPr>
              <a:t>项目收尾阶段的总结</a:t>
            </a:r>
            <a:endParaRPr lang="zh-CN" altLang="zh-CN" sz="1000" dirty="0">
              <a:latin typeface="微软雅黑" panose="020B0503020204020204" pitchFamily="34" charset="-122"/>
              <a:ea typeface="微软雅黑" panose="020B0503020204020204" pitchFamily="34" charset="-122"/>
            </a:endParaRPr>
          </a:p>
        </p:txBody>
      </p:sp>
      <p:grpSp>
        <p:nvGrpSpPr>
          <p:cNvPr id="38" name="PA_chenying0907 18"/>
          <p:cNvGrpSpPr/>
          <p:nvPr>
            <p:custDataLst>
              <p:tags r:id="rId12"/>
            </p:custDataLst>
          </p:nvPr>
        </p:nvGrpSpPr>
        <p:grpSpPr>
          <a:xfrm>
            <a:off x="1403648" y="314484"/>
            <a:ext cx="6192688" cy="720447"/>
            <a:chOff x="1492256" y="458500"/>
            <a:chExt cx="6192688" cy="720447"/>
          </a:xfrm>
        </p:grpSpPr>
        <p:sp>
          <p:nvSpPr>
            <p:cNvPr id="39" name="任意多边形 19"/>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40" name="文本框 7"/>
            <p:cNvSpPr txBox="1">
              <a:spLocks noChangeArrowheads="1"/>
            </p:cNvSpPr>
            <p:nvPr/>
          </p:nvSpPr>
          <p:spPr bwMode="auto">
            <a:xfrm>
              <a:off x="3119126" y="458500"/>
              <a:ext cx="30835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范围管理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项目范围控制</a:t>
              </a:r>
              <a:endParaRPr lang="zh-CN" altLang="en-US" sz="20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6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210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grpId="0" nodeType="withEffect">
                                  <p:stCondLst>
                                    <p:cond delay="240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22" presetClass="entr" presetSubtype="8" fill="hold" grpId="0" nodeType="withEffect">
                                  <p:stCondLst>
                                    <p:cond delay="270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grpId="0" nodeType="withEffect">
                                  <p:stCondLst>
                                    <p:cond delay="300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par>
                                <p:cTn id="38" presetID="22" presetClass="entr" presetSubtype="8" fill="hold" grpId="0" nodeType="withEffect">
                                  <p:stCondLst>
                                    <p:cond delay="330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par>
                                <p:cTn id="41" presetID="22" presetClass="entr" presetSubtype="8" fill="hold" grpId="0" nodeType="withEffect">
                                  <p:stCondLst>
                                    <p:cond delay="360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par>
                                <p:cTn id="44" presetID="53" presetClass="entr" presetSubtype="16" fill="hold" nodeType="withEffect">
                                  <p:stCondLst>
                                    <p:cond delay="300"/>
                                  </p:stCondLst>
                                  <p:childTnLst>
                                    <p:set>
                                      <p:cBhvr>
                                        <p:cTn id="45" dur="1" fill="hold">
                                          <p:stCondLst>
                                            <p:cond delay="0"/>
                                          </p:stCondLst>
                                        </p:cTn>
                                        <p:tgtEl>
                                          <p:spTgt spid="38"/>
                                        </p:tgtEl>
                                        <p:attrNameLst>
                                          <p:attrName>style.visibility</p:attrName>
                                        </p:attrNameLst>
                                      </p:cBhvr>
                                      <p:to>
                                        <p:strVal val="visible"/>
                                      </p:to>
                                    </p:set>
                                    <p:anim calcmode="lin" valueType="num">
                                      <p:cBhvr>
                                        <p:cTn id="46" dur="500" fill="hold"/>
                                        <p:tgtEl>
                                          <p:spTgt spid="38"/>
                                        </p:tgtEl>
                                        <p:attrNameLst>
                                          <p:attrName>ppt_w</p:attrName>
                                        </p:attrNameLst>
                                      </p:cBhvr>
                                      <p:tavLst>
                                        <p:tav tm="0">
                                          <p:val>
                                            <p:fltVal val="0"/>
                                          </p:val>
                                        </p:tav>
                                        <p:tav tm="100000">
                                          <p:val>
                                            <p:strVal val="#ppt_w"/>
                                          </p:val>
                                        </p:tav>
                                      </p:tavLst>
                                    </p:anim>
                                    <p:anim calcmode="lin" valueType="num">
                                      <p:cBhvr>
                                        <p:cTn id="47" dur="500" fill="hold"/>
                                        <p:tgtEl>
                                          <p:spTgt spid="38"/>
                                        </p:tgtEl>
                                        <p:attrNameLst>
                                          <p:attrName>ppt_h</p:attrName>
                                        </p:attrNameLst>
                                      </p:cBhvr>
                                      <p:tavLst>
                                        <p:tav tm="0">
                                          <p:val>
                                            <p:fltVal val="0"/>
                                          </p:val>
                                        </p:tav>
                                        <p:tav tm="100000">
                                          <p:val>
                                            <p:strVal val="#ppt_h"/>
                                          </p:val>
                                        </p:tav>
                                      </p:tavLst>
                                    </p:anim>
                                    <p:animEffect transition="in" filter="fade">
                                      <p:cBhvr>
                                        <p:cTn id="4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autoUpdateAnimBg="0"/>
      <p:bldP spid="23" grpId="0"/>
      <p:bldP spid="26" grpId="0" animBg="1" autoUpdateAnimBg="0"/>
      <p:bldP spid="2" grpId="0"/>
      <p:bldP spid="27" grpId="0"/>
      <p:bldP spid="28" grpId="0" animBg="1" autoUpdateAnimBg="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A_任意多边形 140"/>
          <p:cNvSpPr>
            <a:spLocks noEditPoints="1"/>
          </p:cNvSpPr>
          <p:nvPr>
            <p:custDataLst>
              <p:tags r:id="rId1"/>
            </p:custDataLst>
          </p:nvPr>
        </p:nvSpPr>
        <p:spPr bwMode="auto">
          <a:xfrm rot="16862230">
            <a:off x="3024795" y="2443381"/>
            <a:ext cx="2900868" cy="968522"/>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solidFill>
            <a:schemeClr val="accent6">
              <a:lumMod val="75000"/>
            </a:schemeClr>
          </a:solidFill>
          <a:ln w="9525">
            <a:noFill/>
            <a:round/>
          </a:ln>
        </p:spPr>
        <p:txBody>
          <a:bodyPr vert="horz" wrap="square" lIns="121920" tIns="60960" rIns="121920" bIns="60960" numCol="1" anchor="t" anchorCtr="0" compatLnSpc="1"/>
          <a:lstStyle/>
          <a:p>
            <a:endParaRPr lang="zh-CN" altLang="en-US" sz="2400"/>
          </a:p>
        </p:txBody>
      </p:sp>
      <p:grpSp>
        <p:nvGrpSpPr>
          <p:cNvPr id="6" name="PA_chenying0907 5"/>
          <p:cNvGrpSpPr/>
          <p:nvPr>
            <p:custDataLst>
              <p:tags r:id="rId2"/>
            </p:custDataLst>
          </p:nvPr>
        </p:nvGrpSpPr>
        <p:grpSpPr>
          <a:xfrm>
            <a:off x="2407560" y="2466516"/>
            <a:ext cx="4540704" cy="1074057"/>
            <a:chOff x="3659868" y="841828"/>
            <a:chExt cx="4540704" cy="1074057"/>
          </a:xfrm>
        </p:grpSpPr>
        <p:sp>
          <p:nvSpPr>
            <p:cNvPr id="7" name="任意多边形 6"/>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chenying0907 7"/>
            <p:cNvGrpSpPr/>
            <p:nvPr/>
          </p:nvGrpSpPr>
          <p:grpSpPr>
            <a:xfrm>
              <a:off x="3659868" y="841828"/>
              <a:ext cx="4540704" cy="1074057"/>
              <a:chOff x="4429125" y="2685143"/>
              <a:chExt cx="4118758" cy="1182009"/>
            </a:xfrm>
          </p:grpSpPr>
          <p:sp>
            <p:nvSpPr>
              <p:cNvPr id="9" name="chenying0907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0" name="chenying0907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chenying0907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chenying0907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chenying0907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chenying0907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chenying0907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chenying0907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chenying0907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chenying0907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chenying0907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chenying0907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chenying0907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chenying0907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chenying0907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chenying0907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chenying0907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chenying0907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chenying0907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chenying0907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chenying0907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chenying0907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chenying0907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chenying0907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chenying0907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chenying0907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chenying0907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chenying0907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chenying0907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chenying0907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chenying0907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chenying0907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chenying0907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chenying0907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chenying0907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chenying0907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chenying0907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chenying0907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chenying0907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chenying0907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chenying0907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chenying0907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chenying0907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chenying0907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chenying0907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chenying0907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chenying0907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61" name="PA_矩形 60"/>
          <p:cNvSpPr/>
          <p:nvPr>
            <p:custDataLst>
              <p:tags r:id="rId3"/>
            </p:custDataLst>
          </p:nvPr>
        </p:nvSpPr>
        <p:spPr>
          <a:xfrm>
            <a:off x="2160683" y="1443117"/>
            <a:ext cx="1861176" cy="246221"/>
          </a:xfrm>
          <a:prstGeom prst="rect">
            <a:avLst/>
          </a:prstGeom>
        </p:spPr>
        <p:txBody>
          <a:bodyPr wrap="square">
            <a:spAutoFit/>
          </a:bodyPr>
          <a:lstStyle/>
          <a:p>
            <a:pPr lvl="0"/>
            <a:r>
              <a:rPr lang="en-US" altLang="zh-CN" sz="1000" dirty="0">
                <a:latin typeface="微软雅黑" panose="020B0503020204020204" pitchFamily="34" charset="-122"/>
                <a:ea typeface="微软雅黑" panose="020B0503020204020204" pitchFamily="34" charset="-122"/>
              </a:rPr>
              <a:t>1</a:t>
            </a:r>
            <a:r>
              <a:rPr lang="zh-CN" altLang="en-US" sz="1000" dirty="0">
                <a:latin typeface="微软雅黑" panose="020B0503020204020204" pitchFamily="34" charset="-122"/>
                <a:ea typeface="微软雅黑" panose="020B0503020204020204" pitchFamily="34" charset="-122"/>
              </a:rPr>
              <a:t>）</a:t>
            </a:r>
            <a:r>
              <a:rPr lang="zh-CN" altLang="zh-CN" sz="1000" dirty="0">
                <a:latin typeface="微软雅黑" panose="020B0503020204020204" pitchFamily="34" charset="-122"/>
                <a:ea typeface="微软雅黑" panose="020B0503020204020204" pitchFamily="34" charset="-122"/>
              </a:rPr>
              <a:t>提交变更请求</a:t>
            </a:r>
            <a:endParaRPr lang="zh-CN" altLang="zh-CN" sz="1000" dirty="0">
              <a:latin typeface="微软雅黑" panose="020B0503020204020204" pitchFamily="34" charset="-122"/>
              <a:ea typeface="微软雅黑" panose="020B0503020204020204" pitchFamily="34" charset="-122"/>
            </a:endParaRPr>
          </a:p>
        </p:txBody>
      </p:sp>
      <p:sp>
        <p:nvSpPr>
          <p:cNvPr id="62" name="PA_矩形 61"/>
          <p:cNvSpPr/>
          <p:nvPr>
            <p:custDataLst>
              <p:tags r:id="rId4"/>
            </p:custDataLst>
          </p:nvPr>
        </p:nvSpPr>
        <p:spPr>
          <a:xfrm>
            <a:off x="1476972" y="3453310"/>
            <a:ext cx="1861176" cy="246221"/>
          </a:xfrm>
          <a:prstGeom prst="rect">
            <a:avLst/>
          </a:prstGeom>
        </p:spPr>
        <p:txBody>
          <a:bodyPr wrap="square">
            <a:spAutoFit/>
          </a:bodyPr>
          <a:lstStyle/>
          <a:p>
            <a:pPr lvl="0"/>
            <a:r>
              <a:rPr lang="en-US" altLang="zh-CN" sz="1000" dirty="0">
                <a:latin typeface="微软雅黑" panose="020B0503020204020204" pitchFamily="34" charset="-122"/>
                <a:ea typeface="微软雅黑" panose="020B0503020204020204" pitchFamily="34" charset="-122"/>
              </a:rPr>
              <a:t>3</a:t>
            </a:r>
            <a:r>
              <a:rPr lang="zh-CN" altLang="en-US" sz="1000" dirty="0">
                <a:latin typeface="微软雅黑" panose="020B0503020204020204" pitchFamily="34" charset="-122"/>
                <a:ea typeface="微软雅黑" panose="020B0503020204020204" pitchFamily="34" charset="-122"/>
              </a:rPr>
              <a:t>）</a:t>
            </a:r>
            <a:r>
              <a:rPr lang="zh-CN" altLang="zh-CN" sz="1000" dirty="0">
                <a:latin typeface="微软雅黑" panose="020B0503020204020204" pitchFamily="34" charset="-122"/>
                <a:ea typeface="微软雅黑" panose="020B0503020204020204" pitchFamily="34" charset="-122"/>
              </a:rPr>
              <a:t>确认重复或拒绝</a:t>
            </a:r>
            <a:endParaRPr lang="zh-CN" altLang="zh-CN" sz="1000" dirty="0">
              <a:latin typeface="微软雅黑" panose="020B0503020204020204" pitchFamily="34" charset="-122"/>
              <a:ea typeface="微软雅黑" panose="020B0503020204020204" pitchFamily="34" charset="-122"/>
            </a:endParaRPr>
          </a:p>
        </p:txBody>
      </p:sp>
      <p:sp>
        <p:nvSpPr>
          <p:cNvPr id="63" name="PA_矩形 62"/>
          <p:cNvSpPr/>
          <p:nvPr>
            <p:custDataLst>
              <p:tags r:id="rId5"/>
            </p:custDataLst>
          </p:nvPr>
        </p:nvSpPr>
        <p:spPr>
          <a:xfrm>
            <a:off x="5577336" y="1456945"/>
            <a:ext cx="1861176" cy="246221"/>
          </a:xfrm>
          <a:prstGeom prst="rect">
            <a:avLst/>
          </a:prstGeom>
        </p:spPr>
        <p:txBody>
          <a:bodyPr wrap="square">
            <a:spAutoFit/>
          </a:bodyPr>
          <a:lstStyle/>
          <a:p>
            <a:pPr lvl="0"/>
            <a:r>
              <a:rPr lang="en-US" altLang="zh-CN" sz="1000" dirty="0">
                <a:latin typeface="微软雅黑" panose="020B0503020204020204" pitchFamily="34" charset="-122"/>
                <a:ea typeface="微软雅黑" panose="020B0503020204020204" pitchFamily="34" charset="-122"/>
              </a:rPr>
              <a:t>5</a:t>
            </a:r>
            <a:r>
              <a:rPr lang="zh-CN" altLang="en-US" sz="1000" dirty="0">
                <a:latin typeface="微软雅黑" panose="020B0503020204020204" pitchFamily="34" charset="-122"/>
                <a:ea typeface="微软雅黑" panose="020B0503020204020204" pitchFamily="34" charset="-122"/>
              </a:rPr>
              <a:t>）</a:t>
            </a:r>
            <a:r>
              <a:rPr lang="zh-CN" altLang="zh-CN" sz="1000" dirty="0">
                <a:latin typeface="微软雅黑" panose="020B0503020204020204" pitchFamily="34" charset="-122"/>
                <a:ea typeface="微软雅黑" panose="020B0503020204020204" pitchFamily="34" charset="-122"/>
              </a:rPr>
              <a:t>安排和分配工作</a:t>
            </a:r>
            <a:endParaRPr lang="zh-CN" altLang="zh-CN" sz="1000" dirty="0">
              <a:latin typeface="微软雅黑" panose="020B0503020204020204" pitchFamily="34" charset="-122"/>
              <a:ea typeface="微软雅黑" panose="020B0503020204020204" pitchFamily="34" charset="-122"/>
            </a:endParaRPr>
          </a:p>
        </p:txBody>
      </p:sp>
      <p:sp>
        <p:nvSpPr>
          <p:cNvPr id="64" name="PA_矩形 63"/>
          <p:cNvSpPr/>
          <p:nvPr>
            <p:custDataLst>
              <p:tags r:id="rId6"/>
            </p:custDataLst>
          </p:nvPr>
        </p:nvSpPr>
        <p:spPr>
          <a:xfrm>
            <a:off x="6318042" y="3373339"/>
            <a:ext cx="1949287" cy="295978"/>
          </a:xfrm>
          <a:prstGeom prst="rect">
            <a:avLst/>
          </a:prstGeom>
        </p:spPr>
        <p:txBody>
          <a:bodyPr wrap="square">
            <a:spAutoFit/>
          </a:bodyPr>
          <a:lstStyle/>
          <a:p>
            <a:pPr>
              <a:lnSpc>
                <a:spcPct val="15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000" dirty="0">
                <a:latin typeface="微软雅黑" panose="020B0503020204020204" pitchFamily="34" charset="-122"/>
                <a:ea typeface="微软雅黑" panose="020B0503020204020204" pitchFamily="34" charset="-122"/>
              </a:rPr>
              <a:t>核实测试工作版本中的变更</a:t>
            </a:r>
            <a:endParaRPr lang="zh-CN" altLang="zh-CN" sz="1000" dirty="0">
              <a:latin typeface="微软雅黑" panose="020B0503020204020204" pitchFamily="34" charset="-122"/>
              <a:ea typeface="微软雅黑" panose="020B0503020204020204" pitchFamily="34" charset="-122"/>
            </a:endParaRPr>
          </a:p>
        </p:txBody>
      </p:sp>
      <p:sp>
        <p:nvSpPr>
          <p:cNvPr id="66" name="PA_矩形 60"/>
          <p:cNvSpPr/>
          <p:nvPr>
            <p:custDataLst>
              <p:tags r:id="rId7"/>
            </p:custDataLst>
          </p:nvPr>
        </p:nvSpPr>
        <p:spPr>
          <a:xfrm>
            <a:off x="5075901" y="4159773"/>
            <a:ext cx="2020563" cy="295978"/>
          </a:xfrm>
          <a:prstGeom prst="rect">
            <a:avLst/>
          </a:prstGeom>
        </p:spPr>
        <p:txBody>
          <a:bodyPr wrap="square">
            <a:spAutoFit/>
          </a:bodyPr>
          <a:lstStyle/>
          <a:p>
            <a:pPr>
              <a:lnSpc>
                <a:spcPct val="15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000" dirty="0">
                <a:latin typeface="微软雅黑" panose="020B0503020204020204" pitchFamily="34" charset="-122"/>
                <a:ea typeface="微软雅黑" panose="020B0503020204020204" pitchFamily="34" charset="-122"/>
              </a:rPr>
              <a:t>核实发布工作版本中的变更</a:t>
            </a:r>
            <a:endParaRPr lang="zh-CN" altLang="zh-CN" sz="1000" dirty="0">
              <a:latin typeface="微软雅黑" panose="020B0503020204020204" pitchFamily="34" charset="-122"/>
              <a:ea typeface="微软雅黑" panose="020B0503020204020204" pitchFamily="34" charset="-122"/>
            </a:endParaRPr>
          </a:p>
        </p:txBody>
      </p:sp>
      <p:sp>
        <p:nvSpPr>
          <p:cNvPr id="67" name="PA_矩形 60"/>
          <p:cNvSpPr/>
          <p:nvPr>
            <p:custDataLst>
              <p:tags r:id="rId8"/>
            </p:custDataLst>
          </p:nvPr>
        </p:nvSpPr>
        <p:spPr>
          <a:xfrm>
            <a:off x="1259054" y="2153746"/>
            <a:ext cx="1861176" cy="246221"/>
          </a:xfrm>
          <a:prstGeom prst="rect">
            <a:avLst/>
          </a:prstGeom>
        </p:spPr>
        <p:txBody>
          <a:bodyPr wrap="square">
            <a:spAutoFit/>
          </a:bodyPr>
          <a:lstStyle/>
          <a:p>
            <a:pPr lvl="0"/>
            <a:r>
              <a:rPr lang="en-US" altLang="zh-CN" sz="1000" dirty="0">
                <a:latin typeface="微软雅黑" panose="020B0503020204020204" pitchFamily="34" charset="-122"/>
                <a:ea typeface="微软雅黑" panose="020B0503020204020204" pitchFamily="34" charset="-122"/>
              </a:rPr>
              <a:t>2</a:t>
            </a:r>
            <a:r>
              <a:rPr lang="zh-CN" altLang="en-US" sz="1000" dirty="0">
                <a:latin typeface="微软雅黑" panose="020B0503020204020204" pitchFamily="34" charset="-122"/>
                <a:ea typeface="微软雅黑" panose="020B0503020204020204" pitchFamily="34" charset="-122"/>
              </a:rPr>
              <a:t>）</a:t>
            </a:r>
            <a:r>
              <a:rPr lang="zh-CN" altLang="zh-CN" sz="1000" dirty="0">
                <a:latin typeface="微软雅黑" panose="020B0503020204020204" pitchFamily="34" charset="-122"/>
                <a:ea typeface="微软雅黑" panose="020B0503020204020204" pitchFamily="34" charset="-122"/>
              </a:rPr>
              <a:t>复审变更请求</a:t>
            </a:r>
            <a:endParaRPr lang="zh-CN" altLang="zh-CN" sz="1000" dirty="0">
              <a:latin typeface="微软雅黑" panose="020B0503020204020204" pitchFamily="34" charset="-122"/>
              <a:ea typeface="微软雅黑" panose="020B0503020204020204" pitchFamily="34" charset="-122"/>
            </a:endParaRPr>
          </a:p>
        </p:txBody>
      </p:sp>
      <p:sp>
        <p:nvSpPr>
          <p:cNvPr id="68" name="PA_矩形 60"/>
          <p:cNvSpPr/>
          <p:nvPr>
            <p:custDataLst>
              <p:tags r:id="rId9"/>
            </p:custDataLst>
          </p:nvPr>
        </p:nvSpPr>
        <p:spPr>
          <a:xfrm>
            <a:off x="7063881" y="2201443"/>
            <a:ext cx="1861176" cy="530145"/>
          </a:xfrm>
          <a:prstGeom prst="rect">
            <a:avLst/>
          </a:prstGeom>
        </p:spPr>
        <p:txBody>
          <a:bodyPr wrap="square">
            <a:spAutoFit/>
          </a:bodyPr>
          <a:lstStyle/>
          <a:p>
            <a:pPr>
              <a:lnSpc>
                <a:spcPct val="15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000" dirty="0">
                <a:latin typeface="微软雅黑" panose="020B0503020204020204" pitchFamily="34" charset="-122"/>
                <a:ea typeface="微软雅黑" panose="020B0503020204020204" pitchFamily="34" charset="-122"/>
              </a:rPr>
              <a:t>进行变更</a:t>
            </a:r>
            <a:endParaRPr lang="zh-CN" altLang="zh-CN" sz="1000" dirty="0">
              <a:latin typeface="微软雅黑" panose="020B0503020204020204" pitchFamily="34" charset="-122"/>
              <a:ea typeface="微软雅黑" panose="020B0503020204020204" pitchFamily="34" charset="-122"/>
            </a:endParaRPr>
          </a:p>
          <a:p>
            <a:pPr>
              <a:lnSpc>
                <a:spcPct val="150000"/>
              </a:lnSpc>
            </a:pPr>
            <a:endParaRPr lang="zh-CN" altLang="en-US" sz="1000" dirty="0"/>
          </a:p>
        </p:txBody>
      </p:sp>
      <p:sp>
        <p:nvSpPr>
          <p:cNvPr id="69" name="PA_矩形 60"/>
          <p:cNvSpPr/>
          <p:nvPr>
            <p:custDataLst>
              <p:tags r:id="rId10"/>
            </p:custDataLst>
          </p:nvPr>
        </p:nvSpPr>
        <p:spPr>
          <a:xfrm>
            <a:off x="2518516" y="4187689"/>
            <a:ext cx="1861176" cy="246221"/>
          </a:xfrm>
          <a:prstGeom prst="rect">
            <a:avLst/>
          </a:prstGeom>
        </p:spPr>
        <p:txBody>
          <a:bodyPr wrap="square">
            <a:spAutoFit/>
          </a:bodyPr>
          <a:lstStyle/>
          <a:p>
            <a:pPr lvl="0"/>
            <a:r>
              <a:rPr lang="en-US" altLang="zh-CN" sz="1000" dirty="0">
                <a:latin typeface="微软雅黑" panose="020B0503020204020204" pitchFamily="34" charset="-122"/>
                <a:ea typeface="微软雅黑" panose="020B0503020204020204" pitchFamily="34" charset="-122"/>
              </a:rPr>
              <a:t>4</a:t>
            </a:r>
            <a:r>
              <a:rPr lang="zh-CN" altLang="en-US" sz="1000" dirty="0">
                <a:latin typeface="微软雅黑" panose="020B0503020204020204" pitchFamily="34" charset="-122"/>
                <a:ea typeface="微软雅黑" panose="020B0503020204020204" pitchFamily="34" charset="-122"/>
              </a:rPr>
              <a:t>）</a:t>
            </a:r>
            <a:r>
              <a:rPr lang="zh-CN" altLang="zh-CN" sz="1000" dirty="0">
                <a:latin typeface="微软雅黑" panose="020B0503020204020204" pitchFamily="34" charset="-122"/>
                <a:ea typeface="微软雅黑" panose="020B0503020204020204" pitchFamily="34" charset="-122"/>
              </a:rPr>
              <a:t>更新变更请求</a:t>
            </a:r>
            <a:endParaRPr lang="zh-CN" altLang="zh-CN" sz="1000" dirty="0">
              <a:latin typeface="微软雅黑" panose="020B0503020204020204" pitchFamily="34" charset="-122"/>
              <a:ea typeface="微软雅黑" panose="020B0503020204020204" pitchFamily="34" charset="-122"/>
            </a:endParaRPr>
          </a:p>
        </p:txBody>
      </p:sp>
      <p:grpSp>
        <p:nvGrpSpPr>
          <p:cNvPr id="70" name="PA_chenying0907 18"/>
          <p:cNvGrpSpPr/>
          <p:nvPr>
            <p:custDataLst>
              <p:tags r:id="rId11"/>
            </p:custDataLst>
          </p:nvPr>
        </p:nvGrpSpPr>
        <p:grpSpPr>
          <a:xfrm>
            <a:off x="1403648" y="290989"/>
            <a:ext cx="6192688" cy="743942"/>
            <a:chOff x="1492256" y="435005"/>
            <a:chExt cx="6192688" cy="743942"/>
          </a:xfrm>
        </p:grpSpPr>
        <p:sp>
          <p:nvSpPr>
            <p:cNvPr id="71" name="任意多边形 19"/>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72" name="文本框 7"/>
            <p:cNvSpPr txBox="1">
              <a:spLocks noChangeArrowheads="1"/>
            </p:cNvSpPr>
            <p:nvPr/>
          </p:nvSpPr>
          <p:spPr bwMode="auto">
            <a:xfrm>
              <a:off x="2971806" y="435005"/>
              <a:ext cx="35890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范围管理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项目范围变更控制</a:t>
              </a:r>
              <a:endParaRPr lang="zh-CN" altLang="en-US" sz="20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53" presetClass="entr" presetSubtype="16" fill="hold" nodeType="withEffect">
                                  <p:stCondLst>
                                    <p:cond delay="9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22" presetClass="entr" presetSubtype="8" fill="hold" grpId="0" nodeType="withEffect">
                                  <p:stCondLst>
                                    <p:cond delay="120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par>
                                <p:cTn id="18" presetID="22" presetClass="entr" presetSubtype="8" fill="hold" grpId="0" nodeType="withEffect">
                                  <p:stCondLst>
                                    <p:cond delay="1500"/>
                                  </p:stCondLst>
                                  <p:childTnLst>
                                    <p:set>
                                      <p:cBhvr>
                                        <p:cTn id="19" dur="1" fill="hold">
                                          <p:stCondLst>
                                            <p:cond delay="0"/>
                                          </p:stCondLst>
                                        </p:cTn>
                                        <p:tgtEl>
                                          <p:spTgt spid="62"/>
                                        </p:tgtEl>
                                        <p:attrNameLst>
                                          <p:attrName>style.visibility</p:attrName>
                                        </p:attrNameLst>
                                      </p:cBhvr>
                                      <p:to>
                                        <p:strVal val="visible"/>
                                      </p:to>
                                    </p:set>
                                    <p:animEffect transition="in" filter="wipe(left)">
                                      <p:cBhvr>
                                        <p:cTn id="20" dur="500"/>
                                        <p:tgtEl>
                                          <p:spTgt spid="62"/>
                                        </p:tgtEl>
                                      </p:cBhvr>
                                    </p:animEffect>
                                  </p:childTnLst>
                                </p:cTn>
                              </p:par>
                              <p:par>
                                <p:cTn id="21" presetID="22" presetClass="entr" presetSubtype="8" fill="hold" grpId="0" nodeType="withEffect">
                                  <p:stCondLst>
                                    <p:cond delay="1800"/>
                                  </p:stCondLst>
                                  <p:childTnLst>
                                    <p:set>
                                      <p:cBhvr>
                                        <p:cTn id="22" dur="1" fill="hold">
                                          <p:stCondLst>
                                            <p:cond delay="0"/>
                                          </p:stCondLst>
                                        </p:cTn>
                                        <p:tgtEl>
                                          <p:spTgt spid="63"/>
                                        </p:tgtEl>
                                        <p:attrNameLst>
                                          <p:attrName>style.visibility</p:attrName>
                                        </p:attrNameLst>
                                      </p:cBhvr>
                                      <p:to>
                                        <p:strVal val="visible"/>
                                      </p:to>
                                    </p:set>
                                    <p:animEffect transition="in" filter="wipe(left)">
                                      <p:cBhvr>
                                        <p:cTn id="23" dur="500"/>
                                        <p:tgtEl>
                                          <p:spTgt spid="63"/>
                                        </p:tgtEl>
                                      </p:cBhvr>
                                    </p:animEffect>
                                  </p:childTnLst>
                                </p:cTn>
                              </p:par>
                              <p:par>
                                <p:cTn id="24" presetID="22" presetClass="entr" presetSubtype="8" fill="hold" grpId="0" nodeType="withEffect">
                                  <p:stCondLst>
                                    <p:cond delay="210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66"/>
                                        </p:tgtEl>
                                        <p:attrNameLst>
                                          <p:attrName>style.visibility</p:attrName>
                                        </p:attrNameLst>
                                      </p:cBhvr>
                                      <p:to>
                                        <p:strVal val="visible"/>
                                      </p:to>
                                    </p:set>
                                    <p:animEffect transition="in" filter="wipe(left)">
                                      <p:cBhvr>
                                        <p:cTn id="29" dur="500"/>
                                        <p:tgtEl>
                                          <p:spTgt spid="66"/>
                                        </p:tgtEl>
                                      </p:cBhvr>
                                    </p:animEffect>
                                  </p:childTnLst>
                                </p:cTn>
                              </p:par>
                              <p:par>
                                <p:cTn id="30" presetID="22" presetClass="entr" presetSubtype="8" fill="hold" grpId="0" nodeType="withEffect">
                                  <p:stCondLst>
                                    <p:cond delay="1200"/>
                                  </p:stCondLst>
                                  <p:childTnLst>
                                    <p:set>
                                      <p:cBhvr>
                                        <p:cTn id="31" dur="1" fill="hold">
                                          <p:stCondLst>
                                            <p:cond delay="0"/>
                                          </p:stCondLst>
                                        </p:cTn>
                                        <p:tgtEl>
                                          <p:spTgt spid="67"/>
                                        </p:tgtEl>
                                        <p:attrNameLst>
                                          <p:attrName>style.visibility</p:attrName>
                                        </p:attrNameLst>
                                      </p:cBhvr>
                                      <p:to>
                                        <p:strVal val="visible"/>
                                      </p:to>
                                    </p:set>
                                    <p:animEffect transition="in" filter="wipe(left)">
                                      <p:cBhvr>
                                        <p:cTn id="32" dur="500"/>
                                        <p:tgtEl>
                                          <p:spTgt spid="67"/>
                                        </p:tgtEl>
                                      </p:cBhvr>
                                    </p:animEffect>
                                  </p:childTnLst>
                                </p:cTn>
                              </p:par>
                              <p:par>
                                <p:cTn id="33" presetID="22" presetClass="entr" presetSubtype="8" fill="hold" grpId="0" nodeType="withEffect">
                                  <p:stCondLst>
                                    <p:cond delay="1200"/>
                                  </p:stCondLst>
                                  <p:childTnLst>
                                    <p:set>
                                      <p:cBhvr>
                                        <p:cTn id="34" dur="1" fill="hold">
                                          <p:stCondLst>
                                            <p:cond delay="0"/>
                                          </p:stCondLst>
                                        </p:cTn>
                                        <p:tgtEl>
                                          <p:spTgt spid="68"/>
                                        </p:tgtEl>
                                        <p:attrNameLst>
                                          <p:attrName>style.visibility</p:attrName>
                                        </p:attrNameLst>
                                      </p:cBhvr>
                                      <p:to>
                                        <p:strVal val="visible"/>
                                      </p:to>
                                    </p:set>
                                    <p:animEffect transition="in" filter="wipe(left)">
                                      <p:cBhvr>
                                        <p:cTn id="35" dur="500"/>
                                        <p:tgtEl>
                                          <p:spTgt spid="68"/>
                                        </p:tgtEl>
                                      </p:cBhvr>
                                    </p:animEffect>
                                  </p:childTnLst>
                                </p:cTn>
                              </p:par>
                              <p:par>
                                <p:cTn id="36" presetID="22" presetClass="entr" presetSubtype="8" fill="hold" grpId="0" nodeType="withEffect">
                                  <p:stCondLst>
                                    <p:cond delay="1200"/>
                                  </p:stCondLst>
                                  <p:childTnLst>
                                    <p:set>
                                      <p:cBhvr>
                                        <p:cTn id="37" dur="1" fill="hold">
                                          <p:stCondLst>
                                            <p:cond delay="0"/>
                                          </p:stCondLst>
                                        </p:cTn>
                                        <p:tgtEl>
                                          <p:spTgt spid="69"/>
                                        </p:tgtEl>
                                        <p:attrNameLst>
                                          <p:attrName>style.visibility</p:attrName>
                                        </p:attrNameLst>
                                      </p:cBhvr>
                                      <p:to>
                                        <p:strVal val="visible"/>
                                      </p:to>
                                    </p:set>
                                    <p:animEffect transition="in" filter="wipe(left)">
                                      <p:cBhvr>
                                        <p:cTn id="38" dur="500"/>
                                        <p:tgtEl>
                                          <p:spTgt spid="69"/>
                                        </p:tgtEl>
                                      </p:cBhvr>
                                    </p:animEffect>
                                  </p:childTnLst>
                                </p:cTn>
                              </p:par>
                              <p:par>
                                <p:cTn id="39" presetID="53" presetClass="entr" presetSubtype="16" fill="hold" nodeType="withEffect">
                                  <p:stCondLst>
                                    <p:cond delay="300"/>
                                  </p:stCondLst>
                                  <p:childTnLst>
                                    <p:set>
                                      <p:cBhvr>
                                        <p:cTn id="40" dur="1" fill="hold">
                                          <p:stCondLst>
                                            <p:cond delay="0"/>
                                          </p:stCondLst>
                                        </p:cTn>
                                        <p:tgtEl>
                                          <p:spTgt spid="70"/>
                                        </p:tgtEl>
                                        <p:attrNameLst>
                                          <p:attrName>style.visibility</p:attrName>
                                        </p:attrNameLst>
                                      </p:cBhvr>
                                      <p:to>
                                        <p:strVal val="visible"/>
                                      </p:to>
                                    </p:set>
                                    <p:anim calcmode="lin" valueType="num">
                                      <p:cBhvr>
                                        <p:cTn id="41" dur="500" fill="hold"/>
                                        <p:tgtEl>
                                          <p:spTgt spid="70"/>
                                        </p:tgtEl>
                                        <p:attrNameLst>
                                          <p:attrName>ppt_w</p:attrName>
                                        </p:attrNameLst>
                                      </p:cBhvr>
                                      <p:tavLst>
                                        <p:tav tm="0">
                                          <p:val>
                                            <p:fltVal val="0"/>
                                          </p:val>
                                        </p:tav>
                                        <p:tav tm="100000">
                                          <p:val>
                                            <p:strVal val="#ppt_w"/>
                                          </p:val>
                                        </p:tav>
                                      </p:tavLst>
                                    </p:anim>
                                    <p:anim calcmode="lin" valueType="num">
                                      <p:cBhvr>
                                        <p:cTn id="42" dur="500" fill="hold"/>
                                        <p:tgtEl>
                                          <p:spTgt spid="70"/>
                                        </p:tgtEl>
                                        <p:attrNameLst>
                                          <p:attrName>ppt_h</p:attrName>
                                        </p:attrNameLst>
                                      </p:cBhvr>
                                      <p:tavLst>
                                        <p:tav tm="0">
                                          <p:val>
                                            <p:fltVal val="0"/>
                                          </p:val>
                                        </p:tav>
                                        <p:tav tm="100000">
                                          <p:val>
                                            <p:strVal val="#ppt_h"/>
                                          </p:val>
                                        </p:tav>
                                      </p:tavLst>
                                    </p:anim>
                                    <p:animEffect transition="in" filter="fade">
                                      <p:cBhvr>
                                        <p:cTn id="4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autoUpdateAnimBg="0"/>
      <p:bldP spid="62" grpId="0"/>
      <p:bldP spid="63" grpId="0"/>
      <p:bldP spid="64" grpId="0" animBg="1" autoUpdateAnimBg="0"/>
      <p:bldP spid="66" grpId="0" animBg="1" autoUpdateAnimBg="0"/>
      <p:bldP spid="67" grpId="0" animBg="1" autoUpdateAnimBg="0"/>
      <p:bldP spid="68" grpId="0" animBg="1" autoUpdateAnimBg="0"/>
      <p:bldP spid="69"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_任意多边形 5"/>
          <p:cNvSpPr>
            <a:spLocks noEditPoints="1" noChangeArrowheads="1"/>
          </p:cNvSpPr>
          <p:nvPr>
            <p:custDataLst>
              <p:tags r:id="rId1"/>
            </p:custDataLst>
          </p:nvPr>
        </p:nvSpPr>
        <p:spPr bwMode="auto">
          <a:xfrm>
            <a:off x="1364025" y="10757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5" name="PA_文本框 7"/>
          <p:cNvSpPr txBox="1">
            <a:spLocks noChangeArrowheads="1"/>
          </p:cNvSpPr>
          <p:nvPr>
            <p:custDataLst>
              <p:tags r:id="rId2"/>
            </p:custDataLst>
          </p:nvPr>
        </p:nvSpPr>
        <p:spPr bwMode="auto">
          <a:xfrm>
            <a:off x="2811780" y="2623820"/>
            <a:ext cx="35204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dirty="0">
                <a:latin typeface="微软雅黑" panose="020B0503020204020204" pitchFamily="34" charset="-122"/>
                <a:ea typeface="微软雅黑" panose="020B0503020204020204" pitchFamily="34" charset="-122"/>
              </a:rPr>
              <a:t>进度管理</a:t>
            </a:r>
            <a:endParaRPr lang="zh-CN" altLang="en-US" sz="2800" dirty="0">
              <a:latin typeface="微软雅黑" panose="020B0503020204020204" pitchFamily="34" charset="-122"/>
              <a:ea typeface="微软雅黑" panose="020B0503020204020204" pitchFamily="34" charset="-122"/>
            </a:endParaRPr>
          </a:p>
        </p:txBody>
      </p:sp>
      <p:sp>
        <p:nvSpPr>
          <p:cNvPr id="2" name="PA_文本框 5"/>
          <p:cNvSpPr txBox="1"/>
          <p:nvPr>
            <p:custDataLst>
              <p:tags r:id="rId3"/>
            </p:custDataLst>
          </p:nvPr>
        </p:nvSpPr>
        <p:spPr>
          <a:xfrm>
            <a:off x="2734310" y="1883410"/>
            <a:ext cx="3675380" cy="829945"/>
          </a:xfrm>
          <a:prstGeom prst="rect">
            <a:avLst/>
          </a:prstGeom>
          <a:noFill/>
        </p:spPr>
        <p:txBody>
          <a:bodyPr wrap="square" rtlCol="0">
            <a:spAutoFit/>
          </a:bodyPr>
          <a:p>
            <a:r>
              <a:rPr lang="en-US" altLang="zh-CN" sz="4800" dirty="0">
                <a:latin typeface="落落补 汤圆" pitchFamily="2" charset="-128"/>
                <a:ea typeface="落落补 汤圆" pitchFamily="2" charset="-128"/>
                <a:cs typeface="落落补 汤圆" pitchFamily="2" charset="-128"/>
              </a:rPr>
              <a:t>  </a:t>
            </a:r>
            <a:r>
              <a:rPr lang="zh-CN" altLang="en-US" sz="4800" dirty="0">
                <a:latin typeface="落落补 汤圆" pitchFamily="2" charset="-128"/>
                <a:ea typeface="落落补 汤圆" pitchFamily="2" charset="-128"/>
                <a:cs typeface="落落补 汤圆" pitchFamily="2" charset="-128"/>
              </a:rPr>
              <a:t>第二部分</a:t>
            </a:r>
            <a:endParaRPr lang="zh-CN" altLang="en-US" sz="4800" dirty="0">
              <a:latin typeface="落落补 汤圆" pitchFamily="2" charset="-128"/>
              <a:ea typeface="落落补 汤圆" pitchFamily="2" charset="-128"/>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活动定义</a:t>
              </a:r>
              <a:endParaRPr lang="zh-CN" altLang="en-US" sz="2000" dirty="0">
                <a:latin typeface="微软雅黑" panose="020B0503020204020204" pitchFamily="34" charset="-122"/>
                <a:ea typeface="微软雅黑" panose="020B0503020204020204" pitchFamily="34" charset="-122"/>
              </a:endParaRPr>
            </a:p>
          </p:txBody>
        </p:sp>
      </p:grpSp>
      <p:pic>
        <p:nvPicPr>
          <p:cNvPr id="7" name="PA_图片 6"/>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25626"/>
          <a:stretch>
            <a:fillRect/>
          </a:stretch>
        </p:blipFill>
        <p:spPr>
          <a:xfrm rot="10800000">
            <a:off x="5162573" y="1158378"/>
            <a:ext cx="2416027" cy="3233840"/>
          </a:xfrm>
          <a:prstGeom prst="rect">
            <a:avLst/>
          </a:prstGeom>
        </p:spPr>
      </p:pic>
      <p:sp>
        <p:nvSpPr>
          <p:cNvPr id="8" name="PA_矩形 7"/>
          <p:cNvSpPr/>
          <p:nvPr>
            <p:custDataLst>
              <p:tags r:id="rId4"/>
            </p:custDataLst>
          </p:nvPr>
        </p:nvSpPr>
        <p:spPr>
          <a:xfrm>
            <a:off x="1267562" y="1252111"/>
            <a:ext cx="4006110" cy="3046095"/>
          </a:xfrm>
          <a:prstGeom prst="rect">
            <a:avLst/>
          </a:prstGeom>
        </p:spPr>
        <p:txBody>
          <a:bodyPr wrap="square">
            <a:spAutoFit/>
          </a:bodyPr>
          <a:lstStyle/>
          <a:p>
            <a:pPr>
              <a:lnSpc>
                <a:spcPct val="200000"/>
              </a:lnSpc>
            </a:pPr>
            <a:r>
              <a:rPr lang="en-US" sz="1200" dirty="0">
                <a:solidFill>
                  <a:schemeClr val="tx1">
                    <a:lumMod val="75000"/>
                    <a:lumOff val="25000"/>
                  </a:schemeClr>
                </a:solidFill>
                <a:latin typeface="微软雅黑" panose="020B0503020204020204" pitchFamily="34" charset="-122"/>
                <a:ea typeface="微软雅黑" panose="020B0503020204020204" pitchFamily="34" charset="-122"/>
              </a:rPr>
              <a:t>       </a:t>
            </a:r>
            <a:r>
              <a:rPr sz="1200" dirty="0">
                <a:solidFill>
                  <a:schemeClr val="tx1">
                    <a:lumMod val="75000"/>
                    <a:lumOff val="25000"/>
                  </a:schemeClr>
                </a:solidFill>
                <a:latin typeface="微软雅黑" panose="020B0503020204020204" pitchFamily="34" charset="-122"/>
                <a:ea typeface="微软雅黑" panose="020B0503020204020204" pitchFamily="34" charset="-122"/>
              </a:rPr>
              <a:t>为了更好地规划项目，工作包通常还应进一步细分为更小的组成部分，即“活动”。活动与工作包是1对1或多对1的关系，即有可能多个活动完成一个工作包。</a:t>
            </a:r>
            <a:endParaRPr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sz="1200" dirty="0">
                <a:solidFill>
                  <a:schemeClr val="tx1">
                    <a:lumMod val="75000"/>
                    <a:lumOff val="25000"/>
                  </a:schemeClr>
                </a:solidFill>
                <a:latin typeface="微软雅黑" panose="020B0503020204020204" pitchFamily="34" charset="-122"/>
                <a:ea typeface="微软雅黑" panose="020B0503020204020204" pitchFamily="34" charset="-122"/>
              </a:rPr>
              <a:t>       定义活动过程就是识别和记录为完成项目可交付成果而需采取的所有活动。其主要作用是，将工作包分解为活动，作为对项目工作进行估算、进度规划、执行、监督和控制的基础。</a:t>
            </a:r>
            <a:endParaRPr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sz="1200" dirty="0">
                <a:solidFill>
                  <a:schemeClr val="tx1">
                    <a:lumMod val="75000"/>
                    <a:lumOff val="25000"/>
                  </a:schemeClr>
                </a:solidFill>
                <a:latin typeface="微软雅黑" panose="020B0503020204020204" pitchFamily="34" charset="-122"/>
                <a:ea typeface="微软雅黑" panose="020B0503020204020204" pitchFamily="34" charset="-122"/>
              </a:rPr>
              <a:t>       成果：活动清单、里程碑清单</a:t>
            </a:r>
            <a:endParaRPr 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活动定义</a:t>
              </a:r>
              <a:endParaRPr lang="zh-CN" altLang="en-US" sz="2000" dirty="0">
                <a:latin typeface="微软雅黑" panose="020B0503020204020204" pitchFamily="34" charset="-122"/>
                <a:ea typeface="微软雅黑" panose="020B0503020204020204" pitchFamily="34" charset="-122"/>
              </a:endParaRPr>
            </a:p>
          </p:txBody>
        </p:sp>
        <p:sp>
          <p:nvSpPr>
            <p:cNvPr id="15" name="TextBox 5"/>
            <p:cNvSpPr txBox="1"/>
            <p:nvPr/>
          </p:nvSpPr>
          <p:spPr>
            <a:xfrm>
              <a:off x="4125161" y="810097"/>
              <a:ext cx="792480" cy="275590"/>
            </a:xfrm>
            <a:prstGeom prst="rect">
              <a:avLst/>
            </a:prstGeom>
            <a:noFill/>
          </p:spPr>
          <p:txBody>
            <a:bodyPr wrap="none" rtlCol="0">
              <a:spAutoFit/>
            </a:bodyPr>
            <a:lstStyle/>
            <a:p>
              <a:r>
                <a:rPr lang="zh-CN" altLang="en-US" sz="1200" dirty="0">
                  <a:latin typeface="落落补 汤圆" pitchFamily="2" charset="-128"/>
                  <a:ea typeface="宋体" panose="02010600030101010101" pitchFamily="2" charset="-122"/>
                  <a:cs typeface="落落补 汤圆" pitchFamily="2" charset="-128"/>
                </a:rPr>
                <a:t>活动清单</a:t>
              </a:r>
              <a:endParaRPr lang="zh-CN" altLang="en-US" sz="1200" dirty="0">
                <a:latin typeface="落落补 汤圆" pitchFamily="2" charset="-128"/>
                <a:ea typeface="宋体" panose="02010600030101010101" pitchFamily="2" charset="-122"/>
                <a:cs typeface="落落补 汤圆" pitchFamily="2" charset="-128"/>
              </a:endParaRPr>
            </a:p>
          </p:txBody>
        </p:sp>
      </p:grpSp>
      <p:pic>
        <p:nvPicPr>
          <p:cNvPr id="2" name="图片 1"/>
          <p:cNvPicPr>
            <a:picLocks noChangeAspect="1"/>
          </p:cNvPicPr>
          <p:nvPr/>
        </p:nvPicPr>
        <p:blipFill>
          <a:blip r:embed="rId2"/>
          <a:stretch>
            <a:fillRect/>
          </a:stretch>
        </p:blipFill>
        <p:spPr>
          <a:xfrm>
            <a:off x="1871345" y="1151890"/>
            <a:ext cx="5400675" cy="3771900"/>
          </a:xfrm>
          <a:prstGeom prst="rect">
            <a:avLst/>
          </a:prstGeom>
        </p:spPr>
      </p:pic>
      <p:pic>
        <p:nvPicPr>
          <p:cNvPr id="3" name="图片 2"/>
          <p:cNvPicPr>
            <a:picLocks noChangeAspect="1"/>
          </p:cNvPicPr>
          <p:nvPr/>
        </p:nvPicPr>
        <p:blipFill>
          <a:blip r:embed="rId3"/>
          <a:stretch>
            <a:fillRect/>
          </a:stretch>
        </p:blipFill>
        <p:spPr>
          <a:xfrm>
            <a:off x="2198370" y="128905"/>
            <a:ext cx="4745990" cy="4885690"/>
          </a:xfrm>
          <a:prstGeom prst="rect">
            <a:avLst/>
          </a:prstGeom>
        </p:spPr>
      </p:pic>
      <p:pic>
        <p:nvPicPr>
          <p:cNvPr id="4" name="图片 3"/>
          <p:cNvPicPr>
            <a:picLocks noChangeAspect="1"/>
          </p:cNvPicPr>
          <p:nvPr/>
        </p:nvPicPr>
        <p:blipFill>
          <a:blip r:embed="rId4"/>
          <a:stretch>
            <a:fillRect/>
          </a:stretch>
        </p:blipFill>
        <p:spPr>
          <a:xfrm>
            <a:off x="2491105" y="307975"/>
            <a:ext cx="4162425" cy="4615815"/>
          </a:xfrm>
          <a:prstGeom prst="rect">
            <a:avLst/>
          </a:prstGeom>
        </p:spPr>
      </p:pic>
      <p:pic>
        <p:nvPicPr>
          <p:cNvPr id="5" name="图片 4"/>
          <p:cNvPicPr>
            <a:picLocks noChangeAspect="1"/>
          </p:cNvPicPr>
          <p:nvPr/>
        </p:nvPicPr>
        <p:blipFill>
          <a:blip r:embed="rId5"/>
          <a:stretch>
            <a:fillRect/>
          </a:stretch>
        </p:blipFill>
        <p:spPr>
          <a:xfrm>
            <a:off x="2613025" y="168910"/>
            <a:ext cx="4040505" cy="4894580"/>
          </a:xfrm>
          <a:prstGeom prst="rect">
            <a:avLst/>
          </a:prstGeom>
        </p:spPr>
      </p:pic>
      <p:pic>
        <p:nvPicPr>
          <p:cNvPr id="6" name="图片 5"/>
          <p:cNvPicPr>
            <a:picLocks noChangeAspect="1"/>
          </p:cNvPicPr>
          <p:nvPr/>
        </p:nvPicPr>
        <p:blipFill>
          <a:blip r:embed="rId6"/>
          <a:stretch>
            <a:fillRect/>
          </a:stretch>
        </p:blipFill>
        <p:spPr>
          <a:xfrm>
            <a:off x="2376170" y="1151890"/>
            <a:ext cx="4391025" cy="3362325"/>
          </a:xfrm>
          <a:prstGeom prst="rect">
            <a:avLst/>
          </a:prstGeom>
        </p:spPr>
      </p:pic>
      <p:pic>
        <p:nvPicPr>
          <p:cNvPr id="9" name="图片 8"/>
          <p:cNvPicPr>
            <a:picLocks noChangeAspect="1"/>
          </p:cNvPicPr>
          <p:nvPr/>
        </p:nvPicPr>
        <p:blipFill>
          <a:blip r:embed="rId7"/>
          <a:stretch>
            <a:fillRect/>
          </a:stretch>
        </p:blipFill>
        <p:spPr>
          <a:xfrm>
            <a:off x="2574290" y="128905"/>
            <a:ext cx="3815715" cy="4977765"/>
          </a:xfrm>
          <a:prstGeom prst="rect">
            <a:avLst/>
          </a:prstGeom>
        </p:spPr>
      </p:pic>
      <p:pic>
        <p:nvPicPr>
          <p:cNvPr id="10" name="图片 9"/>
          <p:cNvPicPr>
            <a:picLocks noChangeAspect="1"/>
          </p:cNvPicPr>
          <p:nvPr/>
        </p:nvPicPr>
        <p:blipFill>
          <a:blip r:embed="rId8"/>
          <a:stretch>
            <a:fillRect/>
          </a:stretch>
        </p:blipFill>
        <p:spPr>
          <a:xfrm>
            <a:off x="2764790" y="218440"/>
            <a:ext cx="3434080" cy="4798695"/>
          </a:xfrm>
          <a:prstGeom prst="rect">
            <a:avLst/>
          </a:prstGeom>
        </p:spPr>
      </p:pic>
      <p:pic>
        <p:nvPicPr>
          <p:cNvPr id="11" name="图片 10"/>
          <p:cNvPicPr>
            <a:picLocks noChangeAspect="1"/>
          </p:cNvPicPr>
          <p:nvPr/>
        </p:nvPicPr>
        <p:blipFill>
          <a:blip r:embed="rId9"/>
          <a:stretch>
            <a:fillRect/>
          </a:stretch>
        </p:blipFill>
        <p:spPr>
          <a:xfrm>
            <a:off x="2376170" y="1151890"/>
            <a:ext cx="4429125" cy="3695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000" fill="hold">
                                          <p:stCondLst>
                                            <p:cond delay="0"/>
                                          </p:stCondLst>
                                        </p:cTn>
                                        <p:tgtEl>
                                          <p:spTgt spid="2"/>
                                        </p:tgtEl>
                                        <p:attrNameLst>
                                          <p:attrName>style.visibility</p:attrName>
                                        </p:attrNameLst>
                                      </p:cBhvr>
                                      <p:to>
                                        <p:strVal val="visible"/>
                                      </p:to>
                                    </p:set>
                                    <p:animEffect transition="in" filter="blinds(horizontal)">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1000"/>
                                        <p:tgtEl>
                                          <p:spTgt spid="2"/>
                                        </p:tgtEl>
                                        <p:attrNameLst>
                                          <p:attrName>ppt_x</p:attrName>
                                        </p:attrNameLst>
                                      </p:cBhvr>
                                      <p:tavLst>
                                        <p:tav tm="0">
                                          <p:val>
                                            <p:strVal val="ppt_x"/>
                                          </p:val>
                                        </p:tav>
                                        <p:tav tm="100000">
                                          <p:val>
                                            <p:strVal val="ppt_x"/>
                                          </p:val>
                                        </p:tav>
                                      </p:tavLst>
                                    </p:anim>
                                    <p:anim calcmode="lin" valueType="num">
                                      <p:cBhvr additive="base">
                                        <p:cTn id="19" dur="1000"/>
                                        <p:tgtEl>
                                          <p:spTgt spid="2"/>
                                        </p:tgtEl>
                                        <p:attrNameLst>
                                          <p:attrName>ppt_y</p:attrName>
                                        </p:attrNameLst>
                                      </p:cBhvr>
                                      <p:tavLst>
                                        <p:tav tm="0">
                                          <p:val>
                                            <p:strVal val="ppt_y"/>
                                          </p:val>
                                        </p:tav>
                                        <p:tav tm="100000">
                                          <p:val>
                                            <p:strVal val="1+ppt_h/2"/>
                                          </p:val>
                                        </p:tav>
                                      </p:tavLst>
                                    </p:anim>
                                    <p:set>
                                      <p:cBhvr>
                                        <p:cTn id="20" dur="1" fill="hold">
                                          <p:stCondLst>
                                            <p:cond delay="998"/>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000" fill="hold">
                                          <p:stCondLst>
                                            <p:cond delay="0"/>
                                          </p:stCondLst>
                                        </p:cTn>
                                        <p:tgtEl>
                                          <p:spTgt spid="3"/>
                                        </p:tgtEl>
                                        <p:attrNameLst>
                                          <p:attrName>style.visibility</p:attrName>
                                        </p:attrNameLst>
                                      </p:cBhvr>
                                      <p:to>
                                        <p:strVal val="visible"/>
                                      </p:to>
                                    </p:set>
                                    <p:animEffect transition="in" filter="blinds(horizontal)">
                                      <p:cBhvr>
                                        <p:cTn id="25" dur="1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1000"/>
                                        <p:tgtEl>
                                          <p:spTgt spid="3"/>
                                        </p:tgtEl>
                                        <p:attrNameLst>
                                          <p:attrName>ppt_x</p:attrName>
                                        </p:attrNameLst>
                                      </p:cBhvr>
                                      <p:tavLst>
                                        <p:tav tm="0">
                                          <p:val>
                                            <p:strVal val="ppt_x"/>
                                          </p:val>
                                        </p:tav>
                                        <p:tav tm="100000">
                                          <p:val>
                                            <p:strVal val="ppt_x"/>
                                          </p:val>
                                        </p:tav>
                                      </p:tavLst>
                                    </p:anim>
                                    <p:anim calcmode="lin" valueType="num">
                                      <p:cBhvr additive="base">
                                        <p:cTn id="30" dur="1000"/>
                                        <p:tgtEl>
                                          <p:spTgt spid="3"/>
                                        </p:tgtEl>
                                        <p:attrNameLst>
                                          <p:attrName>ppt_y</p:attrName>
                                        </p:attrNameLst>
                                      </p:cBhvr>
                                      <p:tavLst>
                                        <p:tav tm="0">
                                          <p:val>
                                            <p:strVal val="ppt_y"/>
                                          </p:val>
                                        </p:tav>
                                        <p:tav tm="100000">
                                          <p:val>
                                            <p:strVal val="1+ppt_h/2"/>
                                          </p:val>
                                        </p:tav>
                                      </p:tavLst>
                                    </p:anim>
                                    <p:set>
                                      <p:cBhvr>
                                        <p:cTn id="31" dur="1" fill="hold">
                                          <p:stCondLst>
                                            <p:cond delay="998"/>
                                          </p:stCondLst>
                                        </p:cTn>
                                        <p:tgtEl>
                                          <p:spTgt spid="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000" fill="hold">
                                          <p:stCondLst>
                                            <p:cond delay="0"/>
                                          </p:stCondLst>
                                        </p:cTn>
                                        <p:tgtEl>
                                          <p:spTgt spid="4"/>
                                        </p:tgtEl>
                                        <p:attrNameLst>
                                          <p:attrName>style.visibility</p:attrName>
                                        </p:attrNameLst>
                                      </p:cBhvr>
                                      <p:to>
                                        <p:strVal val="visible"/>
                                      </p:to>
                                    </p:set>
                                    <p:animEffect transition="in" filter="blinds(horizontal)">
                                      <p:cBhvr>
                                        <p:cTn id="36" dur="1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1000"/>
                                        <p:tgtEl>
                                          <p:spTgt spid="4"/>
                                        </p:tgtEl>
                                        <p:attrNameLst>
                                          <p:attrName>ppt_x</p:attrName>
                                        </p:attrNameLst>
                                      </p:cBhvr>
                                      <p:tavLst>
                                        <p:tav tm="0">
                                          <p:val>
                                            <p:strVal val="ppt_x"/>
                                          </p:val>
                                        </p:tav>
                                        <p:tav tm="100000">
                                          <p:val>
                                            <p:strVal val="ppt_x"/>
                                          </p:val>
                                        </p:tav>
                                      </p:tavLst>
                                    </p:anim>
                                    <p:anim calcmode="lin" valueType="num">
                                      <p:cBhvr additive="base">
                                        <p:cTn id="41" dur="1000"/>
                                        <p:tgtEl>
                                          <p:spTgt spid="4"/>
                                        </p:tgtEl>
                                        <p:attrNameLst>
                                          <p:attrName>ppt_y</p:attrName>
                                        </p:attrNameLst>
                                      </p:cBhvr>
                                      <p:tavLst>
                                        <p:tav tm="0">
                                          <p:val>
                                            <p:strVal val="ppt_y"/>
                                          </p:val>
                                        </p:tav>
                                        <p:tav tm="100000">
                                          <p:val>
                                            <p:strVal val="1+ppt_h/2"/>
                                          </p:val>
                                        </p:tav>
                                      </p:tavLst>
                                    </p:anim>
                                    <p:set>
                                      <p:cBhvr>
                                        <p:cTn id="42" dur="1" fill="hold">
                                          <p:stCondLst>
                                            <p:cond delay="998"/>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000" fill="hold">
                                          <p:stCondLst>
                                            <p:cond delay="0"/>
                                          </p:stCondLst>
                                        </p:cTn>
                                        <p:tgtEl>
                                          <p:spTgt spid="5"/>
                                        </p:tgtEl>
                                        <p:attrNameLst>
                                          <p:attrName>style.visibility</p:attrName>
                                        </p:attrNameLst>
                                      </p:cBhvr>
                                      <p:to>
                                        <p:strVal val="visible"/>
                                      </p:to>
                                    </p:set>
                                    <p:animEffect transition="in" filter="blinds(horizontal)">
                                      <p:cBhvr>
                                        <p:cTn id="47" dur="10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nodeType="clickEffect">
                                  <p:stCondLst>
                                    <p:cond delay="0"/>
                                  </p:stCondLst>
                                  <p:childTnLst>
                                    <p:anim calcmode="lin" valueType="num">
                                      <p:cBhvr additive="base">
                                        <p:cTn id="51" dur="1000"/>
                                        <p:tgtEl>
                                          <p:spTgt spid="5"/>
                                        </p:tgtEl>
                                        <p:attrNameLst>
                                          <p:attrName>ppt_x</p:attrName>
                                        </p:attrNameLst>
                                      </p:cBhvr>
                                      <p:tavLst>
                                        <p:tav tm="0">
                                          <p:val>
                                            <p:strVal val="ppt_x"/>
                                          </p:val>
                                        </p:tav>
                                        <p:tav tm="100000">
                                          <p:val>
                                            <p:strVal val="ppt_x"/>
                                          </p:val>
                                        </p:tav>
                                      </p:tavLst>
                                    </p:anim>
                                    <p:anim calcmode="lin" valueType="num">
                                      <p:cBhvr additive="base">
                                        <p:cTn id="52" dur="1000"/>
                                        <p:tgtEl>
                                          <p:spTgt spid="5"/>
                                        </p:tgtEl>
                                        <p:attrNameLst>
                                          <p:attrName>ppt_y</p:attrName>
                                        </p:attrNameLst>
                                      </p:cBhvr>
                                      <p:tavLst>
                                        <p:tav tm="0">
                                          <p:val>
                                            <p:strVal val="ppt_y"/>
                                          </p:val>
                                        </p:tav>
                                        <p:tav tm="100000">
                                          <p:val>
                                            <p:strVal val="1+ppt_h/2"/>
                                          </p:val>
                                        </p:tav>
                                      </p:tavLst>
                                    </p:anim>
                                    <p:set>
                                      <p:cBhvr>
                                        <p:cTn id="53" dur="1" fill="hold">
                                          <p:stCondLst>
                                            <p:cond delay="998"/>
                                          </p:stCondLst>
                                        </p:cTn>
                                        <p:tgtEl>
                                          <p:spTgt spid="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000" fill="hold">
                                          <p:stCondLst>
                                            <p:cond delay="0"/>
                                          </p:stCondLst>
                                        </p:cTn>
                                        <p:tgtEl>
                                          <p:spTgt spid="6"/>
                                        </p:tgtEl>
                                        <p:attrNameLst>
                                          <p:attrName>style.visibility</p:attrName>
                                        </p:attrNameLst>
                                      </p:cBhvr>
                                      <p:to>
                                        <p:strVal val="visible"/>
                                      </p:to>
                                    </p:set>
                                    <p:animEffect transition="in" filter="blinds(horizontal)">
                                      <p:cBhvr>
                                        <p:cTn id="58" dur="10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nodeType="clickEffect">
                                  <p:stCondLst>
                                    <p:cond delay="0"/>
                                  </p:stCondLst>
                                  <p:childTnLst>
                                    <p:anim calcmode="lin" valueType="num">
                                      <p:cBhvr additive="base">
                                        <p:cTn id="62" dur="1000"/>
                                        <p:tgtEl>
                                          <p:spTgt spid="6"/>
                                        </p:tgtEl>
                                        <p:attrNameLst>
                                          <p:attrName>ppt_x</p:attrName>
                                        </p:attrNameLst>
                                      </p:cBhvr>
                                      <p:tavLst>
                                        <p:tav tm="0">
                                          <p:val>
                                            <p:strVal val="ppt_x"/>
                                          </p:val>
                                        </p:tav>
                                        <p:tav tm="100000">
                                          <p:val>
                                            <p:strVal val="ppt_x"/>
                                          </p:val>
                                        </p:tav>
                                      </p:tavLst>
                                    </p:anim>
                                    <p:anim calcmode="lin" valueType="num">
                                      <p:cBhvr additive="base">
                                        <p:cTn id="63" dur="1000"/>
                                        <p:tgtEl>
                                          <p:spTgt spid="6"/>
                                        </p:tgtEl>
                                        <p:attrNameLst>
                                          <p:attrName>ppt_y</p:attrName>
                                        </p:attrNameLst>
                                      </p:cBhvr>
                                      <p:tavLst>
                                        <p:tav tm="0">
                                          <p:val>
                                            <p:strVal val="ppt_y"/>
                                          </p:val>
                                        </p:tav>
                                        <p:tav tm="100000">
                                          <p:val>
                                            <p:strVal val="1+ppt_h/2"/>
                                          </p:val>
                                        </p:tav>
                                      </p:tavLst>
                                    </p:anim>
                                    <p:set>
                                      <p:cBhvr>
                                        <p:cTn id="64" dur="1" fill="hold">
                                          <p:stCondLst>
                                            <p:cond delay="998"/>
                                          </p:stCondLst>
                                        </p:cTn>
                                        <p:tgtEl>
                                          <p:spTgt spid="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000" fill="hold">
                                          <p:stCondLst>
                                            <p:cond delay="0"/>
                                          </p:stCondLst>
                                        </p:cTn>
                                        <p:tgtEl>
                                          <p:spTgt spid="9"/>
                                        </p:tgtEl>
                                        <p:attrNameLst>
                                          <p:attrName>style.visibility</p:attrName>
                                        </p:attrNameLst>
                                      </p:cBhvr>
                                      <p:to>
                                        <p:strVal val="visible"/>
                                      </p:to>
                                    </p:set>
                                    <p:animEffect transition="in" filter="blinds(horizontal)">
                                      <p:cBhvr>
                                        <p:cTn id="69" dur="1000"/>
                                        <p:tgtEl>
                                          <p:spTgt spid="9"/>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xit" presetSubtype="4" fill="hold" nodeType="clickEffect">
                                  <p:stCondLst>
                                    <p:cond delay="0"/>
                                  </p:stCondLst>
                                  <p:childTnLst>
                                    <p:anim calcmode="lin" valueType="num">
                                      <p:cBhvr additive="base">
                                        <p:cTn id="73" dur="1000"/>
                                        <p:tgtEl>
                                          <p:spTgt spid="9"/>
                                        </p:tgtEl>
                                        <p:attrNameLst>
                                          <p:attrName>ppt_x</p:attrName>
                                        </p:attrNameLst>
                                      </p:cBhvr>
                                      <p:tavLst>
                                        <p:tav tm="0">
                                          <p:val>
                                            <p:strVal val="ppt_x"/>
                                          </p:val>
                                        </p:tav>
                                        <p:tav tm="100000">
                                          <p:val>
                                            <p:strVal val="ppt_x"/>
                                          </p:val>
                                        </p:tav>
                                      </p:tavLst>
                                    </p:anim>
                                    <p:anim calcmode="lin" valueType="num">
                                      <p:cBhvr additive="base">
                                        <p:cTn id="74" dur="1000"/>
                                        <p:tgtEl>
                                          <p:spTgt spid="9"/>
                                        </p:tgtEl>
                                        <p:attrNameLst>
                                          <p:attrName>ppt_y</p:attrName>
                                        </p:attrNameLst>
                                      </p:cBhvr>
                                      <p:tavLst>
                                        <p:tav tm="0">
                                          <p:val>
                                            <p:strVal val="ppt_y"/>
                                          </p:val>
                                        </p:tav>
                                        <p:tav tm="100000">
                                          <p:val>
                                            <p:strVal val="1+ppt_h/2"/>
                                          </p:val>
                                        </p:tav>
                                      </p:tavLst>
                                    </p:anim>
                                    <p:set>
                                      <p:cBhvr>
                                        <p:cTn id="75" dur="1" fill="hold">
                                          <p:stCondLst>
                                            <p:cond delay="998"/>
                                          </p:stCondLst>
                                        </p:cTn>
                                        <p:tgtEl>
                                          <p:spTgt spid="9"/>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000" fill="hold">
                                          <p:stCondLst>
                                            <p:cond delay="0"/>
                                          </p:stCondLst>
                                        </p:cTn>
                                        <p:tgtEl>
                                          <p:spTgt spid="10"/>
                                        </p:tgtEl>
                                        <p:attrNameLst>
                                          <p:attrName>style.visibility</p:attrName>
                                        </p:attrNameLst>
                                      </p:cBhvr>
                                      <p:to>
                                        <p:strVal val="visible"/>
                                      </p:to>
                                    </p:set>
                                    <p:animEffect transition="in" filter="blinds(horizontal)">
                                      <p:cBhvr>
                                        <p:cTn id="80" dur="10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nodeType="clickEffect">
                                  <p:stCondLst>
                                    <p:cond delay="0"/>
                                  </p:stCondLst>
                                  <p:childTnLst>
                                    <p:anim calcmode="lin" valueType="num">
                                      <p:cBhvr additive="base">
                                        <p:cTn id="84" dur="1000"/>
                                        <p:tgtEl>
                                          <p:spTgt spid="10"/>
                                        </p:tgtEl>
                                        <p:attrNameLst>
                                          <p:attrName>ppt_x</p:attrName>
                                        </p:attrNameLst>
                                      </p:cBhvr>
                                      <p:tavLst>
                                        <p:tav tm="0">
                                          <p:val>
                                            <p:strVal val="ppt_x"/>
                                          </p:val>
                                        </p:tav>
                                        <p:tav tm="100000">
                                          <p:val>
                                            <p:strVal val="ppt_x"/>
                                          </p:val>
                                        </p:tav>
                                      </p:tavLst>
                                    </p:anim>
                                    <p:anim calcmode="lin" valueType="num">
                                      <p:cBhvr additive="base">
                                        <p:cTn id="85" dur="1000"/>
                                        <p:tgtEl>
                                          <p:spTgt spid="10"/>
                                        </p:tgtEl>
                                        <p:attrNameLst>
                                          <p:attrName>ppt_y</p:attrName>
                                        </p:attrNameLst>
                                      </p:cBhvr>
                                      <p:tavLst>
                                        <p:tav tm="0">
                                          <p:val>
                                            <p:strVal val="ppt_y"/>
                                          </p:val>
                                        </p:tav>
                                        <p:tav tm="100000">
                                          <p:val>
                                            <p:strVal val="1+ppt_h/2"/>
                                          </p:val>
                                        </p:tav>
                                      </p:tavLst>
                                    </p:anim>
                                    <p:set>
                                      <p:cBhvr>
                                        <p:cTn id="86" dur="1" fill="hold">
                                          <p:stCondLst>
                                            <p:cond delay="998"/>
                                          </p:stCondLst>
                                        </p:cTn>
                                        <p:tgtEl>
                                          <p:spTgt spid="1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000" fill="hold">
                                          <p:stCondLst>
                                            <p:cond delay="0"/>
                                          </p:stCondLst>
                                        </p:cTn>
                                        <p:tgtEl>
                                          <p:spTgt spid="11"/>
                                        </p:tgtEl>
                                        <p:attrNameLst>
                                          <p:attrName>style.visibility</p:attrName>
                                        </p:attrNameLst>
                                      </p:cBhvr>
                                      <p:to>
                                        <p:strVal val="visible"/>
                                      </p:to>
                                    </p:set>
                                    <p:animEffect transition="in" filter="blinds(horizontal)">
                                      <p:cBhvr>
                                        <p:cTn id="91" dur="1000"/>
                                        <p:tgtEl>
                                          <p:spTgt spid="11"/>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xit" presetSubtype="4" fill="hold" nodeType="clickEffect">
                                  <p:stCondLst>
                                    <p:cond delay="0"/>
                                  </p:stCondLst>
                                  <p:childTnLst>
                                    <p:anim calcmode="lin" valueType="num">
                                      <p:cBhvr additive="base">
                                        <p:cTn id="95" dur="1000"/>
                                        <p:tgtEl>
                                          <p:spTgt spid="11"/>
                                        </p:tgtEl>
                                        <p:attrNameLst>
                                          <p:attrName>ppt_x</p:attrName>
                                        </p:attrNameLst>
                                      </p:cBhvr>
                                      <p:tavLst>
                                        <p:tav tm="0">
                                          <p:val>
                                            <p:strVal val="ppt_x"/>
                                          </p:val>
                                        </p:tav>
                                        <p:tav tm="100000">
                                          <p:val>
                                            <p:strVal val="ppt_x"/>
                                          </p:val>
                                        </p:tav>
                                      </p:tavLst>
                                    </p:anim>
                                    <p:anim calcmode="lin" valueType="num">
                                      <p:cBhvr additive="base">
                                        <p:cTn id="96" dur="1000"/>
                                        <p:tgtEl>
                                          <p:spTgt spid="11"/>
                                        </p:tgtEl>
                                        <p:attrNameLst>
                                          <p:attrName>ppt_y</p:attrName>
                                        </p:attrNameLst>
                                      </p:cBhvr>
                                      <p:tavLst>
                                        <p:tav tm="0">
                                          <p:val>
                                            <p:strVal val="ppt_y"/>
                                          </p:val>
                                        </p:tav>
                                        <p:tav tm="100000">
                                          <p:val>
                                            <p:strVal val="1+ppt_h/2"/>
                                          </p:val>
                                        </p:tav>
                                      </p:tavLst>
                                    </p:anim>
                                    <p:set>
                                      <p:cBhvr>
                                        <p:cTn id="97" dur="1" fill="hold">
                                          <p:stCondLst>
                                            <p:cond delay="998"/>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活动定义</a:t>
              </a:r>
              <a:endParaRPr lang="zh-CN" altLang="en-US" sz="2000" dirty="0">
                <a:latin typeface="微软雅黑" panose="020B0503020204020204" pitchFamily="34" charset="-122"/>
                <a:ea typeface="微软雅黑" panose="020B0503020204020204" pitchFamily="34" charset="-122"/>
              </a:endParaRPr>
            </a:p>
          </p:txBody>
        </p:sp>
        <p:sp>
          <p:nvSpPr>
            <p:cNvPr id="15" name="TextBox 5"/>
            <p:cNvSpPr txBox="1"/>
            <p:nvPr/>
          </p:nvSpPr>
          <p:spPr>
            <a:xfrm>
              <a:off x="4048961" y="810097"/>
              <a:ext cx="944880" cy="275590"/>
            </a:xfrm>
            <a:prstGeom prst="rect">
              <a:avLst/>
            </a:prstGeom>
            <a:noFill/>
          </p:spPr>
          <p:txBody>
            <a:bodyPr wrap="none" rtlCol="0">
              <a:spAutoFit/>
            </a:bodyPr>
            <a:lstStyle/>
            <a:p>
              <a:r>
                <a:rPr lang="zh-CN" altLang="en-US" sz="1200" dirty="0">
                  <a:latin typeface="落落补 汤圆" pitchFamily="2" charset="-128"/>
                  <a:ea typeface="宋体" panose="02010600030101010101" pitchFamily="2" charset="-122"/>
                  <a:cs typeface="落落补 汤圆" pitchFamily="2" charset="-128"/>
                </a:rPr>
                <a:t>里程碑清单</a:t>
              </a:r>
              <a:endParaRPr lang="zh-CN" altLang="en-US" sz="1200" dirty="0">
                <a:latin typeface="落落补 汤圆" pitchFamily="2" charset="-128"/>
                <a:ea typeface="宋体" panose="02010600030101010101" pitchFamily="2" charset="-122"/>
                <a:cs typeface="落落补 汤圆" pitchFamily="2" charset="-128"/>
              </a:endParaRPr>
            </a:p>
          </p:txBody>
        </p:sp>
      </p:grpSp>
      <p:pic>
        <p:nvPicPr>
          <p:cNvPr id="3" name="图片 2"/>
          <p:cNvPicPr>
            <a:picLocks noChangeAspect="1"/>
          </p:cNvPicPr>
          <p:nvPr/>
        </p:nvPicPr>
        <p:blipFill>
          <a:blip r:embed="rId2"/>
          <a:stretch>
            <a:fillRect/>
          </a:stretch>
        </p:blipFill>
        <p:spPr>
          <a:xfrm>
            <a:off x="2290445" y="1195070"/>
            <a:ext cx="4562475"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活动排序</a:t>
              </a:r>
              <a:endParaRPr lang="zh-CN" altLang="en-US" sz="2000" dirty="0">
                <a:latin typeface="微软雅黑" panose="020B0503020204020204" pitchFamily="34" charset="-122"/>
                <a:ea typeface="微软雅黑" panose="020B0503020204020204" pitchFamily="34" charset="-122"/>
              </a:endParaRPr>
            </a:p>
          </p:txBody>
        </p:sp>
      </p:grpSp>
      <p:pic>
        <p:nvPicPr>
          <p:cNvPr id="7" name="PA_图片 6"/>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25626"/>
          <a:stretch>
            <a:fillRect/>
          </a:stretch>
        </p:blipFill>
        <p:spPr>
          <a:xfrm rot="10800000">
            <a:off x="5162573" y="1158378"/>
            <a:ext cx="2416027" cy="3233840"/>
          </a:xfrm>
          <a:prstGeom prst="rect">
            <a:avLst/>
          </a:prstGeom>
        </p:spPr>
      </p:pic>
      <p:sp>
        <p:nvSpPr>
          <p:cNvPr id="8" name="PA_矩形 7"/>
          <p:cNvSpPr/>
          <p:nvPr>
            <p:custDataLst>
              <p:tags r:id="rId4"/>
            </p:custDataLst>
          </p:nvPr>
        </p:nvSpPr>
        <p:spPr>
          <a:xfrm>
            <a:off x="1291692" y="1868061"/>
            <a:ext cx="4006110" cy="1814830"/>
          </a:xfrm>
          <a:prstGeom prst="rect">
            <a:avLst/>
          </a:prstGeom>
        </p:spPr>
        <p:txBody>
          <a:bodyPr wrap="square">
            <a:spAutoFit/>
          </a:bodyPr>
          <a:lstStyle/>
          <a:p>
            <a:pPr>
              <a:lnSpc>
                <a:spcPct val="200000"/>
              </a:lnSpc>
            </a:pPr>
            <a:r>
              <a:rPr 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sz="1400" dirty="0">
                <a:solidFill>
                  <a:schemeClr val="tx1">
                    <a:lumMod val="75000"/>
                    <a:lumOff val="25000"/>
                  </a:schemeClr>
                </a:solidFill>
                <a:latin typeface="微软雅黑" panose="020B0503020204020204" pitchFamily="34" charset="-122"/>
                <a:ea typeface="微软雅黑" panose="020B0503020204020204" pitchFamily="34" charset="-122"/>
              </a:rPr>
              <a:t>排列活动顺序是识别和记录项目活动之间的关系的过程。本过程的主要作用是，定义工作之间的逻辑顺序；以便在既定的所有项目制约因素下获得最高的效率。</a:t>
            </a:r>
            <a:endParaRPr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活动排序</a:t>
              </a:r>
              <a:endParaRPr lang="zh-CN" altLang="en-US" sz="2000" dirty="0">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2"/>
          <a:stretch>
            <a:fillRect/>
          </a:stretch>
        </p:blipFill>
        <p:spPr>
          <a:xfrm>
            <a:off x="3023870" y="1162685"/>
            <a:ext cx="3095625" cy="3800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文本框 10"/>
          <p:cNvSpPr txBox="1"/>
          <p:nvPr>
            <p:custDataLst>
              <p:tags r:id="rId1"/>
            </p:custDataLst>
          </p:nvPr>
        </p:nvSpPr>
        <p:spPr>
          <a:xfrm>
            <a:off x="4793303" y="449052"/>
            <a:ext cx="1313180" cy="769441"/>
          </a:xfrm>
          <a:prstGeom prst="rect">
            <a:avLst/>
          </a:prstGeom>
          <a:noFill/>
        </p:spPr>
        <p:txBody>
          <a:bodyPr wrap="none" rtlCol="0">
            <a:spAutoFit/>
          </a:bodyPr>
          <a:lstStyle/>
          <a:p>
            <a:r>
              <a:rPr lang="zh-CN" altLang="en-US" sz="4400" dirty="0">
                <a:latin typeface="微软雅黑" panose="020B0503020204020204" pitchFamily="34" charset="-122"/>
                <a:ea typeface="微软雅黑" panose="020B0503020204020204" pitchFamily="34" charset="-122"/>
                <a:cs typeface="落落补 汤圆" pitchFamily="2" charset="-128"/>
              </a:rPr>
              <a:t>目录</a:t>
            </a:r>
            <a:endParaRPr lang="zh-CN" altLang="en-US" sz="4400" dirty="0">
              <a:latin typeface="微软雅黑" panose="020B0503020204020204" pitchFamily="34" charset="-122"/>
              <a:ea typeface="微软雅黑" panose="020B0503020204020204" pitchFamily="34" charset="-122"/>
              <a:cs typeface="落落补 汤圆" pitchFamily="2" charset="-128"/>
            </a:endParaRPr>
          </a:p>
        </p:txBody>
      </p:sp>
      <p:sp>
        <p:nvSpPr>
          <p:cNvPr id="64" name="PA_任意多边形 63"/>
          <p:cNvSpPr/>
          <p:nvPr>
            <p:custDataLst>
              <p:tags r:id="rId2"/>
            </p:custDataLst>
          </p:nvPr>
        </p:nvSpPr>
        <p:spPr>
          <a:xfrm>
            <a:off x="3779912" y="1561287"/>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6" name="PA_任意多边形 65"/>
          <p:cNvSpPr/>
          <p:nvPr>
            <p:custDataLst>
              <p:tags r:id="rId3"/>
            </p:custDataLst>
          </p:nvPr>
        </p:nvSpPr>
        <p:spPr>
          <a:xfrm>
            <a:off x="3811329" y="2214049"/>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7" name="PA_任意多边形 66"/>
          <p:cNvSpPr/>
          <p:nvPr>
            <p:custDataLst>
              <p:tags r:id="rId4"/>
            </p:custDataLst>
          </p:nvPr>
        </p:nvSpPr>
        <p:spPr>
          <a:xfrm>
            <a:off x="3752145" y="2866811"/>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8" name="PA_任意多边形 67"/>
          <p:cNvSpPr/>
          <p:nvPr>
            <p:custDataLst>
              <p:tags r:id="rId5"/>
            </p:custDataLst>
          </p:nvPr>
        </p:nvSpPr>
        <p:spPr>
          <a:xfrm>
            <a:off x="3752145" y="3519573"/>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9" name="PA_任意多边形 68"/>
          <p:cNvSpPr/>
          <p:nvPr>
            <p:custDataLst>
              <p:tags r:id="rId6"/>
            </p:custDataLst>
          </p:nvPr>
        </p:nvSpPr>
        <p:spPr>
          <a:xfrm>
            <a:off x="3769611" y="4172334"/>
            <a:ext cx="3528393" cy="90852"/>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pic>
        <p:nvPicPr>
          <p:cNvPr id="2" name="PA_图片 1"/>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1280877" y="-14610"/>
            <a:ext cx="2416027" cy="4348105"/>
          </a:xfrm>
          <a:prstGeom prst="rect">
            <a:avLst/>
          </a:prstGeom>
        </p:spPr>
      </p:pic>
      <p:sp>
        <p:nvSpPr>
          <p:cNvPr id="70" name="PA_文本框 5"/>
          <p:cNvSpPr txBox="1"/>
          <p:nvPr>
            <p:custDataLst>
              <p:tags r:id="rId9"/>
            </p:custDataLst>
          </p:nvPr>
        </p:nvSpPr>
        <p:spPr>
          <a:xfrm>
            <a:off x="4694080" y="1142623"/>
            <a:ext cx="1412566" cy="276999"/>
          </a:xfrm>
          <a:prstGeom prst="rect">
            <a:avLst/>
          </a:prstGeom>
          <a:noFill/>
        </p:spPr>
        <p:txBody>
          <a:bodyPr wrap="none" rtlCol="0">
            <a:spAutoFit/>
          </a:bodyPr>
          <a:lstStyle/>
          <a:p>
            <a:r>
              <a:rPr lang="en-US" altLang="zh-CN" sz="1200" dirty="0">
                <a:latin typeface="落落补 汤圆" pitchFamily="2" charset="-128"/>
                <a:ea typeface="落落补 汤圆" pitchFamily="2" charset="-128"/>
                <a:cs typeface="落落补 汤圆" pitchFamily="2" charset="-128"/>
              </a:rPr>
              <a:t>CHUANGYI SHOUHUI</a:t>
            </a:r>
            <a:endParaRPr lang="zh-CN" altLang="en-US" sz="1200" dirty="0">
              <a:latin typeface="落落补 汤圆" pitchFamily="2" charset="-128"/>
              <a:ea typeface="落落补 汤圆" pitchFamily="2" charset="-128"/>
              <a:cs typeface="落落补 汤圆" pitchFamily="2" charset="-128"/>
            </a:endParaRPr>
          </a:p>
        </p:txBody>
      </p:sp>
      <p:sp>
        <p:nvSpPr>
          <p:cNvPr id="3" name="PA_文本框 8"/>
          <p:cNvSpPr txBox="1"/>
          <p:nvPr>
            <p:custDataLst>
              <p:tags r:id="rId10"/>
            </p:custDataLst>
          </p:nvPr>
        </p:nvSpPr>
        <p:spPr>
          <a:xfrm>
            <a:off x="3981450" y="1106170"/>
            <a:ext cx="1727835" cy="1198880"/>
          </a:xfrm>
          <a:prstGeom prst="rect">
            <a:avLst/>
          </a:prstGeom>
          <a:noFill/>
        </p:spPr>
        <p:txBody>
          <a:bodyPr wrap="square" rtlCol="0">
            <a:spAutoFit/>
          </a:bodyPr>
          <a:p>
            <a:pPr>
              <a:lnSpc>
                <a:spcPct val="300000"/>
              </a:lnSpc>
            </a:pPr>
            <a:r>
              <a:rPr lang="en-US" altLang="zh-CN"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rPr>
              <a:t>1.</a:t>
            </a:r>
            <a:r>
              <a:rPr lang="zh-CN" altLang="en-US"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rPr>
              <a:t>主要工作</a:t>
            </a:r>
            <a:endParaRPr lang="zh-CN" altLang="en-US"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endParaRPr>
          </a:p>
        </p:txBody>
      </p:sp>
      <p:sp>
        <p:nvSpPr>
          <p:cNvPr id="4" name="PA_文本框 8"/>
          <p:cNvSpPr txBox="1"/>
          <p:nvPr>
            <p:custDataLst>
              <p:tags r:id="rId11"/>
            </p:custDataLst>
          </p:nvPr>
        </p:nvSpPr>
        <p:spPr>
          <a:xfrm>
            <a:off x="3981450" y="1758950"/>
            <a:ext cx="1727835" cy="1198880"/>
          </a:xfrm>
          <a:prstGeom prst="rect">
            <a:avLst/>
          </a:prstGeom>
          <a:noFill/>
        </p:spPr>
        <p:txBody>
          <a:bodyPr wrap="square" rtlCol="0">
            <a:spAutoFit/>
          </a:bodyPr>
          <a:p>
            <a:pPr>
              <a:lnSpc>
                <a:spcPct val="300000"/>
              </a:lnSpc>
            </a:pPr>
            <a:r>
              <a:rPr lang="en-US" altLang="zh-CN"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sym typeface="+mn-ea"/>
              </a:rPr>
              <a:t>2.</a:t>
            </a:r>
            <a:r>
              <a:rPr lang="zh-CN" altLang="en-US"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sym typeface="+mn-ea"/>
              </a:rPr>
              <a:t>人员计划</a:t>
            </a:r>
            <a:endParaRPr lang="zh-CN" altLang="en-US"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endParaRPr>
          </a:p>
        </p:txBody>
      </p:sp>
      <p:sp>
        <p:nvSpPr>
          <p:cNvPr id="5" name="文本框 4"/>
          <p:cNvSpPr txBox="1"/>
          <p:nvPr/>
        </p:nvSpPr>
        <p:spPr>
          <a:xfrm>
            <a:off x="3981450" y="2466975"/>
            <a:ext cx="2067560" cy="1198880"/>
          </a:xfrm>
          <a:prstGeom prst="rect">
            <a:avLst/>
          </a:prstGeom>
          <a:noFill/>
        </p:spPr>
        <p:txBody>
          <a:bodyPr wrap="square" rtlCol="0" anchor="t">
            <a:spAutoFit/>
          </a:bodyPr>
          <a:p>
            <a:pPr algn="l">
              <a:lnSpc>
                <a:spcPct val="300000"/>
              </a:lnSpc>
            </a:pPr>
            <a:r>
              <a:rPr lang="en-US" altLang="zh-CN"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sym typeface="+mn-ea"/>
              </a:rPr>
              <a:t>3.</a:t>
            </a:r>
            <a:r>
              <a:rPr lang="zh-CN" altLang="en-US"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sym typeface="+mn-ea"/>
              </a:rPr>
              <a:t>工作展开</a:t>
            </a:r>
            <a:endParaRPr lang="zh-CN" altLang="en-US"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sym typeface="+mn-ea"/>
            </a:endParaRPr>
          </a:p>
        </p:txBody>
      </p:sp>
      <p:sp>
        <p:nvSpPr>
          <p:cNvPr id="6" name="文本框 5"/>
          <p:cNvSpPr txBox="1"/>
          <p:nvPr/>
        </p:nvSpPr>
        <p:spPr>
          <a:xfrm>
            <a:off x="3981450" y="3064510"/>
            <a:ext cx="2067560" cy="1198880"/>
          </a:xfrm>
          <a:prstGeom prst="rect">
            <a:avLst/>
          </a:prstGeom>
          <a:noFill/>
        </p:spPr>
        <p:txBody>
          <a:bodyPr wrap="square" rtlCol="0" anchor="t">
            <a:spAutoFit/>
          </a:bodyPr>
          <a:p>
            <a:pPr algn="l">
              <a:lnSpc>
                <a:spcPct val="300000"/>
              </a:lnSpc>
            </a:pPr>
            <a:r>
              <a:rPr lang="en-US"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sym typeface="+mn-ea"/>
              </a:rPr>
              <a:t>4.</a:t>
            </a:r>
            <a:r>
              <a:rPr lang="zh-CN" altLang="en-US"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sym typeface="+mn-ea"/>
              </a:rPr>
              <a:t>总结</a:t>
            </a:r>
            <a:endParaRPr lang="zh-CN" altLang="en-US" sz="2400" dirty="0">
              <a:solidFill>
                <a:schemeClr val="tx1">
                  <a:lumMod val="75000"/>
                  <a:lumOff val="25000"/>
                </a:schemeClr>
              </a:solidFill>
              <a:latin typeface="华光超粗黑_CNKI" panose="02000500000000000000" charset="-122"/>
              <a:ea typeface="华光超粗黑_CNKI" panose="02000500000000000000" charset="-122"/>
              <a:cs typeface="华光超粗黑_CNKI" panose="020005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ppt_x"/>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500" fill="hold"/>
                                        <p:tgtEl>
                                          <p:spTgt spid="68"/>
                                        </p:tgtEl>
                                        <p:attrNameLst>
                                          <p:attrName>ppt_x</p:attrName>
                                        </p:attrNameLst>
                                      </p:cBhvr>
                                      <p:tavLst>
                                        <p:tav tm="0">
                                          <p:val>
                                            <p:strVal val="#ppt_x"/>
                                          </p:val>
                                        </p:tav>
                                        <p:tav tm="100000">
                                          <p:val>
                                            <p:strVal val="#ppt_x"/>
                                          </p:val>
                                        </p:tav>
                                      </p:tavLst>
                                    </p:anim>
                                    <p:anim calcmode="lin" valueType="num">
                                      <p:cBhvr additive="base">
                                        <p:cTn id="24" dur="500" fill="hold"/>
                                        <p:tgtEl>
                                          <p:spTgt spid="6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ppt_x"/>
                                          </p:val>
                                        </p:tav>
                                        <p:tav tm="100000">
                                          <p:val>
                                            <p:strVal val="#ppt_x"/>
                                          </p:val>
                                        </p:tav>
                                      </p:tavLst>
                                    </p:anim>
                                    <p:anim calcmode="lin" valueType="num">
                                      <p:cBhvr additive="base">
                                        <p:cTn id="28" dur="500" fill="hold"/>
                                        <p:tgtEl>
                                          <p:spTgt spid="6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additive="base">
                                        <p:cTn id="35" dur="500" fill="hold"/>
                                        <p:tgtEl>
                                          <p:spTgt spid="70"/>
                                        </p:tgtEl>
                                        <p:attrNameLst>
                                          <p:attrName>ppt_x</p:attrName>
                                        </p:attrNameLst>
                                      </p:cBhvr>
                                      <p:tavLst>
                                        <p:tav tm="0">
                                          <p:val>
                                            <p:strVal val="#ppt_x"/>
                                          </p:val>
                                        </p:tav>
                                        <p:tav tm="100000">
                                          <p:val>
                                            <p:strVal val="#ppt_x"/>
                                          </p:val>
                                        </p:tav>
                                      </p:tavLst>
                                    </p:anim>
                                    <p:anim calcmode="lin" valueType="num">
                                      <p:cBhvr additive="base">
                                        <p:cTn id="36" dur="500" fill="hold"/>
                                        <p:tgtEl>
                                          <p:spTgt spid="7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4" grpId="0" animBg="1"/>
      <p:bldP spid="66" grpId="0" animBg="1"/>
      <p:bldP spid="67" grpId="0" animBg="1"/>
      <p:bldP spid="68" grpId="0" animBg="1"/>
      <p:bldP spid="69" grpId="0" animBg="1"/>
      <p:bldP spid="70" grpId="0"/>
      <p:bldP spid="3" grpId="0"/>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61" y="411510"/>
              <a:ext cx="31534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活动资源估算</a:t>
              </a:r>
              <a:endParaRPr lang="zh-CN" altLang="en-US" sz="2000" dirty="0">
                <a:latin typeface="微软雅黑" panose="020B0503020204020204" pitchFamily="34" charset="-122"/>
                <a:ea typeface="微软雅黑" panose="020B0503020204020204" pitchFamily="34" charset="-122"/>
              </a:endParaRPr>
            </a:p>
          </p:txBody>
        </p:sp>
      </p:grpSp>
      <p:pic>
        <p:nvPicPr>
          <p:cNvPr id="7" name="PA_图片 6"/>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25626"/>
          <a:stretch>
            <a:fillRect/>
          </a:stretch>
        </p:blipFill>
        <p:spPr>
          <a:xfrm rot="10800000">
            <a:off x="5162573" y="1158378"/>
            <a:ext cx="2416027" cy="3233840"/>
          </a:xfrm>
          <a:prstGeom prst="rect">
            <a:avLst/>
          </a:prstGeom>
        </p:spPr>
      </p:pic>
      <p:sp>
        <p:nvSpPr>
          <p:cNvPr id="8" name="PA_矩形 7"/>
          <p:cNvSpPr/>
          <p:nvPr>
            <p:custDataLst>
              <p:tags r:id="rId4"/>
            </p:custDataLst>
          </p:nvPr>
        </p:nvSpPr>
        <p:spPr>
          <a:xfrm>
            <a:off x="1101725" y="1868170"/>
            <a:ext cx="4196080" cy="1814830"/>
          </a:xfrm>
          <a:prstGeom prst="rect">
            <a:avLst/>
          </a:prstGeom>
        </p:spPr>
        <p:txBody>
          <a:bodyPr wrap="square">
            <a:spAutoFit/>
          </a:bodyPr>
          <a:lstStyle/>
          <a:p>
            <a:pPr>
              <a:lnSpc>
                <a:spcPct val="200000"/>
              </a:lnSpc>
            </a:pPr>
            <a:r>
              <a:rPr lang="en-US" sz="1400" dirty="0">
                <a:solidFill>
                  <a:schemeClr val="tx1">
                    <a:lumMod val="75000"/>
                    <a:lumOff val="25000"/>
                  </a:schemeClr>
                </a:solidFill>
                <a:latin typeface="微软雅黑" panose="020B0503020204020204" pitchFamily="34" charset="-122"/>
                <a:ea typeface="微软雅黑" panose="020B0503020204020204" pitchFamily="34" charset="-122"/>
              </a:rPr>
              <a:t>     </a:t>
            </a:r>
            <a:r>
              <a:rPr sz="1400" dirty="0">
                <a:solidFill>
                  <a:schemeClr val="tx1">
                    <a:lumMod val="75000"/>
                    <a:lumOff val="25000"/>
                  </a:schemeClr>
                </a:solidFill>
                <a:latin typeface="微软雅黑" panose="020B0503020204020204" pitchFamily="34" charset="-122"/>
                <a:ea typeface="微软雅黑" panose="020B0503020204020204" pitchFamily="34" charset="-122"/>
              </a:rPr>
              <a:t>估算活动资源是估算执行各项活动所需的材料、人员、设备或用品的种类和数量的过程。本过程的主要作用是，明确完成活动所需的资源种类、数量和特性，以便做出更准确的成本和持续时间估算。</a:t>
            </a:r>
            <a:endParaRPr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61" y="411510"/>
              <a:ext cx="31197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活动资源估算</a:t>
              </a:r>
              <a:endParaRPr lang="zh-CN" altLang="en-US" sz="2000" dirty="0">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2"/>
          <a:stretch>
            <a:fillRect/>
          </a:stretch>
        </p:blipFill>
        <p:spPr>
          <a:xfrm>
            <a:off x="2148205" y="1270635"/>
            <a:ext cx="4848225" cy="3362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chenying0907 20"/>
          <p:cNvGrpSpPr/>
          <p:nvPr>
            <p:custDataLst>
              <p:tags r:id="rId1"/>
            </p:custDataLst>
          </p:nvPr>
        </p:nvGrpSpPr>
        <p:grpSpPr>
          <a:xfrm>
            <a:off x="1403648" y="267494"/>
            <a:ext cx="6192688" cy="767437"/>
            <a:chOff x="1492256" y="411510"/>
            <a:chExt cx="6192688" cy="767437"/>
          </a:xfrm>
        </p:grpSpPr>
        <p:sp>
          <p:nvSpPr>
            <p:cNvPr id="22" name="任意多边形 21"/>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 name="文本框 7"/>
            <p:cNvSpPr txBox="1">
              <a:spLocks noChangeArrowheads="1"/>
            </p:cNvSpPr>
            <p:nvPr/>
          </p:nvSpPr>
          <p:spPr bwMode="auto">
            <a:xfrm>
              <a:off x="3246761" y="411510"/>
              <a:ext cx="32569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进度</a:t>
              </a:r>
              <a:r>
                <a:rPr sz="2000" dirty="0">
                  <a:latin typeface="微软雅黑" panose="020B0503020204020204" pitchFamily="34" charset="-122"/>
                  <a:ea typeface="微软雅黑" panose="020B0503020204020204" pitchFamily="34" charset="-122"/>
                  <a:cs typeface="微软雅黑" panose="020B0503020204020204" pitchFamily="34" charset="-122"/>
                  <a:sym typeface="+mn-ea"/>
                </a:rPr>
                <a:t>管理 </a:t>
              </a:r>
              <a:r>
                <a:rPr 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持续时间估算</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6" name="PA_任意多边形 5"/>
          <p:cNvSpPr>
            <a:spLocks noEditPoints="1"/>
          </p:cNvSpPr>
          <p:nvPr>
            <p:custDataLst>
              <p:tags r:id="rId2"/>
            </p:custDataLst>
          </p:nvPr>
        </p:nvSpPr>
        <p:spPr bwMode="auto">
          <a:xfrm>
            <a:off x="1831960" y="1419622"/>
            <a:ext cx="1686258" cy="2800924"/>
          </a:xfrm>
          <a:custGeom>
            <a:avLst/>
            <a:gdLst>
              <a:gd name="T0" fmla="*/ 64 w 129"/>
              <a:gd name="T1" fmla="*/ 0 h 186"/>
              <a:gd name="T2" fmla="*/ 129 w 129"/>
              <a:gd name="T3" fmla="*/ 50 h 186"/>
              <a:gd name="T4" fmla="*/ 121 w 129"/>
              <a:gd name="T5" fmla="*/ 82 h 186"/>
              <a:gd name="T6" fmla="*/ 95 w 129"/>
              <a:gd name="T7" fmla="*/ 103 h 186"/>
              <a:gd name="T8" fmla="*/ 80 w 129"/>
              <a:gd name="T9" fmla="*/ 120 h 186"/>
              <a:gd name="T10" fmla="*/ 69 w 129"/>
              <a:gd name="T11" fmla="*/ 128 h 186"/>
              <a:gd name="T12" fmla="*/ 37 w 129"/>
              <a:gd name="T13" fmla="*/ 128 h 186"/>
              <a:gd name="T14" fmla="*/ 29 w 129"/>
              <a:gd name="T15" fmla="*/ 119 h 186"/>
              <a:gd name="T16" fmla="*/ 29 w 129"/>
              <a:gd name="T17" fmla="*/ 113 h 186"/>
              <a:gd name="T18" fmla="*/ 30 w 129"/>
              <a:gd name="T19" fmla="*/ 96 h 186"/>
              <a:gd name="T20" fmla="*/ 54 w 129"/>
              <a:gd name="T21" fmla="*/ 73 h 186"/>
              <a:gd name="T22" fmla="*/ 74 w 129"/>
              <a:gd name="T23" fmla="*/ 51 h 186"/>
              <a:gd name="T24" fmla="*/ 62 w 129"/>
              <a:gd name="T25" fmla="*/ 38 h 186"/>
              <a:gd name="T26" fmla="*/ 50 w 129"/>
              <a:gd name="T27" fmla="*/ 58 h 186"/>
              <a:gd name="T28" fmla="*/ 42 w 129"/>
              <a:gd name="T29" fmla="*/ 66 h 186"/>
              <a:gd name="T30" fmla="*/ 8 w 129"/>
              <a:gd name="T31" fmla="*/ 66 h 186"/>
              <a:gd name="T32" fmla="*/ 0 w 129"/>
              <a:gd name="T33" fmla="*/ 57 h 186"/>
              <a:gd name="T34" fmla="*/ 0 w 129"/>
              <a:gd name="T35" fmla="*/ 28 h 186"/>
              <a:gd name="T36" fmla="*/ 7 w 129"/>
              <a:gd name="T37" fmla="*/ 16 h 186"/>
              <a:gd name="T38" fmla="*/ 64 w 129"/>
              <a:gd name="T39" fmla="*/ 0 h 186"/>
              <a:gd name="T40" fmla="*/ 56 w 129"/>
              <a:gd name="T41" fmla="*/ 138 h 186"/>
              <a:gd name="T42" fmla="*/ 80 w 129"/>
              <a:gd name="T43" fmla="*/ 162 h 186"/>
              <a:gd name="T44" fmla="*/ 56 w 129"/>
              <a:gd name="T45" fmla="*/ 186 h 186"/>
              <a:gd name="T46" fmla="*/ 32 w 129"/>
              <a:gd name="T47" fmla="*/ 162 h 186"/>
              <a:gd name="T48" fmla="*/ 56 w 129"/>
              <a:gd name="T49" fmla="*/ 138 h 186"/>
              <a:gd name="T50" fmla="*/ 0 w 129"/>
              <a:gd name="T51" fmla="*/ 0 h 186"/>
              <a:gd name="T52" fmla="*/ 129 w 129"/>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T50" t="T51" r="T52" b="T53"/>
            <a:pathLst>
              <a:path w="129" h="186">
                <a:moveTo>
                  <a:pt x="64" y="0"/>
                </a:moveTo>
                <a:cubicBezTo>
                  <a:pt x="97" y="0"/>
                  <a:pt x="129" y="11"/>
                  <a:pt x="129" y="50"/>
                </a:cubicBezTo>
                <a:cubicBezTo>
                  <a:pt x="129" y="60"/>
                  <a:pt x="127" y="74"/>
                  <a:pt x="121" y="82"/>
                </a:cubicBezTo>
                <a:cubicBezTo>
                  <a:pt x="115" y="92"/>
                  <a:pt x="105" y="98"/>
                  <a:pt x="95" y="103"/>
                </a:cubicBezTo>
                <a:cubicBezTo>
                  <a:pt x="84" y="109"/>
                  <a:pt x="80" y="120"/>
                  <a:pt x="80" y="120"/>
                </a:cubicBezTo>
                <a:cubicBezTo>
                  <a:pt x="78" y="124"/>
                  <a:pt x="73" y="128"/>
                  <a:pt x="69" y="128"/>
                </a:cubicBezTo>
                <a:cubicBezTo>
                  <a:pt x="37" y="128"/>
                  <a:pt x="37" y="128"/>
                  <a:pt x="37" y="128"/>
                </a:cubicBezTo>
                <a:cubicBezTo>
                  <a:pt x="32" y="128"/>
                  <a:pt x="29" y="124"/>
                  <a:pt x="29" y="119"/>
                </a:cubicBezTo>
                <a:cubicBezTo>
                  <a:pt x="29" y="113"/>
                  <a:pt x="29" y="113"/>
                  <a:pt x="29" y="113"/>
                </a:cubicBezTo>
                <a:cubicBezTo>
                  <a:pt x="29" y="108"/>
                  <a:pt x="29" y="101"/>
                  <a:pt x="30" y="96"/>
                </a:cubicBezTo>
                <a:cubicBezTo>
                  <a:pt x="30" y="96"/>
                  <a:pt x="33" y="84"/>
                  <a:pt x="54" y="73"/>
                </a:cubicBezTo>
                <a:cubicBezTo>
                  <a:pt x="63" y="68"/>
                  <a:pt x="74" y="63"/>
                  <a:pt x="74" y="51"/>
                </a:cubicBezTo>
                <a:cubicBezTo>
                  <a:pt x="74" y="43"/>
                  <a:pt x="70" y="38"/>
                  <a:pt x="62" y="38"/>
                </a:cubicBezTo>
                <a:cubicBezTo>
                  <a:pt x="51" y="38"/>
                  <a:pt x="50" y="50"/>
                  <a:pt x="50" y="58"/>
                </a:cubicBezTo>
                <a:cubicBezTo>
                  <a:pt x="50" y="62"/>
                  <a:pt x="47" y="66"/>
                  <a:pt x="42" y="66"/>
                </a:cubicBezTo>
                <a:cubicBezTo>
                  <a:pt x="8" y="66"/>
                  <a:pt x="8" y="66"/>
                  <a:pt x="8" y="66"/>
                </a:cubicBezTo>
                <a:cubicBezTo>
                  <a:pt x="3" y="66"/>
                  <a:pt x="0" y="62"/>
                  <a:pt x="0" y="57"/>
                </a:cubicBezTo>
                <a:cubicBezTo>
                  <a:pt x="0" y="28"/>
                  <a:pt x="0" y="28"/>
                  <a:pt x="0" y="28"/>
                </a:cubicBezTo>
                <a:cubicBezTo>
                  <a:pt x="0" y="23"/>
                  <a:pt x="3" y="18"/>
                  <a:pt x="7" y="16"/>
                </a:cubicBezTo>
                <a:cubicBezTo>
                  <a:pt x="7" y="16"/>
                  <a:pt x="40" y="0"/>
                  <a:pt x="64" y="0"/>
                </a:cubicBezTo>
                <a:moveTo>
                  <a:pt x="56" y="138"/>
                </a:moveTo>
                <a:cubicBezTo>
                  <a:pt x="69" y="138"/>
                  <a:pt x="80" y="148"/>
                  <a:pt x="80" y="162"/>
                </a:cubicBezTo>
                <a:cubicBezTo>
                  <a:pt x="80" y="176"/>
                  <a:pt x="69" y="186"/>
                  <a:pt x="56" y="186"/>
                </a:cubicBezTo>
                <a:cubicBezTo>
                  <a:pt x="43" y="186"/>
                  <a:pt x="32" y="176"/>
                  <a:pt x="32" y="162"/>
                </a:cubicBezTo>
                <a:cubicBezTo>
                  <a:pt x="32" y="148"/>
                  <a:pt x="43" y="138"/>
                  <a:pt x="56" y="138"/>
                </a:cubicBezTo>
              </a:path>
            </a:pathLst>
          </a:custGeom>
          <a:noFill/>
          <a:ln w="73025" cap="flat"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PA_文本框 271"/>
          <p:cNvSpPr txBox="1"/>
          <p:nvPr>
            <p:custDataLst>
              <p:tags r:id="rId3"/>
            </p:custDataLst>
          </p:nvPr>
        </p:nvSpPr>
        <p:spPr>
          <a:xfrm>
            <a:off x="3914140" y="1833245"/>
            <a:ext cx="4087495" cy="1476375"/>
          </a:xfrm>
          <a:prstGeom prst="rect">
            <a:avLst/>
          </a:prstGeom>
          <a:noFill/>
        </p:spPr>
        <p:txBody>
          <a:bodyPr wrap="square" rtlCol="0">
            <a:spAutoFit/>
          </a:bodyPr>
          <a:lstStyle/>
          <a:p>
            <a:r>
              <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rPr>
              <a:t>估算活动持续时间是根据资源估算的结果，估算完成单项活动所需工作时段数的过程。本过程的主要作用是，确定完成每个活动所需花费的时间量，为制订进度计划过程提供主要输入。</a:t>
            </a:r>
            <a:endPar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22" presetClass="entr" presetSubtype="8" fill="hold" grpId="0" nodeType="withEffect">
                                  <p:stCondLst>
                                    <p:cond delay="12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61" y="411510"/>
              <a:ext cx="30835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持续时间估算</a:t>
              </a:r>
              <a:endParaRPr lang="zh-CN" altLang="en-US" sz="2000" dirty="0">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a:stretch>
            <a:fillRect/>
          </a:stretch>
        </p:blipFill>
        <p:spPr>
          <a:xfrm>
            <a:off x="1703705" y="1198880"/>
            <a:ext cx="5737225" cy="3632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p:nvPr/>
        </p:nvSpPr>
        <p:spPr>
          <a:xfrm>
            <a:off x="1403350" y="850265"/>
            <a:ext cx="6192520" cy="184785"/>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 name="PA_任意多边形 5"/>
          <p:cNvSpPr>
            <a:spLocks noEditPoints="1"/>
          </p:cNvSpPr>
          <p:nvPr>
            <p:custDataLst>
              <p:tags r:id="rId1"/>
            </p:custDataLst>
          </p:nvPr>
        </p:nvSpPr>
        <p:spPr bwMode="auto">
          <a:xfrm>
            <a:off x="1321420" y="1419622"/>
            <a:ext cx="1686258" cy="2800924"/>
          </a:xfrm>
          <a:custGeom>
            <a:avLst/>
            <a:gdLst>
              <a:gd name="T0" fmla="*/ 64 w 129"/>
              <a:gd name="T1" fmla="*/ 0 h 186"/>
              <a:gd name="T2" fmla="*/ 129 w 129"/>
              <a:gd name="T3" fmla="*/ 50 h 186"/>
              <a:gd name="T4" fmla="*/ 121 w 129"/>
              <a:gd name="T5" fmla="*/ 82 h 186"/>
              <a:gd name="T6" fmla="*/ 95 w 129"/>
              <a:gd name="T7" fmla="*/ 103 h 186"/>
              <a:gd name="T8" fmla="*/ 80 w 129"/>
              <a:gd name="T9" fmla="*/ 120 h 186"/>
              <a:gd name="T10" fmla="*/ 69 w 129"/>
              <a:gd name="T11" fmla="*/ 128 h 186"/>
              <a:gd name="T12" fmla="*/ 37 w 129"/>
              <a:gd name="T13" fmla="*/ 128 h 186"/>
              <a:gd name="T14" fmla="*/ 29 w 129"/>
              <a:gd name="T15" fmla="*/ 119 h 186"/>
              <a:gd name="T16" fmla="*/ 29 w 129"/>
              <a:gd name="T17" fmla="*/ 113 h 186"/>
              <a:gd name="T18" fmla="*/ 30 w 129"/>
              <a:gd name="T19" fmla="*/ 96 h 186"/>
              <a:gd name="T20" fmla="*/ 54 w 129"/>
              <a:gd name="T21" fmla="*/ 73 h 186"/>
              <a:gd name="T22" fmla="*/ 74 w 129"/>
              <a:gd name="T23" fmla="*/ 51 h 186"/>
              <a:gd name="T24" fmla="*/ 62 w 129"/>
              <a:gd name="T25" fmla="*/ 38 h 186"/>
              <a:gd name="T26" fmla="*/ 50 w 129"/>
              <a:gd name="T27" fmla="*/ 58 h 186"/>
              <a:gd name="T28" fmla="*/ 42 w 129"/>
              <a:gd name="T29" fmla="*/ 66 h 186"/>
              <a:gd name="T30" fmla="*/ 8 w 129"/>
              <a:gd name="T31" fmla="*/ 66 h 186"/>
              <a:gd name="T32" fmla="*/ 0 w 129"/>
              <a:gd name="T33" fmla="*/ 57 h 186"/>
              <a:gd name="T34" fmla="*/ 0 w 129"/>
              <a:gd name="T35" fmla="*/ 28 h 186"/>
              <a:gd name="T36" fmla="*/ 7 w 129"/>
              <a:gd name="T37" fmla="*/ 16 h 186"/>
              <a:gd name="T38" fmla="*/ 64 w 129"/>
              <a:gd name="T39" fmla="*/ 0 h 186"/>
              <a:gd name="T40" fmla="*/ 56 w 129"/>
              <a:gd name="T41" fmla="*/ 138 h 186"/>
              <a:gd name="T42" fmla="*/ 80 w 129"/>
              <a:gd name="T43" fmla="*/ 162 h 186"/>
              <a:gd name="T44" fmla="*/ 56 w 129"/>
              <a:gd name="T45" fmla="*/ 186 h 186"/>
              <a:gd name="T46" fmla="*/ 32 w 129"/>
              <a:gd name="T47" fmla="*/ 162 h 186"/>
              <a:gd name="T48" fmla="*/ 56 w 129"/>
              <a:gd name="T49" fmla="*/ 138 h 186"/>
              <a:gd name="T50" fmla="*/ 0 w 129"/>
              <a:gd name="T51" fmla="*/ 0 h 186"/>
              <a:gd name="T52" fmla="*/ 129 w 129"/>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T50" t="T51" r="T52" b="T53"/>
            <a:pathLst>
              <a:path w="129" h="186">
                <a:moveTo>
                  <a:pt x="64" y="0"/>
                </a:moveTo>
                <a:cubicBezTo>
                  <a:pt x="97" y="0"/>
                  <a:pt x="129" y="11"/>
                  <a:pt x="129" y="50"/>
                </a:cubicBezTo>
                <a:cubicBezTo>
                  <a:pt x="129" y="60"/>
                  <a:pt x="127" y="74"/>
                  <a:pt x="121" y="82"/>
                </a:cubicBezTo>
                <a:cubicBezTo>
                  <a:pt x="115" y="92"/>
                  <a:pt x="105" y="98"/>
                  <a:pt x="95" y="103"/>
                </a:cubicBezTo>
                <a:cubicBezTo>
                  <a:pt x="84" y="109"/>
                  <a:pt x="80" y="120"/>
                  <a:pt x="80" y="120"/>
                </a:cubicBezTo>
                <a:cubicBezTo>
                  <a:pt x="78" y="124"/>
                  <a:pt x="73" y="128"/>
                  <a:pt x="69" y="128"/>
                </a:cubicBezTo>
                <a:cubicBezTo>
                  <a:pt x="37" y="128"/>
                  <a:pt x="37" y="128"/>
                  <a:pt x="37" y="128"/>
                </a:cubicBezTo>
                <a:cubicBezTo>
                  <a:pt x="32" y="128"/>
                  <a:pt x="29" y="124"/>
                  <a:pt x="29" y="119"/>
                </a:cubicBezTo>
                <a:cubicBezTo>
                  <a:pt x="29" y="113"/>
                  <a:pt x="29" y="113"/>
                  <a:pt x="29" y="113"/>
                </a:cubicBezTo>
                <a:cubicBezTo>
                  <a:pt x="29" y="108"/>
                  <a:pt x="29" y="101"/>
                  <a:pt x="30" y="96"/>
                </a:cubicBezTo>
                <a:cubicBezTo>
                  <a:pt x="30" y="96"/>
                  <a:pt x="33" y="84"/>
                  <a:pt x="54" y="73"/>
                </a:cubicBezTo>
                <a:cubicBezTo>
                  <a:pt x="63" y="68"/>
                  <a:pt x="74" y="63"/>
                  <a:pt x="74" y="51"/>
                </a:cubicBezTo>
                <a:cubicBezTo>
                  <a:pt x="74" y="43"/>
                  <a:pt x="70" y="38"/>
                  <a:pt x="62" y="38"/>
                </a:cubicBezTo>
                <a:cubicBezTo>
                  <a:pt x="51" y="38"/>
                  <a:pt x="50" y="50"/>
                  <a:pt x="50" y="58"/>
                </a:cubicBezTo>
                <a:cubicBezTo>
                  <a:pt x="50" y="62"/>
                  <a:pt x="47" y="66"/>
                  <a:pt x="42" y="66"/>
                </a:cubicBezTo>
                <a:cubicBezTo>
                  <a:pt x="8" y="66"/>
                  <a:pt x="8" y="66"/>
                  <a:pt x="8" y="66"/>
                </a:cubicBezTo>
                <a:cubicBezTo>
                  <a:pt x="3" y="66"/>
                  <a:pt x="0" y="62"/>
                  <a:pt x="0" y="57"/>
                </a:cubicBezTo>
                <a:cubicBezTo>
                  <a:pt x="0" y="28"/>
                  <a:pt x="0" y="28"/>
                  <a:pt x="0" y="28"/>
                </a:cubicBezTo>
                <a:cubicBezTo>
                  <a:pt x="0" y="23"/>
                  <a:pt x="3" y="18"/>
                  <a:pt x="7" y="16"/>
                </a:cubicBezTo>
                <a:cubicBezTo>
                  <a:pt x="7" y="16"/>
                  <a:pt x="40" y="0"/>
                  <a:pt x="64" y="0"/>
                </a:cubicBezTo>
                <a:moveTo>
                  <a:pt x="56" y="138"/>
                </a:moveTo>
                <a:cubicBezTo>
                  <a:pt x="69" y="138"/>
                  <a:pt x="80" y="148"/>
                  <a:pt x="80" y="162"/>
                </a:cubicBezTo>
                <a:cubicBezTo>
                  <a:pt x="80" y="176"/>
                  <a:pt x="69" y="186"/>
                  <a:pt x="56" y="186"/>
                </a:cubicBezTo>
                <a:cubicBezTo>
                  <a:pt x="43" y="186"/>
                  <a:pt x="32" y="176"/>
                  <a:pt x="32" y="162"/>
                </a:cubicBezTo>
                <a:cubicBezTo>
                  <a:pt x="32" y="148"/>
                  <a:pt x="43" y="138"/>
                  <a:pt x="56" y="138"/>
                </a:cubicBezTo>
              </a:path>
            </a:pathLst>
          </a:custGeom>
          <a:noFill/>
          <a:ln w="73025" cap="flat"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 name="PA_文本框 271"/>
          <p:cNvSpPr txBox="1"/>
          <p:nvPr>
            <p:custDataLst>
              <p:tags r:id="rId2"/>
            </p:custDataLst>
          </p:nvPr>
        </p:nvSpPr>
        <p:spPr>
          <a:xfrm>
            <a:off x="3249295" y="1419860"/>
            <a:ext cx="5295900" cy="2676525"/>
          </a:xfrm>
          <a:prstGeom prst="rect">
            <a:avLst/>
          </a:prstGeom>
          <a:noFill/>
        </p:spPr>
        <p:txBody>
          <a:bodyPr wrap="square" rtlCol="0">
            <a:spAutoFit/>
          </a:bodyPr>
          <a:lstStyle/>
          <a:p>
            <a:pPr algn="l">
              <a:lnSpc>
                <a:spcPct val="20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　　1、制订进度计划是分析活动顺序、持续时间、资源需求和进度制约因素，创建项目进度模型的过程。本过程的主要作用是，把活动、持续时间、资源、资源可用性和逻辑关系代入进度规划工具，从而形成包含各个项目活动的计划日期的进度模型。</a:t>
            </a:r>
            <a:endParaRPr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20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　　2、制订可行的项目进度计划，往往是一个反复进行的过程。</a:t>
            </a:r>
            <a:endParaRPr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20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　　3、经批准的最终进度计划将作为基准用于控制进度过程。</a:t>
            </a:r>
            <a:endPar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endParaRPr>
          </a:p>
        </p:txBody>
      </p:sp>
      <p:grpSp>
        <p:nvGrpSpPr>
          <p:cNvPr id="12" name="PA_chenying0907 11"/>
          <p:cNvGrpSpPr/>
          <p:nvPr>
            <p:custDataLst>
              <p:tags r:id="rId3"/>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进度计划</a:t>
              </a:r>
              <a:endParaRPr lang="zh-CN" altLang="en-US" sz="20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120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53" presetClass="entr" presetSubtype="16"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进度计划</a:t>
              </a:r>
              <a:endParaRPr lang="zh-CN" altLang="en-US" sz="2000" dirty="0">
                <a:latin typeface="微软雅黑" panose="020B0503020204020204" pitchFamily="34" charset="-122"/>
                <a:ea typeface="微软雅黑" panose="020B0503020204020204" pitchFamily="34" charset="-122"/>
              </a:endParaRPr>
            </a:p>
          </p:txBody>
        </p:sp>
      </p:grpSp>
      <p:pic>
        <p:nvPicPr>
          <p:cNvPr id="20" name="图片 2"/>
          <p:cNvPicPr>
            <a:picLocks noChangeAspect="1"/>
          </p:cNvPicPr>
          <p:nvPr/>
        </p:nvPicPr>
        <p:blipFill>
          <a:blip r:embed="rId2"/>
          <a:stretch>
            <a:fillRect/>
          </a:stretch>
        </p:blipFill>
        <p:spPr>
          <a:xfrm>
            <a:off x="1685925" y="1358900"/>
            <a:ext cx="5593715" cy="28765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linds(horizontal)">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chenying0907 20"/>
          <p:cNvGrpSpPr/>
          <p:nvPr>
            <p:custDataLst>
              <p:tags r:id="rId1"/>
            </p:custDataLst>
          </p:nvPr>
        </p:nvGrpSpPr>
        <p:grpSpPr>
          <a:xfrm>
            <a:off x="1403648" y="267494"/>
            <a:ext cx="6192688" cy="767437"/>
            <a:chOff x="1492256" y="411510"/>
            <a:chExt cx="6192688" cy="767437"/>
          </a:xfrm>
        </p:grpSpPr>
        <p:sp>
          <p:nvSpPr>
            <p:cNvPr id="22" name="任意多边形 21"/>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进度控制</a:t>
              </a:r>
              <a:endParaRPr lang="zh-CN" altLang="en-US" sz="2000" dirty="0">
                <a:latin typeface="微软雅黑" panose="020B0503020204020204" pitchFamily="34" charset="-122"/>
                <a:ea typeface="微软雅黑" panose="020B0503020204020204" pitchFamily="34" charset="-122"/>
              </a:endParaRPr>
            </a:p>
          </p:txBody>
        </p:sp>
      </p:grpSp>
      <p:sp>
        <p:nvSpPr>
          <p:cNvPr id="30" name="chenying0907 5"/>
          <p:cNvSpPr>
            <a:spLocks noEditPoints="1"/>
          </p:cNvSpPr>
          <p:nvPr/>
        </p:nvSpPr>
        <p:spPr bwMode="auto">
          <a:xfrm>
            <a:off x="842645" y="1544320"/>
            <a:ext cx="3424555" cy="2577465"/>
          </a:xfrm>
          <a:custGeom>
            <a:avLst/>
            <a:gdLst>
              <a:gd name="T0" fmla="*/ 221 w 552"/>
              <a:gd name="T1" fmla="*/ 173 h 412"/>
              <a:gd name="T2" fmla="*/ 122 w 552"/>
              <a:gd name="T3" fmla="*/ 165 h 412"/>
              <a:gd name="T4" fmla="*/ 61 w 552"/>
              <a:gd name="T5" fmla="*/ 206 h 412"/>
              <a:gd name="T6" fmla="*/ 20 w 552"/>
              <a:gd name="T7" fmla="*/ 308 h 412"/>
              <a:gd name="T8" fmla="*/ 3 w 552"/>
              <a:gd name="T9" fmla="*/ 364 h 412"/>
              <a:gd name="T10" fmla="*/ 31 w 552"/>
              <a:gd name="T11" fmla="*/ 376 h 412"/>
              <a:gd name="T12" fmla="*/ 60 w 552"/>
              <a:gd name="T13" fmla="*/ 394 h 412"/>
              <a:gd name="T14" fmla="*/ 95 w 552"/>
              <a:gd name="T15" fmla="*/ 412 h 412"/>
              <a:gd name="T16" fmla="*/ 215 w 552"/>
              <a:gd name="T17" fmla="*/ 357 h 412"/>
              <a:gd name="T18" fmla="*/ 231 w 552"/>
              <a:gd name="T19" fmla="*/ 370 h 412"/>
              <a:gd name="T20" fmla="*/ 251 w 552"/>
              <a:gd name="T21" fmla="*/ 382 h 412"/>
              <a:gd name="T22" fmla="*/ 401 w 552"/>
              <a:gd name="T23" fmla="*/ 333 h 412"/>
              <a:gd name="T24" fmla="*/ 417 w 552"/>
              <a:gd name="T25" fmla="*/ 342 h 412"/>
              <a:gd name="T26" fmla="*/ 549 w 552"/>
              <a:gd name="T27" fmla="*/ 310 h 412"/>
              <a:gd name="T28" fmla="*/ 444 w 552"/>
              <a:gd name="T29" fmla="*/ 126 h 412"/>
              <a:gd name="T30" fmla="*/ 408 w 552"/>
              <a:gd name="T31" fmla="*/ 195 h 412"/>
              <a:gd name="T32" fmla="*/ 348 w 552"/>
              <a:gd name="T33" fmla="*/ 198 h 412"/>
              <a:gd name="T34" fmla="*/ 267 w 552"/>
              <a:gd name="T35" fmla="*/ 7 h 412"/>
              <a:gd name="T36" fmla="*/ 192 w 552"/>
              <a:gd name="T37" fmla="*/ 313 h 412"/>
              <a:gd name="T38" fmla="*/ 270 w 552"/>
              <a:gd name="T39" fmla="*/ 129 h 412"/>
              <a:gd name="T40" fmla="*/ 210 w 552"/>
              <a:gd name="T41" fmla="*/ 236 h 412"/>
              <a:gd name="T42" fmla="*/ 269 w 552"/>
              <a:gd name="T43" fmla="*/ 94 h 412"/>
              <a:gd name="T44" fmla="*/ 240 w 552"/>
              <a:gd name="T45" fmla="*/ 132 h 412"/>
              <a:gd name="T46" fmla="*/ 188 w 552"/>
              <a:gd name="T47" fmla="*/ 301 h 412"/>
              <a:gd name="T48" fmla="*/ 191 w 552"/>
              <a:gd name="T49" fmla="*/ 309 h 412"/>
              <a:gd name="T50" fmla="*/ 21 w 552"/>
              <a:gd name="T51" fmla="*/ 333 h 412"/>
              <a:gd name="T52" fmla="*/ 9 w 552"/>
              <a:gd name="T53" fmla="*/ 358 h 412"/>
              <a:gd name="T54" fmla="*/ 59 w 552"/>
              <a:gd name="T55" fmla="*/ 229 h 412"/>
              <a:gd name="T56" fmla="*/ 93 w 552"/>
              <a:gd name="T57" fmla="*/ 158 h 412"/>
              <a:gd name="T58" fmla="*/ 94 w 552"/>
              <a:gd name="T59" fmla="*/ 179 h 412"/>
              <a:gd name="T60" fmla="*/ 36 w 552"/>
              <a:gd name="T61" fmla="*/ 292 h 412"/>
              <a:gd name="T62" fmla="*/ 24 w 552"/>
              <a:gd name="T63" fmla="*/ 323 h 412"/>
              <a:gd name="T64" fmla="*/ 33 w 552"/>
              <a:gd name="T65" fmla="*/ 370 h 412"/>
              <a:gd name="T66" fmla="*/ 51 w 552"/>
              <a:gd name="T67" fmla="*/ 375 h 412"/>
              <a:gd name="T68" fmla="*/ 62 w 552"/>
              <a:gd name="T69" fmla="*/ 388 h 412"/>
              <a:gd name="T70" fmla="*/ 78 w 552"/>
              <a:gd name="T71" fmla="*/ 398 h 412"/>
              <a:gd name="T72" fmla="*/ 81 w 552"/>
              <a:gd name="T73" fmla="*/ 400 h 412"/>
              <a:gd name="T74" fmla="*/ 102 w 552"/>
              <a:gd name="T75" fmla="*/ 288 h 412"/>
              <a:gd name="T76" fmla="*/ 100 w 552"/>
              <a:gd name="T77" fmla="*/ 216 h 412"/>
              <a:gd name="T78" fmla="*/ 193 w 552"/>
              <a:gd name="T79" fmla="*/ 339 h 412"/>
              <a:gd name="T80" fmla="*/ 200 w 552"/>
              <a:gd name="T81" fmla="*/ 348 h 412"/>
              <a:gd name="T82" fmla="*/ 203 w 552"/>
              <a:gd name="T83" fmla="*/ 336 h 412"/>
              <a:gd name="T84" fmla="*/ 269 w 552"/>
              <a:gd name="T85" fmla="*/ 310 h 412"/>
              <a:gd name="T86" fmla="*/ 239 w 552"/>
              <a:gd name="T87" fmla="*/ 365 h 412"/>
              <a:gd name="T88" fmla="*/ 257 w 552"/>
              <a:gd name="T89" fmla="*/ 376 h 412"/>
              <a:gd name="T90" fmla="*/ 398 w 552"/>
              <a:gd name="T91" fmla="*/ 325 h 412"/>
              <a:gd name="T92" fmla="*/ 438 w 552"/>
              <a:gd name="T93" fmla="*/ 288 h 412"/>
              <a:gd name="T94" fmla="*/ 439 w 552"/>
              <a:gd name="T95" fmla="*/ 208 h 412"/>
              <a:gd name="T96" fmla="*/ 383 w 552"/>
              <a:gd name="T97" fmla="*/ 290 h 412"/>
              <a:gd name="T98" fmla="*/ 420 w 552"/>
              <a:gd name="T99" fmla="*/ 336 h 412"/>
              <a:gd name="T100" fmla="*/ 423 w 552"/>
              <a:gd name="T101" fmla="*/ 337 h 412"/>
              <a:gd name="T102" fmla="*/ 445 w 552"/>
              <a:gd name="T103" fmla="*/ 282 h 412"/>
              <a:gd name="T104" fmla="*/ 446 w 552"/>
              <a:gd name="T105" fmla="*/ 172 h 412"/>
              <a:gd name="T106" fmla="*/ 438 w 552"/>
              <a:gd name="T107" fmla="*/ 173 h 412"/>
              <a:gd name="T108" fmla="*/ 404 w 552"/>
              <a:gd name="T109" fmla="*/ 220 h 412"/>
              <a:gd name="T110" fmla="*/ 381 w 552"/>
              <a:gd name="T111" fmla="*/ 287 h 412"/>
              <a:gd name="T112" fmla="*/ 385 w 552"/>
              <a:gd name="T113" fmla="*/ 318 h 412"/>
              <a:gd name="T114" fmla="*/ 276 w 552"/>
              <a:gd name="T115" fmla="*/ 379 h 412"/>
              <a:gd name="T116" fmla="*/ 269 w 552"/>
              <a:gd name="T117" fmla="*/ 6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2" h="412">
                <a:moveTo>
                  <a:pt x="240" y="100"/>
                </a:moveTo>
                <a:cubicBezTo>
                  <a:pt x="239" y="101"/>
                  <a:pt x="239" y="102"/>
                  <a:pt x="240" y="102"/>
                </a:cubicBezTo>
                <a:cubicBezTo>
                  <a:pt x="240" y="103"/>
                  <a:pt x="241" y="103"/>
                  <a:pt x="242" y="102"/>
                </a:cubicBezTo>
                <a:cubicBezTo>
                  <a:pt x="236" y="124"/>
                  <a:pt x="230" y="146"/>
                  <a:pt x="224" y="168"/>
                </a:cubicBezTo>
                <a:cubicBezTo>
                  <a:pt x="223" y="169"/>
                  <a:pt x="222" y="170"/>
                  <a:pt x="221" y="171"/>
                </a:cubicBezTo>
                <a:cubicBezTo>
                  <a:pt x="220" y="171"/>
                  <a:pt x="220" y="172"/>
                  <a:pt x="221" y="173"/>
                </a:cubicBezTo>
                <a:cubicBezTo>
                  <a:pt x="221" y="173"/>
                  <a:pt x="222" y="173"/>
                  <a:pt x="222" y="173"/>
                </a:cubicBezTo>
                <a:cubicBezTo>
                  <a:pt x="212" y="208"/>
                  <a:pt x="202" y="243"/>
                  <a:pt x="191" y="275"/>
                </a:cubicBezTo>
                <a:cubicBezTo>
                  <a:pt x="191" y="275"/>
                  <a:pt x="190" y="275"/>
                  <a:pt x="190" y="275"/>
                </a:cubicBezTo>
                <a:cubicBezTo>
                  <a:pt x="189" y="276"/>
                  <a:pt x="189" y="277"/>
                  <a:pt x="190" y="278"/>
                </a:cubicBezTo>
                <a:cubicBezTo>
                  <a:pt x="188" y="283"/>
                  <a:pt x="186" y="289"/>
                  <a:pt x="184" y="294"/>
                </a:cubicBezTo>
                <a:cubicBezTo>
                  <a:pt x="163" y="251"/>
                  <a:pt x="142" y="208"/>
                  <a:pt x="122" y="165"/>
                </a:cubicBezTo>
                <a:cubicBezTo>
                  <a:pt x="112" y="145"/>
                  <a:pt x="102" y="124"/>
                  <a:pt x="99" y="102"/>
                </a:cubicBezTo>
                <a:cubicBezTo>
                  <a:pt x="99" y="100"/>
                  <a:pt x="97" y="99"/>
                  <a:pt x="95" y="99"/>
                </a:cubicBezTo>
                <a:cubicBezTo>
                  <a:pt x="94" y="99"/>
                  <a:pt x="92" y="101"/>
                  <a:pt x="93" y="102"/>
                </a:cubicBezTo>
                <a:cubicBezTo>
                  <a:pt x="93" y="103"/>
                  <a:pt x="93" y="103"/>
                  <a:pt x="93" y="104"/>
                </a:cubicBezTo>
                <a:cubicBezTo>
                  <a:pt x="92" y="104"/>
                  <a:pt x="91" y="105"/>
                  <a:pt x="91" y="105"/>
                </a:cubicBezTo>
                <a:cubicBezTo>
                  <a:pt x="82" y="139"/>
                  <a:pt x="72" y="173"/>
                  <a:pt x="61" y="206"/>
                </a:cubicBezTo>
                <a:cubicBezTo>
                  <a:pt x="60" y="207"/>
                  <a:pt x="58" y="208"/>
                  <a:pt x="57" y="209"/>
                </a:cubicBezTo>
                <a:cubicBezTo>
                  <a:pt x="56" y="210"/>
                  <a:pt x="56" y="211"/>
                  <a:pt x="57" y="211"/>
                </a:cubicBezTo>
                <a:cubicBezTo>
                  <a:pt x="57" y="212"/>
                  <a:pt x="58" y="212"/>
                  <a:pt x="59" y="211"/>
                </a:cubicBezTo>
                <a:cubicBezTo>
                  <a:pt x="49" y="241"/>
                  <a:pt x="38" y="271"/>
                  <a:pt x="26" y="300"/>
                </a:cubicBezTo>
                <a:cubicBezTo>
                  <a:pt x="24" y="302"/>
                  <a:pt x="22" y="304"/>
                  <a:pt x="20" y="306"/>
                </a:cubicBezTo>
                <a:cubicBezTo>
                  <a:pt x="20" y="306"/>
                  <a:pt x="19" y="307"/>
                  <a:pt x="20" y="308"/>
                </a:cubicBezTo>
                <a:cubicBezTo>
                  <a:pt x="21" y="309"/>
                  <a:pt x="22" y="309"/>
                  <a:pt x="22" y="308"/>
                </a:cubicBezTo>
                <a:cubicBezTo>
                  <a:pt x="23" y="308"/>
                  <a:pt x="23" y="307"/>
                  <a:pt x="24" y="307"/>
                </a:cubicBezTo>
                <a:cubicBezTo>
                  <a:pt x="17" y="323"/>
                  <a:pt x="10" y="340"/>
                  <a:pt x="3" y="356"/>
                </a:cubicBezTo>
                <a:cubicBezTo>
                  <a:pt x="2" y="356"/>
                  <a:pt x="1" y="357"/>
                  <a:pt x="1" y="358"/>
                </a:cubicBezTo>
                <a:cubicBezTo>
                  <a:pt x="0" y="359"/>
                  <a:pt x="0" y="360"/>
                  <a:pt x="1" y="361"/>
                </a:cubicBezTo>
                <a:cubicBezTo>
                  <a:pt x="1" y="363"/>
                  <a:pt x="2" y="364"/>
                  <a:pt x="3" y="364"/>
                </a:cubicBezTo>
                <a:cubicBezTo>
                  <a:pt x="4" y="365"/>
                  <a:pt x="6" y="365"/>
                  <a:pt x="7" y="364"/>
                </a:cubicBezTo>
                <a:cubicBezTo>
                  <a:pt x="14" y="367"/>
                  <a:pt x="21" y="371"/>
                  <a:pt x="28" y="374"/>
                </a:cubicBezTo>
                <a:cubicBezTo>
                  <a:pt x="27" y="375"/>
                  <a:pt x="27" y="375"/>
                  <a:pt x="26" y="375"/>
                </a:cubicBezTo>
                <a:cubicBezTo>
                  <a:pt x="26" y="376"/>
                  <a:pt x="26" y="377"/>
                  <a:pt x="26" y="378"/>
                </a:cubicBezTo>
                <a:cubicBezTo>
                  <a:pt x="27" y="378"/>
                  <a:pt x="28" y="378"/>
                  <a:pt x="28" y="378"/>
                </a:cubicBezTo>
                <a:cubicBezTo>
                  <a:pt x="29" y="377"/>
                  <a:pt x="30" y="376"/>
                  <a:pt x="31" y="376"/>
                </a:cubicBezTo>
                <a:cubicBezTo>
                  <a:pt x="38" y="380"/>
                  <a:pt x="45" y="385"/>
                  <a:pt x="52" y="389"/>
                </a:cubicBezTo>
                <a:cubicBezTo>
                  <a:pt x="54" y="390"/>
                  <a:pt x="55" y="391"/>
                  <a:pt x="57" y="392"/>
                </a:cubicBezTo>
                <a:cubicBezTo>
                  <a:pt x="57" y="393"/>
                  <a:pt x="56" y="393"/>
                  <a:pt x="56" y="393"/>
                </a:cubicBezTo>
                <a:cubicBezTo>
                  <a:pt x="55" y="394"/>
                  <a:pt x="55" y="395"/>
                  <a:pt x="55" y="396"/>
                </a:cubicBezTo>
                <a:cubicBezTo>
                  <a:pt x="56" y="396"/>
                  <a:pt x="57" y="396"/>
                  <a:pt x="58" y="396"/>
                </a:cubicBezTo>
                <a:cubicBezTo>
                  <a:pt x="58" y="395"/>
                  <a:pt x="59" y="395"/>
                  <a:pt x="60" y="394"/>
                </a:cubicBezTo>
                <a:cubicBezTo>
                  <a:pt x="64" y="397"/>
                  <a:pt x="69" y="400"/>
                  <a:pt x="73" y="402"/>
                </a:cubicBezTo>
                <a:cubicBezTo>
                  <a:pt x="73" y="403"/>
                  <a:pt x="73" y="403"/>
                  <a:pt x="73" y="404"/>
                </a:cubicBezTo>
                <a:cubicBezTo>
                  <a:pt x="74" y="405"/>
                  <a:pt x="75" y="405"/>
                  <a:pt x="76" y="404"/>
                </a:cubicBezTo>
                <a:cubicBezTo>
                  <a:pt x="76" y="404"/>
                  <a:pt x="76" y="404"/>
                  <a:pt x="76" y="404"/>
                </a:cubicBezTo>
                <a:cubicBezTo>
                  <a:pt x="81" y="407"/>
                  <a:pt x="86" y="409"/>
                  <a:pt x="92" y="412"/>
                </a:cubicBezTo>
                <a:cubicBezTo>
                  <a:pt x="93" y="412"/>
                  <a:pt x="94" y="412"/>
                  <a:pt x="95" y="412"/>
                </a:cubicBezTo>
                <a:cubicBezTo>
                  <a:pt x="120" y="402"/>
                  <a:pt x="140" y="390"/>
                  <a:pt x="158" y="379"/>
                </a:cubicBezTo>
                <a:cubicBezTo>
                  <a:pt x="174" y="369"/>
                  <a:pt x="189" y="360"/>
                  <a:pt x="206" y="355"/>
                </a:cubicBezTo>
                <a:cubicBezTo>
                  <a:pt x="206" y="355"/>
                  <a:pt x="206" y="355"/>
                  <a:pt x="206" y="355"/>
                </a:cubicBezTo>
                <a:cubicBezTo>
                  <a:pt x="207" y="357"/>
                  <a:pt x="209" y="358"/>
                  <a:pt x="210" y="357"/>
                </a:cubicBezTo>
                <a:cubicBezTo>
                  <a:pt x="211" y="357"/>
                  <a:pt x="211" y="356"/>
                  <a:pt x="212" y="355"/>
                </a:cubicBezTo>
                <a:cubicBezTo>
                  <a:pt x="213" y="356"/>
                  <a:pt x="214" y="357"/>
                  <a:pt x="215" y="357"/>
                </a:cubicBezTo>
                <a:cubicBezTo>
                  <a:pt x="215" y="358"/>
                  <a:pt x="214" y="359"/>
                  <a:pt x="213" y="359"/>
                </a:cubicBezTo>
                <a:cubicBezTo>
                  <a:pt x="213" y="360"/>
                  <a:pt x="213" y="361"/>
                  <a:pt x="213" y="362"/>
                </a:cubicBezTo>
                <a:cubicBezTo>
                  <a:pt x="214" y="362"/>
                  <a:pt x="215" y="362"/>
                  <a:pt x="215" y="362"/>
                </a:cubicBezTo>
                <a:cubicBezTo>
                  <a:pt x="216" y="361"/>
                  <a:pt x="217" y="360"/>
                  <a:pt x="218" y="359"/>
                </a:cubicBezTo>
                <a:cubicBezTo>
                  <a:pt x="222" y="362"/>
                  <a:pt x="227" y="365"/>
                  <a:pt x="231" y="368"/>
                </a:cubicBezTo>
                <a:cubicBezTo>
                  <a:pt x="231" y="368"/>
                  <a:pt x="231" y="369"/>
                  <a:pt x="231" y="370"/>
                </a:cubicBezTo>
                <a:cubicBezTo>
                  <a:pt x="232" y="370"/>
                  <a:pt x="233" y="370"/>
                  <a:pt x="233" y="370"/>
                </a:cubicBezTo>
                <a:cubicBezTo>
                  <a:pt x="233" y="370"/>
                  <a:pt x="234" y="370"/>
                  <a:pt x="234" y="370"/>
                </a:cubicBezTo>
                <a:cubicBezTo>
                  <a:pt x="239" y="373"/>
                  <a:pt x="244" y="376"/>
                  <a:pt x="250" y="379"/>
                </a:cubicBezTo>
                <a:cubicBezTo>
                  <a:pt x="249" y="379"/>
                  <a:pt x="249" y="380"/>
                  <a:pt x="249" y="380"/>
                </a:cubicBezTo>
                <a:cubicBezTo>
                  <a:pt x="248" y="380"/>
                  <a:pt x="248" y="381"/>
                  <a:pt x="249" y="382"/>
                </a:cubicBezTo>
                <a:cubicBezTo>
                  <a:pt x="250" y="383"/>
                  <a:pt x="251" y="383"/>
                  <a:pt x="251" y="382"/>
                </a:cubicBezTo>
                <a:cubicBezTo>
                  <a:pt x="252" y="382"/>
                  <a:pt x="252" y="381"/>
                  <a:pt x="253" y="381"/>
                </a:cubicBezTo>
                <a:cubicBezTo>
                  <a:pt x="257" y="383"/>
                  <a:pt x="262" y="386"/>
                  <a:pt x="268" y="388"/>
                </a:cubicBezTo>
                <a:cubicBezTo>
                  <a:pt x="268" y="388"/>
                  <a:pt x="269" y="388"/>
                  <a:pt x="270" y="388"/>
                </a:cubicBezTo>
                <a:cubicBezTo>
                  <a:pt x="298" y="377"/>
                  <a:pt x="319" y="364"/>
                  <a:pt x="339" y="352"/>
                </a:cubicBezTo>
                <a:cubicBezTo>
                  <a:pt x="356" y="342"/>
                  <a:pt x="371" y="333"/>
                  <a:pt x="388" y="327"/>
                </a:cubicBezTo>
                <a:cubicBezTo>
                  <a:pt x="392" y="329"/>
                  <a:pt x="396" y="331"/>
                  <a:pt x="401" y="333"/>
                </a:cubicBezTo>
                <a:cubicBezTo>
                  <a:pt x="400" y="334"/>
                  <a:pt x="399" y="334"/>
                  <a:pt x="399" y="335"/>
                </a:cubicBezTo>
                <a:cubicBezTo>
                  <a:pt x="398" y="335"/>
                  <a:pt x="398" y="336"/>
                  <a:pt x="399" y="337"/>
                </a:cubicBezTo>
                <a:cubicBezTo>
                  <a:pt x="399" y="338"/>
                  <a:pt x="400" y="338"/>
                  <a:pt x="401" y="337"/>
                </a:cubicBezTo>
                <a:cubicBezTo>
                  <a:pt x="402" y="337"/>
                  <a:pt x="403" y="336"/>
                  <a:pt x="404" y="335"/>
                </a:cubicBezTo>
                <a:cubicBezTo>
                  <a:pt x="408" y="337"/>
                  <a:pt x="412" y="339"/>
                  <a:pt x="417" y="341"/>
                </a:cubicBezTo>
                <a:cubicBezTo>
                  <a:pt x="417" y="342"/>
                  <a:pt x="417" y="342"/>
                  <a:pt x="417" y="342"/>
                </a:cubicBezTo>
                <a:cubicBezTo>
                  <a:pt x="418" y="343"/>
                  <a:pt x="418" y="342"/>
                  <a:pt x="419" y="342"/>
                </a:cubicBezTo>
                <a:cubicBezTo>
                  <a:pt x="425" y="345"/>
                  <a:pt x="431" y="347"/>
                  <a:pt x="438" y="349"/>
                </a:cubicBezTo>
                <a:cubicBezTo>
                  <a:pt x="439" y="349"/>
                  <a:pt x="439" y="349"/>
                  <a:pt x="439" y="349"/>
                </a:cubicBezTo>
                <a:cubicBezTo>
                  <a:pt x="463" y="342"/>
                  <a:pt x="482" y="333"/>
                  <a:pt x="499" y="326"/>
                </a:cubicBezTo>
                <a:cubicBezTo>
                  <a:pt x="514" y="319"/>
                  <a:pt x="529" y="312"/>
                  <a:pt x="544" y="309"/>
                </a:cubicBezTo>
                <a:cubicBezTo>
                  <a:pt x="545" y="310"/>
                  <a:pt x="547" y="311"/>
                  <a:pt x="549" y="310"/>
                </a:cubicBezTo>
                <a:cubicBezTo>
                  <a:pt x="550" y="309"/>
                  <a:pt x="550" y="308"/>
                  <a:pt x="550" y="307"/>
                </a:cubicBezTo>
                <a:cubicBezTo>
                  <a:pt x="551" y="306"/>
                  <a:pt x="552" y="305"/>
                  <a:pt x="552" y="304"/>
                </a:cubicBezTo>
                <a:cubicBezTo>
                  <a:pt x="551" y="302"/>
                  <a:pt x="550" y="301"/>
                  <a:pt x="548" y="301"/>
                </a:cubicBezTo>
                <a:cubicBezTo>
                  <a:pt x="548" y="301"/>
                  <a:pt x="547" y="301"/>
                  <a:pt x="547" y="302"/>
                </a:cubicBezTo>
                <a:cubicBezTo>
                  <a:pt x="520" y="258"/>
                  <a:pt x="492" y="214"/>
                  <a:pt x="465" y="171"/>
                </a:cubicBezTo>
                <a:cubicBezTo>
                  <a:pt x="456" y="156"/>
                  <a:pt x="447" y="142"/>
                  <a:pt x="444" y="126"/>
                </a:cubicBezTo>
                <a:cubicBezTo>
                  <a:pt x="443" y="124"/>
                  <a:pt x="442" y="123"/>
                  <a:pt x="440" y="123"/>
                </a:cubicBezTo>
                <a:cubicBezTo>
                  <a:pt x="438" y="124"/>
                  <a:pt x="437" y="125"/>
                  <a:pt x="437" y="127"/>
                </a:cubicBezTo>
                <a:cubicBezTo>
                  <a:pt x="437" y="127"/>
                  <a:pt x="436" y="128"/>
                  <a:pt x="436" y="128"/>
                </a:cubicBezTo>
                <a:cubicBezTo>
                  <a:pt x="431" y="143"/>
                  <a:pt x="421" y="167"/>
                  <a:pt x="409" y="193"/>
                </a:cubicBezTo>
                <a:cubicBezTo>
                  <a:pt x="409" y="193"/>
                  <a:pt x="409" y="193"/>
                  <a:pt x="409" y="193"/>
                </a:cubicBezTo>
                <a:cubicBezTo>
                  <a:pt x="408" y="194"/>
                  <a:pt x="408" y="194"/>
                  <a:pt x="408" y="195"/>
                </a:cubicBezTo>
                <a:cubicBezTo>
                  <a:pt x="404" y="205"/>
                  <a:pt x="400" y="215"/>
                  <a:pt x="395" y="224"/>
                </a:cubicBezTo>
                <a:cubicBezTo>
                  <a:pt x="394" y="225"/>
                  <a:pt x="394" y="225"/>
                  <a:pt x="393" y="225"/>
                </a:cubicBezTo>
                <a:cubicBezTo>
                  <a:pt x="393" y="226"/>
                  <a:pt x="392" y="227"/>
                  <a:pt x="393" y="227"/>
                </a:cubicBezTo>
                <a:cubicBezTo>
                  <a:pt x="393" y="228"/>
                  <a:pt x="393" y="228"/>
                  <a:pt x="393" y="228"/>
                </a:cubicBezTo>
                <a:cubicBezTo>
                  <a:pt x="387" y="242"/>
                  <a:pt x="380" y="256"/>
                  <a:pt x="374" y="269"/>
                </a:cubicBezTo>
                <a:cubicBezTo>
                  <a:pt x="366" y="247"/>
                  <a:pt x="357" y="223"/>
                  <a:pt x="348" y="198"/>
                </a:cubicBezTo>
                <a:cubicBezTo>
                  <a:pt x="332" y="153"/>
                  <a:pt x="316" y="107"/>
                  <a:pt x="299" y="73"/>
                </a:cubicBezTo>
                <a:cubicBezTo>
                  <a:pt x="288" y="50"/>
                  <a:pt x="278" y="28"/>
                  <a:pt x="274" y="3"/>
                </a:cubicBezTo>
                <a:cubicBezTo>
                  <a:pt x="274" y="1"/>
                  <a:pt x="272" y="0"/>
                  <a:pt x="271" y="0"/>
                </a:cubicBezTo>
                <a:cubicBezTo>
                  <a:pt x="269" y="1"/>
                  <a:pt x="268" y="2"/>
                  <a:pt x="268" y="4"/>
                </a:cubicBezTo>
                <a:cubicBezTo>
                  <a:pt x="268" y="4"/>
                  <a:pt x="268" y="5"/>
                  <a:pt x="268" y="5"/>
                </a:cubicBezTo>
                <a:cubicBezTo>
                  <a:pt x="268" y="6"/>
                  <a:pt x="267" y="6"/>
                  <a:pt x="267" y="7"/>
                </a:cubicBezTo>
                <a:cubicBezTo>
                  <a:pt x="259" y="34"/>
                  <a:pt x="252" y="64"/>
                  <a:pt x="243" y="95"/>
                </a:cubicBezTo>
                <a:cubicBezTo>
                  <a:pt x="242" y="97"/>
                  <a:pt x="241" y="98"/>
                  <a:pt x="240" y="100"/>
                </a:cubicBezTo>
                <a:close/>
                <a:moveTo>
                  <a:pt x="269" y="250"/>
                </a:moveTo>
                <a:cubicBezTo>
                  <a:pt x="269" y="277"/>
                  <a:pt x="269" y="277"/>
                  <a:pt x="269" y="277"/>
                </a:cubicBezTo>
                <a:cubicBezTo>
                  <a:pt x="247" y="295"/>
                  <a:pt x="224" y="314"/>
                  <a:pt x="202" y="333"/>
                </a:cubicBezTo>
                <a:cubicBezTo>
                  <a:pt x="199" y="326"/>
                  <a:pt x="196" y="319"/>
                  <a:pt x="192" y="313"/>
                </a:cubicBezTo>
                <a:cubicBezTo>
                  <a:pt x="216" y="290"/>
                  <a:pt x="242" y="269"/>
                  <a:pt x="269" y="250"/>
                </a:cubicBezTo>
                <a:close/>
                <a:moveTo>
                  <a:pt x="270" y="155"/>
                </a:moveTo>
                <a:cubicBezTo>
                  <a:pt x="269" y="155"/>
                  <a:pt x="269" y="155"/>
                  <a:pt x="269" y="155"/>
                </a:cubicBezTo>
                <a:cubicBezTo>
                  <a:pt x="254" y="169"/>
                  <a:pt x="238" y="182"/>
                  <a:pt x="223" y="195"/>
                </a:cubicBezTo>
                <a:cubicBezTo>
                  <a:pt x="225" y="185"/>
                  <a:pt x="228" y="176"/>
                  <a:pt x="231" y="166"/>
                </a:cubicBezTo>
                <a:cubicBezTo>
                  <a:pt x="244" y="155"/>
                  <a:pt x="257" y="142"/>
                  <a:pt x="270" y="129"/>
                </a:cubicBezTo>
                <a:cubicBezTo>
                  <a:pt x="270" y="138"/>
                  <a:pt x="270" y="147"/>
                  <a:pt x="270" y="155"/>
                </a:cubicBezTo>
                <a:close/>
                <a:moveTo>
                  <a:pt x="221" y="200"/>
                </a:moveTo>
                <a:cubicBezTo>
                  <a:pt x="238" y="186"/>
                  <a:pt x="254" y="173"/>
                  <a:pt x="270" y="158"/>
                </a:cubicBezTo>
                <a:cubicBezTo>
                  <a:pt x="270" y="160"/>
                  <a:pt x="270" y="162"/>
                  <a:pt x="270" y="164"/>
                </a:cubicBezTo>
                <a:cubicBezTo>
                  <a:pt x="270" y="170"/>
                  <a:pt x="270" y="176"/>
                  <a:pt x="270" y="182"/>
                </a:cubicBezTo>
                <a:cubicBezTo>
                  <a:pt x="250" y="200"/>
                  <a:pt x="230" y="218"/>
                  <a:pt x="210" y="236"/>
                </a:cubicBezTo>
                <a:cubicBezTo>
                  <a:pt x="214" y="224"/>
                  <a:pt x="217" y="212"/>
                  <a:pt x="221" y="200"/>
                </a:cubicBezTo>
                <a:close/>
                <a:moveTo>
                  <a:pt x="269" y="94"/>
                </a:moveTo>
                <a:cubicBezTo>
                  <a:pt x="261" y="105"/>
                  <a:pt x="251" y="116"/>
                  <a:pt x="242" y="126"/>
                </a:cubicBezTo>
                <a:cubicBezTo>
                  <a:pt x="245" y="114"/>
                  <a:pt x="248" y="103"/>
                  <a:pt x="251" y="91"/>
                </a:cubicBezTo>
                <a:cubicBezTo>
                  <a:pt x="257" y="84"/>
                  <a:pt x="263" y="77"/>
                  <a:pt x="269" y="69"/>
                </a:cubicBezTo>
                <a:cubicBezTo>
                  <a:pt x="269" y="78"/>
                  <a:pt x="269" y="86"/>
                  <a:pt x="269" y="94"/>
                </a:cubicBezTo>
                <a:close/>
                <a:moveTo>
                  <a:pt x="240" y="132"/>
                </a:moveTo>
                <a:cubicBezTo>
                  <a:pt x="250" y="122"/>
                  <a:pt x="260" y="111"/>
                  <a:pt x="269" y="99"/>
                </a:cubicBezTo>
                <a:cubicBezTo>
                  <a:pt x="269" y="108"/>
                  <a:pt x="270" y="117"/>
                  <a:pt x="270" y="126"/>
                </a:cubicBezTo>
                <a:cubicBezTo>
                  <a:pt x="269" y="126"/>
                  <a:pt x="269" y="126"/>
                  <a:pt x="269" y="126"/>
                </a:cubicBezTo>
                <a:cubicBezTo>
                  <a:pt x="257" y="138"/>
                  <a:pt x="245" y="150"/>
                  <a:pt x="232" y="161"/>
                </a:cubicBezTo>
                <a:cubicBezTo>
                  <a:pt x="235" y="151"/>
                  <a:pt x="237" y="142"/>
                  <a:pt x="240" y="132"/>
                </a:cubicBezTo>
                <a:close/>
                <a:moveTo>
                  <a:pt x="208" y="242"/>
                </a:moveTo>
                <a:cubicBezTo>
                  <a:pt x="229" y="223"/>
                  <a:pt x="249" y="205"/>
                  <a:pt x="270" y="186"/>
                </a:cubicBezTo>
                <a:cubicBezTo>
                  <a:pt x="270" y="197"/>
                  <a:pt x="270" y="207"/>
                  <a:pt x="269" y="216"/>
                </a:cubicBezTo>
                <a:cubicBezTo>
                  <a:pt x="247" y="234"/>
                  <a:pt x="223" y="252"/>
                  <a:pt x="199" y="269"/>
                </a:cubicBezTo>
                <a:cubicBezTo>
                  <a:pt x="202" y="260"/>
                  <a:pt x="205" y="251"/>
                  <a:pt x="208" y="242"/>
                </a:cubicBezTo>
                <a:close/>
                <a:moveTo>
                  <a:pt x="188" y="301"/>
                </a:moveTo>
                <a:cubicBezTo>
                  <a:pt x="191" y="292"/>
                  <a:pt x="195" y="283"/>
                  <a:pt x="198" y="274"/>
                </a:cubicBezTo>
                <a:cubicBezTo>
                  <a:pt x="222" y="257"/>
                  <a:pt x="246" y="239"/>
                  <a:pt x="269" y="220"/>
                </a:cubicBezTo>
                <a:cubicBezTo>
                  <a:pt x="269" y="223"/>
                  <a:pt x="269" y="226"/>
                  <a:pt x="269" y="228"/>
                </a:cubicBezTo>
                <a:cubicBezTo>
                  <a:pt x="269" y="228"/>
                  <a:pt x="269" y="247"/>
                  <a:pt x="269" y="247"/>
                </a:cubicBezTo>
                <a:cubicBezTo>
                  <a:pt x="242" y="265"/>
                  <a:pt x="216" y="286"/>
                  <a:pt x="192" y="308"/>
                </a:cubicBezTo>
                <a:cubicBezTo>
                  <a:pt x="192" y="308"/>
                  <a:pt x="191" y="308"/>
                  <a:pt x="191" y="309"/>
                </a:cubicBezTo>
                <a:cubicBezTo>
                  <a:pt x="190" y="307"/>
                  <a:pt x="188" y="304"/>
                  <a:pt x="187" y="302"/>
                </a:cubicBezTo>
                <a:cubicBezTo>
                  <a:pt x="188" y="302"/>
                  <a:pt x="188" y="301"/>
                  <a:pt x="188" y="301"/>
                </a:cubicBezTo>
                <a:close/>
                <a:moveTo>
                  <a:pt x="9" y="358"/>
                </a:moveTo>
                <a:cubicBezTo>
                  <a:pt x="12" y="350"/>
                  <a:pt x="16" y="343"/>
                  <a:pt x="19" y="335"/>
                </a:cubicBezTo>
                <a:cubicBezTo>
                  <a:pt x="20" y="335"/>
                  <a:pt x="20" y="335"/>
                  <a:pt x="20" y="334"/>
                </a:cubicBezTo>
                <a:cubicBezTo>
                  <a:pt x="21" y="334"/>
                  <a:pt x="21" y="333"/>
                  <a:pt x="21" y="333"/>
                </a:cubicBezTo>
                <a:cubicBezTo>
                  <a:pt x="21" y="331"/>
                  <a:pt x="21" y="331"/>
                  <a:pt x="21" y="331"/>
                </a:cubicBezTo>
                <a:cubicBezTo>
                  <a:pt x="21" y="331"/>
                  <a:pt x="21" y="330"/>
                  <a:pt x="21" y="330"/>
                </a:cubicBezTo>
                <a:cubicBezTo>
                  <a:pt x="43" y="308"/>
                  <a:pt x="68" y="288"/>
                  <a:pt x="94" y="271"/>
                </a:cubicBezTo>
                <a:cubicBezTo>
                  <a:pt x="94" y="294"/>
                  <a:pt x="94" y="294"/>
                  <a:pt x="94" y="294"/>
                </a:cubicBezTo>
                <a:cubicBezTo>
                  <a:pt x="66" y="314"/>
                  <a:pt x="39" y="336"/>
                  <a:pt x="15" y="361"/>
                </a:cubicBezTo>
                <a:cubicBezTo>
                  <a:pt x="13" y="360"/>
                  <a:pt x="11" y="359"/>
                  <a:pt x="9" y="358"/>
                </a:cubicBezTo>
                <a:close/>
                <a:moveTo>
                  <a:pt x="94" y="203"/>
                </a:moveTo>
                <a:cubicBezTo>
                  <a:pt x="83" y="210"/>
                  <a:pt x="72" y="217"/>
                  <a:pt x="61" y="224"/>
                </a:cubicBezTo>
                <a:cubicBezTo>
                  <a:pt x="63" y="218"/>
                  <a:pt x="66" y="211"/>
                  <a:pt x="68" y="204"/>
                </a:cubicBezTo>
                <a:cubicBezTo>
                  <a:pt x="77" y="197"/>
                  <a:pt x="85" y="190"/>
                  <a:pt x="94" y="183"/>
                </a:cubicBezTo>
                <a:cubicBezTo>
                  <a:pt x="94" y="190"/>
                  <a:pt x="94" y="197"/>
                  <a:pt x="94" y="203"/>
                </a:cubicBezTo>
                <a:close/>
                <a:moveTo>
                  <a:pt x="59" y="229"/>
                </a:moveTo>
                <a:cubicBezTo>
                  <a:pt x="71" y="222"/>
                  <a:pt x="83" y="214"/>
                  <a:pt x="94" y="207"/>
                </a:cubicBezTo>
                <a:cubicBezTo>
                  <a:pt x="94" y="210"/>
                  <a:pt x="94" y="213"/>
                  <a:pt x="94" y="216"/>
                </a:cubicBezTo>
                <a:cubicBezTo>
                  <a:pt x="94" y="218"/>
                  <a:pt x="94" y="219"/>
                  <a:pt x="94" y="221"/>
                </a:cubicBezTo>
                <a:cubicBezTo>
                  <a:pt x="80" y="231"/>
                  <a:pt x="65" y="242"/>
                  <a:pt x="51" y="252"/>
                </a:cubicBezTo>
                <a:cubicBezTo>
                  <a:pt x="54" y="245"/>
                  <a:pt x="57" y="237"/>
                  <a:pt x="59" y="229"/>
                </a:cubicBezTo>
                <a:close/>
                <a:moveTo>
                  <a:pt x="93" y="158"/>
                </a:moveTo>
                <a:cubicBezTo>
                  <a:pt x="88" y="163"/>
                  <a:pt x="83" y="168"/>
                  <a:pt x="78" y="173"/>
                </a:cubicBezTo>
                <a:cubicBezTo>
                  <a:pt x="83" y="157"/>
                  <a:pt x="88" y="141"/>
                  <a:pt x="92" y="126"/>
                </a:cubicBezTo>
                <a:cubicBezTo>
                  <a:pt x="92" y="136"/>
                  <a:pt x="93" y="147"/>
                  <a:pt x="93" y="158"/>
                </a:cubicBezTo>
                <a:close/>
                <a:moveTo>
                  <a:pt x="76" y="179"/>
                </a:moveTo>
                <a:cubicBezTo>
                  <a:pt x="82" y="173"/>
                  <a:pt x="88" y="168"/>
                  <a:pt x="93" y="162"/>
                </a:cubicBezTo>
                <a:cubicBezTo>
                  <a:pt x="94" y="168"/>
                  <a:pt x="94" y="174"/>
                  <a:pt x="94" y="179"/>
                </a:cubicBezTo>
                <a:cubicBezTo>
                  <a:pt x="86" y="186"/>
                  <a:pt x="78" y="192"/>
                  <a:pt x="70" y="199"/>
                </a:cubicBezTo>
                <a:cubicBezTo>
                  <a:pt x="72" y="192"/>
                  <a:pt x="74" y="186"/>
                  <a:pt x="76" y="179"/>
                </a:cubicBezTo>
                <a:close/>
                <a:moveTo>
                  <a:pt x="49" y="258"/>
                </a:moveTo>
                <a:cubicBezTo>
                  <a:pt x="64" y="247"/>
                  <a:pt x="79" y="236"/>
                  <a:pt x="94" y="225"/>
                </a:cubicBezTo>
                <a:cubicBezTo>
                  <a:pt x="94" y="232"/>
                  <a:pt x="94" y="239"/>
                  <a:pt x="94" y="246"/>
                </a:cubicBezTo>
                <a:cubicBezTo>
                  <a:pt x="74" y="261"/>
                  <a:pt x="55" y="276"/>
                  <a:pt x="36" y="292"/>
                </a:cubicBezTo>
                <a:cubicBezTo>
                  <a:pt x="41" y="280"/>
                  <a:pt x="45" y="269"/>
                  <a:pt x="49" y="258"/>
                </a:cubicBezTo>
                <a:close/>
                <a:moveTo>
                  <a:pt x="94" y="250"/>
                </a:moveTo>
                <a:cubicBezTo>
                  <a:pt x="94" y="255"/>
                  <a:pt x="94" y="260"/>
                  <a:pt x="94" y="265"/>
                </a:cubicBezTo>
                <a:cubicBezTo>
                  <a:pt x="94" y="265"/>
                  <a:pt x="94" y="268"/>
                  <a:pt x="94" y="268"/>
                </a:cubicBezTo>
                <a:cubicBezTo>
                  <a:pt x="93" y="268"/>
                  <a:pt x="93" y="268"/>
                  <a:pt x="93" y="268"/>
                </a:cubicBezTo>
                <a:cubicBezTo>
                  <a:pt x="68" y="284"/>
                  <a:pt x="45" y="302"/>
                  <a:pt x="24" y="323"/>
                </a:cubicBezTo>
                <a:cubicBezTo>
                  <a:pt x="27" y="314"/>
                  <a:pt x="31" y="306"/>
                  <a:pt x="34" y="298"/>
                </a:cubicBezTo>
                <a:cubicBezTo>
                  <a:pt x="53" y="281"/>
                  <a:pt x="73" y="265"/>
                  <a:pt x="94" y="250"/>
                </a:cubicBezTo>
                <a:close/>
                <a:moveTo>
                  <a:pt x="18" y="362"/>
                </a:moveTo>
                <a:cubicBezTo>
                  <a:pt x="42" y="339"/>
                  <a:pt x="67" y="317"/>
                  <a:pt x="94" y="298"/>
                </a:cubicBezTo>
                <a:cubicBezTo>
                  <a:pt x="94" y="318"/>
                  <a:pt x="94" y="318"/>
                  <a:pt x="94" y="318"/>
                </a:cubicBezTo>
                <a:cubicBezTo>
                  <a:pt x="73" y="335"/>
                  <a:pt x="53" y="352"/>
                  <a:pt x="33" y="370"/>
                </a:cubicBezTo>
                <a:cubicBezTo>
                  <a:pt x="28" y="367"/>
                  <a:pt x="23" y="365"/>
                  <a:pt x="18" y="362"/>
                </a:cubicBezTo>
                <a:close/>
                <a:moveTo>
                  <a:pt x="55" y="384"/>
                </a:moveTo>
                <a:cubicBezTo>
                  <a:pt x="49" y="380"/>
                  <a:pt x="43" y="376"/>
                  <a:pt x="36" y="371"/>
                </a:cubicBezTo>
                <a:cubicBezTo>
                  <a:pt x="55" y="354"/>
                  <a:pt x="74" y="338"/>
                  <a:pt x="94" y="322"/>
                </a:cubicBezTo>
                <a:cubicBezTo>
                  <a:pt x="94" y="345"/>
                  <a:pt x="94" y="345"/>
                  <a:pt x="94" y="345"/>
                </a:cubicBezTo>
                <a:cubicBezTo>
                  <a:pt x="79" y="355"/>
                  <a:pt x="65" y="365"/>
                  <a:pt x="51" y="375"/>
                </a:cubicBezTo>
                <a:cubicBezTo>
                  <a:pt x="50" y="376"/>
                  <a:pt x="50" y="377"/>
                  <a:pt x="50" y="377"/>
                </a:cubicBezTo>
                <a:cubicBezTo>
                  <a:pt x="51" y="378"/>
                  <a:pt x="52" y="378"/>
                  <a:pt x="53" y="378"/>
                </a:cubicBezTo>
                <a:cubicBezTo>
                  <a:pt x="66" y="368"/>
                  <a:pt x="80" y="358"/>
                  <a:pt x="94" y="349"/>
                </a:cubicBezTo>
                <a:cubicBezTo>
                  <a:pt x="94" y="364"/>
                  <a:pt x="94" y="364"/>
                  <a:pt x="94" y="364"/>
                </a:cubicBezTo>
                <a:cubicBezTo>
                  <a:pt x="93" y="364"/>
                  <a:pt x="93" y="364"/>
                  <a:pt x="92" y="364"/>
                </a:cubicBezTo>
                <a:cubicBezTo>
                  <a:pt x="82" y="372"/>
                  <a:pt x="72" y="380"/>
                  <a:pt x="62" y="388"/>
                </a:cubicBezTo>
                <a:cubicBezTo>
                  <a:pt x="60" y="387"/>
                  <a:pt x="58" y="385"/>
                  <a:pt x="55" y="384"/>
                </a:cubicBezTo>
                <a:close/>
                <a:moveTo>
                  <a:pt x="81" y="400"/>
                </a:moveTo>
                <a:cubicBezTo>
                  <a:pt x="85" y="396"/>
                  <a:pt x="89" y="393"/>
                  <a:pt x="92" y="389"/>
                </a:cubicBezTo>
                <a:cubicBezTo>
                  <a:pt x="92" y="388"/>
                  <a:pt x="92" y="387"/>
                  <a:pt x="92" y="387"/>
                </a:cubicBezTo>
                <a:cubicBezTo>
                  <a:pt x="91" y="386"/>
                  <a:pt x="90" y="386"/>
                  <a:pt x="89" y="387"/>
                </a:cubicBezTo>
                <a:cubicBezTo>
                  <a:pt x="86" y="391"/>
                  <a:pt x="82" y="395"/>
                  <a:pt x="78" y="398"/>
                </a:cubicBezTo>
                <a:cubicBezTo>
                  <a:pt x="74" y="395"/>
                  <a:pt x="69" y="393"/>
                  <a:pt x="65" y="390"/>
                </a:cubicBezTo>
                <a:cubicBezTo>
                  <a:pt x="75" y="382"/>
                  <a:pt x="84" y="375"/>
                  <a:pt x="94" y="367"/>
                </a:cubicBezTo>
                <a:cubicBezTo>
                  <a:pt x="94" y="404"/>
                  <a:pt x="94" y="404"/>
                  <a:pt x="94" y="404"/>
                </a:cubicBezTo>
                <a:cubicBezTo>
                  <a:pt x="94" y="404"/>
                  <a:pt x="94" y="405"/>
                  <a:pt x="94" y="405"/>
                </a:cubicBezTo>
                <a:cubicBezTo>
                  <a:pt x="94" y="405"/>
                  <a:pt x="94" y="405"/>
                  <a:pt x="94" y="406"/>
                </a:cubicBezTo>
                <a:cubicBezTo>
                  <a:pt x="89" y="404"/>
                  <a:pt x="85" y="402"/>
                  <a:pt x="81" y="400"/>
                </a:cubicBezTo>
                <a:close/>
                <a:moveTo>
                  <a:pt x="155" y="373"/>
                </a:moveTo>
                <a:cubicBezTo>
                  <a:pt x="139" y="383"/>
                  <a:pt x="121" y="394"/>
                  <a:pt x="100" y="403"/>
                </a:cubicBezTo>
                <a:cubicBezTo>
                  <a:pt x="100" y="293"/>
                  <a:pt x="100" y="293"/>
                  <a:pt x="100" y="293"/>
                </a:cubicBezTo>
                <a:cubicBezTo>
                  <a:pt x="101" y="292"/>
                  <a:pt x="102" y="291"/>
                  <a:pt x="104" y="290"/>
                </a:cubicBezTo>
                <a:cubicBezTo>
                  <a:pt x="105" y="290"/>
                  <a:pt x="105" y="289"/>
                  <a:pt x="104" y="288"/>
                </a:cubicBezTo>
                <a:cubicBezTo>
                  <a:pt x="104" y="287"/>
                  <a:pt x="103" y="287"/>
                  <a:pt x="102" y="288"/>
                </a:cubicBezTo>
                <a:cubicBezTo>
                  <a:pt x="101" y="288"/>
                  <a:pt x="101" y="289"/>
                  <a:pt x="100" y="289"/>
                </a:cubicBezTo>
                <a:cubicBezTo>
                  <a:pt x="100" y="265"/>
                  <a:pt x="100" y="265"/>
                  <a:pt x="100" y="265"/>
                </a:cubicBezTo>
                <a:cubicBezTo>
                  <a:pt x="100" y="258"/>
                  <a:pt x="100" y="252"/>
                  <a:pt x="100" y="245"/>
                </a:cubicBezTo>
                <a:cubicBezTo>
                  <a:pt x="100" y="244"/>
                  <a:pt x="100" y="244"/>
                  <a:pt x="100" y="244"/>
                </a:cubicBezTo>
                <a:cubicBezTo>
                  <a:pt x="100" y="236"/>
                  <a:pt x="100" y="227"/>
                  <a:pt x="100" y="219"/>
                </a:cubicBezTo>
                <a:cubicBezTo>
                  <a:pt x="100" y="218"/>
                  <a:pt x="100" y="217"/>
                  <a:pt x="100" y="216"/>
                </a:cubicBezTo>
                <a:cubicBezTo>
                  <a:pt x="100" y="186"/>
                  <a:pt x="100" y="156"/>
                  <a:pt x="98" y="126"/>
                </a:cubicBezTo>
                <a:cubicBezTo>
                  <a:pt x="103" y="140"/>
                  <a:pt x="109" y="154"/>
                  <a:pt x="116" y="168"/>
                </a:cubicBezTo>
                <a:cubicBezTo>
                  <a:pt x="143" y="224"/>
                  <a:pt x="170" y="280"/>
                  <a:pt x="197" y="337"/>
                </a:cubicBezTo>
                <a:cubicBezTo>
                  <a:pt x="197" y="336"/>
                  <a:pt x="196" y="336"/>
                  <a:pt x="195" y="336"/>
                </a:cubicBezTo>
                <a:cubicBezTo>
                  <a:pt x="194" y="336"/>
                  <a:pt x="194" y="336"/>
                  <a:pt x="193" y="337"/>
                </a:cubicBezTo>
                <a:cubicBezTo>
                  <a:pt x="193" y="337"/>
                  <a:pt x="193" y="338"/>
                  <a:pt x="193" y="339"/>
                </a:cubicBezTo>
                <a:cubicBezTo>
                  <a:pt x="193" y="339"/>
                  <a:pt x="193" y="340"/>
                  <a:pt x="194" y="340"/>
                </a:cubicBezTo>
                <a:cubicBezTo>
                  <a:pt x="195" y="341"/>
                  <a:pt x="195" y="341"/>
                  <a:pt x="195" y="341"/>
                </a:cubicBezTo>
                <a:cubicBezTo>
                  <a:pt x="197" y="341"/>
                  <a:pt x="198" y="340"/>
                  <a:pt x="199" y="340"/>
                </a:cubicBezTo>
                <a:cubicBezTo>
                  <a:pt x="199" y="341"/>
                  <a:pt x="200" y="342"/>
                  <a:pt x="200" y="343"/>
                </a:cubicBezTo>
                <a:cubicBezTo>
                  <a:pt x="199" y="343"/>
                  <a:pt x="199" y="343"/>
                  <a:pt x="199" y="344"/>
                </a:cubicBezTo>
                <a:cubicBezTo>
                  <a:pt x="198" y="345"/>
                  <a:pt x="198" y="347"/>
                  <a:pt x="200" y="348"/>
                </a:cubicBezTo>
                <a:cubicBezTo>
                  <a:pt x="201" y="349"/>
                  <a:pt x="201" y="349"/>
                  <a:pt x="202" y="350"/>
                </a:cubicBezTo>
                <a:cubicBezTo>
                  <a:pt x="186" y="355"/>
                  <a:pt x="171" y="364"/>
                  <a:pt x="155" y="373"/>
                </a:cubicBezTo>
                <a:close/>
                <a:moveTo>
                  <a:pt x="213" y="349"/>
                </a:moveTo>
                <a:cubicBezTo>
                  <a:pt x="213" y="348"/>
                  <a:pt x="212" y="347"/>
                  <a:pt x="210" y="347"/>
                </a:cubicBezTo>
                <a:cubicBezTo>
                  <a:pt x="210" y="347"/>
                  <a:pt x="209" y="347"/>
                  <a:pt x="209" y="346"/>
                </a:cubicBezTo>
                <a:cubicBezTo>
                  <a:pt x="207" y="343"/>
                  <a:pt x="205" y="339"/>
                  <a:pt x="203" y="336"/>
                </a:cubicBezTo>
                <a:cubicBezTo>
                  <a:pt x="225" y="317"/>
                  <a:pt x="247" y="299"/>
                  <a:pt x="269" y="281"/>
                </a:cubicBezTo>
                <a:cubicBezTo>
                  <a:pt x="269" y="306"/>
                  <a:pt x="269" y="306"/>
                  <a:pt x="269" y="306"/>
                </a:cubicBezTo>
                <a:cubicBezTo>
                  <a:pt x="269" y="306"/>
                  <a:pt x="268" y="306"/>
                  <a:pt x="268" y="307"/>
                </a:cubicBezTo>
                <a:cubicBezTo>
                  <a:pt x="251" y="322"/>
                  <a:pt x="235" y="337"/>
                  <a:pt x="220" y="353"/>
                </a:cubicBezTo>
                <a:cubicBezTo>
                  <a:pt x="218" y="352"/>
                  <a:pt x="216" y="350"/>
                  <a:pt x="213" y="349"/>
                </a:cubicBezTo>
                <a:close/>
                <a:moveTo>
                  <a:pt x="269" y="310"/>
                </a:moveTo>
                <a:cubicBezTo>
                  <a:pt x="269" y="336"/>
                  <a:pt x="269" y="336"/>
                  <a:pt x="269" y="336"/>
                </a:cubicBezTo>
                <a:cubicBezTo>
                  <a:pt x="269" y="336"/>
                  <a:pt x="268" y="336"/>
                  <a:pt x="268" y="336"/>
                </a:cubicBezTo>
                <a:cubicBezTo>
                  <a:pt x="257" y="345"/>
                  <a:pt x="247" y="354"/>
                  <a:pt x="236" y="364"/>
                </a:cubicBezTo>
                <a:cubicBezTo>
                  <a:pt x="232" y="361"/>
                  <a:pt x="227" y="358"/>
                  <a:pt x="222" y="355"/>
                </a:cubicBezTo>
                <a:cubicBezTo>
                  <a:pt x="238" y="339"/>
                  <a:pt x="253" y="324"/>
                  <a:pt x="269" y="310"/>
                </a:cubicBezTo>
                <a:close/>
                <a:moveTo>
                  <a:pt x="239" y="365"/>
                </a:moveTo>
                <a:cubicBezTo>
                  <a:pt x="249" y="356"/>
                  <a:pt x="259" y="348"/>
                  <a:pt x="269" y="339"/>
                </a:cubicBezTo>
                <a:cubicBezTo>
                  <a:pt x="269" y="360"/>
                  <a:pt x="269" y="360"/>
                  <a:pt x="269" y="360"/>
                </a:cubicBezTo>
                <a:cubicBezTo>
                  <a:pt x="269" y="360"/>
                  <a:pt x="269" y="360"/>
                  <a:pt x="269" y="360"/>
                </a:cubicBezTo>
                <a:cubicBezTo>
                  <a:pt x="264" y="365"/>
                  <a:pt x="259" y="370"/>
                  <a:pt x="254" y="375"/>
                </a:cubicBezTo>
                <a:cubicBezTo>
                  <a:pt x="249" y="372"/>
                  <a:pt x="244" y="369"/>
                  <a:pt x="239" y="365"/>
                </a:cubicBezTo>
                <a:close/>
                <a:moveTo>
                  <a:pt x="257" y="376"/>
                </a:moveTo>
                <a:cubicBezTo>
                  <a:pt x="261" y="372"/>
                  <a:pt x="265" y="368"/>
                  <a:pt x="269" y="364"/>
                </a:cubicBezTo>
                <a:cubicBezTo>
                  <a:pt x="269" y="380"/>
                  <a:pt x="269" y="380"/>
                  <a:pt x="269" y="380"/>
                </a:cubicBezTo>
                <a:cubicBezTo>
                  <a:pt x="269" y="380"/>
                  <a:pt x="270" y="381"/>
                  <a:pt x="270" y="381"/>
                </a:cubicBezTo>
                <a:cubicBezTo>
                  <a:pt x="270" y="381"/>
                  <a:pt x="269" y="381"/>
                  <a:pt x="269" y="382"/>
                </a:cubicBezTo>
                <a:cubicBezTo>
                  <a:pt x="265" y="380"/>
                  <a:pt x="261" y="378"/>
                  <a:pt x="257" y="376"/>
                </a:cubicBezTo>
                <a:close/>
                <a:moveTo>
                  <a:pt x="398" y="325"/>
                </a:moveTo>
                <a:cubicBezTo>
                  <a:pt x="398" y="325"/>
                  <a:pt x="398" y="324"/>
                  <a:pt x="398" y="324"/>
                </a:cubicBezTo>
                <a:cubicBezTo>
                  <a:pt x="399" y="323"/>
                  <a:pt x="400" y="322"/>
                  <a:pt x="400" y="320"/>
                </a:cubicBezTo>
                <a:cubicBezTo>
                  <a:pt x="399" y="319"/>
                  <a:pt x="397" y="318"/>
                  <a:pt x="396" y="318"/>
                </a:cubicBezTo>
                <a:cubicBezTo>
                  <a:pt x="396" y="318"/>
                  <a:pt x="395" y="318"/>
                  <a:pt x="395" y="318"/>
                </a:cubicBezTo>
                <a:cubicBezTo>
                  <a:pt x="395" y="318"/>
                  <a:pt x="394" y="317"/>
                  <a:pt x="394" y="316"/>
                </a:cubicBezTo>
                <a:cubicBezTo>
                  <a:pt x="409" y="307"/>
                  <a:pt x="424" y="297"/>
                  <a:pt x="438" y="288"/>
                </a:cubicBezTo>
                <a:cubicBezTo>
                  <a:pt x="438" y="303"/>
                  <a:pt x="438" y="303"/>
                  <a:pt x="438" y="303"/>
                </a:cubicBezTo>
                <a:cubicBezTo>
                  <a:pt x="428" y="312"/>
                  <a:pt x="417" y="321"/>
                  <a:pt x="406" y="329"/>
                </a:cubicBezTo>
                <a:cubicBezTo>
                  <a:pt x="403" y="328"/>
                  <a:pt x="401" y="327"/>
                  <a:pt x="398" y="325"/>
                </a:cubicBezTo>
                <a:close/>
                <a:moveTo>
                  <a:pt x="402" y="225"/>
                </a:moveTo>
                <a:cubicBezTo>
                  <a:pt x="415" y="218"/>
                  <a:pt x="428" y="209"/>
                  <a:pt x="439" y="199"/>
                </a:cubicBezTo>
                <a:cubicBezTo>
                  <a:pt x="439" y="202"/>
                  <a:pt x="439" y="205"/>
                  <a:pt x="439" y="208"/>
                </a:cubicBezTo>
                <a:cubicBezTo>
                  <a:pt x="439" y="213"/>
                  <a:pt x="439" y="219"/>
                  <a:pt x="439" y="224"/>
                </a:cubicBezTo>
                <a:cubicBezTo>
                  <a:pt x="423" y="236"/>
                  <a:pt x="406" y="247"/>
                  <a:pt x="388" y="255"/>
                </a:cubicBezTo>
                <a:cubicBezTo>
                  <a:pt x="392" y="245"/>
                  <a:pt x="397" y="235"/>
                  <a:pt x="402" y="225"/>
                </a:cubicBezTo>
                <a:close/>
                <a:moveTo>
                  <a:pt x="438" y="284"/>
                </a:moveTo>
                <a:cubicBezTo>
                  <a:pt x="423" y="294"/>
                  <a:pt x="408" y="304"/>
                  <a:pt x="393" y="313"/>
                </a:cubicBezTo>
                <a:cubicBezTo>
                  <a:pt x="389" y="306"/>
                  <a:pt x="386" y="298"/>
                  <a:pt x="383" y="290"/>
                </a:cubicBezTo>
                <a:cubicBezTo>
                  <a:pt x="383" y="290"/>
                  <a:pt x="383" y="290"/>
                  <a:pt x="383" y="290"/>
                </a:cubicBezTo>
                <a:cubicBezTo>
                  <a:pt x="401" y="278"/>
                  <a:pt x="420" y="267"/>
                  <a:pt x="438" y="255"/>
                </a:cubicBezTo>
                <a:lnTo>
                  <a:pt x="438" y="284"/>
                </a:lnTo>
                <a:close/>
                <a:moveTo>
                  <a:pt x="438" y="307"/>
                </a:moveTo>
                <a:cubicBezTo>
                  <a:pt x="439" y="325"/>
                  <a:pt x="439" y="325"/>
                  <a:pt x="439" y="325"/>
                </a:cubicBezTo>
                <a:cubicBezTo>
                  <a:pt x="431" y="327"/>
                  <a:pt x="425" y="331"/>
                  <a:pt x="420" y="336"/>
                </a:cubicBezTo>
                <a:cubicBezTo>
                  <a:pt x="416" y="334"/>
                  <a:pt x="413" y="333"/>
                  <a:pt x="409" y="331"/>
                </a:cubicBezTo>
                <a:cubicBezTo>
                  <a:pt x="419" y="323"/>
                  <a:pt x="429" y="315"/>
                  <a:pt x="438" y="307"/>
                </a:cubicBezTo>
                <a:close/>
                <a:moveTo>
                  <a:pt x="423" y="337"/>
                </a:moveTo>
                <a:cubicBezTo>
                  <a:pt x="427" y="333"/>
                  <a:pt x="433" y="330"/>
                  <a:pt x="439" y="329"/>
                </a:cubicBezTo>
                <a:cubicBezTo>
                  <a:pt x="439" y="343"/>
                  <a:pt x="439" y="343"/>
                  <a:pt x="439" y="343"/>
                </a:cubicBezTo>
                <a:cubicBezTo>
                  <a:pt x="433" y="341"/>
                  <a:pt x="428" y="339"/>
                  <a:pt x="423" y="337"/>
                </a:cubicBezTo>
                <a:close/>
                <a:moveTo>
                  <a:pt x="460" y="174"/>
                </a:moveTo>
                <a:cubicBezTo>
                  <a:pt x="487" y="217"/>
                  <a:pt x="514" y="260"/>
                  <a:pt x="541" y="303"/>
                </a:cubicBezTo>
                <a:cubicBezTo>
                  <a:pt x="525" y="307"/>
                  <a:pt x="511" y="313"/>
                  <a:pt x="496" y="320"/>
                </a:cubicBezTo>
                <a:cubicBezTo>
                  <a:pt x="481" y="327"/>
                  <a:pt x="465" y="335"/>
                  <a:pt x="445" y="341"/>
                </a:cubicBezTo>
                <a:cubicBezTo>
                  <a:pt x="445" y="284"/>
                  <a:pt x="445" y="284"/>
                  <a:pt x="445" y="284"/>
                </a:cubicBezTo>
                <a:cubicBezTo>
                  <a:pt x="445" y="283"/>
                  <a:pt x="445" y="283"/>
                  <a:pt x="445" y="282"/>
                </a:cubicBezTo>
                <a:cubicBezTo>
                  <a:pt x="445" y="282"/>
                  <a:pt x="445" y="243"/>
                  <a:pt x="445" y="243"/>
                </a:cubicBezTo>
                <a:cubicBezTo>
                  <a:pt x="445" y="232"/>
                  <a:pt x="445" y="220"/>
                  <a:pt x="445" y="208"/>
                </a:cubicBezTo>
                <a:cubicBezTo>
                  <a:pt x="445" y="203"/>
                  <a:pt x="445" y="198"/>
                  <a:pt x="445" y="193"/>
                </a:cubicBezTo>
                <a:cubicBezTo>
                  <a:pt x="445" y="192"/>
                  <a:pt x="445" y="192"/>
                  <a:pt x="445" y="191"/>
                </a:cubicBezTo>
                <a:cubicBezTo>
                  <a:pt x="445" y="185"/>
                  <a:pt x="445" y="179"/>
                  <a:pt x="444" y="173"/>
                </a:cubicBezTo>
                <a:cubicBezTo>
                  <a:pt x="445" y="173"/>
                  <a:pt x="446" y="173"/>
                  <a:pt x="446" y="172"/>
                </a:cubicBezTo>
                <a:cubicBezTo>
                  <a:pt x="447" y="172"/>
                  <a:pt x="447" y="171"/>
                  <a:pt x="447" y="170"/>
                </a:cubicBezTo>
                <a:cubicBezTo>
                  <a:pt x="446" y="169"/>
                  <a:pt x="445" y="169"/>
                  <a:pt x="445" y="170"/>
                </a:cubicBezTo>
                <a:cubicBezTo>
                  <a:pt x="444" y="161"/>
                  <a:pt x="444" y="153"/>
                  <a:pt x="443" y="145"/>
                </a:cubicBezTo>
                <a:cubicBezTo>
                  <a:pt x="448" y="155"/>
                  <a:pt x="454" y="165"/>
                  <a:pt x="460" y="174"/>
                </a:cubicBezTo>
                <a:close/>
                <a:moveTo>
                  <a:pt x="437" y="144"/>
                </a:moveTo>
                <a:cubicBezTo>
                  <a:pt x="437" y="154"/>
                  <a:pt x="438" y="164"/>
                  <a:pt x="438" y="173"/>
                </a:cubicBezTo>
                <a:cubicBezTo>
                  <a:pt x="432" y="177"/>
                  <a:pt x="425" y="181"/>
                  <a:pt x="419" y="185"/>
                </a:cubicBezTo>
                <a:cubicBezTo>
                  <a:pt x="426" y="170"/>
                  <a:pt x="432" y="156"/>
                  <a:pt x="437" y="144"/>
                </a:cubicBezTo>
                <a:close/>
                <a:moveTo>
                  <a:pt x="417" y="191"/>
                </a:moveTo>
                <a:cubicBezTo>
                  <a:pt x="424" y="186"/>
                  <a:pt x="431" y="181"/>
                  <a:pt x="438" y="177"/>
                </a:cubicBezTo>
                <a:cubicBezTo>
                  <a:pt x="438" y="183"/>
                  <a:pt x="439" y="189"/>
                  <a:pt x="439" y="194"/>
                </a:cubicBezTo>
                <a:cubicBezTo>
                  <a:pt x="428" y="205"/>
                  <a:pt x="417" y="213"/>
                  <a:pt x="404" y="220"/>
                </a:cubicBezTo>
                <a:cubicBezTo>
                  <a:pt x="408" y="210"/>
                  <a:pt x="413" y="200"/>
                  <a:pt x="417" y="191"/>
                </a:cubicBezTo>
                <a:close/>
                <a:moveTo>
                  <a:pt x="386" y="259"/>
                </a:moveTo>
                <a:cubicBezTo>
                  <a:pt x="404" y="251"/>
                  <a:pt x="422" y="241"/>
                  <a:pt x="439" y="228"/>
                </a:cubicBezTo>
                <a:cubicBezTo>
                  <a:pt x="438" y="233"/>
                  <a:pt x="438" y="238"/>
                  <a:pt x="438" y="243"/>
                </a:cubicBezTo>
                <a:cubicBezTo>
                  <a:pt x="438" y="243"/>
                  <a:pt x="438" y="252"/>
                  <a:pt x="438" y="252"/>
                </a:cubicBezTo>
                <a:cubicBezTo>
                  <a:pt x="419" y="263"/>
                  <a:pt x="400" y="275"/>
                  <a:pt x="381" y="287"/>
                </a:cubicBezTo>
                <a:cubicBezTo>
                  <a:pt x="380" y="284"/>
                  <a:pt x="379" y="280"/>
                  <a:pt x="377" y="277"/>
                </a:cubicBezTo>
                <a:cubicBezTo>
                  <a:pt x="380" y="271"/>
                  <a:pt x="383" y="265"/>
                  <a:pt x="386" y="259"/>
                </a:cubicBezTo>
                <a:close/>
                <a:moveTo>
                  <a:pt x="294" y="75"/>
                </a:moveTo>
                <a:cubicBezTo>
                  <a:pt x="310" y="109"/>
                  <a:pt x="326" y="155"/>
                  <a:pt x="343" y="201"/>
                </a:cubicBezTo>
                <a:cubicBezTo>
                  <a:pt x="358" y="242"/>
                  <a:pt x="372" y="284"/>
                  <a:pt x="387" y="317"/>
                </a:cubicBezTo>
                <a:cubicBezTo>
                  <a:pt x="387" y="317"/>
                  <a:pt x="386" y="318"/>
                  <a:pt x="385" y="318"/>
                </a:cubicBezTo>
                <a:cubicBezTo>
                  <a:pt x="384" y="319"/>
                  <a:pt x="384" y="320"/>
                  <a:pt x="385" y="320"/>
                </a:cubicBezTo>
                <a:cubicBezTo>
                  <a:pt x="385" y="321"/>
                  <a:pt x="386" y="321"/>
                  <a:pt x="387" y="321"/>
                </a:cubicBezTo>
                <a:cubicBezTo>
                  <a:pt x="387" y="320"/>
                  <a:pt x="388" y="320"/>
                  <a:pt x="389" y="320"/>
                </a:cubicBezTo>
                <a:cubicBezTo>
                  <a:pt x="389" y="320"/>
                  <a:pt x="389" y="320"/>
                  <a:pt x="389" y="320"/>
                </a:cubicBezTo>
                <a:cubicBezTo>
                  <a:pt x="370" y="326"/>
                  <a:pt x="354" y="336"/>
                  <a:pt x="336" y="346"/>
                </a:cubicBezTo>
                <a:cubicBezTo>
                  <a:pt x="318" y="357"/>
                  <a:pt x="299" y="369"/>
                  <a:pt x="276" y="379"/>
                </a:cubicBezTo>
                <a:cubicBezTo>
                  <a:pt x="275" y="228"/>
                  <a:pt x="275" y="228"/>
                  <a:pt x="275" y="228"/>
                </a:cubicBezTo>
                <a:cubicBezTo>
                  <a:pt x="276" y="210"/>
                  <a:pt x="276" y="188"/>
                  <a:pt x="276" y="164"/>
                </a:cubicBezTo>
                <a:cubicBezTo>
                  <a:pt x="276" y="118"/>
                  <a:pt x="275" y="67"/>
                  <a:pt x="274" y="28"/>
                </a:cubicBezTo>
                <a:cubicBezTo>
                  <a:pt x="279" y="44"/>
                  <a:pt x="286" y="60"/>
                  <a:pt x="294" y="75"/>
                </a:cubicBezTo>
                <a:close/>
                <a:moveTo>
                  <a:pt x="267" y="28"/>
                </a:moveTo>
                <a:cubicBezTo>
                  <a:pt x="268" y="40"/>
                  <a:pt x="268" y="52"/>
                  <a:pt x="269" y="65"/>
                </a:cubicBezTo>
                <a:cubicBezTo>
                  <a:pt x="268" y="65"/>
                  <a:pt x="268" y="66"/>
                  <a:pt x="268" y="66"/>
                </a:cubicBezTo>
                <a:cubicBezTo>
                  <a:pt x="263" y="72"/>
                  <a:pt x="258" y="78"/>
                  <a:pt x="253" y="84"/>
                </a:cubicBezTo>
                <a:cubicBezTo>
                  <a:pt x="258" y="65"/>
                  <a:pt x="263" y="46"/>
                  <a:pt x="267" y="28"/>
                </a:cubicBezTo>
                <a:close/>
              </a:path>
            </a:pathLst>
          </a:custGeom>
          <a:noFill/>
          <a:ln w="9525">
            <a:solidFill>
              <a:srgbClr val="000000"/>
            </a:solid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PA_文本框 271"/>
          <p:cNvSpPr txBox="1"/>
          <p:nvPr>
            <p:custDataLst>
              <p:tags r:id="rId2"/>
            </p:custDataLst>
          </p:nvPr>
        </p:nvSpPr>
        <p:spPr>
          <a:xfrm>
            <a:off x="4552950" y="1795145"/>
            <a:ext cx="3535045" cy="2245360"/>
          </a:xfrm>
          <a:prstGeom prst="rect">
            <a:avLst/>
          </a:prstGeom>
          <a:noFill/>
        </p:spPr>
        <p:txBody>
          <a:bodyPr wrap="square" rtlCol="0">
            <a:spAutoFit/>
          </a:bodyPr>
          <a:lstStyle/>
          <a:p>
            <a:pPr>
              <a:lnSpc>
                <a:spcPct val="20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控制进度是监督项目活动状态，更新项目进展，管理进度基准变更，以实现计划的过程。本过程的主要作用是，提供发现计划偏离的方法，从而可以及时采取纠正和预防措施，以降低风险。</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落落补 汤圆" pitchFamily="2" charset="-128"/>
              <a:sym typeface="+mn-ea"/>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22" presetClass="entr" presetSubtype="8" fill="hold" grpId="0" nodeType="withEffect">
                                  <p:stCondLst>
                                    <p:cond delay="120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A_任意多边形 140"/>
          <p:cNvSpPr>
            <a:spLocks noEditPoints="1"/>
          </p:cNvSpPr>
          <p:nvPr>
            <p:custDataLst>
              <p:tags r:id="rId1"/>
            </p:custDataLst>
          </p:nvPr>
        </p:nvSpPr>
        <p:spPr bwMode="auto">
          <a:xfrm rot="16862230">
            <a:off x="3024795" y="2609751"/>
            <a:ext cx="2900868" cy="968522"/>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solidFill>
            <a:schemeClr val="accent6">
              <a:lumMod val="75000"/>
            </a:schemeClr>
          </a:solidFill>
          <a:ln w="9525">
            <a:noFill/>
            <a:round/>
          </a:ln>
        </p:spPr>
        <p:txBody>
          <a:bodyPr vert="horz" wrap="square" lIns="121920" tIns="60960" rIns="121920" bIns="60960" numCol="1" anchor="t" anchorCtr="0" compatLnSpc="1"/>
          <a:lstStyle/>
          <a:p>
            <a:endParaRPr lang="zh-CN" altLang="en-US" sz="2400"/>
          </a:p>
        </p:txBody>
      </p:sp>
      <p:grpSp>
        <p:nvGrpSpPr>
          <p:cNvPr id="27" name="PA_chenying0907 26"/>
          <p:cNvGrpSpPr/>
          <p:nvPr>
            <p:custDataLst>
              <p:tags r:id="rId2"/>
            </p:custDataLst>
          </p:nvPr>
        </p:nvGrpSpPr>
        <p:grpSpPr>
          <a:xfrm>
            <a:off x="1403648" y="267494"/>
            <a:ext cx="6192688" cy="767437"/>
            <a:chOff x="1492256" y="411510"/>
            <a:chExt cx="6192688" cy="767437"/>
          </a:xfrm>
        </p:grpSpPr>
        <p:sp>
          <p:nvSpPr>
            <p:cNvPr id="28" name="任意多边形 27"/>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9"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进度控制</a:t>
              </a:r>
              <a:endParaRPr lang="zh-CN" altLang="en-US" sz="2000" dirty="0">
                <a:latin typeface="微软雅黑" panose="020B0503020204020204" pitchFamily="34" charset="-122"/>
                <a:ea typeface="微软雅黑" panose="020B0503020204020204" pitchFamily="34" charset="-122"/>
              </a:endParaRPr>
            </a:p>
          </p:txBody>
        </p:sp>
      </p:grpSp>
      <p:grpSp>
        <p:nvGrpSpPr>
          <p:cNvPr id="6" name="PA_chenying0907 5"/>
          <p:cNvGrpSpPr/>
          <p:nvPr>
            <p:custDataLst>
              <p:tags r:id="rId3"/>
            </p:custDataLst>
          </p:nvPr>
        </p:nvGrpSpPr>
        <p:grpSpPr>
          <a:xfrm>
            <a:off x="2407560" y="2632886"/>
            <a:ext cx="4540704" cy="1074057"/>
            <a:chOff x="3659868" y="841828"/>
            <a:chExt cx="4540704" cy="1074057"/>
          </a:xfrm>
        </p:grpSpPr>
        <p:sp>
          <p:nvSpPr>
            <p:cNvPr id="7" name="任意多边形 6"/>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chenying0907 7"/>
            <p:cNvGrpSpPr/>
            <p:nvPr/>
          </p:nvGrpSpPr>
          <p:grpSpPr>
            <a:xfrm>
              <a:off x="3659868" y="841828"/>
              <a:ext cx="4540704" cy="1074057"/>
              <a:chOff x="4429125" y="2685143"/>
              <a:chExt cx="4118758" cy="1182009"/>
            </a:xfrm>
          </p:grpSpPr>
          <p:sp>
            <p:nvSpPr>
              <p:cNvPr id="9" name="chenying0907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0" name="chenying0907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chenying0907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chenying0907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chenying0907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chenying0907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chenying0907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chenying0907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chenying0907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chenying0907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chenying0907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chenying0907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chenying0907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chenying0907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chenying0907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chenying0907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chenying0907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chenying0907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chenying0907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chenying0907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chenying0907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chenying0907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chenying0907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chenying0907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chenying0907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chenying0907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chenying0907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chenying0907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chenying0907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chenying0907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chenying0907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chenying0907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chenying0907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chenying0907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chenying0907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chenying0907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chenying0907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chenying0907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chenying0907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chenying0907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chenying0907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chenying0907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chenying0907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chenying0907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chenying0907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chenying0907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chenying0907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61" name="PA_矩形 60"/>
          <p:cNvSpPr/>
          <p:nvPr>
            <p:custDataLst>
              <p:tags r:id="rId4"/>
            </p:custDataLst>
          </p:nvPr>
        </p:nvSpPr>
        <p:spPr>
          <a:xfrm>
            <a:off x="2011064" y="1578243"/>
            <a:ext cx="1861176" cy="737235"/>
          </a:xfrm>
          <a:prstGeom prst="rect">
            <a:avLst/>
          </a:prstGeom>
        </p:spPr>
        <p:txBody>
          <a:bodyPr wrap="square">
            <a:spAutoFit/>
          </a:bodyPr>
          <a:lstStyle/>
          <a:p>
            <a:pPr>
              <a:lnSpc>
                <a:spcPct val="150000"/>
              </a:lnSpc>
            </a:pPr>
            <a:r>
              <a:rPr 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判断项目进度的当前状态</a:t>
            </a:r>
            <a:endParaRPr lang="zh-CN" altLang="en-US" sz="1000" dirty="0"/>
          </a:p>
        </p:txBody>
      </p:sp>
      <p:sp>
        <p:nvSpPr>
          <p:cNvPr id="62" name="PA_矩形 61"/>
          <p:cNvSpPr/>
          <p:nvPr>
            <p:custDataLst>
              <p:tags r:id="rId5"/>
            </p:custDataLst>
          </p:nvPr>
        </p:nvSpPr>
        <p:spPr>
          <a:xfrm>
            <a:off x="1990744" y="3825498"/>
            <a:ext cx="1861176" cy="737235"/>
          </a:xfrm>
          <a:prstGeom prst="rect">
            <a:avLst/>
          </a:prstGeom>
        </p:spPr>
        <p:txBody>
          <a:bodyPr wrap="square">
            <a:spAutoFit/>
          </a:bodyPr>
          <a:lstStyle/>
          <a:p>
            <a:pPr>
              <a:lnSpc>
                <a:spcPct val="15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（3）判断项目进度是否已经发生变更</a:t>
            </a:r>
            <a:endParaRPr lang="zh-CN" altLang="en-US" sz="1000" dirty="0"/>
          </a:p>
        </p:txBody>
      </p:sp>
      <p:sp>
        <p:nvSpPr>
          <p:cNvPr id="63" name="PA_矩形 62"/>
          <p:cNvSpPr/>
          <p:nvPr>
            <p:custDataLst>
              <p:tags r:id="rId6"/>
            </p:custDataLst>
          </p:nvPr>
        </p:nvSpPr>
        <p:spPr>
          <a:xfrm>
            <a:off x="5191760" y="3825240"/>
            <a:ext cx="2599055" cy="737235"/>
          </a:xfrm>
          <a:prstGeom prst="rect">
            <a:avLst/>
          </a:prstGeom>
        </p:spPr>
        <p:txBody>
          <a:bodyPr wrap="square">
            <a:spAutoFit/>
          </a:bodyPr>
          <a:lstStyle/>
          <a:p>
            <a:pPr>
              <a:lnSpc>
                <a:spcPct val="15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（4）当变更实际发生时严格按照变更控制流程对其进行管理</a:t>
            </a:r>
            <a:endParaRPr lang="zh-CN" altLang="en-US" sz="1000" dirty="0"/>
          </a:p>
        </p:txBody>
      </p:sp>
      <p:sp>
        <p:nvSpPr>
          <p:cNvPr id="64" name="PA_矩形 63"/>
          <p:cNvSpPr/>
          <p:nvPr>
            <p:custDataLst>
              <p:tags r:id="rId7"/>
            </p:custDataLst>
          </p:nvPr>
        </p:nvSpPr>
        <p:spPr>
          <a:xfrm>
            <a:off x="5253990" y="1490345"/>
            <a:ext cx="2442210" cy="1060450"/>
          </a:xfrm>
          <a:prstGeom prst="rect">
            <a:avLst/>
          </a:prstGeom>
        </p:spPr>
        <p:txBody>
          <a:bodyPr wrap="square">
            <a:spAutoFit/>
          </a:bodyPr>
          <a:lstStyle/>
          <a:p>
            <a:pPr>
              <a:lnSpc>
                <a:spcPct val="150000"/>
              </a:lnSpc>
            </a:pPr>
            <a:r>
              <a:rPr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（2）对引起进度变更的因素施加影响，以保证这种变化朝着有利的方向发展。</a:t>
            </a:r>
            <a:endParaRPr lang="zh-CN" altLang="en-US" sz="1000" dirty="0"/>
          </a:p>
        </p:txBody>
      </p:sp>
      <p:sp>
        <p:nvSpPr>
          <p:cNvPr id="2" name="文本框 1"/>
          <p:cNvSpPr txBox="1"/>
          <p:nvPr/>
        </p:nvSpPr>
        <p:spPr>
          <a:xfrm>
            <a:off x="3375660" y="3094355"/>
            <a:ext cx="2697480" cy="368300"/>
          </a:xfrm>
          <a:prstGeom prst="rect">
            <a:avLst/>
          </a:prstGeom>
          <a:noFill/>
        </p:spPr>
        <p:txBody>
          <a:bodyPr wrap="none" rtlCol="0">
            <a:spAutoFit/>
          </a:bodyPr>
          <a:p>
            <a:r>
              <a:rPr lang="zh-CN" altLang="en-US"/>
              <a:t>进度管理关注这些内容：</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nodeType="withEffect">
                                  <p:stCondLst>
                                    <p:cond delay="9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par>
                                <p:cTn id="25" presetID="22" presetClass="entr" presetSubtype="8" fill="hold" grpId="0" nodeType="withEffect">
                                  <p:stCondLst>
                                    <p:cond delay="120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par>
                                <p:cTn id="28" presetID="22" presetClass="entr" presetSubtype="8" fill="hold" grpId="0" nodeType="withEffect">
                                  <p:stCondLst>
                                    <p:cond delay="1500"/>
                                  </p:stCondLst>
                                  <p:childTnLst>
                                    <p:set>
                                      <p:cBhvr>
                                        <p:cTn id="29" dur="1" fill="hold">
                                          <p:stCondLst>
                                            <p:cond delay="0"/>
                                          </p:stCondLst>
                                        </p:cTn>
                                        <p:tgtEl>
                                          <p:spTgt spid="62"/>
                                        </p:tgtEl>
                                        <p:attrNameLst>
                                          <p:attrName>style.visibility</p:attrName>
                                        </p:attrNameLst>
                                      </p:cBhvr>
                                      <p:to>
                                        <p:strVal val="visible"/>
                                      </p:to>
                                    </p:set>
                                    <p:animEffect transition="in" filter="wipe(left)">
                                      <p:cBhvr>
                                        <p:cTn id="30" dur="500"/>
                                        <p:tgtEl>
                                          <p:spTgt spid="62"/>
                                        </p:tgtEl>
                                      </p:cBhvr>
                                    </p:animEffect>
                                  </p:childTnLst>
                                </p:cTn>
                              </p:par>
                              <p:par>
                                <p:cTn id="31" presetID="22" presetClass="entr" presetSubtype="8" fill="hold" grpId="0" nodeType="withEffect">
                                  <p:stCondLst>
                                    <p:cond delay="1800"/>
                                  </p:stCondLst>
                                  <p:childTnLst>
                                    <p:set>
                                      <p:cBhvr>
                                        <p:cTn id="32" dur="1" fill="hold">
                                          <p:stCondLst>
                                            <p:cond delay="0"/>
                                          </p:stCondLst>
                                        </p:cTn>
                                        <p:tgtEl>
                                          <p:spTgt spid="63"/>
                                        </p:tgtEl>
                                        <p:attrNameLst>
                                          <p:attrName>style.visibility</p:attrName>
                                        </p:attrNameLst>
                                      </p:cBhvr>
                                      <p:to>
                                        <p:strVal val="visible"/>
                                      </p:to>
                                    </p:set>
                                    <p:animEffect transition="in" filter="wipe(left)">
                                      <p:cBhvr>
                                        <p:cTn id="33" dur="500"/>
                                        <p:tgtEl>
                                          <p:spTgt spid="63"/>
                                        </p:tgtEl>
                                      </p:cBhvr>
                                    </p:animEffect>
                                  </p:childTnLst>
                                </p:cTn>
                              </p:par>
                              <p:par>
                                <p:cTn id="34" presetID="22" presetClass="entr" presetSubtype="8" fill="hold" grpId="0" nodeType="withEffect">
                                  <p:stCondLst>
                                    <p:cond delay="2100"/>
                                  </p:stCondLst>
                                  <p:childTnLst>
                                    <p:set>
                                      <p:cBhvr>
                                        <p:cTn id="35" dur="1" fill="hold">
                                          <p:stCondLst>
                                            <p:cond delay="0"/>
                                          </p:stCondLst>
                                        </p:cTn>
                                        <p:tgtEl>
                                          <p:spTgt spid="64"/>
                                        </p:tgtEl>
                                        <p:attrNameLst>
                                          <p:attrName>style.visibility</p:attrName>
                                        </p:attrNameLst>
                                      </p:cBhvr>
                                      <p:to>
                                        <p:strVal val="visible"/>
                                      </p:to>
                                    </p:set>
                                    <p:animEffect transition="in" filter="wipe(left)">
                                      <p:cBhvr>
                                        <p:cTn id="3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61" grpId="0" animBg="1" autoUpdateAnimBg="0"/>
      <p:bldP spid="62" grpId="0"/>
      <p:bldP spid="63" grpId="0"/>
      <p:bldP spid="64" grpId="0" animBg="1" autoUpdateAnimBg="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1403350" y="850265"/>
            <a:ext cx="6192520" cy="184785"/>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6" name="PA_任意多边形 140"/>
          <p:cNvSpPr>
            <a:spLocks noEditPoints="1"/>
          </p:cNvSpPr>
          <p:nvPr>
            <p:custDataLst>
              <p:tags r:id="rId1"/>
            </p:custDataLst>
          </p:nvPr>
        </p:nvSpPr>
        <p:spPr bwMode="auto">
          <a:xfrm rot="16862230">
            <a:off x="346156" y="2379668"/>
            <a:ext cx="2900868" cy="968522"/>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solidFill>
            <a:schemeClr val="accent6">
              <a:lumMod val="75000"/>
            </a:schemeClr>
          </a:solidFill>
          <a:ln w="9525">
            <a:noFill/>
            <a:round/>
          </a:ln>
        </p:spPr>
        <p:txBody>
          <a:bodyPr vert="horz" wrap="square" lIns="121920" tIns="60960" rIns="121920" bIns="60960" numCol="1" anchor="t" anchorCtr="0" compatLnSpc="1"/>
          <a:lstStyle/>
          <a:p>
            <a:endParaRPr lang="zh-CN" altLang="en-US" sz="2400"/>
          </a:p>
        </p:txBody>
      </p:sp>
      <p:sp>
        <p:nvSpPr>
          <p:cNvPr id="2" name="文本框 1"/>
          <p:cNvSpPr txBox="1"/>
          <p:nvPr/>
        </p:nvSpPr>
        <p:spPr>
          <a:xfrm>
            <a:off x="4860032" y="2355726"/>
            <a:ext cx="184731" cy="369332"/>
          </a:xfrm>
          <a:prstGeom prst="rect">
            <a:avLst/>
          </a:prstGeom>
          <a:noFill/>
        </p:spPr>
        <p:txBody>
          <a:bodyPr wrap="square" rtlCol="0">
            <a:spAutoFit/>
          </a:bodyPr>
          <a:lstStyle/>
          <a:p>
            <a:endParaRPr lang="zh-CN" altLang="en-US" dirty="0"/>
          </a:p>
        </p:txBody>
      </p:sp>
      <p:sp>
        <p:nvSpPr>
          <p:cNvPr id="29" name="文本框 7"/>
          <p:cNvSpPr txBox="1">
            <a:spLocks noChangeArrowheads="1"/>
          </p:cNvSpPr>
          <p:nvPr/>
        </p:nvSpPr>
        <p:spPr bwMode="auto">
          <a:xfrm>
            <a:off x="3158178" y="267494"/>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r>
              <a:rPr lang="zh-CN" altLang="en-US" sz="2000" dirty="0">
                <a:latin typeface="微软雅黑" panose="020B0503020204020204" pitchFamily="34" charset="-122"/>
                <a:ea typeface="微软雅黑" panose="020B0503020204020204" pitchFamily="34" charset="-122"/>
              </a:rPr>
              <a:t>进度管理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进度控制</a:t>
            </a:r>
            <a:endParaRPr lang="zh-CN" altLang="en-US" sz="2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549525" y="1202690"/>
            <a:ext cx="6231890" cy="3322955"/>
          </a:xfrm>
          <a:prstGeom prst="rect">
            <a:avLst/>
          </a:prstGeom>
          <a:noFill/>
        </p:spPr>
        <p:txBody>
          <a:bodyPr wrap="square" rtlCol="0">
            <a:spAutoFit/>
          </a:bodyPr>
          <a:p>
            <a:pPr algn="l"/>
            <a:r>
              <a:rPr lang="zh-CN" altLang="en-US" sz="1400">
                <a:latin typeface="微软雅黑" panose="020B0503020204020204" pitchFamily="34" charset="-122"/>
                <a:ea typeface="微软雅黑" panose="020B0503020204020204" pitchFamily="34" charset="-122"/>
                <a:cs typeface="微软雅黑" panose="020B0503020204020204" pitchFamily="34" charset="-122"/>
              </a:rPr>
              <a:t>项目经理可以从以下几个方面科学地检查及控制项目的进度执行情况：</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（1）科学地制定进度计划，设置恰当的监控点；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（2）进行恰当的工作记录。例如，项目进展报告及当前进度状态需包含实际开始与完成日期，以及未完计划活动的剩余持续时间；</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（3）绩效测量和报告。例如，制定统一模版的项目进度报告，检查当前的完成情况；</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（4）偏差分析，将需要关注的偏差按项目绩效原因、计划估算原因和特殊事件原因分类，并分别采取措施；</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（5）制定相应的进度控制手段，例如：资源调配（或资源平衡）、赶工，以及对关键路径活动和非关键路径活动设置不同的阈值以决定是否采取纠正措施等；</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buFont typeface="Wingdings" panose="05000000000000000000" charset="0"/>
              <a:buChar char="Ø"/>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6）综合运用制定进度的工具、项目管理软件，以减轻管理工作量。例如，使用计划比较甘特图，节省用于分析进度的时间。用于制定进度表的项目管理软件能够追踪、比较计划日期与实际日期，预测实际或潜在的项目进度变更所带来的后果，是进度控制的有效工具。</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linds(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_任意多边形 5"/>
          <p:cNvSpPr>
            <a:spLocks noEditPoints="1" noChangeArrowheads="1"/>
          </p:cNvSpPr>
          <p:nvPr>
            <p:custDataLst>
              <p:tags r:id="rId1"/>
            </p:custDataLst>
          </p:nvPr>
        </p:nvSpPr>
        <p:spPr bwMode="auto">
          <a:xfrm>
            <a:off x="1364025" y="10757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5" name="PA_文本框 7"/>
          <p:cNvSpPr txBox="1">
            <a:spLocks noChangeArrowheads="1"/>
          </p:cNvSpPr>
          <p:nvPr>
            <p:custDataLst>
              <p:tags r:id="rId2"/>
            </p:custDataLst>
          </p:nvPr>
        </p:nvSpPr>
        <p:spPr bwMode="auto">
          <a:xfrm>
            <a:off x="2811780" y="2623820"/>
            <a:ext cx="35204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dirty="0">
                <a:latin typeface="微软雅黑" panose="020B0503020204020204" pitchFamily="34" charset="-122"/>
                <a:ea typeface="微软雅黑" panose="020B0503020204020204" pitchFamily="34" charset="-122"/>
              </a:rPr>
              <a:t>沟通管理</a:t>
            </a:r>
            <a:endParaRPr lang="zh-CN" altLang="en-US" sz="2800" dirty="0">
              <a:latin typeface="微软雅黑" panose="020B0503020204020204" pitchFamily="34" charset="-122"/>
              <a:ea typeface="微软雅黑" panose="020B0503020204020204" pitchFamily="34" charset="-122"/>
            </a:endParaRPr>
          </a:p>
        </p:txBody>
      </p:sp>
      <p:sp>
        <p:nvSpPr>
          <p:cNvPr id="16" name="PA_文本框 5"/>
          <p:cNvSpPr txBox="1"/>
          <p:nvPr>
            <p:custDataLst>
              <p:tags r:id="rId3"/>
            </p:custDataLst>
          </p:nvPr>
        </p:nvSpPr>
        <p:spPr>
          <a:xfrm>
            <a:off x="2734310" y="1883410"/>
            <a:ext cx="3675380" cy="829945"/>
          </a:xfrm>
          <a:prstGeom prst="rect">
            <a:avLst/>
          </a:prstGeom>
          <a:noFill/>
        </p:spPr>
        <p:txBody>
          <a:bodyPr wrap="square" rtlCol="0">
            <a:spAutoFit/>
          </a:bodyPr>
          <a:lstStyle/>
          <a:p>
            <a:r>
              <a:rPr lang="en-US" altLang="zh-CN" sz="4800" dirty="0">
                <a:latin typeface="落落补 汤圆" pitchFamily="2" charset="-128"/>
                <a:ea typeface="落落补 汤圆" pitchFamily="2" charset="-128"/>
                <a:cs typeface="落落补 汤圆" pitchFamily="2" charset="-128"/>
              </a:rPr>
              <a:t>  </a:t>
            </a:r>
            <a:r>
              <a:rPr lang="zh-CN" altLang="en-US" sz="4800" dirty="0">
                <a:latin typeface="落落补 汤圆" pitchFamily="2" charset="-128"/>
                <a:ea typeface="落落补 汤圆" pitchFamily="2" charset="-128"/>
                <a:cs typeface="落落补 汤圆" pitchFamily="2" charset="-128"/>
              </a:rPr>
              <a:t>第三部分</a:t>
            </a:r>
            <a:endParaRPr lang="zh-CN" altLang="en-US" sz="4800" dirty="0">
              <a:latin typeface="落落补 汤圆" pitchFamily="2" charset="-128"/>
              <a:ea typeface="落落补 汤圆" pitchFamily="2" charset="-128"/>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5" name="PA_文本框 7"/>
          <p:cNvSpPr txBox="1">
            <a:spLocks noChangeArrowheads="1"/>
          </p:cNvSpPr>
          <p:nvPr>
            <p:custDataLst>
              <p:tags r:id="rId2"/>
            </p:custDataLst>
          </p:nvPr>
        </p:nvSpPr>
        <p:spPr bwMode="auto">
          <a:xfrm>
            <a:off x="2824376" y="2325340"/>
            <a:ext cx="3430046"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4400" dirty="0">
                <a:latin typeface="华光超粗黑_CNKI" panose="02000500000000000000" charset="-122"/>
                <a:ea typeface="华光超粗黑_CNKI" panose="02000500000000000000" charset="-122"/>
              </a:rPr>
              <a:t>工作</a:t>
            </a:r>
            <a:r>
              <a:rPr lang="zh-CN" altLang="en-US" sz="2800" dirty="0">
                <a:latin typeface="华光超粗黑_CNKI" panose="02000500000000000000" charset="-122"/>
                <a:ea typeface="华光超粗黑_CNKI" panose="02000500000000000000" charset="-122"/>
              </a:rPr>
              <a:t>展开</a:t>
            </a:r>
            <a:endParaRPr lang="zh-CN" altLang="en-US" sz="2800" dirty="0">
              <a:latin typeface="华光超粗黑_CNKI" panose="02000500000000000000" charset="-122"/>
              <a:ea typeface="华光超粗黑_CNKI" panose="0200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xit" presetSubtype="0" fill="hold" grpId="0" nodeType="afterEffect">
                                  <p:stCondLst>
                                    <p:cond delay="1500"/>
                                  </p:stCondLst>
                                  <p:childTnLst>
                                    <p:animEffect transition="out" filter="dissolv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4" grpId="1" animBg="1"/>
      <p:bldP spid="1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chenying0907 20"/>
          <p:cNvGrpSpPr/>
          <p:nvPr>
            <p:custDataLst>
              <p:tags r:id="rId1"/>
            </p:custDataLst>
          </p:nvPr>
        </p:nvGrpSpPr>
        <p:grpSpPr>
          <a:xfrm>
            <a:off x="1403648" y="267494"/>
            <a:ext cx="6192688" cy="767437"/>
            <a:chOff x="1492256" y="411510"/>
            <a:chExt cx="6192688" cy="767437"/>
          </a:xfrm>
        </p:grpSpPr>
        <p:sp>
          <p:nvSpPr>
            <p:cNvPr id="22" name="任意多边形 21"/>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sym typeface="+mn-ea"/>
                </a:rPr>
                <a:t>沟通管理</a:t>
              </a:r>
              <a:endParaRPr lang="zh-CN" altLang="en-US" sz="2000" dirty="0">
                <a:latin typeface="微软雅黑" panose="020B0503020204020204" pitchFamily="34" charset="-122"/>
                <a:ea typeface="微软雅黑" panose="020B0503020204020204" pitchFamily="34" charset="-122"/>
              </a:endParaRPr>
            </a:p>
          </p:txBody>
        </p:sp>
      </p:grpSp>
      <p:sp>
        <p:nvSpPr>
          <p:cNvPr id="30" name="chenying0907 5"/>
          <p:cNvSpPr>
            <a:spLocks noEditPoints="1"/>
          </p:cNvSpPr>
          <p:nvPr/>
        </p:nvSpPr>
        <p:spPr bwMode="auto">
          <a:xfrm>
            <a:off x="1151255" y="1734185"/>
            <a:ext cx="3424555" cy="2577465"/>
          </a:xfrm>
          <a:custGeom>
            <a:avLst/>
            <a:gdLst>
              <a:gd name="T0" fmla="*/ 221 w 552"/>
              <a:gd name="T1" fmla="*/ 173 h 412"/>
              <a:gd name="T2" fmla="*/ 122 w 552"/>
              <a:gd name="T3" fmla="*/ 165 h 412"/>
              <a:gd name="T4" fmla="*/ 61 w 552"/>
              <a:gd name="T5" fmla="*/ 206 h 412"/>
              <a:gd name="T6" fmla="*/ 20 w 552"/>
              <a:gd name="T7" fmla="*/ 308 h 412"/>
              <a:gd name="T8" fmla="*/ 3 w 552"/>
              <a:gd name="T9" fmla="*/ 364 h 412"/>
              <a:gd name="T10" fmla="*/ 31 w 552"/>
              <a:gd name="T11" fmla="*/ 376 h 412"/>
              <a:gd name="T12" fmla="*/ 60 w 552"/>
              <a:gd name="T13" fmla="*/ 394 h 412"/>
              <a:gd name="T14" fmla="*/ 95 w 552"/>
              <a:gd name="T15" fmla="*/ 412 h 412"/>
              <a:gd name="T16" fmla="*/ 215 w 552"/>
              <a:gd name="T17" fmla="*/ 357 h 412"/>
              <a:gd name="T18" fmla="*/ 231 w 552"/>
              <a:gd name="T19" fmla="*/ 370 h 412"/>
              <a:gd name="T20" fmla="*/ 251 w 552"/>
              <a:gd name="T21" fmla="*/ 382 h 412"/>
              <a:gd name="T22" fmla="*/ 401 w 552"/>
              <a:gd name="T23" fmla="*/ 333 h 412"/>
              <a:gd name="T24" fmla="*/ 417 w 552"/>
              <a:gd name="T25" fmla="*/ 342 h 412"/>
              <a:gd name="T26" fmla="*/ 549 w 552"/>
              <a:gd name="T27" fmla="*/ 310 h 412"/>
              <a:gd name="T28" fmla="*/ 444 w 552"/>
              <a:gd name="T29" fmla="*/ 126 h 412"/>
              <a:gd name="T30" fmla="*/ 408 w 552"/>
              <a:gd name="T31" fmla="*/ 195 h 412"/>
              <a:gd name="T32" fmla="*/ 348 w 552"/>
              <a:gd name="T33" fmla="*/ 198 h 412"/>
              <a:gd name="T34" fmla="*/ 267 w 552"/>
              <a:gd name="T35" fmla="*/ 7 h 412"/>
              <a:gd name="T36" fmla="*/ 192 w 552"/>
              <a:gd name="T37" fmla="*/ 313 h 412"/>
              <a:gd name="T38" fmla="*/ 270 w 552"/>
              <a:gd name="T39" fmla="*/ 129 h 412"/>
              <a:gd name="T40" fmla="*/ 210 w 552"/>
              <a:gd name="T41" fmla="*/ 236 h 412"/>
              <a:gd name="T42" fmla="*/ 269 w 552"/>
              <a:gd name="T43" fmla="*/ 94 h 412"/>
              <a:gd name="T44" fmla="*/ 240 w 552"/>
              <a:gd name="T45" fmla="*/ 132 h 412"/>
              <a:gd name="T46" fmla="*/ 188 w 552"/>
              <a:gd name="T47" fmla="*/ 301 h 412"/>
              <a:gd name="T48" fmla="*/ 191 w 552"/>
              <a:gd name="T49" fmla="*/ 309 h 412"/>
              <a:gd name="T50" fmla="*/ 21 w 552"/>
              <a:gd name="T51" fmla="*/ 333 h 412"/>
              <a:gd name="T52" fmla="*/ 9 w 552"/>
              <a:gd name="T53" fmla="*/ 358 h 412"/>
              <a:gd name="T54" fmla="*/ 59 w 552"/>
              <a:gd name="T55" fmla="*/ 229 h 412"/>
              <a:gd name="T56" fmla="*/ 93 w 552"/>
              <a:gd name="T57" fmla="*/ 158 h 412"/>
              <a:gd name="T58" fmla="*/ 94 w 552"/>
              <a:gd name="T59" fmla="*/ 179 h 412"/>
              <a:gd name="T60" fmla="*/ 36 w 552"/>
              <a:gd name="T61" fmla="*/ 292 h 412"/>
              <a:gd name="T62" fmla="*/ 24 w 552"/>
              <a:gd name="T63" fmla="*/ 323 h 412"/>
              <a:gd name="T64" fmla="*/ 33 w 552"/>
              <a:gd name="T65" fmla="*/ 370 h 412"/>
              <a:gd name="T66" fmla="*/ 51 w 552"/>
              <a:gd name="T67" fmla="*/ 375 h 412"/>
              <a:gd name="T68" fmla="*/ 62 w 552"/>
              <a:gd name="T69" fmla="*/ 388 h 412"/>
              <a:gd name="T70" fmla="*/ 78 w 552"/>
              <a:gd name="T71" fmla="*/ 398 h 412"/>
              <a:gd name="T72" fmla="*/ 81 w 552"/>
              <a:gd name="T73" fmla="*/ 400 h 412"/>
              <a:gd name="T74" fmla="*/ 102 w 552"/>
              <a:gd name="T75" fmla="*/ 288 h 412"/>
              <a:gd name="T76" fmla="*/ 100 w 552"/>
              <a:gd name="T77" fmla="*/ 216 h 412"/>
              <a:gd name="T78" fmla="*/ 193 w 552"/>
              <a:gd name="T79" fmla="*/ 339 h 412"/>
              <a:gd name="T80" fmla="*/ 200 w 552"/>
              <a:gd name="T81" fmla="*/ 348 h 412"/>
              <a:gd name="T82" fmla="*/ 203 w 552"/>
              <a:gd name="T83" fmla="*/ 336 h 412"/>
              <a:gd name="T84" fmla="*/ 269 w 552"/>
              <a:gd name="T85" fmla="*/ 310 h 412"/>
              <a:gd name="T86" fmla="*/ 239 w 552"/>
              <a:gd name="T87" fmla="*/ 365 h 412"/>
              <a:gd name="T88" fmla="*/ 257 w 552"/>
              <a:gd name="T89" fmla="*/ 376 h 412"/>
              <a:gd name="T90" fmla="*/ 398 w 552"/>
              <a:gd name="T91" fmla="*/ 325 h 412"/>
              <a:gd name="T92" fmla="*/ 438 w 552"/>
              <a:gd name="T93" fmla="*/ 288 h 412"/>
              <a:gd name="T94" fmla="*/ 439 w 552"/>
              <a:gd name="T95" fmla="*/ 208 h 412"/>
              <a:gd name="T96" fmla="*/ 383 w 552"/>
              <a:gd name="T97" fmla="*/ 290 h 412"/>
              <a:gd name="T98" fmla="*/ 420 w 552"/>
              <a:gd name="T99" fmla="*/ 336 h 412"/>
              <a:gd name="T100" fmla="*/ 423 w 552"/>
              <a:gd name="T101" fmla="*/ 337 h 412"/>
              <a:gd name="T102" fmla="*/ 445 w 552"/>
              <a:gd name="T103" fmla="*/ 282 h 412"/>
              <a:gd name="T104" fmla="*/ 446 w 552"/>
              <a:gd name="T105" fmla="*/ 172 h 412"/>
              <a:gd name="T106" fmla="*/ 438 w 552"/>
              <a:gd name="T107" fmla="*/ 173 h 412"/>
              <a:gd name="T108" fmla="*/ 404 w 552"/>
              <a:gd name="T109" fmla="*/ 220 h 412"/>
              <a:gd name="T110" fmla="*/ 381 w 552"/>
              <a:gd name="T111" fmla="*/ 287 h 412"/>
              <a:gd name="T112" fmla="*/ 385 w 552"/>
              <a:gd name="T113" fmla="*/ 318 h 412"/>
              <a:gd name="T114" fmla="*/ 276 w 552"/>
              <a:gd name="T115" fmla="*/ 379 h 412"/>
              <a:gd name="T116" fmla="*/ 269 w 552"/>
              <a:gd name="T117" fmla="*/ 6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2" h="412">
                <a:moveTo>
                  <a:pt x="240" y="100"/>
                </a:moveTo>
                <a:cubicBezTo>
                  <a:pt x="239" y="101"/>
                  <a:pt x="239" y="102"/>
                  <a:pt x="240" y="102"/>
                </a:cubicBezTo>
                <a:cubicBezTo>
                  <a:pt x="240" y="103"/>
                  <a:pt x="241" y="103"/>
                  <a:pt x="242" y="102"/>
                </a:cubicBezTo>
                <a:cubicBezTo>
                  <a:pt x="236" y="124"/>
                  <a:pt x="230" y="146"/>
                  <a:pt x="224" y="168"/>
                </a:cubicBezTo>
                <a:cubicBezTo>
                  <a:pt x="223" y="169"/>
                  <a:pt x="222" y="170"/>
                  <a:pt x="221" y="171"/>
                </a:cubicBezTo>
                <a:cubicBezTo>
                  <a:pt x="220" y="171"/>
                  <a:pt x="220" y="172"/>
                  <a:pt x="221" y="173"/>
                </a:cubicBezTo>
                <a:cubicBezTo>
                  <a:pt x="221" y="173"/>
                  <a:pt x="222" y="173"/>
                  <a:pt x="222" y="173"/>
                </a:cubicBezTo>
                <a:cubicBezTo>
                  <a:pt x="212" y="208"/>
                  <a:pt x="202" y="243"/>
                  <a:pt x="191" y="275"/>
                </a:cubicBezTo>
                <a:cubicBezTo>
                  <a:pt x="191" y="275"/>
                  <a:pt x="190" y="275"/>
                  <a:pt x="190" y="275"/>
                </a:cubicBezTo>
                <a:cubicBezTo>
                  <a:pt x="189" y="276"/>
                  <a:pt x="189" y="277"/>
                  <a:pt x="190" y="278"/>
                </a:cubicBezTo>
                <a:cubicBezTo>
                  <a:pt x="188" y="283"/>
                  <a:pt x="186" y="289"/>
                  <a:pt x="184" y="294"/>
                </a:cubicBezTo>
                <a:cubicBezTo>
                  <a:pt x="163" y="251"/>
                  <a:pt x="142" y="208"/>
                  <a:pt x="122" y="165"/>
                </a:cubicBezTo>
                <a:cubicBezTo>
                  <a:pt x="112" y="145"/>
                  <a:pt x="102" y="124"/>
                  <a:pt x="99" y="102"/>
                </a:cubicBezTo>
                <a:cubicBezTo>
                  <a:pt x="99" y="100"/>
                  <a:pt x="97" y="99"/>
                  <a:pt x="95" y="99"/>
                </a:cubicBezTo>
                <a:cubicBezTo>
                  <a:pt x="94" y="99"/>
                  <a:pt x="92" y="101"/>
                  <a:pt x="93" y="102"/>
                </a:cubicBezTo>
                <a:cubicBezTo>
                  <a:pt x="93" y="103"/>
                  <a:pt x="93" y="103"/>
                  <a:pt x="93" y="104"/>
                </a:cubicBezTo>
                <a:cubicBezTo>
                  <a:pt x="92" y="104"/>
                  <a:pt x="91" y="105"/>
                  <a:pt x="91" y="105"/>
                </a:cubicBezTo>
                <a:cubicBezTo>
                  <a:pt x="82" y="139"/>
                  <a:pt x="72" y="173"/>
                  <a:pt x="61" y="206"/>
                </a:cubicBezTo>
                <a:cubicBezTo>
                  <a:pt x="60" y="207"/>
                  <a:pt x="58" y="208"/>
                  <a:pt x="57" y="209"/>
                </a:cubicBezTo>
                <a:cubicBezTo>
                  <a:pt x="56" y="210"/>
                  <a:pt x="56" y="211"/>
                  <a:pt x="57" y="211"/>
                </a:cubicBezTo>
                <a:cubicBezTo>
                  <a:pt x="57" y="212"/>
                  <a:pt x="58" y="212"/>
                  <a:pt x="59" y="211"/>
                </a:cubicBezTo>
                <a:cubicBezTo>
                  <a:pt x="49" y="241"/>
                  <a:pt x="38" y="271"/>
                  <a:pt x="26" y="300"/>
                </a:cubicBezTo>
                <a:cubicBezTo>
                  <a:pt x="24" y="302"/>
                  <a:pt x="22" y="304"/>
                  <a:pt x="20" y="306"/>
                </a:cubicBezTo>
                <a:cubicBezTo>
                  <a:pt x="20" y="306"/>
                  <a:pt x="19" y="307"/>
                  <a:pt x="20" y="308"/>
                </a:cubicBezTo>
                <a:cubicBezTo>
                  <a:pt x="21" y="309"/>
                  <a:pt x="22" y="309"/>
                  <a:pt x="22" y="308"/>
                </a:cubicBezTo>
                <a:cubicBezTo>
                  <a:pt x="23" y="308"/>
                  <a:pt x="23" y="307"/>
                  <a:pt x="24" y="307"/>
                </a:cubicBezTo>
                <a:cubicBezTo>
                  <a:pt x="17" y="323"/>
                  <a:pt x="10" y="340"/>
                  <a:pt x="3" y="356"/>
                </a:cubicBezTo>
                <a:cubicBezTo>
                  <a:pt x="2" y="356"/>
                  <a:pt x="1" y="357"/>
                  <a:pt x="1" y="358"/>
                </a:cubicBezTo>
                <a:cubicBezTo>
                  <a:pt x="0" y="359"/>
                  <a:pt x="0" y="360"/>
                  <a:pt x="1" y="361"/>
                </a:cubicBezTo>
                <a:cubicBezTo>
                  <a:pt x="1" y="363"/>
                  <a:pt x="2" y="364"/>
                  <a:pt x="3" y="364"/>
                </a:cubicBezTo>
                <a:cubicBezTo>
                  <a:pt x="4" y="365"/>
                  <a:pt x="6" y="365"/>
                  <a:pt x="7" y="364"/>
                </a:cubicBezTo>
                <a:cubicBezTo>
                  <a:pt x="14" y="367"/>
                  <a:pt x="21" y="371"/>
                  <a:pt x="28" y="374"/>
                </a:cubicBezTo>
                <a:cubicBezTo>
                  <a:pt x="27" y="375"/>
                  <a:pt x="27" y="375"/>
                  <a:pt x="26" y="375"/>
                </a:cubicBezTo>
                <a:cubicBezTo>
                  <a:pt x="26" y="376"/>
                  <a:pt x="26" y="377"/>
                  <a:pt x="26" y="378"/>
                </a:cubicBezTo>
                <a:cubicBezTo>
                  <a:pt x="27" y="378"/>
                  <a:pt x="28" y="378"/>
                  <a:pt x="28" y="378"/>
                </a:cubicBezTo>
                <a:cubicBezTo>
                  <a:pt x="29" y="377"/>
                  <a:pt x="30" y="376"/>
                  <a:pt x="31" y="376"/>
                </a:cubicBezTo>
                <a:cubicBezTo>
                  <a:pt x="38" y="380"/>
                  <a:pt x="45" y="385"/>
                  <a:pt x="52" y="389"/>
                </a:cubicBezTo>
                <a:cubicBezTo>
                  <a:pt x="54" y="390"/>
                  <a:pt x="55" y="391"/>
                  <a:pt x="57" y="392"/>
                </a:cubicBezTo>
                <a:cubicBezTo>
                  <a:pt x="57" y="393"/>
                  <a:pt x="56" y="393"/>
                  <a:pt x="56" y="393"/>
                </a:cubicBezTo>
                <a:cubicBezTo>
                  <a:pt x="55" y="394"/>
                  <a:pt x="55" y="395"/>
                  <a:pt x="55" y="396"/>
                </a:cubicBezTo>
                <a:cubicBezTo>
                  <a:pt x="56" y="396"/>
                  <a:pt x="57" y="396"/>
                  <a:pt x="58" y="396"/>
                </a:cubicBezTo>
                <a:cubicBezTo>
                  <a:pt x="58" y="395"/>
                  <a:pt x="59" y="395"/>
                  <a:pt x="60" y="394"/>
                </a:cubicBezTo>
                <a:cubicBezTo>
                  <a:pt x="64" y="397"/>
                  <a:pt x="69" y="400"/>
                  <a:pt x="73" y="402"/>
                </a:cubicBezTo>
                <a:cubicBezTo>
                  <a:pt x="73" y="403"/>
                  <a:pt x="73" y="403"/>
                  <a:pt x="73" y="404"/>
                </a:cubicBezTo>
                <a:cubicBezTo>
                  <a:pt x="74" y="405"/>
                  <a:pt x="75" y="405"/>
                  <a:pt x="76" y="404"/>
                </a:cubicBezTo>
                <a:cubicBezTo>
                  <a:pt x="76" y="404"/>
                  <a:pt x="76" y="404"/>
                  <a:pt x="76" y="404"/>
                </a:cubicBezTo>
                <a:cubicBezTo>
                  <a:pt x="81" y="407"/>
                  <a:pt x="86" y="409"/>
                  <a:pt x="92" y="412"/>
                </a:cubicBezTo>
                <a:cubicBezTo>
                  <a:pt x="93" y="412"/>
                  <a:pt x="94" y="412"/>
                  <a:pt x="95" y="412"/>
                </a:cubicBezTo>
                <a:cubicBezTo>
                  <a:pt x="120" y="402"/>
                  <a:pt x="140" y="390"/>
                  <a:pt x="158" y="379"/>
                </a:cubicBezTo>
                <a:cubicBezTo>
                  <a:pt x="174" y="369"/>
                  <a:pt x="189" y="360"/>
                  <a:pt x="206" y="355"/>
                </a:cubicBezTo>
                <a:cubicBezTo>
                  <a:pt x="206" y="355"/>
                  <a:pt x="206" y="355"/>
                  <a:pt x="206" y="355"/>
                </a:cubicBezTo>
                <a:cubicBezTo>
                  <a:pt x="207" y="357"/>
                  <a:pt x="209" y="358"/>
                  <a:pt x="210" y="357"/>
                </a:cubicBezTo>
                <a:cubicBezTo>
                  <a:pt x="211" y="357"/>
                  <a:pt x="211" y="356"/>
                  <a:pt x="212" y="355"/>
                </a:cubicBezTo>
                <a:cubicBezTo>
                  <a:pt x="213" y="356"/>
                  <a:pt x="214" y="357"/>
                  <a:pt x="215" y="357"/>
                </a:cubicBezTo>
                <a:cubicBezTo>
                  <a:pt x="215" y="358"/>
                  <a:pt x="214" y="359"/>
                  <a:pt x="213" y="359"/>
                </a:cubicBezTo>
                <a:cubicBezTo>
                  <a:pt x="213" y="360"/>
                  <a:pt x="213" y="361"/>
                  <a:pt x="213" y="362"/>
                </a:cubicBezTo>
                <a:cubicBezTo>
                  <a:pt x="214" y="362"/>
                  <a:pt x="215" y="362"/>
                  <a:pt x="215" y="362"/>
                </a:cubicBezTo>
                <a:cubicBezTo>
                  <a:pt x="216" y="361"/>
                  <a:pt x="217" y="360"/>
                  <a:pt x="218" y="359"/>
                </a:cubicBezTo>
                <a:cubicBezTo>
                  <a:pt x="222" y="362"/>
                  <a:pt x="227" y="365"/>
                  <a:pt x="231" y="368"/>
                </a:cubicBezTo>
                <a:cubicBezTo>
                  <a:pt x="231" y="368"/>
                  <a:pt x="231" y="369"/>
                  <a:pt x="231" y="370"/>
                </a:cubicBezTo>
                <a:cubicBezTo>
                  <a:pt x="232" y="370"/>
                  <a:pt x="233" y="370"/>
                  <a:pt x="233" y="370"/>
                </a:cubicBezTo>
                <a:cubicBezTo>
                  <a:pt x="233" y="370"/>
                  <a:pt x="234" y="370"/>
                  <a:pt x="234" y="370"/>
                </a:cubicBezTo>
                <a:cubicBezTo>
                  <a:pt x="239" y="373"/>
                  <a:pt x="244" y="376"/>
                  <a:pt x="250" y="379"/>
                </a:cubicBezTo>
                <a:cubicBezTo>
                  <a:pt x="249" y="379"/>
                  <a:pt x="249" y="380"/>
                  <a:pt x="249" y="380"/>
                </a:cubicBezTo>
                <a:cubicBezTo>
                  <a:pt x="248" y="380"/>
                  <a:pt x="248" y="381"/>
                  <a:pt x="249" y="382"/>
                </a:cubicBezTo>
                <a:cubicBezTo>
                  <a:pt x="250" y="383"/>
                  <a:pt x="251" y="383"/>
                  <a:pt x="251" y="382"/>
                </a:cubicBezTo>
                <a:cubicBezTo>
                  <a:pt x="252" y="382"/>
                  <a:pt x="252" y="381"/>
                  <a:pt x="253" y="381"/>
                </a:cubicBezTo>
                <a:cubicBezTo>
                  <a:pt x="257" y="383"/>
                  <a:pt x="262" y="386"/>
                  <a:pt x="268" y="388"/>
                </a:cubicBezTo>
                <a:cubicBezTo>
                  <a:pt x="268" y="388"/>
                  <a:pt x="269" y="388"/>
                  <a:pt x="270" y="388"/>
                </a:cubicBezTo>
                <a:cubicBezTo>
                  <a:pt x="298" y="377"/>
                  <a:pt x="319" y="364"/>
                  <a:pt x="339" y="352"/>
                </a:cubicBezTo>
                <a:cubicBezTo>
                  <a:pt x="356" y="342"/>
                  <a:pt x="371" y="333"/>
                  <a:pt x="388" y="327"/>
                </a:cubicBezTo>
                <a:cubicBezTo>
                  <a:pt x="392" y="329"/>
                  <a:pt x="396" y="331"/>
                  <a:pt x="401" y="333"/>
                </a:cubicBezTo>
                <a:cubicBezTo>
                  <a:pt x="400" y="334"/>
                  <a:pt x="399" y="334"/>
                  <a:pt x="399" y="335"/>
                </a:cubicBezTo>
                <a:cubicBezTo>
                  <a:pt x="398" y="335"/>
                  <a:pt x="398" y="336"/>
                  <a:pt x="399" y="337"/>
                </a:cubicBezTo>
                <a:cubicBezTo>
                  <a:pt x="399" y="338"/>
                  <a:pt x="400" y="338"/>
                  <a:pt x="401" y="337"/>
                </a:cubicBezTo>
                <a:cubicBezTo>
                  <a:pt x="402" y="337"/>
                  <a:pt x="403" y="336"/>
                  <a:pt x="404" y="335"/>
                </a:cubicBezTo>
                <a:cubicBezTo>
                  <a:pt x="408" y="337"/>
                  <a:pt x="412" y="339"/>
                  <a:pt x="417" y="341"/>
                </a:cubicBezTo>
                <a:cubicBezTo>
                  <a:pt x="417" y="342"/>
                  <a:pt x="417" y="342"/>
                  <a:pt x="417" y="342"/>
                </a:cubicBezTo>
                <a:cubicBezTo>
                  <a:pt x="418" y="343"/>
                  <a:pt x="418" y="342"/>
                  <a:pt x="419" y="342"/>
                </a:cubicBezTo>
                <a:cubicBezTo>
                  <a:pt x="425" y="345"/>
                  <a:pt x="431" y="347"/>
                  <a:pt x="438" y="349"/>
                </a:cubicBezTo>
                <a:cubicBezTo>
                  <a:pt x="439" y="349"/>
                  <a:pt x="439" y="349"/>
                  <a:pt x="439" y="349"/>
                </a:cubicBezTo>
                <a:cubicBezTo>
                  <a:pt x="463" y="342"/>
                  <a:pt x="482" y="333"/>
                  <a:pt x="499" y="326"/>
                </a:cubicBezTo>
                <a:cubicBezTo>
                  <a:pt x="514" y="319"/>
                  <a:pt x="529" y="312"/>
                  <a:pt x="544" y="309"/>
                </a:cubicBezTo>
                <a:cubicBezTo>
                  <a:pt x="545" y="310"/>
                  <a:pt x="547" y="311"/>
                  <a:pt x="549" y="310"/>
                </a:cubicBezTo>
                <a:cubicBezTo>
                  <a:pt x="550" y="309"/>
                  <a:pt x="550" y="308"/>
                  <a:pt x="550" y="307"/>
                </a:cubicBezTo>
                <a:cubicBezTo>
                  <a:pt x="551" y="306"/>
                  <a:pt x="552" y="305"/>
                  <a:pt x="552" y="304"/>
                </a:cubicBezTo>
                <a:cubicBezTo>
                  <a:pt x="551" y="302"/>
                  <a:pt x="550" y="301"/>
                  <a:pt x="548" y="301"/>
                </a:cubicBezTo>
                <a:cubicBezTo>
                  <a:pt x="548" y="301"/>
                  <a:pt x="547" y="301"/>
                  <a:pt x="547" y="302"/>
                </a:cubicBezTo>
                <a:cubicBezTo>
                  <a:pt x="520" y="258"/>
                  <a:pt x="492" y="214"/>
                  <a:pt x="465" y="171"/>
                </a:cubicBezTo>
                <a:cubicBezTo>
                  <a:pt x="456" y="156"/>
                  <a:pt x="447" y="142"/>
                  <a:pt x="444" y="126"/>
                </a:cubicBezTo>
                <a:cubicBezTo>
                  <a:pt x="443" y="124"/>
                  <a:pt x="442" y="123"/>
                  <a:pt x="440" y="123"/>
                </a:cubicBezTo>
                <a:cubicBezTo>
                  <a:pt x="438" y="124"/>
                  <a:pt x="437" y="125"/>
                  <a:pt x="437" y="127"/>
                </a:cubicBezTo>
                <a:cubicBezTo>
                  <a:pt x="437" y="127"/>
                  <a:pt x="436" y="128"/>
                  <a:pt x="436" y="128"/>
                </a:cubicBezTo>
                <a:cubicBezTo>
                  <a:pt x="431" y="143"/>
                  <a:pt x="421" y="167"/>
                  <a:pt x="409" y="193"/>
                </a:cubicBezTo>
                <a:cubicBezTo>
                  <a:pt x="409" y="193"/>
                  <a:pt x="409" y="193"/>
                  <a:pt x="409" y="193"/>
                </a:cubicBezTo>
                <a:cubicBezTo>
                  <a:pt x="408" y="194"/>
                  <a:pt x="408" y="194"/>
                  <a:pt x="408" y="195"/>
                </a:cubicBezTo>
                <a:cubicBezTo>
                  <a:pt x="404" y="205"/>
                  <a:pt x="400" y="215"/>
                  <a:pt x="395" y="224"/>
                </a:cubicBezTo>
                <a:cubicBezTo>
                  <a:pt x="394" y="225"/>
                  <a:pt x="394" y="225"/>
                  <a:pt x="393" y="225"/>
                </a:cubicBezTo>
                <a:cubicBezTo>
                  <a:pt x="393" y="226"/>
                  <a:pt x="392" y="227"/>
                  <a:pt x="393" y="227"/>
                </a:cubicBezTo>
                <a:cubicBezTo>
                  <a:pt x="393" y="228"/>
                  <a:pt x="393" y="228"/>
                  <a:pt x="393" y="228"/>
                </a:cubicBezTo>
                <a:cubicBezTo>
                  <a:pt x="387" y="242"/>
                  <a:pt x="380" y="256"/>
                  <a:pt x="374" y="269"/>
                </a:cubicBezTo>
                <a:cubicBezTo>
                  <a:pt x="366" y="247"/>
                  <a:pt x="357" y="223"/>
                  <a:pt x="348" y="198"/>
                </a:cubicBezTo>
                <a:cubicBezTo>
                  <a:pt x="332" y="153"/>
                  <a:pt x="316" y="107"/>
                  <a:pt x="299" y="73"/>
                </a:cubicBezTo>
                <a:cubicBezTo>
                  <a:pt x="288" y="50"/>
                  <a:pt x="278" y="28"/>
                  <a:pt x="274" y="3"/>
                </a:cubicBezTo>
                <a:cubicBezTo>
                  <a:pt x="274" y="1"/>
                  <a:pt x="272" y="0"/>
                  <a:pt x="271" y="0"/>
                </a:cubicBezTo>
                <a:cubicBezTo>
                  <a:pt x="269" y="1"/>
                  <a:pt x="268" y="2"/>
                  <a:pt x="268" y="4"/>
                </a:cubicBezTo>
                <a:cubicBezTo>
                  <a:pt x="268" y="4"/>
                  <a:pt x="268" y="5"/>
                  <a:pt x="268" y="5"/>
                </a:cubicBezTo>
                <a:cubicBezTo>
                  <a:pt x="268" y="6"/>
                  <a:pt x="267" y="6"/>
                  <a:pt x="267" y="7"/>
                </a:cubicBezTo>
                <a:cubicBezTo>
                  <a:pt x="259" y="34"/>
                  <a:pt x="252" y="64"/>
                  <a:pt x="243" y="95"/>
                </a:cubicBezTo>
                <a:cubicBezTo>
                  <a:pt x="242" y="97"/>
                  <a:pt x="241" y="98"/>
                  <a:pt x="240" y="100"/>
                </a:cubicBezTo>
                <a:close/>
                <a:moveTo>
                  <a:pt x="269" y="250"/>
                </a:moveTo>
                <a:cubicBezTo>
                  <a:pt x="269" y="277"/>
                  <a:pt x="269" y="277"/>
                  <a:pt x="269" y="277"/>
                </a:cubicBezTo>
                <a:cubicBezTo>
                  <a:pt x="247" y="295"/>
                  <a:pt x="224" y="314"/>
                  <a:pt x="202" y="333"/>
                </a:cubicBezTo>
                <a:cubicBezTo>
                  <a:pt x="199" y="326"/>
                  <a:pt x="196" y="319"/>
                  <a:pt x="192" y="313"/>
                </a:cubicBezTo>
                <a:cubicBezTo>
                  <a:pt x="216" y="290"/>
                  <a:pt x="242" y="269"/>
                  <a:pt x="269" y="250"/>
                </a:cubicBezTo>
                <a:close/>
                <a:moveTo>
                  <a:pt x="270" y="155"/>
                </a:moveTo>
                <a:cubicBezTo>
                  <a:pt x="269" y="155"/>
                  <a:pt x="269" y="155"/>
                  <a:pt x="269" y="155"/>
                </a:cubicBezTo>
                <a:cubicBezTo>
                  <a:pt x="254" y="169"/>
                  <a:pt x="238" y="182"/>
                  <a:pt x="223" y="195"/>
                </a:cubicBezTo>
                <a:cubicBezTo>
                  <a:pt x="225" y="185"/>
                  <a:pt x="228" y="176"/>
                  <a:pt x="231" y="166"/>
                </a:cubicBezTo>
                <a:cubicBezTo>
                  <a:pt x="244" y="155"/>
                  <a:pt x="257" y="142"/>
                  <a:pt x="270" y="129"/>
                </a:cubicBezTo>
                <a:cubicBezTo>
                  <a:pt x="270" y="138"/>
                  <a:pt x="270" y="147"/>
                  <a:pt x="270" y="155"/>
                </a:cubicBezTo>
                <a:close/>
                <a:moveTo>
                  <a:pt x="221" y="200"/>
                </a:moveTo>
                <a:cubicBezTo>
                  <a:pt x="238" y="186"/>
                  <a:pt x="254" y="173"/>
                  <a:pt x="270" y="158"/>
                </a:cubicBezTo>
                <a:cubicBezTo>
                  <a:pt x="270" y="160"/>
                  <a:pt x="270" y="162"/>
                  <a:pt x="270" y="164"/>
                </a:cubicBezTo>
                <a:cubicBezTo>
                  <a:pt x="270" y="170"/>
                  <a:pt x="270" y="176"/>
                  <a:pt x="270" y="182"/>
                </a:cubicBezTo>
                <a:cubicBezTo>
                  <a:pt x="250" y="200"/>
                  <a:pt x="230" y="218"/>
                  <a:pt x="210" y="236"/>
                </a:cubicBezTo>
                <a:cubicBezTo>
                  <a:pt x="214" y="224"/>
                  <a:pt x="217" y="212"/>
                  <a:pt x="221" y="200"/>
                </a:cubicBezTo>
                <a:close/>
                <a:moveTo>
                  <a:pt x="269" y="94"/>
                </a:moveTo>
                <a:cubicBezTo>
                  <a:pt x="261" y="105"/>
                  <a:pt x="251" y="116"/>
                  <a:pt x="242" y="126"/>
                </a:cubicBezTo>
                <a:cubicBezTo>
                  <a:pt x="245" y="114"/>
                  <a:pt x="248" y="103"/>
                  <a:pt x="251" y="91"/>
                </a:cubicBezTo>
                <a:cubicBezTo>
                  <a:pt x="257" y="84"/>
                  <a:pt x="263" y="77"/>
                  <a:pt x="269" y="69"/>
                </a:cubicBezTo>
                <a:cubicBezTo>
                  <a:pt x="269" y="78"/>
                  <a:pt x="269" y="86"/>
                  <a:pt x="269" y="94"/>
                </a:cubicBezTo>
                <a:close/>
                <a:moveTo>
                  <a:pt x="240" y="132"/>
                </a:moveTo>
                <a:cubicBezTo>
                  <a:pt x="250" y="122"/>
                  <a:pt x="260" y="111"/>
                  <a:pt x="269" y="99"/>
                </a:cubicBezTo>
                <a:cubicBezTo>
                  <a:pt x="269" y="108"/>
                  <a:pt x="270" y="117"/>
                  <a:pt x="270" y="126"/>
                </a:cubicBezTo>
                <a:cubicBezTo>
                  <a:pt x="269" y="126"/>
                  <a:pt x="269" y="126"/>
                  <a:pt x="269" y="126"/>
                </a:cubicBezTo>
                <a:cubicBezTo>
                  <a:pt x="257" y="138"/>
                  <a:pt x="245" y="150"/>
                  <a:pt x="232" y="161"/>
                </a:cubicBezTo>
                <a:cubicBezTo>
                  <a:pt x="235" y="151"/>
                  <a:pt x="237" y="142"/>
                  <a:pt x="240" y="132"/>
                </a:cubicBezTo>
                <a:close/>
                <a:moveTo>
                  <a:pt x="208" y="242"/>
                </a:moveTo>
                <a:cubicBezTo>
                  <a:pt x="229" y="223"/>
                  <a:pt x="249" y="205"/>
                  <a:pt x="270" y="186"/>
                </a:cubicBezTo>
                <a:cubicBezTo>
                  <a:pt x="270" y="197"/>
                  <a:pt x="270" y="207"/>
                  <a:pt x="269" y="216"/>
                </a:cubicBezTo>
                <a:cubicBezTo>
                  <a:pt x="247" y="234"/>
                  <a:pt x="223" y="252"/>
                  <a:pt x="199" y="269"/>
                </a:cubicBezTo>
                <a:cubicBezTo>
                  <a:pt x="202" y="260"/>
                  <a:pt x="205" y="251"/>
                  <a:pt x="208" y="242"/>
                </a:cubicBezTo>
                <a:close/>
                <a:moveTo>
                  <a:pt x="188" y="301"/>
                </a:moveTo>
                <a:cubicBezTo>
                  <a:pt x="191" y="292"/>
                  <a:pt x="195" y="283"/>
                  <a:pt x="198" y="274"/>
                </a:cubicBezTo>
                <a:cubicBezTo>
                  <a:pt x="222" y="257"/>
                  <a:pt x="246" y="239"/>
                  <a:pt x="269" y="220"/>
                </a:cubicBezTo>
                <a:cubicBezTo>
                  <a:pt x="269" y="223"/>
                  <a:pt x="269" y="226"/>
                  <a:pt x="269" y="228"/>
                </a:cubicBezTo>
                <a:cubicBezTo>
                  <a:pt x="269" y="228"/>
                  <a:pt x="269" y="247"/>
                  <a:pt x="269" y="247"/>
                </a:cubicBezTo>
                <a:cubicBezTo>
                  <a:pt x="242" y="265"/>
                  <a:pt x="216" y="286"/>
                  <a:pt x="192" y="308"/>
                </a:cubicBezTo>
                <a:cubicBezTo>
                  <a:pt x="192" y="308"/>
                  <a:pt x="191" y="308"/>
                  <a:pt x="191" y="309"/>
                </a:cubicBezTo>
                <a:cubicBezTo>
                  <a:pt x="190" y="307"/>
                  <a:pt x="188" y="304"/>
                  <a:pt x="187" y="302"/>
                </a:cubicBezTo>
                <a:cubicBezTo>
                  <a:pt x="188" y="302"/>
                  <a:pt x="188" y="301"/>
                  <a:pt x="188" y="301"/>
                </a:cubicBezTo>
                <a:close/>
                <a:moveTo>
                  <a:pt x="9" y="358"/>
                </a:moveTo>
                <a:cubicBezTo>
                  <a:pt x="12" y="350"/>
                  <a:pt x="16" y="343"/>
                  <a:pt x="19" y="335"/>
                </a:cubicBezTo>
                <a:cubicBezTo>
                  <a:pt x="20" y="335"/>
                  <a:pt x="20" y="335"/>
                  <a:pt x="20" y="334"/>
                </a:cubicBezTo>
                <a:cubicBezTo>
                  <a:pt x="21" y="334"/>
                  <a:pt x="21" y="333"/>
                  <a:pt x="21" y="333"/>
                </a:cubicBezTo>
                <a:cubicBezTo>
                  <a:pt x="21" y="331"/>
                  <a:pt x="21" y="331"/>
                  <a:pt x="21" y="331"/>
                </a:cubicBezTo>
                <a:cubicBezTo>
                  <a:pt x="21" y="331"/>
                  <a:pt x="21" y="330"/>
                  <a:pt x="21" y="330"/>
                </a:cubicBezTo>
                <a:cubicBezTo>
                  <a:pt x="43" y="308"/>
                  <a:pt x="68" y="288"/>
                  <a:pt x="94" y="271"/>
                </a:cubicBezTo>
                <a:cubicBezTo>
                  <a:pt x="94" y="294"/>
                  <a:pt x="94" y="294"/>
                  <a:pt x="94" y="294"/>
                </a:cubicBezTo>
                <a:cubicBezTo>
                  <a:pt x="66" y="314"/>
                  <a:pt x="39" y="336"/>
                  <a:pt x="15" y="361"/>
                </a:cubicBezTo>
                <a:cubicBezTo>
                  <a:pt x="13" y="360"/>
                  <a:pt x="11" y="359"/>
                  <a:pt x="9" y="358"/>
                </a:cubicBezTo>
                <a:close/>
                <a:moveTo>
                  <a:pt x="94" y="203"/>
                </a:moveTo>
                <a:cubicBezTo>
                  <a:pt x="83" y="210"/>
                  <a:pt x="72" y="217"/>
                  <a:pt x="61" y="224"/>
                </a:cubicBezTo>
                <a:cubicBezTo>
                  <a:pt x="63" y="218"/>
                  <a:pt x="66" y="211"/>
                  <a:pt x="68" y="204"/>
                </a:cubicBezTo>
                <a:cubicBezTo>
                  <a:pt x="77" y="197"/>
                  <a:pt x="85" y="190"/>
                  <a:pt x="94" y="183"/>
                </a:cubicBezTo>
                <a:cubicBezTo>
                  <a:pt x="94" y="190"/>
                  <a:pt x="94" y="197"/>
                  <a:pt x="94" y="203"/>
                </a:cubicBezTo>
                <a:close/>
                <a:moveTo>
                  <a:pt x="59" y="229"/>
                </a:moveTo>
                <a:cubicBezTo>
                  <a:pt x="71" y="222"/>
                  <a:pt x="83" y="214"/>
                  <a:pt x="94" y="207"/>
                </a:cubicBezTo>
                <a:cubicBezTo>
                  <a:pt x="94" y="210"/>
                  <a:pt x="94" y="213"/>
                  <a:pt x="94" y="216"/>
                </a:cubicBezTo>
                <a:cubicBezTo>
                  <a:pt x="94" y="218"/>
                  <a:pt x="94" y="219"/>
                  <a:pt x="94" y="221"/>
                </a:cubicBezTo>
                <a:cubicBezTo>
                  <a:pt x="80" y="231"/>
                  <a:pt x="65" y="242"/>
                  <a:pt x="51" y="252"/>
                </a:cubicBezTo>
                <a:cubicBezTo>
                  <a:pt x="54" y="245"/>
                  <a:pt x="57" y="237"/>
                  <a:pt x="59" y="229"/>
                </a:cubicBezTo>
                <a:close/>
                <a:moveTo>
                  <a:pt x="93" y="158"/>
                </a:moveTo>
                <a:cubicBezTo>
                  <a:pt x="88" y="163"/>
                  <a:pt x="83" y="168"/>
                  <a:pt x="78" y="173"/>
                </a:cubicBezTo>
                <a:cubicBezTo>
                  <a:pt x="83" y="157"/>
                  <a:pt x="88" y="141"/>
                  <a:pt x="92" y="126"/>
                </a:cubicBezTo>
                <a:cubicBezTo>
                  <a:pt x="92" y="136"/>
                  <a:pt x="93" y="147"/>
                  <a:pt x="93" y="158"/>
                </a:cubicBezTo>
                <a:close/>
                <a:moveTo>
                  <a:pt x="76" y="179"/>
                </a:moveTo>
                <a:cubicBezTo>
                  <a:pt x="82" y="173"/>
                  <a:pt x="88" y="168"/>
                  <a:pt x="93" y="162"/>
                </a:cubicBezTo>
                <a:cubicBezTo>
                  <a:pt x="94" y="168"/>
                  <a:pt x="94" y="174"/>
                  <a:pt x="94" y="179"/>
                </a:cubicBezTo>
                <a:cubicBezTo>
                  <a:pt x="86" y="186"/>
                  <a:pt x="78" y="192"/>
                  <a:pt x="70" y="199"/>
                </a:cubicBezTo>
                <a:cubicBezTo>
                  <a:pt x="72" y="192"/>
                  <a:pt x="74" y="186"/>
                  <a:pt x="76" y="179"/>
                </a:cubicBezTo>
                <a:close/>
                <a:moveTo>
                  <a:pt x="49" y="258"/>
                </a:moveTo>
                <a:cubicBezTo>
                  <a:pt x="64" y="247"/>
                  <a:pt x="79" y="236"/>
                  <a:pt x="94" y="225"/>
                </a:cubicBezTo>
                <a:cubicBezTo>
                  <a:pt x="94" y="232"/>
                  <a:pt x="94" y="239"/>
                  <a:pt x="94" y="246"/>
                </a:cubicBezTo>
                <a:cubicBezTo>
                  <a:pt x="74" y="261"/>
                  <a:pt x="55" y="276"/>
                  <a:pt x="36" y="292"/>
                </a:cubicBezTo>
                <a:cubicBezTo>
                  <a:pt x="41" y="280"/>
                  <a:pt x="45" y="269"/>
                  <a:pt x="49" y="258"/>
                </a:cubicBezTo>
                <a:close/>
                <a:moveTo>
                  <a:pt x="94" y="250"/>
                </a:moveTo>
                <a:cubicBezTo>
                  <a:pt x="94" y="255"/>
                  <a:pt x="94" y="260"/>
                  <a:pt x="94" y="265"/>
                </a:cubicBezTo>
                <a:cubicBezTo>
                  <a:pt x="94" y="265"/>
                  <a:pt x="94" y="268"/>
                  <a:pt x="94" y="268"/>
                </a:cubicBezTo>
                <a:cubicBezTo>
                  <a:pt x="93" y="268"/>
                  <a:pt x="93" y="268"/>
                  <a:pt x="93" y="268"/>
                </a:cubicBezTo>
                <a:cubicBezTo>
                  <a:pt x="68" y="284"/>
                  <a:pt x="45" y="302"/>
                  <a:pt x="24" y="323"/>
                </a:cubicBezTo>
                <a:cubicBezTo>
                  <a:pt x="27" y="314"/>
                  <a:pt x="31" y="306"/>
                  <a:pt x="34" y="298"/>
                </a:cubicBezTo>
                <a:cubicBezTo>
                  <a:pt x="53" y="281"/>
                  <a:pt x="73" y="265"/>
                  <a:pt x="94" y="250"/>
                </a:cubicBezTo>
                <a:close/>
                <a:moveTo>
                  <a:pt x="18" y="362"/>
                </a:moveTo>
                <a:cubicBezTo>
                  <a:pt x="42" y="339"/>
                  <a:pt x="67" y="317"/>
                  <a:pt x="94" y="298"/>
                </a:cubicBezTo>
                <a:cubicBezTo>
                  <a:pt x="94" y="318"/>
                  <a:pt x="94" y="318"/>
                  <a:pt x="94" y="318"/>
                </a:cubicBezTo>
                <a:cubicBezTo>
                  <a:pt x="73" y="335"/>
                  <a:pt x="53" y="352"/>
                  <a:pt x="33" y="370"/>
                </a:cubicBezTo>
                <a:cubicBezTo>
                  <a:pt x="28" y="367"/>
                  <a:pt x="23" y="365"/>
                  <a:pt x="18" y="362"/>
                </a:cubicBezTo>
                <a:close/>
                <a:moveTo>
                  <a:pt x="55" y="384"/>
                </a:moveTo>
                <a:cubicBezTo>
                  <a:pt x="49" y="380"/>
                  <a:pt x="43" y="376"/>
                  <a:pt x="36" y="371"/>
                </a:cubicBezTo>
                <a:cubicBezTo>
                  <a:pt x="55" y="354"/>
                  <a:pt x="74" y="338"/>
                  <a:pt x="94" y="322"/>
                </a:cubicBezTo>
                <a:cubicBezTo>
                  <a:pt x="94" y="345"/>
                  <a:pt x="94" y="345"/>
                  <a:pt x="94" y="345"/>
                </a:cubicBezTo>
                <a:cubicBezTo>
                  <a:pt x="79" y="355"/>
                  <a:pt x="65" y="365"/>
                  <a:pt x="51" y="375"/>
                </a:cubicBezTo>
                <a:cubicBezTo>
                  <a:pt x="50" y="376"/>
                  <a:pt x="50" y="377"/>
                  <a:pt x="50" y="377"/>
                </a:cubicBezTo>
                <a:cubicBezTo>
                  <a:pt x="51" y="378"/>
                  <a:pt x="52" y="378"/>
                  <a:pt x="53" y="378"/>
                </a:cubicBezTo>
                <a:cubicBezTo>
                  <a:pt x="66" y="368"/>
                  <a:pt x="80" y="358"/>
                  <a:pt x="94" y="349"/>
                </a:cubicBezTo>
                <a:cubicBezTo>
                  <a:pt x="94" y="364"/>
                  <a:pt x="94" y="364"/>
                  <a:pt x="94" y="364"/>
                </a:cubicBezTo>
                <a:cubicBezTo>
                  <a:pt x="93" y="364"/>
                  <a:pt x="93" y="364"/>
                  <a:pt x="92" y="364"/>
                </a:cubicBezTo>
                <a:cubicBezTo>
                  <a:pt x="82" y="372"/>
                  <a:pt x="72" y="380"/>
                  <a:pt x="62" y="388"/>
                </a:cubicBezTo>
                <a:cubicBezTo>
                  <a:pt x="60" y="387"/>
                  <a:pt x="58" y="385"/>
                  <a:pt x="55" y="384"/>
                </a:cubicBezTo>
                <a:close/>
                <a:moveTo>
                  <a:pt x="81" y="400"/>
                </a:moveTo>
                <a:cubicBezTo>
                  <a:pt x="85" y="396"/>
                  <a:pt x="89" y="393"/>
                  <a:pt x="92" y="389"/>
                </a:cubicBezTo>
                <a:cubicBezTo>
                  <a:pt x="92" y="388"/>
                  <a:pt x="92" y="387"/>
                  <a:pt x="92" y="387"/>
                </a:cubicBezTo>
                <a:cubicBezTo>
                  <a:pt x="91" y="386"/>
                  <a:pt x="90" y="386"/>
                  <a:pt x="89" y="387"/>
                </a:cubicBezTo>
                <a:cubicBezTo>
                  <a:pt x="86" y="391"/>
                  <a:pt x="82" y="395"/>
                  <a:pt x="78" y="398"/>
                </a:cubicBezTo>
                <a:cubicBezTo>
                  <a:pt x="74" y="395"/>
                  <a:pt x="69" y="393"/>
                  <a:pt x="65" y="390"/>
                </a:cubicBezTo>
                <a:cubicBezTo>
                  <a:pt x="75" y="382"/>
                  <a:pt x="84" y="375"/>
                  <a:pt x="94" y="367"/>
                </a:cubicBezTo>
                <a:cubicBezTo>
                  <a:pt x="94" y="404"/>
                  <a:pt x="94" y="404"/>
                  <a:pt x="94" y="404"/>
                </a:cubicBezTo>
                <a:cubicBezTo>
                  <a:pt x="94" y="404"/>
                  <a:pt x="94" y="405"/>
                  <a:pt x="94" y="405"/>
                </a:cubicBezTo>
                <a:cubicBezTo>
                  <a:pt x="94" y="405"/>
                  <a:pt x="94" y="405"/>
                  <a:pt x="94" y="406"/>
                </a:cubicBezTo>
                <a:cubicBezTo>
                  <a:pt x="89" y="404"/>
                  <a:pt x="85" y="402"/>
                  <a:pt x="81" y="400"/>
                </a:cubicBezTo>
                <a:close/>
                <a:moveTo>
                  <a:pt x="155" y="373"/>
                </a:moveTo>
                <a:cubicBezTo>
                  <a:pt x="139" y="383"/>
                  <a:pt x="121" y="394"/>
                  <a:pt x="100" y="403"/>
                </a:cubicBezTo>
                <a:cubicBezTo>
                  <a:pt x="100" y="293"/>
                  <a:pt x="100" y="293"/>
                  <a:pt x="100" y="293"/>
                </a:cubicBezTo>
                <a:cubicBezTo>
                  <a:pt x="101" y="292"/>
                  <a:pt x="102" y="291"/>
                  <a:pt x="104" y="290"/>
                </a:cubicBezTo>
                <a:cubicBezTo>
                  <a:pt x="105" y="290"/>
                  <a:pt x="105" y="289"/>
                  <a:pt x="104" y="288"/>
                </a:cubicBezTo>
                <a:cubicBezTo>
                  <a:pt x="104" y="287"/>
                  <a:pt x="103" y="287"/>
                  <a:pt x="102" y="288"/>
                </a:cubicBezTo>
                <a:cubicBezTo>
                  <a:pt x="101" y="288"/>
                  <a:pt x="101" y="289"/>
                  <a:pt x="100" y="289"/>
                </a:cubicBezTo>
                <a:cubicBezTo>
                  <a:pt x="100" y="265"/>
                  <a:pt x="100" y="265"/>
                  <a:pt x="100" y="265"/>
                </a:cubicBezTo>
                <a:cubicBezTo>
                  <a:pt x="100" y="258"/>
                  <a:pt x="100" y="252"/>
                  <a:pt x="100" y="245"/>
                </a:cubicBezTo>
                <a:cubicBezTo>
                  <a:pt x="100" y="244"/>
                  <a:pt x="100" y="244"/>
                  <a:pt x="100" y="244"/>
                </a:cubicBezTo>
                <a:cubicBezTo>
                  <a:pt x="100" y="236"/>
                  <a:pt x="100" y="227"/>
                  <a:pt x="100" y="219"/>
                </a:cubicBezTo>
                <a:cubicBezTo>
                  <a:pt x="100" y="218"/>
                  <a:pt x="100" y="217"/>
                  <a:pt x="100" y="216"/>
                </a:cubicBezTo>
                <a:cubicBezTo>
                  <a:pt x="100" y="186"/>
                  <a:pt x="100" y="156"/>
                  <a:pt x="98" y="126"/>
                </a:cubicBezTo>
                <a:cubicBezTo>
                  <a:pt x="103" y="140"/>
                  <a:pt x="109" y="154"/>
                  <a:pt x="116" y="168"/>
                </a:cubicBezTo>
                <a:cubicBezTo>
                  <a:pt x="143" y="224"/>
                  <a:pt x="170" y="280"/>
                  <a:pt x="197" y="337"/>
                </a:cubicBezTo>
                <a:cubicBezTo>
                  <a:pt x="197" y="336"/>
                  <a:pt x="196" y="336"/>
                  <a:pt x="195" y="336"/>
                </a:cubicBezTo>
                <a:cubicBezTo>
                  <a:pt x="194" y="336"/>
                  <a:pt x="194" y="336"/>
                  <a:pt x="193" y="337"/>
                </a:cubicBezTo>
                <a:cubicBezTo>
                  <a:pt x="193" y="337"/>
                  <a:pt x="193" y="338"/>
                  <a:pt x="193" y="339"/>
                </a:cubicBezTo>
                <a:cubicBezTo>
                  <a:pt x="193" y="339"/>
                  <a:pt x="193" y="340"/>
                  <a:pt x="194" y="340"/>
                </a:cubicBezTo>
                <a:cubicBezTo>
                  <a:pt x="195" y="341"/>
                  <a:pt x="195" y="341"/>
                  <a:pt x="195" y="341"/>
                </a:cubicBezTo>
                <a:cubicBezTo>
                  <a:pt x="197" y="341"/>
                  <a:pt x="198" y="340"/>
                  <a:pt x="199" y="340"/>
                </a:cubicBezTo>
                <a:cubicBezTo>
                  <a:pt x="199" y="341"/>
                  <a:pt x="200" y="342"/>
                  <a:pt x="200" y="343"/>
                </a:cubicBezTo>
                <a:cubicBezTo>
                  <a:pt x="199" y="343"/>
                  <a:pt x="199" y="343"/>
                  <a:pt x="199" y="344"/>
                </a:cubicBezTo>
                <a:cubicBezTo>
                  <a:pt x="198" y="345"/>
                  <a:pt x="198" y="347"/>
                  <a:pt x="200" y="348"/>
                </a:cubicBezTo>
                <a:cubicBezTo>
                  <a:pt x="201" y="349"/>
                  <a:pt x="201" y="349"/>
                  <a:pt x="202" y="350"/>
                </a:cubicBezTo>
                <a:cubicBezTo>
                  <a:pt x="186" y="355"/>
                  <a:pt x="171" y="364"/>
                  <a:pt x="155" y="373"/>
                </a:cubicBezTo>
                <a:close/>
                <a:moveTo>
                  <a:pt x="213" y="349"/>
                </a:moveTo>
                <a:cubicBezTo>
                  <a:pt x="213" y="348"/>
                  <a:pt x="212" y="347"/>
                  <a:pt x="210" y="347"/>
                </a:cubicBezTo>
                <a:cubicBezTo>
                  <a:pt x="210" y="347"/>
                  <a:pt x="209" y="347"/>
                  <a:pt x="209" y="346"/>
                </a:cubicBezTo>
                <a:cubicBezTo>
                  <a:pt x="207" y="343"/>
                  <a:pt x="205" y="339"/>
                  <a:pt x="203" y="336"/>
                </a:cubicBezTo>
                <a:cubicBezTo>
                  <a:pt x="225" y="317"/>
                  <a:pt x="247" y="299"/>
                  <a:pt x="269" y="281"/>
                </a:cubicBezTo>
                <a:cubicBezTo>
                  <a:pt x="269" y="306"/>
                  <a:pt x="269" y="306"/>
                  <a:pt x="269" y="306"/>
                </a:cubicBezTo>
                <a:cubicBezTo>
                  <a:pt x="269" y="306"/>
                  <a:pt x="268" y="306"/>
                  <a:pt x="268" y="307"/>
                </a:cubicBezTo>
                <a:cubicBezTo>
                  <a:pt x="251" y="322"/>
                  <a:pt x="235" y="337"/>
                  <a:pt x="220" y="353"/>
                </a:cubicBezTo>
                <a:cubicBezTo>
                  <a:pt x="218" y="352"/>
                  <a:pt x="216" y="350"/>
                  <a:pt x="213" y="349"/>
                </a:cubicBezTo>
                <a:close/>
                <a:moveTo>
                  <a:pt x="269" y="310"/>
                </a:moveTo>
                <a:cubicBezTo>
                  <a:pt x="269" y="336"/>
                  <a:pt x="269" y="336"/>
                  <a:pt x="269" y="336"/>
                </a:cubicBezTo>
                <a:cubicBezTo>
                  <a:pt x="269" y="336"/>
                  <a:pt x="268" y="336"/>
                  <a:pt x="268" y="336"/>
                </a:cubicBezTo>
                <a:cubicBezTo>
                  <a:pt x="257" y="345"/>
                  <a:pt x="247" y="354"/>
                  <a:pt x="236" y="364"/>
                </a:cubicBezTo>
                <a:cubicBezTo>
                  <a:pt x="232" y="361"/>
                  <a:pt x="227" y="358"/>
                  <a:pt x="222" y="355"/>
                </a:cubicBezTo>
                <a:cubicBezTo>
                  <a:pt x="238" y="339"/>
                  <a:pt x="253" y="324"/>
                  <a:pt x="269" y="310"/>
                </a:cubicBezTo>
                <a:close/>
                <a:moveTo>
                  <a:pt x="239" y="365"/>
                </a:moveTo>
                <a:cubicBezTo>
                  <a:pt x="249" y="356"/>
                  <a:pt x="259" y="348"/>
                  <a:pt x="269" y="339"/>
                </a:cubicBezTo>
                <a:cubicBezTo>
                  <a:pt x="269" y="360"/>
                  <a:pt x="269" y="360"/>
                  <a:pt x="269" y="360"/>
                </a:cubicBezTo>
                <a:cubicBezTo>
                  <a:pt x="269" y="360"/>
                  <a:pt x="269" y="360"/>
                  <a:pt x="269" y="360"/>
                </a:cubicBezTo>
                <a:cubicBezTo>
                  <a:pt x="264" y="365"/>
                  <a:pt x="259" y="370"/>
                  <a:pt x="254" y="375"/>
                </a:cubicBezTo>
                <a:cubicBezTo>
                  <a:pt x="249" y="372"/>
                  <a:pt x="244" y="369"/>
                  <a:pt x="239" y="365"/>
                </a:cubicBezTo>
                <a:close/>
                <a:moveTo>
                  <a:pt x="257" y="376"/>
                </a:moveTo>
                <a:cubicBezTo>
                  <a:pt x="261" y="372"/>
                  <a:pt x="265" y="368"/>
                  <a:pt x="269" y="364"/>
                </a:cubicBezTo>
                <a:cubicBezTo>
                  <a:pt x="269" y="380"/>
                  <a:pt x="269" y="380"/>
                  <a:pt x="269" y="380"/>
                </a:cubicBezTo>
                <a:cubicBezTo>
                  <a:pt x="269" y="380"/>
                  <a:pt x="270" y="381"/>
                  <a:pt x="270" y="381"/>
                </a:cubicBezTo>
                <a:cubicBezTo>
                  <a:pt x="270" y="381"/>
                  <a:pt x="269" y="381"/>
                  <a:pt x="269" y="382"/>
                </a:cubicBezTo>
                <a:cubicBezTo>
                  <a:pt x="265" y="380"/>
                  <a:pt x="261" y="378"/>
                  <a:pt x="257" y="376"/>
                </a:cubicBezTo>
                <a:close/>
                <a:moveTo>
                  <a:pt x="398" y="325"/>
                </a:moveTo>
                <a:cubicBezTo>
                  <a:pt x="398" y="325"/>
                  <a:pt x="398" y="324"/>
                  <a:pt x="398" y="324"/>
                </a:cubicBezTo>
                <a:cubicBezTo>
                  <a:pt x="399" y="323"/>
                  <a:pt x="400" y="322"/>
                  <a:pt x="400" y="320"/>
                </a:cubicBezTo>
                <a:cubicBezTo>
                  <a:pt x="399" y="319"/>
                  <a:pt x="397" y="318"/>
                  <a:pt x="396" y="318"/>
                </a:cubicBezTo>
                <a:cubicBezTo>
                  <a:pt x="396" y="318"/>
                  <a:pt x="395" y="318"/>
                  <a:pt x="395" y="318"/>
                </a:cubicBezTo>
                <a:cubicBezTo>
                  <a:pt x="395" y="318"/>
                  <a:pt x="394" y="317"/>
                  <a:pt x="394" y="316"/>
                </a:cubicBezTo>
                <a:cubicBezTo>
                  <a:pt x="409" y="307"/>
                  <a:pt x="424" y="297"/>
                  <a:pt x="438" y="288"/>
                </a:cubicBezTo>
                <a:cubicBezTo>
                  <a:pt x="438" y="303"/>
                  <a:pt x="438" y="303"/>
                  <a:pt x="438" y="303"/>
                </a:cubicBezTo>
                <a:cubicBezTo>
                  <a:pt x="428" y="312"/>
                  <a:pt x="417" y="321"/>
                  <a:pt x="406" y="329"/>
                </a:cubicBezTo>
                <a:cubicBezTo>
                  <a:pt x="403" y="328"/>
                  <a:pt x="401" y="327"/>
                  <a:pt x="398" y="325"/>
                </a:cubicBezTo>
                <a:close/>
                <a:moveTo>
                  <a:pt x="402" y="225"/>
                </a:moveTo>
                <a:cubicBezTo>
                  <a:pt x="415" y="218"/>
                  <a:pt x="428" y="209"/>
                  <a:pt x="439" y="199"/>
                </a:cubicBezTo>
                <a:cubicBezTo>
                  <a:pt x="439" y="202"/>
                  <a:pt x="439" y="205"/>
                  <a:pt x="439" y="208"/>
                </a:cubicBezTo>
                <a:cubicBezTo>
                  <a:pt x="439" y="213"/>
                  <a:pt x="439" y="219"/>
                  <a:pt x="439" y="224"/>
                </a:cubicBezTo>
                <a:cubicBezTo>
                  <a:pt x="423" y="236"/>
                  <a:pt x="406" y="247"/>
                  <a:pt x="388" y="255"/>
                </a:cubicBezTo>
                <a:cubicBezTo>
                  <a:pt x="392" y="245"/>
                  <a:pt x="397" y="235"/>
                  <a:pt x="402" y="225"/>
                </a:cubicBezTo>
                <a:close/>
                <a:moveTo>
                  <a:pt x="438" y="284"/>
                </a:moveTo>
                <a:cubicBezTo>
                  <a:pt x="423" y="294"/>
                  <a:pt x="408" y="304"/>
                  <a:pt x="393" y="313"/>
                </a:cubicBezTo>
                <a:cubicBezTo>
                  <a:pt x="389" y="306"/>
                  <a:pt x="386" y="298"/>
                  <a:pt x="383" y="290"/>
                </a:cubicBezTo>
                <a:cubicBezTo>
                  <a:pt x="383" y="290"/>
                  <a:pt x="383" y="290"/>
                  <a:pt x="383" y="290"/>
                </a:cubicBezTo>
                <a:cubicBezTo>
                  <a:pt x="401" y="278"/>
                  <a:pt x="420" y="267"/>
                  <a:pt x="438" y="255"/>
                </a:cubicBezTo>
                <a:lnTo>
                  <a:pt x="438" y="284"/>
                </a:lnTo>
                <a:close/>
                <a:moveTo>
                  <a:pt x="438" y="307"/>
                </a:moveTo>
                <a:cubicBezTo>
                  <a:pt x="439" y="325"/>
                  <a:pt x="439" y="325"/>
                  <a:pt x="439" y="325"/>
                </a:cubicBezTo>
                <a:cubicBezTo>
                  <a:pt x="431" y="327"/>
                  <a:pt x="425" y="331"/>
                  <a:pt x="420" y="336"/>
                </a:cubicBezTo>
                <a:cubicBezTo>
                  <a:pt x="416" y="334"/>
                  <a:pt x="413" y="333"/>
                  <a:pt x="409" y="331"/>
                </a:cubicBezTo>
                <a:cubicBezTo>
                  <a:pt x="419" y="323"/>
                  <a:pt x="429" y="315"/>
                  <a:pt x="438" y="307"/>
                </a:cubicBezTo>
                <a:close/>
                <a:moveTo>
                  <a:pt x="423" y="337"/>
                </a:moveTo>
                <a:cubicBezTo>
                  <a:pt x="427" y="333"/>
                  <a:pt x="433" y="330"/>
                  <a:pt x="439" y="329"/>
                </a:cubicBezTo>
                <a:cubicBezTo>
                  <a:pt x="439" y="343"/>
                  <a:pt x="439" y="343"/>
                  <a:pt x="439" y="343"/>
                </a:cubicBezTo>
                <a:cubicBezTo>
                  <a:pt x="433" y="341"/>
                  <a:pt x="428" y="339"/>
                  <a:pt x="423" y="337"/>
                </a:cubicBezTo>
                <a:close/>
                <a:moveTo>
                  <a:pt x="460" y="174"/>
                </a:moveTo>
                <a:cubicBezTo>
                  <a:pt x="487" y="217"/>
                  <a:pt x="514" y="260"/>
                  <a:pt x="541" y="303"/>
                </a:cubicBezTo>
                <a:cubicBezTo>
                  <a:pt x="525" y="307"/>
                  <a:pt x="511" y="313"/>
                  <a:pt x="496" y="320"/>
                </a:cubicBezTo>
                <a:cubicBezTo>
                  <a:pt x="481" y="327"/>
                  <a:pt x="465" y="335"/>
                  <a:pt x="445" y="341"/>
                </a:cubicBezTo>
                <a:cubicBezTo>
                  <a:pt x="445" y="284"/>
                  <a:pt x="445" y="284"/>
                  <a:pt x="445" y="284"/>
                </a:cubicBezTo>
                <a:cubicBezTo>
                  <a:pt x="445" y="283"/>
                  <a:pt x="445" y="283"/>
                  <a:pt x="445" y="282"/>
                </a:cubicBezTo>
                <a:cubicBezTo>
                  <a:pt x="445" y="282"/>
                  <a:pt x="445" y="243"/>
                  <a:pt x="445" y="243"/>
                </a:cubicBezTo>
                <a:cubicBezTo>
                  <a:pt x="445" y="232"/>
                  <a:pt x="445" y="220"/>
                  <a:pt x="445" y="208"/>
                </a:cubicBezTo>
                <a:cubicBezTo>
                  <a:pt x="445" y="203"/>
                  <a:pt x="445" y="198"/>
                  <a:pt x="445" y="193"/>
                </a:cubicBezTo>
                <a:cubicBezTo>
                  <a:pt x="445" y="192"/>
                  <a:pt x="445" y="192"/>
                  <a:pt x="445" y="191"/>
                </a:cubicBezTo>
                <a:cubicBezTo>
                  <a:pt x="445" y="185"/>
                  <a:pt x="445" y="179"/>
                  <a:pt x="444" y="173"/>
                </a:cubicBezTo>
                <a:cubicBezTo>
                  <a:pt x="445" y="173"/>
                  <a:pt x="446" y="173"/>
                  <a:pt x="446" y="172"/>
                </a:cubicBezTo>
                <a:cubicBezTo>
                  <a:pt x="447" y="172"/>
                  <a:pt x="447" y="171"/>
                  <a:pt x="447" y="170"/>
                </a:cubicBezTo>
                <a:cubicBezTo>
                  <a:pt x="446" y="169"/>
                  <a:pt x="445" y="169"/>
                  <a:pt x="445" y="170"/>
                </a:cubicBezTo>
                <a:cubicBezTo>
                  <a:pt x="444" y="161"/>
                  <a:pt x="444" y="153"/>
                  <a:pt x="443" y="145"/>
                </a:cubicBezTo>
                <a:cubicBezTo>
                  <a:pt x="448" y="155"/>
                  <a:pt x="454" y="165"/>
                  <a:pt x="460" y="174"/>
                </a:cubicBezTo>
                <a:close/>
                <a:moveTo>
                  <a:pt x="437" y="144"/>
                </a:moveTo>
                <a:cubicBezTo>
                  <a:pt x="437" y="154"/>
                  <a:pt x="438" y="164"/>
                  <a:pt x="438" y="173"/>
                </a:cubicBezTo>
                <a:cubicBezTo>
                  <a:pt x="432" y="177"/>
                  <a:pt x="425" y="181"/>
                  <a:pt x="419" y="185"/>
                </a:cubicBezTo>
                <a:cubicBezTo>
                  <a:pt x="426" y="170"/>
                  <a:pt x="432" y="156"/>
                  <a:pt x="437" y="144"/>
                </a:cubicBezTo>
                <a:close/>
                <a:moveTo>
                  <a:pt x="417" y="191"/>
                </a:moveTo>
                <a:cubicBezTo>
                  <a:pt x="424" y="186"/>
                  <a:pt x="431" y="181"/>
                  <a:pt x="438" y="177"/>
                </a:cubicBezTo>
                <a:cubicBezTo>
                  <a:pt x="438" y="183"/>
                  <a:pt x="439" y="189"/>
                  <a:pt x="439" y="194"/>
                </a:cubicBezTo>
                <a:cubicBezTo>
                  <a:pt x="428" y="205"/>
                  <a:pt x="417" y="213"/>
                  <a:pt x="404" y="220"/>
                </a:cubicBezTo>
                <a:cubicBezTo>
                  <a:pt x="408" y="210"/>
                  <a:pt x="413" y="200"/>
                  <a:pt x="417" y="191"/>
                </a:cubicBezTo>
                <a:close/>
                <a:moveTo>
                  <a:pt x="386" y="259"/>
                </a:moveTo>
                <a:cubicBezTo>
                  <a:pt x="404" y="251"/>
                  <a:pt x="422" y="241"/>
                  <a:pt x="439" y="228"/>
                </a:cubicBezTo>
                <a:cubicBezTo>
                  <a:pt x="438" y="233"/>
                  <a:pt x="438" y="238"/>
                  <a:pt x="438" y="243"/>
                </a:cubicBezTo>
                <a:cubicBezTo>
                  <a:pt x="438" y="243"/>
                  <a:pt x="438" y="252"/>
                  <a:pt x="438" y="252"/>
                </a:cubicBezTo>
                <a:cubicBezTo>
                  <a:pt x="419" y="263"/>
                  <a:pt x="400" y="275"/>
                  <a:pt x="381" y="287"/>
                </a:cubicBezTo>
                <a:cubicBezTo>
                  <a:pt x="380" y="284"/>
                  <a:pt x="379" y="280"/>
                  <a:pt x="377" y="277"/>
                </a:cubicBezTo>
                <a:cubicBezTo>
                  <a:pt x="380" y="271"/>
                  <a:pt x="383" y="265"/>
                  <a:pt x="386" y="259"/>
                </a:cubicBezTo>
                <a:close/>
                <a:moveTo>
                  <a:pt x="294" y="75"/>
                </a:moveTo>
                <a:cubicBezTo>
                  <a:pt x="310" y="109"/>
                  <a:pt x="326" y="155"/>
                  <a:pt x="343" y="201"/>
                </a:cubicBezTo>
                <a:cubicBezTo>
                  <a:pt x="358" y="242"/>
                  <a:pt x="372" y="284"/>
                  <a:pt x="387" y="317"/>
                </a:cubicBezTo>
                <a:cubicBezTo>
                  <a:pt x="387" y="317"/>
                  <a:pt x="386" y="318"/>
                  <a:pt x="385" y="318"/>
                </a:cubicBezTo>
                <a:cubicBezTo>
                  <a:pt x="384" y="319"/>
                  <a:pt x="384" y="320"/>
                  <a:pt x="385" y="320"/>
                </a:cubicBezTo>
                <a:cubicBezTo>
                  <a:pt x="385" y="321"/>
                  <a:pt x="386" y="321"/>
                  <a:pt x="387" y="321"/>
                </a:cubicBezTo>
                <a:cubicBezTo>
                  <a:pt x="387" y="320"/>
                  <a:pt x="388" y="320"/>
                  <a:pt x="389" y="320"/>
                </a:cubicBezTo>
                <a:cubicBezTo>
                  <a:pt x="389" y="320"/>
                  <a:pt x="389" y="320"/>
                  <a:pt x="389" y="320"/>
                </a:cubicBezTo>
                <a:cubicBezTo>
                  <a:pt x="370" y="326"/>
                  <a:pt x="354" y="336"/>
                  <a:pt x="336" y="346"/>
                </a:cubicBezTo>
                <a:cubicBezTo>
                  <a:pt x="318" y="357"/>
                  <a:pt x="299" y="369"/>
                  <a:pt x="276" y="379"/>
                </a:cubicBezTo>
                <a:cubicBezTo>
                  <a:pt x="275" y="228"/>
                  <a:pt x="275" y="228"/>
                  <a:pt x="275" y="228"/>
                </a:cubicBezTo>
                <a:cubicBezTo>
                  <a:pt x="276" y="210"/>
                  <a:pt x="276" y="188"/>
                  <a:pt x="276" y="164"/>
                </a:cubicBezTo>
                <a:cubicBezTo>
                  <a:pt x="276" y="118"/>
                  <a:pt x="275" y="67"/>
                  <a:pt x="274" y="28"/>
                </a:cubicBezTo>
                <a:cubicBezTo>
                  <a:pt x="279" y="44"/>
                  <a:pt x="286" y="60"/>
                  <a:pt x="294" y="75"/>
                </a:cubicBezTo>
                <a:close/>
                <a:moveTo>
                  <a:pt x="267" y="28"/>
                </a:moveTo>
                <a:cubicBezTo>
                  <a:pt x="268" y="40"/>
                  <a:pt x="268" y="52"/>
                  <a:pt x="269" y="65"/>
                </a:cubicBezTo>
                <a:cubicBezTo>
                  <a:pt x="268" y="65"/>
                  <a:pt x="268" y="66"/>
                  <a:pt x="268" y="66"/>
                </a:cubicBezTo>
                <a:cubicBezTo>
                  <a:pt x="263" y="72"/>
                  <a:pt x="258" y="78"/>
                  <a:pt x="253" y="84"/>
                </a:cubicBezTo>
                <a:cubicBezTo>
                  <a:pt x="258" y="65"/>
                  <a:pt x="263" y="46"/>
                  <a:pt x="267" y="28"/>
                </a:cubicBezTo>
                <a:close/>
              </a:path>
            </a:pathLst>
          </a:custGeom>
          <a:noFill/>
          <a:ln w="9525">
            <a:solidFill>
              <a:srgbClr val="000000"/>
            </a:solid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5" name="PA_矩形 34"/>
          <p:cNvSpPr/>
          <p:nvPr>
            <p:custDataLst>
              <p:tags r:id="rId2"/>
            </p:custDataLst>
          </p:nvPr>
        </p:nvSpPr>
        <p:spPr>
          <a:xfrm>
            <a:off x="4892328" y="1859458"/>
            <a:ext cx="3048800" cy="783590"/>
          </a:xfrm>
          <a:prstGeom prst="rect">
            <a:avLst/>
          </a:prstGeom>
        </p:spPr>
        <p:txBody>
          <a:bodyPr wrap="square">
            <a:spAutoFit/>
          </a:bodyPr>
          <a:lstStyle/>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对沟通含义、过程、存在的问题进行概述由此引入项目沟通管理的范围，包括概述、重要性，</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讨论</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范围。</a:t>
            </a:r>
            <a:endPar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PA_文本框 271"/>
          <p:cNvSpPr txBox="1"/>
          <p:nvPr>
            <p:custDataLst>
              <p:tags r:id="rId3"/>
            </p:custDataLst>
          </p:nvPr>
        </p:nvSpPr>
        <p:spPr>
          <a:xfrm>
            <a:off x="4892328" y="1554440"/>
            <a:ext cx="2448272" cy="368300"/>
          </a:xfrm>
          <a:prstGeom prst="rect">
            <a:avLst/>
          </a:prstGeom>
          <a:noFill/>
        </p:spPr>
        <p:txBody>
          <a:bodyPr wrap="square" rtlCol="0">
            <a:spAutoFit/>
          </a:bodyPr>
          <a:lstStyle/>
          <a:p>
            <a:r>
              <a:rPr lang="zh-CN" altLang="en-US" dirty="0">
                <a:latin typeface="落落补 汤圆" pitchFamily="2" charset="-128"/>
                <a:ea typeface="落落补 汤圆" pitchFamily="2" charset="-128"/>
                <a:cs typeface="落落补 汤圆" pitchFamily="2" charset="-128"/>
              </a:rPr>
              <a:t>沟通与项目</a:t>
            </a:r>
            <a:r>
              <a:rPr lang="zh-CN" altLang="en-US" dirty="0">
                <a:latin typeface="落落补 汤圆" pitchFamily="2" charset="-128"/>
                <a:ea typeface="落落补 汤圆" pitchFamily="2" charset="-128"/>
                <a:cs typeface="落落补 汤圆" pitchFamily="2" charset="-128"/>
              </a:rPr>
              <a:t>沟通管理</a:t>
            </a:r>
            <a:endParaRPr lang="zh-CN" altLang="en-US" dirty="0">
              <a:latin typeface="落落补 汤圆" pitchFamily="2" charset="-128"/>
              <a:ea typeface="落落补 汤圆" pitchFamily="2" charset="-128"/>
              <a:cs typeface="落落补 汤圆" pitchFamily="2" charset="-128"/>
            </a:endParaRPr>
          </a:p>
        </p:txBody>
      </p:sp>
      <p:sp>
        <p:nvSpPr>
          <p:cNvPr id="39" name="PA_矩形 38"/>
          <p:cNvSpPr/>
          <p:nvPr>
            <p:custDataLst>
              <p:tags r:id="rId4"/>
            </p:custDataLst>
          </p:nvPr>
        </p:nvSpPr>
        <p:spPr>
          <a:xfrm>
            <a:off x="4892328" y="2878811"/>
            <a:ext cx="3048800" cy="553085"/>
          </a:xfrm>
          <a:prstGeom prst="rect">
            <a:avLst/>
          </a:prstGeom>
        </p:spPr>
        <p:txBody>
          <a:bodyPr wrap="square">
            <a:spAutoFit/>
          </a:bodyPr>
          <a:lstStyle/>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对项目开发周期内与客户进行沟通管理进行研究，讨论客户沟通过程存在的问题，以及沟通管理过程。</a:t>
            </a:r>
            <a:endPar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PA_文本框 271"/>
          <p:cNvSpPr txBox="1"/>
          <p:nvPr>
            <p:custDataLst>
              <p:tags r:id="rId5"/>
            </p:custDataLst>
          </p:nvPr>
        </p:nvSpPr>
        <p:spPr>
          <a:xfrm>
            <a:off x="4892328" y="2568713"/>
            <a:ext cx="2448272" cy="368300"/>
          </a:xfrm>
          <a:prstGeom prst="rect">
            <a:avLst/>
          </a:prstGeom>
          <a:noFill/>
        </p:spPr>
        <p:txBody>
          <a:bodyPr wrap="square" rtlCol="0">
            <a:spAutoFit/>
          </a:bodyPr>
          <a:lstStyle/>
          <a:p>
            <a:r>
              <a:rPr lang="zh-CN" altLang="en-US" dirty="0">
                <a:latin typeface="落落补 汤圆" pitchFamily="2" charset="-128"/>
                <a:ea typeface="落落补 汤圆" pitchFamily="2" charset="-128"/>
                <a:cs typeface="落落补 汤圆" pitchFamily="2" charset="-128"/>
              </a:rPr>
              <a:t>客户沟通管理</a:t>
            </a:r>
            <a:endParaRPr lang="zh-CN" altLang="en-US" dirty="0">
              <a:latin typeface="落落补 汤圆" pitchFamily="2" charset="-128"/>
              <a:ea typeface="落落补 汤圆" pitchFamily="2" charset="-128"/>
              <a:cs typeface="落落补 汤圆" pitchFamily="2" charset="-128"/>
            </a:endParaRPr>
          </a:p>
        </p:txBody>
      </p:sp>
      <p:sp>
        <p:nvSpPr>
          <p:cNvPr id="41" name="PA_矩形 40"/>
          <p:cNvSpPr/>
          <p:nvPr>
            <p:custDataLst>
              <p:tags r:id="rId6"/>
            </p:custDataLst>
          </p:nvPr>
        </p:nvSpPr>
        <p:spPr>
          <a:xfrm>
            <a:off x="4892328" y="3868339"/>
            <a:ext cx="3048800" cy="783590"/>
          </a:xfrm>
          <a:prstGeom prst="rect">
            <a:avLst/>
          </a:prstGeom>
        </p:spPr>
        <p:txBody>
          <a:bodyPr wrap="square">
            <a:spAutoFit/>
          </a:bodyPr>
          <a:lstStyle/>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对项目开发周期内与</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团队沟通管理进行研究，讨论团队进行沟通时的障碍、团队沟通管理执行过程、即沟通管理过程产生的团队冲突来源</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和解决方法。</a:t>
            </a:r>
            <a:endPar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PA_文本框 271"/>
          <p:cNvSpPr txBox="1"/>
          <p:nvPr>
            <p:custDataLst>
              <p:tags r:id="rId7"/>
            </p:custDataLst>
          </p:nvPr>
        </p:nvSpPr>
        <p:spPr>
          <a:xfrm>
            <a:off x="4892328" y="3558241"/>
            <a:ext cx="2448272" cy="368300"/>
          </a:xfrm>
          <a:prstGeom prst="rect">
            <a:avLst/>
          </a:prstGeom>
          <a:noFill/>
        </p:spPr>
        <p:txBody>
          <a:bodyPr wrap="square" rtlCol="0">
            <a:spAutoFit/>
          </a:bodyPr>
          <a:lstStyle/>
          <a:p>
            <a:r>
              <a:rPr lang="en-US" altLang="zh-CN" dirty="0" smtClean="0">
                <a:latin typeface="落落补 汤圆" pitchFamily="2" charset="-128"/>
                <a:ea typeface="落落补 汤圆" pitchFamily="2" charset="-128"/>
                <a:cs typeface="落落补 汤圆" pitchFamily="2" charset="-128"/>
              </a:rPr>
              <a:t>团队沟通管理</a:t>
            </a:r>
            <a:endParaRPr lang="en-US" altLang="zh-CN" dirty="0" smtClean="0">
              <a:latin typeface="落落补 汤圆" pitchFamily="2" charset="-128"/>
              <a:ea typeface="落落补 汤圆" pitchFamily="2" charset="-128"/>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90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22" presetClass="entr" presetSubtype="8" fill="hold" grpId="0" nodeType="withEffect">
                                  <p:stCondLst>
                                    <p:cond delay="120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par>
                                <p:cTn id="18" presetID="22" presetClass="entr" presetSubtype="8" fill="hold" grpId="0" nodeType="withEffect">
                                  <p:stCondLst>
                                    <p:cond delay="150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par>
                                <p:cTn id="21" presetID="22" presetClass="entr" presetSubtype="8" fill="hold" grpId="0" nodeType="withEffect">
                                  <p:stCondLst>
                                    <p:cond delay="180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par>
                                <p:cTn id="24" presetID="22" presetClass="entr" presetSubtype="8" fill="hold" grpId="0" nodeType="withEffect">
                                  <p:stCondLst>
                                    <p:cond delay="210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par>
                                <p:cTn id="27" presetID="22" presetClass="entr" presetSubtype="8" fill="hold" grpId="0" nodeType="withEffect">
                                  <p:stCondLst>
                                    <p:cond delay="240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animBg="1" autoUpdateAnimBg="0"/>
      <p:bldP spid="39" grpId="0"/>
      <p:bldP spid="40" grpId="0"/>
      <p:bldP spid="41" grpId="0" animBg="1" autoUpdateAnimBg="0"/>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PA_chenying0907 12"/>
          <p:cNvGrpSpPr/>
          <p:nvPr>
            <p:custDataLst>
              <p:tags r:id="rId1"/>
            </p:custDataLst>
          </p:nvPr>
        </p:nvGrpSpPr>
        <p:grpSpPr>
          <a:xfrm>
            <a:off x="1403648" y="267494"/>
            <a:ext cx="6192688" cy="767437"/>
            <a:chOff x="1492256" y="411510"/>
            <a:chExt cx="6192688" cy="767437"/>
          </a:xfrm>
        </p:grpSpPr>
        <p:sp>
          <p:nvSpPr>
            <p:cNvPr id="14" name="任意多边形 13"/>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5" name="文本框 7"/>
            <p:cNvSpPr txBox="1">
              <a:spLocks noChangeArrowheads="1"/>
            </p:cNvSpPr>
            <p:nvPr/>
          </p:nvSpPr>
          <p:spPr bwMode="auto">
            <a:xfrm>
              <a:off x="3246761" y="411510"/>
              <a:ext cx="396430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沟通与项目沟通管理</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 沟通</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概述</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 name="PA_chenying0907 5"/>
          <p:cNvGrpSpPr/>
          <p:nvPr>
            <p:custDataLst>
              <p:tags r:id="rId2"/>
            </p:custDataLst>
          </p:nvPr>
        </p:nvGrpSpPr>
        <p:grpSpPr>
          <a:xfrm>
            <a:off x="1378093" y="1347614"/>
            <a:ext cx="2749216" cy="3194894"/>
            <a:chOff x="8724903" y="3030540"/>
            <a:chExt cx="574675" cy="868363"/>
          </a:xfrm>
          <a:solidFill>
            <a:schemeClr val="tx1"/>
          </a:solidFill>
        </p:grpSpPr>
        <p:sp>
          <p:nvSpPr>
            <p:cNvPr id="7" name="chenying0907 15"/>
            <p:cNvSpPr/>
            <p:nvPr/>
          </p:nvSpPr>
          <p:spPr bwMode="auto">
            <a:xfrm>
              <a:off x="8943980" y="3236915"/>
              <a:ext cx="3175" cy="476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8" name="chenying0907 16"/>
            <p:cNvSpPr>
              <a:spLocks noEditPoints="1"/>
            </p:cNvSpPr>
            <p:nvPr/>
          </p:nvSpPr>
          <p:spPr bwMode="auto">
            <a:xfrm>
              <a:off x="8724903" y="3030540"/>
              <a:ext cx="574675" cy="868363"/>
            </a:xfrm>
            <a:custGeom>
              <a:avLst/>
              <a:gdLst>
                <a:gd name="T0" fmla="*/ 8 w 153"/>
                <a:gd name="T1" fmla="*/ 136 h 231"/>
                <a:gd name="T2" fmla="*/ 78 w 153"/>
                <a:gd name="T3" fmla="*/ 52 h 231"/>
                <a:gd name="T4" fmla="*/ 72 w 153"/>
                <a:gd name="T5" fmla="*/ 58 h 231"/>
                <a:gd name="T6" fmla="*/ 57 w 153"/>
                <a:gd name="T7" fmla="*/ 210 h 231"/>
                <a:gd name="T8" fmla="*/ 146 w 153"/>
                <a:gd name="T9" fmla="*/ 14 h 231"/>
                <a:gd name="T10" fmla="*/ 37 w 153"/>
                <a:gd name="T11" fmla="*/ 56 h 231"/>
                <a:gd name="T12" fmla="*/ 67 w 153"/>
                <a:gd name="T13" fmla="*/ 56 h 231"/>
                <a:gd name="T14" fmla="*/ 83 w 153"/>
                <a:gd name="T15" fmla="*/ 56 h 231"/>
                <a:gd name="T16" fmla="*/ 113 w 153"/>
                <a:gd name="T17" fmla="*/ 59 h 231"/>
                <a:gd name="T18" fmla="*/ 41 w 153"/>
                <a:gd name="T19" fmla="*/ 64 h 231"/>
                <a:gd name="T20" fmla="*/ 36 w 153"/>
                <a:gd name="T21" fmla="*/ 63 h 231"/>
                <a:gd name="T22" fmla="*/ 39 w 153"/>
                <a:gd name="T23" fmla="*/ 65 h 231"/>
                <a:gd name="T24" fmla="*/ 49 w 153"/>
                <a:gd name="T25" fmla="*/ 66 h 231"/>
                <a:gd name="T26" fmla="*/ 45 w 153"/>
                <a:gd name="T27" fmla="*/ 71 h 231"/>
                <a:gd name="T28" fmla="*/ 21 w 153"/>
                <a:gd name="T29" fmla="*/ 79 h 231"/>
                <a:gd name="T30" fmla="*/ 53 w 153"/>
                <a:gd name="T31" fmla="*/ 73 h 231"/>
                <a:gd name="T32" fmla="*/ 39 w 153"/>
                <a:gd name="T33" fmla="*/ 74 h 231"/>
                <a:gd name="T34" fmla="*/ 59 w 153"/>
                <a:gd name="T35" fmla="*/ 77 h 231"/>
                <a:gd name="T36" fmla="*/ 33 w 153"/>
                <a:gd name="T37" fmla="*/ 78 h 231"/>
                <a:gd name="T38" fmla="*/ 46 w 153"/>
                <a:gd name="T39" fmla="*/ 79 h 231"/>
                <a:gd name="T40" fmla="*/ 65 w 153"/>
                <a:gd name="T41" fmla="*/ 81 h 231"/>
                <a:gd name="T42" fmla="*/ 29 w 153"/>
                <a:gd name="T43" fmla="*/ 86 h 231"/>
                <a:gd name="T44" fmla="*/ 31 w 153"/>
                <a:gd name="T45" fmla="*/ 84 h 231"/>
                <a:gd name="T46" fmla="*/ 55 w 153"/>
                <a:gd name="T47" fmla="*/ 86 h 231"/>
                <a:gd name="T48" fmla="*/ 51 w 153"/>
                <a:gd name="T49" fmla="*/ 90 h 231"/>
                <a:gd name="T50" fmla="*/ 63 w 153"/>
                <a:gd name="T51" fmla="*/ 93 h 231"/>
                <a:gd name="T52" fmla="*/ 66 w 153"/>
                <a:gd name="T53" fmla="*/ 95 h 231"/>
                <a:gd name="T54" fmla="*/ 37 w 153"/>
                <a:gd name="T55" fmla="*/ 98 h 231"/>
                <a:gd name="T56" fmla="*/ 40 w 153"/>
                <a:gd name="T57" fmla="*/ 101 h 231"/>
                <a:gd name="T58" fmla="*/ 41 w 153"/>
                <a:gd name="T59" fmla="*/ 104 h 231"/>
                <a:gd name="T60" fmla="*/ 34 w 153"/>
                <a:gd name="T61" fmla="*/ 105 h 231"/>
                <a:gd name="T62" fmla="*/ 34 w 153"/>
                <a:gd name="T63" fmla="*/ 106 h 231"/>
                <a:gd name="T64" fmla="*/ 43 w 153"/>
                <a:gd name="T65" fmla="*/ 108 h 231"/>
                <a:gd name="T66" fmla="*/ 39 w 153"/>
                <a:gd name="T67" fmla="*/ 113 h 231"/>
                <a:gd name="T68" fmla="*/ 43 w 153"/>
                <a:gd name="T69" fmla="*/ 114 h 231"/>
                <a:gd name="T70" fmla="*/ 63 w 153"/>
                <a:gd name="T71" fmla="*/ 115 h 231"/>
                <a:gd name="T72" fmla="*/ 47 w 153"/>
                <a:gd name="T73" fmla="*/ 118 h 231"/>
                <a:gd name="T74" fmla="*/ 59 w 153"/>
                <a:gd name="T75" fmla="*/ 122 h 231"/>
                <a:gd name="T76" fmla="*/ 47 w 153"/>
                <a:gd name="T77" fmla="*/ 123 h 231"/>
                <a:gd name="T78" fmla="*/ 54 w 153"/>
                <a:gd name="T79" fmla="*/ 126 h 231"/>
                <a:gd name="T80" fmla="*/ 43 w 153"/>
                <a:gd name="T81" fmla="*/ 128 h 231"/>
                <a:gd name="T82" fmla="*/ 58 w 153"/>
                <a:gd name="T83" fmla="*/ 128 h 231"/>
                <a:gd name="T84" fmla="*/ 59 w 153"/>
                <a:gd name="T85" fmla="*/ 134 h 231"/>
                <a:gd name="T86" fmla="*/ 50 w 153"/>
                <a:gd name="T87" fmla="*/ 135 h 231"/>
                <a:gd name="T88" fmla="*/ 53 w 153"/>
                <a:gd name="T89" fmla="*/ 140 h 231"/>
                <a:gd name="T90" fmla="*/ 42 w 153"/>
                <a:gd name="T91" fmla="*/ 144 h 231"/>
                <a:gd name="T92" fmla="*/ 6 w 153"/>
                <a:gd name="T93" fmla="*/ 149 h 231"/>
                <a:gd name="T94" fmla="*/ 64 w 153"/>
                <a:gd name="T95" fmla="*/ 170 h 231"/>
                <a:gd name="T96" fmla="*/ 34 w 153"/>
                <a:gd name="T97" fmla="*/ 157 h 231"/>
                <a:gd name="T98" fmla="*/ 63 w 153"/>
                <a:gd name="T99" fmla="*/ 162 h 231"/>
                <a:gd name="T100" fmla="*/ 31 w 153"/>
                <a:gd name="T101" fmla="*/ 179 h 231"/>
                <a:gd name="T102" fmla="*/ 56 w 153"/>
                <a:gd name="T103" fmla="*/ 174 h 231"/>
                <a:gd name="T104" fmla="*/ 61 w 153"/>
                <a:gd name="T105" fmla="*/ 177 h 231"/>
                <a:gd name="T106" fmla="*/ 31 w 153"/>
                <a:gd name="T107" fmla="*/ 195 h 231"/>
                <a:gd name="T108" fmla="*/ 60 w 153"/>
                <a:gd name="T109" fmla="*/ 187 h 231"/>
                <a:gd name="T110" fmla="*/ 65 w 153"/>
                <a:gd name="T111" fmla="*/ 195 h 231"/>
                <a:gd name="T112" fmla="*/ 57 w 153"/>
                <a:gd name="T113" fmla="*/ 199 h 231"/>
                <a:gd name="T114" fmla="*/ 63 w 153"/>
                <a:gd name="T115" fmla="*/ 206 h 231"/>
                <a:gd name="T116" fmla="*/ 66 w 153"/>
                <a:gd name="T117" fmla="*/ 213 h 231"/>
                <a:gd name="T118" fmla="*/ 35 w 153"/>
                <a:gd name="T119" fmla="*/ 217 h 231"/>
                <a:gd name="T120" fmla="*/ 62 w 153"/>
                <a:gd name="T121" fmla="*/ 220 h 231"/>
                <a:gd name="T122" fmla="*/ 27 w 153"/>
                <a:gd name="T123" fmla="*/ 22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 h="231">
                  <a:moveTo>
                    <a:pt x="39" y="219"/>
                  </a:moveTo>
                  <a:cubicBezTo>
                    <a:pt x="39" y="219"/>
                    <a:pt x="39" y="219"/>
                    <a:pt x="38" y="219"/>
                  </a:cubicBezTo>
                  <a:cubicBezTo>
                    <a:pt x="39" y="221"/>
                    <a:pt x="40" y="222"/>
                    <a:pt x="41" y="224"/>
                  </a:cubicBezTo>
                  <a:cubicBezTo>
                    <a:pt x="41" y="224"/>
                    <a:pt x="42" y="224"/>
                    <a:pt x="42" y="224"/>
                  </a:cubicBezTo>
                  <a:cubicBezTo>
                    <a:pt x="42" y="225"/>
                    <a:pt x="41" y="224"/>
                    <a:pt x="40" y="224"/>
                  </a:cubicBezTo>
                  <a:cubicBezTo>
                    <a:pt x="40" y="225"/>
                    <a:pt x="40" y="225"/>
                    <a:pt x="40" y="226"/>
                  </a:cubicBezTo>
                  <a:cubicBezTo>
                    <a:pt x="39" y="227"/>
                    <a:pt x="38" y="225"/>
                    <a:pt x="37" y="225"/>
                  </a:cubicBezTo>
                  <a:cubicBezTo>
                    <a:pt x="37" y="226"/>
                    <a:pt x="38" y="227"/>
                    <a:pt x="39" y="228"/>
                  </a:cubicBezTo>
                  <a:cubicBezTo>
                    <a:pt x="39" y="228"/>
                    <a:pt x="40" y="227"/>
                    <a:pt x="40" y="227"/>
                  </a:cubicBezTo>
                  <a:cubicBezTo>
                    <a:pt x="41" y="227"/>
                    <a:pt x="41" y="226"/>
                    <a:pt x="41" y="226"/>
                  </a:cubicBezTo>
                  <a:cubicBezTo>
                    <a:pt x="41" y="226"/>
                    <a:pt x="41" y="226"/>
                    <a:pt x="42" y="226"/>
                  </a:cubicBezTo>
                  <a:cubicBezTo>
                    <a:pt x="42" y="227"/>
                    <a:pt x="42" y="228"/>
                    <a:pt x="41" y="228"/>
                  </a:cubicBezTo>
                  <a:cubicBezTo>
                    <a:pt x="41" y="228"/>
                    <a:pt x="41" y="228"/>
                    <a:pt x="40" y="228"/>
                  </a:cubicBezTo>
                  <a:cubicBezTo>
                    <a:pt x="38" y="229"/>
                    <a:pt x="36" y="230"/>
                    <a:pt x="33" y="230"/>
                  </a:cubicBezTo>
                  <a:cubicBezTo>
                    <a:pt x="32" y="230"/>
                    <a:pt x="33" y="230"/>
                    <a:pt x="32" y="231"/>
                  </a:cubicBezTo>
                  <a:cubicBezTo>
                    <a:pt x="31" y="230"/>
                    <a:pt x="30" y="229"/>
                    <a:pt x="29" y="230"/>
                  </a:cubicBezTo>
                  <a:cubicBezTo>
                    <a:pt x="28" y="228"/>
                    <a:pt x="26" y="229"/>
                    <a:pt x="25" y="228"/>
                  </a:cubicBezTo>
                  <a:cubicBezTo>
                    <a:pt x="24" y="228"/>
                    <a:pt x="24" y="229"/>
                    <a:pt x="23" y="228"/>
                  </a:cubicBezTo>
                  <a:cubicBezTo>
                    <a:pt x="23" y="228"/>
                    <a:pt x="23" y="228"/>
                    <a:pt x="23" y="227"/>
                  </a:cubicBezTo>
                  <a:cubicBezTo>
                    <a:pt x="22" y="227"/>
                    <a:pt x="21" y="228"/>
                    <a:pt x="20" y="228"/>
                  </a:cubicBezTo>
                  <a:cubicBezTo>
                    <a:pt x="21" y="227"/>
                    <a:pt x="21" y="226"/>
                    <a:pt x="22" y="226"/>
                  </a:cubicBezTo>
                  <a:cubicBezTo>
                    <a:pt x="23" y="225"/>
                    <a:pt x="23" y="224"/>
                    <a:pt x="24" y="224"/>
                  </a:cubicBezTo>
                  <a:cubicBezTo>
                    <a:pt x="23" y="223"/>
                    <a:pt x="24" y="222"/>
                    <a:pt x="24" y="221"/>
                  </a:cubicBezTo>
                  <a:cubicBezTo>
                    <a:pt x="26" y="220"/>
                    <a:pt x="26" y="215"/>
                    <a:pt x="29" y="215"/>
                  </a:cubicBezTo>
                  <a:cubicBezTo>
                    <a:pt x="29" y="210"/>
                    <a:pt x="30" y="205"/>
                    <a:pt x="29" y="201"/>
                  </a:cubicBezTo>
                  <a:cubicBezTo>
                    <a:pt x="30" y="198"/>
                    <a:pt x="30" y="193"/>
                    <a:pt x="30" y="189"/>
                  </a:cubicBezTo>
                  <a:cubicBezTo>
                    <a:pt x="30" y="186"/>
                    <a:pt x="30" y="184"/>
                    <a:pt x="29" y="182"/>
                  </a:cubicBezTo>
                  <a:cubicBezTo>
                    <a:pt x="29" y="181"/>
                    <a:pt x="30" y="181"/>
                    <a:pt x="30" y="180"/>
                  </a:cubicBezTo>
                  <a:cubicBezTo>
                    <a:pt x="30" y="175"/>
                    <a:pt x="30" y="169"/>
                    <a:pt x="31" y="163"/>
                  </a:cubicBezTo>
                  <a:cubicBezTo>
                    <a:pt x="31" y="159"/>
                    <a:pt x="32" y="156"/>
                    <a:pt x="32" y="152"/>
                  </a:cubicBezTo>
                  <a:cubicBezTo>
                    <a:pt x="32" y="152"/>
                    <a:pt x="32" y="151"/>
                    <a:pt x="32" y="151"/>
                  </a:cubicBezTo>
                  <a:cubicBezTo>
                    <a:pt x="32" y="150"/>
                    <a:pt x="32" y="150"/>
                    <a:pt x="32" y="149"/>
                  </a:cubicBezTo>
                  <a:cubicBezTo>
                    <a:pt x="33" y="147"/>
                    <a:pt x="32" y="144"/>
                    <a:pt x="32" y="141"/>
                  </a:cubicBezTo>
                  <a:cubicBezTo>
                    <a:pt x="32" y="142"/>
                    <a:pt x="32" y="143"/>
                    <a:pt x="31" y="144"/>
                  </a:cubicBezTo>
                  <a:cubicBezTo>
                    <a:pt x="31" y="144"/>
                    <a:pt x="31" y="143"/>
                    <a:pt x="31" y="143"/>
                  </a:cubicBezTo>
                  <a:cubicBezTo>
                    <a:pt x="30" y="137"/>
                    <a:pt x="30" y="129"/>
                    <a:pt x="29" y="123"/>
                  </a:cubicBezTo>
                  <a:cubicBezTo>
                    <a:pt x="29" y="118"/>
                    <a:pt x="29" y="114"/>
                    <a:pt x="28" y="110"/>
                  </a:cubicBezTo>
                  <a:cubicBezTo>
                    <a:pt x="27" y="99"/>
                    <a:pt x="26" y="88"/>
                    <a:pt x="24" y="78"/>
                  </a:cubicBezTo>
                  <a:cubicBezTo>
                    <a:pt x="23" y="80"/>
                    <a:pt x="22" y="83"/>
                    <a:pt x="21" y="84"/>
                  </a:cubicBezTo>
                  <a:cubicBezTo>
                    <a:pt x="21" y="86"/>
                    <a:pt x="20" y="87"/>
                    <a:pt x="20" y="88"/>
                  </a:cubicBezTo>
                  <a:cubicBezTo>
                    <a:pt x="18" y="92"/>
                    <a:pt x="17" y="98"/>
                    <a:pt x="15" y="101"/>
                  </a:cubicBezTo>
                  <a:cubicBezTo>
                    <a:pt x="16" y="104"/>
                    <a:pt x="14" y="106"/>
                    <a:pt x="14" y="109"/>
                  </a:cubicBezTo>
                  <a:cubicBezTo>
                    <a:pt x="14" y="109"/>
                    <a:pt x="14" y="110"/>
                    <a:pt x="13" y="110"/>
                  </a:cubicBezTo>
                  <a:cubicBezTo>
                    <a:pt x="13" y="111"/>
                    <a:pt x="13" y="112"/>
                    <a:pt x="12" y="113"/>
                  </a:cubicBezTo>
                  <a:cubicBezTo>
                    <a:pt x="12" y="115"/>
                    <a:pt x="12" y="118"/>
                    <a:pt x="11" y="120"/>
                  </a:cubicBezTo>
                  <a:cubicBezTo>
                    <a:pt x="11" y="121"/>
                    <a:pt x="11" y="122"/>
                    <a:pt x="11" y="123"/>
                  </a:cubicBezTo>
                  <a:cubicBezTo>
                    <a:pt x="10" y="126"/>
                    <a:pt x="9" y="130"/>
                    <a:pt x="9" y="133"/>
                  </a:cubicBezTo>
                  <a:cubicBezTo>
                    <a:pt x="9" y="133"/>
                    <a:pt x="9" y="133"/>
                    <a:pt x="9" y="133"/>
                  </a:cubicBezTo>
                  <a:cubicBezTo>
                    <a:pt x="9" y="133"/>
                    <a:pt x="9" y="134"/>
                    <a:pt x="9" y="134"/>
                  </a:cubicBezTo>
                  <a:cubicBezTo>
                    <a:pt x="9" y="135"/>
                    <a:pt x="8" y="136"/>
                    <a:pt x="8" y="136"/>
                  </a:cubicBezTo>
                  <a:cubicBezTo>
                    <a:pt x="9" y="136"/>
                    <a:pt x="8" y="136"/>
                    <a:pt x="8" y="136"/>
                  </a:cubicBezTo>
                  <a:cubicBezTo>
                    <a:pt x="8" y="138"/>
                    <a:pt x="9" y="141"/>
                    <a:pt x="8" y="143"/>
                  </a:cubicBezTo>
                  <a:cubicBezTo>
                    <a:pt x="8" y="143"/>
                    <a:pt x="9" y="143"/>
                    <a:pt x="9" y="143"/>
                  </a:cubicBezTo>
                  <a:cubicBezTo>
                    <a:pt x="9" y="145"/>
                    <a:pt x="8" y="147"/>
                    <a:pt x="9" y="149"/>
                  </a:cubicBezTo>
                  <a:cubicBezTo>
                    <a:pt x="9" y="149"/>
                    <a:pt x="8" y="150"/>
                    <a:pt x="8" y="150"/>
                  </a:cubicBezTo>
                  <a:cubicBezTo>
                    <a:pt x="8" y="150"/>
                    <a:pt x="9" y="150"/>
                    <a:pt x="9" y="150"/>
                  </a:cubicBezTo>
                  <a:cubicBezTo>
                    <a:pt x="8" y="153"/>
                    <a:pt x="6" y="157"/>
                    <a:pt x="5" y="160"/>
                  </a:cubicBezTo>
                  <a:cubicBezTo>
                    <a:pt x="4" y="162"/>
                    <a:pt x="4" y="163"/>
                    <a:pt x="5" y="165"/>
                  </a:cubicBezTo>
                  <a:cubicBezTo>
                    <a:pt x="4" y="166"/>
                    <a:pt x="5" y="168"/>
                    <a:pt x="3" y="169"/>
                  </a:cubicBezTo>
                  <a:cubicBezTo>
                    <a:pt x="2" y="168"/>
                    <a:pt x="3" y="167"/>
                    <a:pt x="3" y="165"/>
                  </a:cubicBezTo>
                  <a:cubicBezTo>
                    <a:pt x="3" y="165"/>
                    <a:pt x="2" y="166"/>
                    <a:pt x="2" y="166"/>
                  </a:cubicBezTo>
                  <a:cubicBezTo>
                    <a:pt x="0" y="164"/>
                    <a:pt x="2" y="162"/>
                    <a:pt x="3" y="161"/>
                  </a:cubicBezTo>
                  <a:cubicBezTo>
                    <a:pt x="4" y="158"/>
                    <a:pt x="6" y="156"/>
                    <a:pt x="7" y="153"/>
                  </a:cubicBezTo>
                  <a:cubicBezTo>
                    <a:pt x="7" y="153"/>
                    <a:pt x="6" y="153"/>
                    <a:pt x="6" y="153"/>
                  </a:cubicBezTo>
                  <a:cubicBezTo>
                    <a:pt x="5" y="154"/>
                    <a:pt x="5" y="155"/>
                    <a:pt x="4" y="156"/>
                  </a:cubicBezTo>
                  <a:cubicBezTo>
                    <a:pt x="4" y="157"/>
                    <a:pt x="4" y="160"/>
                    <a:pt x="3" y="161"/>
                  </a:cubicBezTo>
                  <a:cubicBezTo>
                    <a:pt x="1" y="160"/>
                    <a:pt x="2" y="158"/>
                    <a:pt x="2" y="157"/>
                  </a:cubicBezTo>
                  <a:cubicBezTo>
                    <a:pt x="3" y="154"/>
                    <a:pt x="3" y="149"/>
                    <a:pt x="3" y="146"/>
                  </a:cubicBezTo>
                  <a:cubicBezTo>
                    <a:pt x="3" y="145"/>
                    <a:pt x="3" y="146"/>
                    <a:pt x="3" y="146"/>
                  </a:cubicBezTo>
                  <a:cubicBezTo>
                    <a:pt x="1" y="145"/>
                    <a:pt x="4" y="143"/>
                    <a:pt x="3" y="141"/>
                  </a:cubicBezTo>
                  <a:cubicBezTo>
                    <a:pt x="4" y="141"/>
                    <a:pt x="4" y="141"/>
                    <a:pt x="4" y="141"/>
                  </a:cubicBezTo>
                  <a:cubicBezTo>
                    <a:pt x="5" y="136"/>
                    <a:pt x="5" y="131"/>
                    <a:pt x="6" y="127"/>
                  </a:cubicBezTo>
                  <a:cubicBezTo>
                    <a:pt x="7" y="123"/>
                    <a:pt x="8" y="117"/>
                    <a:pt x="9" y="112"/>
                  </a:cubicBezTo>
                  <a:cubicBezTo>
                    <a:pt x="8" y="112"/>
                    <a:pt x="7" y="111"/>
                    <a:pt x="8" y="110"/>
                  </a:cubicBezTo>
                  <a:cubicBezTo>
                    <a:pt x="8" y="110"/>
                    <a:pt x="8" y="110"/>
                    <a:pt x="9" y="110"/>
                  </a:cubicBezTo>
                  <a:cubicBezTo>
                    <a:pt x="9" y="109"/>
                    <a:pt x="9" y="108"/>
                    <a:pt x="9" y="108"/>
                  </a:cubicBezTo>
                  <a:cubicBezTo>
                    <a:pt x="9" y="107"/>
                    <a:pt x="8" y="103"/>
                    <a:pt x="9" y="102"/>
                  </a:cubicBezTo>
                  <a:cubicBezTo>
                    <a:pt x="9" y="101"/>
                    <a:pt x="10" y="100"/>
                    <a:pt x="10" y="99"/>
                  </a:cubicBezTo>
                  <a:cubicBezTo>
                    <a:pt x="11" y="101"/>
                    <a:pt x="9" y="103"/>
                    <a:pt x="10" y="104"/>
                  </a:cubicBezTo>
                  <a:cubicBezTo>
                    <a:pt x="11" y="101"/>
                    <a:pt x="12" y="98"/>
                    <a:pt x="13" y="94"/>
                  </a:cubicBezTo>
                  <a:cubicBezTo>
                    <a:pt x="14" y="91"/>
                    <a:pt x="15" y="88"/>
                    <a:pt x="16" y="85"/>
                  </a:cubicBezTo>
                  <a:cubicBezTo>
                    <a:pt x="17" y="83"/>
                    <a:pt x="17" y="81"/>
                    <a:pt x="18" y="79"/>
                  </a:cubicBezTo>
                  <a:cubicBezTo>
                    <a:pt x="18" y="78"/>
                    <a:pt x="19" y="77"/>
                    <a:pt x="18" y="76"/>
                  </a:cubicBezTo>
                  <a:cubicBezTo>
                    <a:pt x="18" y="77"/>
                    <a:pt x="17" y="78"/>
                    <a:pt x="17" y="79"/>
                  </a:cubicBezTo>
                  <a:cubicBezTo>
                    <a:pt x="18" y="74"/>
                    <a:pt x="20" y="68"/>
                    <a:pt x="21" y="63"/>
                  </a:cubicBezTo>
                  <a:cubicBezTo>
                    <a:pt x="21" y="62"/>
                    <a:pt x="21" y="62"/>
                    <a:pt x="21" y="61"/>
                  </a:cubicBezTo>
                  <a:cubicBezTo>
                    <a:pt x="21" y="60"/>
                    <a:pt x="22" y="58"/>
                    <a:pt x="21" y="57"/>
                  </a:cubicBezTo>
                  <a:cubicBezTo>
                    <a:pt x="22" y="56"/>
                    <a:pt x="23" y="56"/>
                    <a:pt x="25" y="55"/>
                  </a:cubicBezTo>
                  <a:cubicBezTo>
                    <a:pt x="24" y="55"/>
                    <a:pt x="24" y="55"/>
                    <a:pt x="24" y="54"/>
                  </a:cubicBezTo>
                  <a:cubicBezTo>
                    <a:pt x="25" y="53"/>
                    <a:pt x="26" y="52"/>
                    <a:pt x="28" y="52"/>
                  </a:cubicBezTo>
                  <a:cubicBezTo>
                    <a:pt x="28" y="52"/>
                    <a:pt x="28" y="50"/>
                    <a:pt x="29" y="50"/>
                  </a:cubicBezTo>
                  <a:cubicBezTo>
                    <a:pt x="29" y="51"/>
                    <a:pt x="29" y="51"/>
                    <a:pt x="29" y="52"/>
                  </a:cubicBezTo>
                  <a:cubicBezTo>
                    <a:pt x="31" y="51"/>
                    <a:pt x="33" y="48"/>
                    <a:pt x="36" y="49"/>
                  </a:cubicBezTo>
                  <a:cubicBezTo>
                    <a:pt x="35" y="50"/>
                    <a:pt x="35" y="50"/>
                    <a:pt x="35" y="50"/>
                  </a:cubicBezTo>
                  <a:cubicBezTo>
                    <a:pt x="37" y="52"/>
                    <a:pt x="40" y="52"/>
                    <a:pt x="43" y="53"/>
                  </a:cubicBezTo>
                  <a:cubicBezTo>
                    <a:pt x="47" y="52"/>
                    <a:pt x="50" y="52"/>
                    <a:pt x="52" y="52"/>
                  </a:cubicBezTo>
                  <a:cubicBezTo>
                    <a:pt x="53" y="52"/>
                    <a:pt x="54" y="52"/>
                    <a:pt x="55" y="52"/>
                  </a:cubicBezTo>
                  <a:cubicBezTo>
                    <a:pt x="56" y="52"/>
                    <a:pt x="57" y="52"/>
                    <a:pt x="57" y="52"/>
                  </a:cubicBezTo>
                  <a:cubicBezTo>
                    <a:pt x="60" y="52"/>
                    <a:pt x="62" y="50"/>
                    <a:pt x="64" y="50"/>
                  </a:cubicBezTo>
                  <a:cubicBezTo>
                    <a:pt x="66" y="50"/>
                    <a:pt x="68" y="50"/>
                    <a:pt x="68" y="52"/>
                  </a:cubicBezTo>
                  <a:cubicBezTo>
                    <a:pt x="69" y="51"/>
                    <a:pt x="68" y="51"/>
                    <a:pt x="69" y="51"/>
                  </a:cubicBezTo>
                  <a:cubicBezTo>
                    <a:pt x="71" y="50"/>
                    <a:pt x="75" y="51"/>
                    <a:pt x="78" y="52"/>
                  </a:cubicBezTo>
                  <a:cubicBezTo>
                    <a:pt x="79" y="52"/>
                    <a:pt x="81" y="52"/>
                    <a:pt x="83" y="52"/>
                  </a:cubicBezTo>
                  <a:cubicBezTo>
                    <a:pt x="87" y="53"/>
                    <a:pt x="92" y="54"/>
                    <a:pt x="96" y="55"/>
                  </a:cubicBezTo>
                  <a:cubicBezTo>
                    <a:pt x="99" y="55"/>
                    <a:pt x="102" y="55"/>
                    <a:pt x="105" y="56"/>
                  </a:cubicBezTo>
                  <a:cubicBezTo>
                    <a:pt x="107" y="56"/>
                    <a:pt x="109" y="56"/>
                    <a:pt x="110" y="56"/>
                  </a:cubicBezTo>
                  <a:cubicBezTo>
                    <a:pt x="111" y="56"/>
                    <a:pt x="112" y="55"/>
                    <a:pt x="112" y="54"/>
                  </a:cubicBezTo>
                  <a:cubicBezTo>
                    <a:pt x="116" y="51"/>
                    <a:pt x="120" y="47"/>
                    <a:pt x="122" y="43"/>
                  </a:cubicBezTo>
                  <a:cubicBezTo>
                    <a:pt x="126" y="38"/>
                    <a:pt x="130" y="33"/>
                    <a:pt x="134" y="27"/>
                  </a:cubicBezTo>
                  <a:cubicBezTo>
                    <a:pt x="134" y="27"/>
                    <a:pt x="134" y="26"/>
                    <a:pt x="135" y="26"/>
                  </a:cubicBezTo>
                  <a:cubicBezTo>
                    <a:pt x="135" y="26"/>
                    <a:pt x="135" y="25"/>
                    <a:pt x="135" y="25"/>
                  </a:cubicBezTo>
                  <a:cubicBezTo>
                    <a:pt x="136" y="24"/>
                    <a:pt x="137" y="23"/>
                    <a:pt x="138" y="22"/>
                  </a:cubicBezTo>
                  <a:cubicBezTo>
                    <a:pt x="138" y="21"/>
                    <a:pt x="138" y="21"/>
                    <a:pt x="138" y="21"/>
                  </a:cubicBezTo>
                  <a:cubicBezTo>
                    <a:pt x="138" y="20"/>
                    <a:pt x="139" y="20"/>
                    <a:pt x="139" y="19"/>
                  </a:cubicBezTo>
                  <a:cubicBezTo>
                    <a:pt x="139" y="19"/>
                    <a:pt x="139" y="19"/>
                    <a:pt x="139" y="19"/>
                  </a:cubicBezTo>
                  <a:cubicBezTo>
                    <a:pt x="139" y="17"/>
                    <a:pt x="141" y="16"/>
                    <a:pt x="141" y="15"/>
                  </a:cubicBezTo>
                  <a:cubicBezTo>
                    <a:pt x="141" y="15"/>
                    <a:pt x="141" y="15"/>
                    <a:pt x="141" y="14"/>
                  </a:cubicBezTo>
                  <a:cubicBezTo>
                    <a:pt x="143" y="12"/>
                    <a:pt x="144" y="10"/>
                    <a:pt x="146" y="8"/>
                  </a:cubicBezTo>
                  <a:cubicBezTo>
                    <a:pt x="147" y="8"/>
                    <a:pt x="147" y="9"/>
                    <a:pt x="148" y="9"/>
                  </a:cubicBezTo>
                  <a:cubicBezTo>
                    <a:pt x="148" y="8"/>
                    <a:pt x="149" y="7"/>
                    <a:pt x="149" y="5"/>
                  </a:cubicBezTo>
                  <a:cubicBezTo>
                    <a:pt x="150" y="4"/>
                    <a:pt x="150" y="3"/>
                    <a:pt x="152" y="2"/>
                  </a:cubicBezTo>
                  <a:cubicBezTo>
                    <a:pt x="152" y="1"/>
                    <a:pt x="152" y="0"/>
                    <a:pt x="153" y="0"/>
                  </a:cubicBezTo>
                  <a:cubicBezTo>
                    <a:pt x="153" y="1"/>
                    <a:pt x="153" y="1"/>
                    <a:pt x="153" y="1"/>
                  </a:cubicBezTo>
                  <a:cubicBezTo>
                    <a:pt x="153" y="2"/>
                    <a:pt x="152" y="3"/>
                    <a:pt x="151" y="4"/>
                  </a:cubicBezTo>
                  <a:cubicBezTo>
                    <a:pt x="151" y="4"/>
                    <a:pt x="151" y="5"/>
                    <a:pt x="151" y="5"/>
                  </a:cubicBezTo>
                  <a:cubicBezTo>
                    <a:pt x="151" y="6"/>
                    <a:pt x="150" y="6"/>
                    <a:pt x="150" y="7"/>
                  </a:cubicBezTo>
                  <a:cubicBezTo>
                    <a:pt x="149" y="7"/>
                    <a:pt x="150" y="8"/>
                    <a:pt x="149" y="8"/>
                  </a:cubicBezTo>
                  <a:cubicBezTo>
                    <a:pt x="149" y="10"/>
                    <a:pt x="147" y="12"/>
                    <a:pt x="148" y="14"/>
                  </a:cubicBezTo>
                  <a:cubicBezTo>
                    <a:pt x="147" y="15"/>
                    <a:pt x="149" y="18"/>
                    <a:pt x="149" y="19"/>
                  </a:cubicBezTo>
                  <a:cubicBezTo>
                    <a:pt x="148" y="20"/>
                    <a:pt x="146" y="21"/>
                    <a:pt x="145" y="21"/>
                  </a:cubicBezTo>
                  <a:cubicBezTo>
                    <a:pt x="145" y="22"/>
                    <a:pt x="144" y="22"/>
                    <a:pt x="145" y="22"/>
                  </a:cubicBezTo>
                  <a:cubicBezTo>
                    <a:pt x="142" y="24"/>
                    <a:pt x="139" y="26"/>
                    <a:pt x="138" y="29"/>
                  </a:cubicBezTo>
                  <a:cubicBezTo>
                    <a:pt x="138" y="29"/>
                    <a:pt x="138" y="29"/>
                    <a:pt x="138" y="29"/>
                  </a:cubicBezTo>
                  <a:cubicBezTo>
                    <a:pt x="137" y="29"/>
                    <a:pt x="137" y="29"/>
                    <a:pt x="137" y="29"/>
                  </a:cubicBezTo>
                  <a:cubicBezTo>
                    <a:pt x="134" y="31"/>
                    <a:pt x="133" y="35"/>
                    <a:pt x="130" y="37"/>
                  </a:cubicBezTo>
                  <a:cubicBezTo>
                    <a:pt x="130" y="37"/>
                    <a:pt x="129" y="37"/>
                    <a:pt x="129" y="38"/>
                  </a:cubicBezTo>
                  <a:cubicBezTo>
                    <a:pt x="129" y="38"/>
                    <a:pt x="129" y="39"/>
                    <a:pt x="129" y="39"/>
                  </a:cubicBezTo>
                  <a:cubicBezTo>
                    <a:pt x="128" y="40"/>
                    <a:pt x="127" y="41"/>
                    <a:pt x="126" y="42"/>
                  </a:cubicBezTo>
                  <a:cubicBezTo>
                    <a:pt x="126" y="43"/>
                    <a:pt x="126" y="43"/>
                    <a:pt x="126" y="43"/>
                  </a:cubicBezTo>
                  <a:cubicBezTo>
                    <a:pt x="126" y="43"/>
                    <a:pt x="126" y="43"/>
                    <a:pt x="126" y="43"/>
                  </a:cubicBezTo>
                  <a:cubicBezTo>
                    <a:pt x="124" y="45"/>
                    <a:pt x="123" y="48"/>
                    <a:pt x="121" y="50"/>
                  </a:cubicBezTo>
                  <a:cubicBezTo>
                    <a:pt x="119" y="54"/>
                    <a:pt x="116" y="57"/>
                    <a:pt x="114" y="61"/>
                  </a:cubicBezTo>
                  <a:cubicBezTo>
                    <a:pt x="114" y="61"/>
                    <a:pt x="114" y="61"/>
                    <a:pt x="113" y="61"/>
                  </a:cubicBezTo>
                  <a:cubicBezTo>
                    <a:pt x="113" y="61"/>
                    <a:pt x="113" y="61"/>
                    <a:pt x="113" y="60"/>
                  </a:cubicBezTo>
                  <a:cubicBezTo>
                    <a:pt x="112" y="60"/>
                    <a:pt x="111" y="61"/>
                    <a:pt x="110" y="61"/>
                  </a:cubicBezTo>
                  <a:cubicBezTo>
                    <a:pt x="109" y="61"/>
                    <a:pt x="108" y="60"/>
                    <a:pt x="106" y="60"/>
                  </a:cubicBezTo>
                  <a:cubicBezTo>
                    <a:pt x="106" y="60"/>
                    <a:pt x="106" y="61"/>
                    <a:pt x="106" y="61"/>
                  </a:cubicBezTo>
                  <a:cubicBezTo>
                    <a:pt x="100" y="60"/>
                    <a:pt x="95" y="59"/>
                    <a:pt x="90" y="59"/>
                  </a:cubicBezTo>
                  <a:cubicBezTo>
                    <a:pt x="89" y="59"/>
                    <a:pt x="87" y="59"/>
                    <a:pt x="86" y="59"/>
                  </a:cubicBezTo>
                  <a:cubicBezTo>
                    <a:pt x="85" y="59"/>
                    <a:pt x="83" y="58"/>
                    <a:pt x="82" y="59"/>
                  </a:cubicBezTo>
                  <a:cubicBezTo>
                    <a:pt x="81" y="59"/>
                    <a:pt x="80" y="60"/>
                    <a:pt x="78" y="60"/>
                  </a:cubicBezTo>
                  <a:cubicBezTo>
                    <a:pt x="79" y="59"/>
                    <a:pt x="79" y="59"/>
                    <a:pt x="80" y="59"/>
                  </a:cubicBezTo>
                  <a:cubicBezTo>
                    <a:pt x="77" y="59"/>
                    <a:pt x="74" y="58"/>
                    <a:pt x="72" y="58"/>
                  </a:cubicBezTo>
                  <a:cubicBezTo>
                    <a:pt x="72" y="63"/>
                    <a:pt x="72" y="71"/>
                    <a:pt x="71" y="76"/>
                  </a:cubicBezTo>
                  <a:cubicBezTo>
                    <a:pt x="71" y="78"/>
                    <a:pt x="70" y="79"/>
                    <a:pt x="70" y="81"/>
                  </a:cubicBezTo>
                  <a:cubicBezTo>
                    <a:pt x="70" y="82"/>
                    <a:pt x="70" y="82"/>
                    <a:pt x="70" y="83"/>
                  </a:cubicBezTo>
                  <a:cubicBezTo>
                    <a:pt x="70" y="84"/>
                    <a:pt x="70" y="85"/>
                    <a:pt x="70" y="86"/>
                  </a:cubicBezTo>
                  <a:cubicBezTo>
                    <a:pt x="70" y="87"/>
                    <a:pt x="70" y="87"/>
                    <a:pt x="70" y="88"/>
                  </a:cubicBezTo>
                  <a:cubicBezTo>
                    <a:pt x="69" y="90"/>
                    <a:pt x="69" y="91"/>
                    <a:pt x="69" y="93"/>
                  </a:cubicBezTo>
                  <a:cubicBezTo>
                    <a:pt x="69" y="94"/>
                    <a:pt x="69" y="95"/>
                    <a:pt x="69" y="97"/>
                  </a:cubicBezTo>
                  <a:cubicBezTo>
                    <a:pt x="69" y="98"/>
                    <a:pt x="68" y="100"/>
                    <a:pt x="68" y="102"/>
                  </a:cubicBezTo>
                  <a:cubicBezTo>
                    <a:pt x="67" y="104"/>
                    <a:pt x="68" y="106"/>
                    <a:pt x="67" y="108"/>
                  </a:cubicBezTo>
                  <a:cubicBezTo>
                    <a:pt x="67" y="109"/>
                    <a:pt x="67" y="111"/>
                    <a:pt x="67" y="112"/>
                  </a:cubicBezTo>
                  <a:cubicBezTo>
                    <a:pt x="67" y="114"/>
                    <a:pt x="67" y="117"/>
                    <a:pt x="67" y="118"/>
                  </a:cubicBezTo>
                  <a:cubicBezTo>
                    <a:pt x="67" y="119"/>
                    <a:pt x="68" y="119"/>
                    <a:pt x="68" y="119"/>
                  </a:cubicBezTo>
                  <a:cubicBezTo>
                    <a:pt x="68" y="119"/>
                    <a:pt x="67" y="119"/>
                    <a:pt x="67" y="120"/>
                  </a:cubicBezTo>
                  <a:cubicBezTo>
                    <a:pt x="67" y="120"/>
                    <a:pt x="67" y="123"/>
                    <a:pt x="67" y="124"/>
                  </a:cubicBezTo>
                  <a:cubicBezTo>
                    <a:pt x="67" y="125"/>
                    <a:pt x="66" y="128"/>
                    <a:pt x="66" y="129"/>
                  </a:cubicBezTo>
                  <a:cubicBezTo>
                    <a:pt x="66" y="130"/>
                    <a:pt x="66" y="130"/>
                    <a:pt x="66" y="131"/>
                  </a:cubicBezTo>
                  <a:cubicBezTo>
                    <a:pt x="66" y="131"/>
                    <a:pt x="66" y="132"/>
                    <a:pt x="66" y="133"/>
                  </a:cubicBezTo>
                  <a:cubicBezTo>
                    <a:pt x="66" y="137"/>
                    <a:pt x="66" y="141"/>
                    <a:pt x="66" y="147"/>
                  </a:cubicBezTo>
                  <a:cubicBezTo>
                    <a:pt x="66" y="147"/>
                    <a:pt x="66" y="148"/>
                    <a:pt x="66" y="149"/>
                  </a:cubicBezTo>
                  <a:cubicBezTo>
                    <a:pt x="66" y="152"/>
                    <a:pt x="67" y="157"/>
                    <a:pt x="66" y="161"/>
                  </a:cubicBezTo>
                  <a:cubicBezTo>
                    <a:pt x="67" y="164"/>
                    <a:pt x="66" y="167"/>
                    <a:pt x="66" y="170"/>
                  </a:cubicBezTo>
                  <a:cubicBezTo>
                    <a:pt x="66" y="170"/>
                    <a:pt x="67" y="170"/>
                    <a:pt x="67" y="170"/>
                  </a:cubicBezTo>
                  <a:cubicBezTo>
                    <a:pt x="67" y="171"/>
                    <a:pt x="67" y="171"/>
                    <a:pt x="66" y="171"/>
                  </a:cubicBezTo>
                  <a:cubicBezTo>
                    <a:pt x="66" y="174"/>
                    <a:pt x="66" y="176"/>
                    <a:pt x="66" y="179"/>
                  </a:cubicBezTo>
                  <a:cubicBezTo>
                    <a:pt x="66" y="179"/>
                    <a:pt x="66" y="179"/>
                    <a:pt x="66" y="180"/>
                  </a:cubicBezTo>
                  <a:cubicBezTo>
                    <a:pt x="66" y="180"/>
                    <a:pt x="66" y="181"/>
                    <a:pt x="66" y="181"/>
                  </a:cubicBezTo>
                  <a:cubicBezTo>
                    <a:pt x="67" y="183"/>
                    <a:pt x="66" y="185"/>
                    <a:pt x="66" y="187"/>
                  </a:cubicBezTo>
                  <a:cubicBezTo>
                    <a:pt x="66" y="190"/>
                    <a:pt x="66" y="194"/>
                    <a:pt x="66" y="197"/>
                  </a:cubicBezTo>
                  <a:cubicBezTo>
                    <a:pt x="67" y="201"/>
                    <a:pt x="66" y="207"/>
                    <a:pt x="67" y="212"/>
                  </a:cubicBezTo>
                  <a:cubicBezTo>
                    <a:pt x="67" y="213"/>
                    <a:pt x="67" y="214"/>
                    <a:pt x="67" y="215"/>
                  </a:cubicBezTo>
                  <a:cubicBezTo>
                    <a:pt x="68" y="215"/>
                    <a:pt x="69" y="216"/>
                    <a:pt x="70" y="216"/>
                  </a:cubicBezTo>
                  <a:cubicBezTo>
                    <a:pt x="70" y="217"/>
                    <a:pt x="70" y="218"/>
                    <a:pt x="69" y="217"/>
                  </a:cubicBezTo>
                  <a:cubicBezTo>
                    <a:pt x="70" y="219"/>
                    <a:pt x="71" y="220"/>
                    <a:pt x="72" y="221"/>
                  </a:cubicBezTo>
                  <a:cubicBezTo>
                    <a:pt x="72" y="223"/>
                    <a:pt x="72" y="226"/>
                    <a:pt x="72" y="227"/>
                  </a:cubicBezTo>
                  <a:cubicBezTo>
                    <a:pt x="70" y="228"/>
                    <a:pt x="68" y="229"/>
                    <a:pt x="65" y="229"/>
                  </a:cubicBezTo>
                  <a:cubicBezTo>
                    <a:pt x="65" y="229"/>
                    <a:pt x="65" y="230"/>
                    <a:pt x="65" y="230"/>
                  </a:cubicBezTo>
                  <a:cubicBezTo>
                    <a:pt x="65" y="230"/>
                    <a:pt x="64" y="230"/>
                    <a:pt x="63" y="230"/>
                  </a:cubicBezTo>
                  <a:cubicBezTo>
                    <a:pt x="63" y="230"/>
                    <a:pt x="63" y="229"/>
                    <a:pt x="62" y="229"/>
                  </a:cubicBezTo>
                  <a:cubicBezTo>
                    <a:pt x="59" y="229"/>
                    <a:pt x="56" y="229"/>
                    <a:pt x="53" y="229"/>
                  </a:cubicBezTo>
                  <a:cubicBezTo>
                    <a:pt x="53" y="229"/>
                    <a:pt x="53" y="229"/>
                    <a:pt x="53" y="229"/>
                  </a:cubicBezTo>
                  <a:cubicBezTo>
                    <a:pt x="52" y="227"/>
                    <a:pt x="54" y="228"/>
                    <a:pt x="54" y="227"/>
                  </a:cubicBezTo>
                  <a:cubicBezTo>
                    <a:pt x="53" y="227"/>
                    <a:pt x="53" y="228"/>
                    <a:pt x="51" y="228"/>
                  </a:cubicBezTo>
                  <a:cubicBezTo>
                    <a:pt x="51" y="226"/>
                    <a:pt x="53" y="225"/>
                    <a:pt x="54" y="223"/>
                  </a:cubicBezTo>
                  <a:cubicBezTo>
                    <a:pt x="53" y="223"/>
                    <a:pt x="51" y="226"/>
                    <a:pt x="50" y="225"/>
                  </a:cubicBezTo>
                  <a:cubicBezTo>
                    <a:pt x="52" y="222"/>
                    <a:pt x="55" y="221"/>
                    <a:pt x="57" y="218"/>
                  </a:cubicBezTo>
                  <a:cubicBezTo>
                    <a:pt x="57" y="218"/>
                    <a:pt x="56" y="218"/>
                    <a:pt x="56" y="218"/>
                  </a:cubicBezTo>
                  <a:cubicBezTo>
                    <a:pt x="55" y="217"/>
                    <a:pt x="56" y="215"/>
                    <a:pt x="57" y="214"/>
                  </a:cubicBezTo>
                  <a:cubicBezTo>
                    <a:pt x="57" y="212"/>
                    <a:pt x="58" y="211"/>
                    <a:pt x="59" y="209"/>
                  </a:cubicBezTo>
                  <a:cubicBezTo>
                    <a:pt x="60" y="209"/>
                    <a:pt x="60" y="209"/>
                    <a:pt x="60" y="208"/>
                  </a:cubicBezTo>
                  <a:cubicBezTo>
                    <a:pt x="60" y="208"/>
                    <a:pt x="60" y="208"/>
                    <a:pt x="60" y="208"/>
                  </a:cubicBezTo>
                  <a:cubicBezTo>
                    <a:pt x="59" y="208"/>
                    <a:pt x="59" y="210"/>
                    <a:pt x="57" y="210"/>
                  </a:cubicBezTo>
                  <a:cubicBezTo>
                    <a:pt x="56" y="209"/>
                    <a:pt x="57" y="208"/>
                    <a:pt x="57" y="207"/>
                  </a:cubicBezTo>
                  <a:cubicBezTo>
                    <a:pt x="57" y="207"/>
                    <a:pt x="57" y="206"/>
                    <a:pt x="57" y="206"/>
                  </a:cubicBezTo>
                  <a:cubicBezTo>
                    <a:pt x="57" y="204"/>
                    <a:pt x="57" y="202"/>
                    <a:pt x="56" y="199"/>
                  </a:cubicBezTo>
                  <a:cubicBezTo>
                    <a:pt x="56" y="199"/>
                    <a:pt x="56" y="200"/>
                    <a:pt x="55" y="199"/>
                  </a:cubicBezTo>
                  <a:cubicBezTo>
                    <a:pt x="55" y="197"/>
                    <a:pt x="57" y="196"/>
                    <a:pt x="56" y="194"/>
                  </a:cubicBezTo>
                  <a:cubicBezTo>
                    <a:pt x="57" y="193"/>
                    <a:pt x="55" y="192"/>
                    <a:pt x="55" y="190"/>
                  </a:cubicBezTo>
                  <a:cubicBezTo>
                    <a:pt x="55" y="190"/>
                    <a:pt x="56" y="190"/>
                    <a:pt x="56" y="190"/>
                  </a:cubicBezTo>
                  <a:cubicBezTo>
                    <a:pt x="56" y="187"/>
                    <a:pt x="56" y="184"/>
                    <a:pt x="56" y="182"/>
                  </a:cubicBezTo>
                  <a:cubicBezTo>
                    <a:pt x="56" y="181"/>
                    <a:pt x="55" y="181"/>
                    <a:pt x="55" y="180"/>
                  </a:cubicBezTo>
                  <a:cubicBezTo>
                    <a:pt x="55" y="179"/>
                    <a:pt x="55" y="179"/>
                    <a:pt x="55" y="179"/>
                  </a:cubicBezTo>
                  <a:cubicBezTo>
                    <a:pt x="56" y="178"/>
                    <a:pt x="55" y="178"/>
                    <a:pt x="55" y="177"/>
                  </a:cubicBezTo>
                  <a:cubicBezTo>
                    <a:pt x="55" y="170"/>
                    <a:pt x="54" y="161"/>
                    <a:pt x="53" y="153"/>
                  </a:cubicBezTo>
                  <a:cubicBezTo>
                    <a:pt x="53" y="153"/>
                    <a:pt x="52" y="153"/>
                    <a:pt x="52" y="153"/>
                  </a:cubicBezTo>
                  <a:cubicBezTo>
                    <a:pt x="52" y="152"/>
                    <a:pt x="53" y="151"/>
                    <a:pt x="52" y="149"/>
                  </a:cubicBezTo>
                  <a:cubicBezTo>
                    <a:pt x="52" y="149"/>
                    <a:pt x="51" y="150"/>
                    <a:pt x="51" y="149"/>
                  </a:cubicBezTo>
                  <a:cubicBezTo>
                    <a:pt x="51" y="149"/>
                    <a:pt x="51" y="149"/>
                    <a:pt x="51" y="148"/>
                  </a:cubicBezTo>
                  <a:cubicBezTo>
                    <a:pt x="49" y="147"/>
                    <a:pt x="50" y="144"/>
                    <a:pt x="48" y="143"/>
                  </a:cubicBezTo>
                  <a:cubicBezTo>
                    <a:pt x="48" y="144"/>
                    <a:pt x="48" y="145"/>
                    <a:pt x="47" y="145"/>
                  </a:cubicBezTo>
                  <a:cubicBezTo>
                    <a:pt x="47" y="144"/>
                    <a:pt x="47" y="144"/>
                    <a:pt x="47" y="143"/>
                  </a:cubicBezTo>
                  <a:cubicBezTo>
                    <a:pt x="46" y="145"/>
                    <a:pt x="45" y="147"/>
                    <a:pt x="44" y="149"/>
                  </a:cubicBezTo>
                  <a:cubicBezTo>
                    <a:pt x="44" y="151"/>
                    <a:pt x="43" y="152"/>
                    <a:pt x="44" y="154"/>
                  </a:cubicBezTo>
                  <a:cubicBezTo>
                    <a:pt x="43" y="157"/>
                    <a:pt x="43" y="161"/>
                    <a:pt x="42" y="163"/>
                  </a:cubicBezTo>
                  <a:cubicBezTo>
                    <a:pt x="42" y="163"/>
                    <a:pt x="42" y="162"/>
                    <a:pt x="41" y="162"/>
                  </a:cubicBezTo>
                  <a:cubicBezTo>
                    <a:pt x="43" y="158"/>
                    <a:pt x="43" y="153"/>
                    <a:pt x="43" y="149"/>
                  </a:cubicBezTo>
                  <a:cubicBezTo>
                    <a:pt x="42" y="149"/>
                    <a:pt x="43" y="152"/>
                    <a:pt x="42" y="152"/>
                  </a:cubicBezTo>
                  <a:cubicBezTo>
                    <a:pt x="42" y="153"/>
                    <a:pt x="42" y="154"/>
                    <a:pt x="42" y="156"/>
                  </a:cubicBezTo>
                  <a:cubicBezTo>
                    <a:pt x="41" y="157"/>
                    <a:pt x="41" y="158"/>
                    <a:pt x="41" y="160"/>
                  </a:cubicBezTo>
                  <a:cubicBezTo>
                    <a:pt x="41" y="160"/>
                    <a:pt x="41" y="161"/>
                    <a:pt x="41" y="162"/>
                  </a:cubicBezTo>
                  <a:cubicBezTo>
                    <a:pt x="41" y="163"/>
                    <a:pt x="40" y="166"/>
                    <a:pt x="41" y="169"/>
                  </a:cubicBezTo>
                  <a:cubicBezTo>
                    <a:pt x="41" y="170"/>
                    <a:pt x="40" y="172"/>
                    <a:pt x="40" y="174"/>
                  </a:cubicBezTo>
                  <a:cubicBezTo>
                    <a:pt x="40" y="175"/>
                    <a:pt x="40" y="175"/>
                    <a:pt x="40" y="176"/>
                  </a:cubicBezTo>
                  <a:cubicBezTo>
                    <a:pt x="40" y="179"/>
                    <a:pt x="40" y="181"/>
                    <a:pt x="39" y="185"/>
                  </a:cubicBezTo>
                  <a:cubicBezTo>
                    <a:pt x="39" y="187"/>
                    <a:pt x="39" y="189"/>
                    <a:pt x="39" y="190"/>
                  </a:cubicBezTo>
                  <a:cubicBezTo>
                    <a:pt x="39" y="191"/>
                    <a:pt x="39" y="191"/>
                    <a:pt x="39" y="191"/>
                  </a:cubicBezTo>
                  <a:cubicBezTo>
                    <a:pt x="39" y="192"/>
                    <a:pt x="39" y="192"/>
                    <a:pt x="39" y="193"/>
                  </a:cubicBezTo>
                  <a:cubicBezTo>
                    <a:pt x="38" y="197"/>
                    <a:pt x="38" y="201"/>
                    <a:pt x="38" y="205"/>
                  </a:cubicBezTo>
                  <a:cubicBezTo>
                    <a:pt x="37" y="207"/>
                    <a:pt x="37" y="208"/>
                    <a:pt x="37" y="210"/>
                  </a:cubicBezTo>
                  <a:cubicBezTo>
                    <a:pt x="37" y="211"/>
                    <a:pt x="38" y="212"/>
                    <a:pt x="38" y="213"/>
                  </a:cubicBezTo>
                  <a:cubicBezTo>
                    <a:pt x="38" y="213"/>
                    <a:pt x="37" y="214"/>
                    <a:pt x="37" y="213"/>
                  </a:cubicBezTo>
                  <a:cubicBezTo>
                    <a:pt x="37" y="214"/>
                    <a:pt x="37" y="214"/>
                    <a:pt x="37" y="214"/>
                  </a:cubicBezTo>
                  <a:cubicBezTo>
                    <a:pt x="38" y="216"/>
                    <a:pt x="39" y="217"/>
                    <a:pt x="39" y="219"/>
                  </a:cubicBezTo>
                  <a:close/>
                  <a:moveTo>
                    <a:pt x="37" y="215"/>
                  </a:moveTo>
                  <a:cubicBezTo>
                    <a:pt x="37" y="214"/>
                    <a:pt x="36" y="214"/>
                    <a:pt x="36" y="214"/>
                  </a:cubicBezTo>
                  <a:cubicBezTo>
                    <a:pt x="36" y="214"/>
                    <a:pt x="37" y="215"/>
                    <a:pt x="37" y="215"/>
                  </a:cubicBezTo>
                  <a:close/>
                  <a:moveTo>
                    <a:pt x="144" y="15"/>
                  </a:moveTo>
                  <a:cubicBezTo>
                    <a:pt x="144" y="15"/>
                    <a:pt x="145" y="14"/>
                    <a:pt x="145" y="14"/>
                  </a:cubicBezTo>
                  <a:cubicBezTo>
                    <a:pt x="145" y="14"/>
                    <a:pt x="145" y="15"/>
                    <a:pt x="144" y="15"/>
                  </a:cubicBezTo>
                  <a:close/>
                  <a:moveTo>
                    <a:pt x="146" y="15"/>
                  </a:moveTo>
                  <a:cubicBezTo>
                    <a:pt x="147" y="15"/>
                    <a:pt x="146" y="16"/>
                    <a:pt x="147" y="16"/>
                  </a:cubicBezTo>
                  <a:cubicBezTo>
                    <a:pt x="147" y="15"/>
                    <a:pt x="147" y="14"/>
                    <a:pt x="146" y="14"/>
                  </a:cubicBezTo>
                  <a:cubicBezTo>
                    <a:pt x="147" y="14"/>
                    <a:pt x="146" y="14"/>
                    <a:pt x="146" y="14"/>
                  </a:cubicBezTo>
                  <a:cubicBezTo>
                    <a:pt x="146" y="14"/>
                    <a:pt x="146" y="14"/>
                    <a:pt x="146" y="15"/>
                  </a:cubicBezTo>
                  <a:close/>
                  <a:moveTo>
                    <a:pt x="142" y="18"/>
                  </a:moveTo>
                  <a:cubicBezTo>
                    <a:pt x="143" y="18"/>
                    <a:pt x="144" y="18"/>
                    <a:pt x="144" y="17"/>
                  </a:cubicBezTo>
                  <a:cubicBezTo>
                    <a:pt x="143" y="17"/>
                    <a:pt x="143" y="18"/>
                    <a:pt x="142" y="18"/>
                  </a:cubicBezTo>
                  <a:close/>
                  <a:moveTo>
                    <a:pt x="130" y="34"/>
                  </a:moveTo>
                  <a:cubicBezTo>
                    <a:pt x="132" y="32"/>
                    <a:pt x="134" y="30"/>
                    <a:pt x="135" y="28"/>
                  </a:cubicBezTo>
                  <a:cubicBezTo>
                    <a:pt x="133" y="30"/>
                    <a:pt x="131" y="32"/>
                    <a:pt x="130" y="34"/>
                  </a:cubicBezTo>
                  <a:close/>
                  <a:moveTo>
                    <a:pt x="122" y="44"/>
                  </a:moveTo>
                  <a:cubicBezTo>
                    <a:pt x="122" y="44"/>
                    <a:pt x="123" y="44"/>
                    <a:pt x="123" y="44"/>
                  </a:cubicBezTo>
                  <a:cubicBezTo>
                    <a:pt x="124" y="43"/>
                    <a:pt x="125" y="41"/>
                    <a:pt x="125" y="40"/>
                  </a:cubicBezTo>
                  <a:cubicBezTo>
                    <a:pt x="124" y="42"/>
                    <a:pt x="123" y="43"/>
                    <a:pt x="122" y="44"/>
                  </a:cubicBezTo>
                  <a:close/>
                  <a:moveTo>
                    <a:pt x="30" y="52"/>
                  </a:moveTo>
                  <a:cubicBezTo>
                    <a:pt x="30" y="52"/>
                    <a:pt x="30" y="52"/>
                    <a:pt x="31" y="52"/>
                  </a:cubicBezTo>
                  <a:cubicBezTo>
                    <a:pt x="31" y="52"/>
                    <a:pt x="31" y="52"/>
                    <a:pt x="31" y="51"/>
                  </a:cubicBezTo>
                  <a:cubicBezTo>
                    <a:pt x="31" y="51"/>
                    <a:pt x="31" y="51"/>
                    <a:pt x="31" y="51"/>
                  </a:cubicBezTo>
                  <a:cubicBezTo>
                    <a:pt x="31" y="52"/>
                    <a:pt x="30" y="52"/>
                    <a:pt x="30" y="52"/>
                  </a:cubicBezTo>
                  <a:close/>
                  <a:moveTo>
                    <a:pt x="61" y="56"/>
                  </a:moveTo>
                  <a:cubicBezTo>
                    <a:pt x="62" y="56"/>
                    <a:pt x="62" y="58"/>
                    <a:pt x="63" y="59"/>
                  </a:cubicBezTo>
                  <a:cubicBezTo>
                    <a:pt x="63" y="59"/>
                    <a:pt x="63" y="58"/>
                    <a:pt x="64" y="58"/>
                  </a:cubicBezTo>
                  <a:cubicBezTo>
                    <a:pt x="64" y="57"/>
                    <a:pt x="64" y="56"/>
                    <a:pt x="64" y="55"/>
                  </a:cubicBezTo>
                  <a:cubicBezTo>
                    <a:pt x="63" y="56"/>
                    <a:pt x="64" y="57"/>
                    <a:pt x="63" y="57"/>
                  </a:cubicBezTo>
                  <a:cubicBezTo>
                    <a:pt x="61" y="55"/>
                    <a:pt x="65" y="51"/>
                    <a:pt x="66" y="55"/>
                  </a:cubicBezTo>
                  <a:cubicBezTo>
                    <a:pt x="67" y="55"/>
                    <a:pt x="68" y="54"/>
                    <a:pt x="68" y="54"/>
                  </a:cubicBezTo>
                  <a:cubicBezTo>
                    <a:pt x="67" y="53"/>
                    <a:pt x="66" y="53"/>
                    <a:pt x="67" y="52"/>
                  </a:cubicBezTo>
                  <a:cubicBezTo>
                    <a:pt x="65" y="51"/>
                    <a:pt x="62" y="51"/>
                    <a:pt x="60" y="52"/>
                  </a:cubicBezTo>
                  <a:cubicBezTo>
                    <a:pt x="62" y="53"/>
                    <a:pt x="63" y="51"/>
                    <a:pt x="64" y="52"/>
                  </a:cubicBezTo>
                  <a:cubicBezTo>
                    <a:pt x="64" y="54"/>
                    <a:pt x="62" y="54"/>
                    <a:pt x="61" y="56"/>
                  </a:cubicBezTo>
                  <a:close/>
                  <a:moveTo>
                    <a:pt x="112" y="56"/>
                  </a:moveTo>
                  <a:cubicBezTo>
                    <a:pt x="114" y="55"/>
                    <a:pt x="114" y="53"/>
                    <a:pt x="116" y="52"/>
                  </a:cubicBezTo>
                  <a:cubicBezTo>
                    <a:pt x="116" y="52"/>
                    <a:pt x="117" y="52"/>
                    <a:pt x="116" y="52"/>
                  </a:cubicBezTo>
                  <a:cubicBezTo>
                    <a:pt x="115" y="53"/>
                    <a:pt x="113" y="54"/>
                    <a:pt x="112" y="56"/>
                  </a:cubicBezTo>
                  <a:close/>
                  <a:moveTo>
                    <a:pt x="33" y="54"/>
                  </a:moveTo>
                  <a:cubicBezTo>
                    <a:pt x="33" y="54"/>
                    <a:pt x="33" y="54"/>
                    <a:pt x="33" y="54"/>
                  </a:cubicBezTo>
                  <a:cubicBezTo>
                    <a:pt x="32" y="55"/>
                    <a:pt x="32" y="56"/>
                    <a:pt x="32" y="57"/>
                  </a:cubicBezTo>
                  <a:cubicBezTo>
                    <a:pt x="32" y="57"/>
                    <a:pt x="31" y="58"/>
                    <a:pt x="32" y="59"/>
                  </a:cubicBezTo>
                  <a:cubicBezTo>
                    <a:pt x="34" y="57"/>
                    <a:pt x="34" y="54"/>
                    <a:pt x="35" y="52"/>
                  </a:cubicBezTo>
                  <a:cubicBezTo>
                    <a:pt x="33" y="51"/>
                    <a:pt x="33" y="53"/>
                    <a:pt x="33" y="54"/>
                  </a:cubicBezTo>
                  <a:close/>
                  <a:moveTo>
                    <a:pt x="71" y="52"/>
                  </a:moveTo>
                  <a:cubicBezTo>
                    <a:pt x="73" y="53"/>
                    <a:pt x="75" y="53"/>
                    <a:pt x="77" y="52"/>
                  </a:cubicBezTo>
                  <a:cubicBezTo>
                    <a:pt x="75" y="52"/>
                    <a:pt x="72" y="51"/>
                    <a:pt x="71" y="52"/>
                  </a:cubicBezTo>
                  <a:close/>
                  <a:moveTo>
                    <a:pt x="69" y="52"/>
                  </a:moveTo>
                  <a:cubicBezTo>
                    <a:pt x="69" y="52"/>
                    <a:pt x="70" y="53"/>
                    <a:pt x="70" y="52"/>
                  </a:cubicBezTo>
                  <a:cubicBezTo>
                    <a:pt x="69" y="53"/>
                    <a:pt x="69" y="52"/>
                    <a:pt x="69" y="52"/>
                  </a:cubicBezTo>
                  <a:close/>
                  <a:moveTo>
                    <a:pt x="35" y="55"/>
                  </a:moveTo>
                  <a:cubicBezTo>
                    <a:pt x="36" y="54"/>
                    <a:pt x="37" y="54"/>
                    <a:pt x="37" y="53"/>
                  </a:cubicBezTo>
                  <a:cubicBezTo>
                    <a:pt x="37" y="53"/>
                    <a:pt x="36" y="52"/>
                    <a:pt x="36" y="52"/>
                  </a:cubicBezTo>
                  <a:cubicBezTo>
                    <a:pt x="36" y="53"/>
                    <a:pt x="35" y="54"/>
                    <a:pt x="35" y="55"/>
                  </a:cubicBezTo>
                  <a:close/>
                  <a:moveTo>
                    <a:pt x="56" y="53"/>
                  </a:moveTo>
                  <a:cubicBezTo>
                    <a:pt x="53" y="54"/>
                    <a:pt x="48" y="53"/>
                    <a:pt x="45" y="54"/>
                  </a:cubicBezTo>
                  <a:cubicBezTo>
                    <a:pt x="49" y="55"/>
                    <a:pt x="53" y="54"/>
                    <a:pt x="56" y="53"/>
                  </a:cubicBezTo>
                  <a:close/>
                  <a:moveTo>
                    <a:pt x="37" y="56"/>
                  </a:moveTo>
                  <a:cubicBezTo>
                    <a:pt x="38" y="55"/>
                    <a:pt x="39" y="54"/>
                    <a:pt x="40" y="54"/>
                  </a:cubicBezTo>
                  <a:cubicBezTo>
                    <a:pt x="38" y="53"/>
                    <a:pt x="37" y="55"/>
                    <a:pt x="37" y="56"/>
                  </a:cubicBezTo>
                  <a:close/>
                  <a:moveTo>
                    <a:pt x="61" y="54"/>
                  </a:moveTo>
                  <a:cubicBezTo>
                    <a:pt x="61" y="54"/>
                    <a:pt x="62" y="54"/>
                    <a:pt x="62" y="54"/>
                  </a:cubicBezTo>
                  <a:cubicBezTo>
                    <a:pt x="61" y="54"/>
                    <a:pt x="61" y="54"/>
                    <a:pt x="61" y="54"/>
                  </a:cubicBezTo>
                  <a:close/>
                  <a:moveTo>
                    <a:pt x="29" y="54"/>
                  </a:moveTo>
                  <a:cubicBezTo>
                    <a:pt x="29" y="55"/>
                    <a:pt x="29" y="55"/>
                    <a:pt x="28" y="55"/>
                  </a:cubicBezTo>
                  <a:cubicBezTo>
                    <a:pt x="28" y="55"/>
                    <a:pt x="28" y="54"/>
                    <a:pt x="28" y="54"/>
                  </a:cubicBezTo>
                  <a:cubicBezTo>
                    <a:pt x="28" y="55"/>
                    <a:pt x="27" y="54"/>
                    <a:pt x="27" y="54"/>
                  </a:cubicBezTo>
                  <a:cubicBezTo>
                    <a:pt x="27" y="55"/>
                    <a:pt x="27" y="55"/>
                    <a:pt x="27" y="56"/>
                  </a:cubicBezTo>
                  <a:cubicBezTo>
                    <a:pt x="26" y="55"/>
                    <a:pt x="26" y="55"/>
                    <a:pt x="26" y="55"/>
                  </a:cubicBezTo>
                  <a:cubicBezTo>
                    <a:pt x="26" y="56"/>
                    <a:pt x="26" y="57"/>
                    <a:pt x="26" y="57"/>
                  </a:cubicBezTo>
                  <a:cubicBezTo>
                    <a:pt x="27" y="57"/>
                    <a:pt x="26" y="56"/>
                    <a:pt x="27" y="56"/>
                  </a:cubicBezTo>
                  <a:cubicBezTo>
                    <a:pt x="27" y="56"/>
                    <a:pt x="26" y="57"/>
                    <a:pt x="27" y="58"/>
                  </a:cubicBezTo>
                  <a:cubicBezTo>
                    <a:pt x="27" y="57"/>
                    <a:pt x="27" y="55"/>
                    <a:pt x="29" y="56"/>
                  </a:cubicBezTo>
                  <a:cubicBezTo>
                    <a:pt x="29" y="55"/>
                    <a:pt x="30" y="55"/>
                    <a:pt x="30" y="54"/>
                  </a:cubicBezTo>
                  <a:cubicBezTo>
                    <a:pt x="29" y="54"/>
                    <a:pt x="29" y="54"/>
                    <a:pt x="29" y="54"/>
                  </a:cubicBezTo>
                  <a:close/>
                  <a:moveTo>
                    <a:pt x="63" y="54"/>
                  </a:moveTo>
                  <a:cubicBezTo>
                    <a:pt x="64" y="54"/>
                    <a:pt x="64" y="54"/>
                    <a:pt x="64" y="54"/>
                  </a:cubicBezTo>
                  <a:cubicBezTo>
                    <a:pt x="63" y="54"/>
                    <a:pt x="63" y="54"/>
                    <a:pt x="63" y="54"/>
                  </a:cubicBezTo>
                  <a:close/>
                  <a:moveTo>
                    <a:pt x="38" y="59"/>
                  </a:moveTo>
                  <a:cubicBezTo>
                    <a:pt x="39" y="57"/>
                    <a:pt x="41" y="56"/>
                    <a:pt x="43" y="54"/>
                  </a:cubicBezTo>
                  <a:cubicBezTo>
                    <a:pt x="42" y="54"/>
                    <a:pt x="42" y="54"/>
                    <a:pt x="41" y="54"/>
                  </a:cubicBezTo>
                  <a:cubicBezTo>
                    <a:pt x="40" y="56"/>
                    <a:pt x="38" y="57"/>
                    <a:pt x="38" y="59"/>
                  </a:cubicBezTo>
                  <a:close/>
                  <a:moveTo>
                    <a:pt x="60" y="55"/>
                  </a:moveTo>
                  <a:cubicBezTo>
                    <a:pt x="59" y="55"/>
                    <a:pt x="59" y="55"/>
                    <a:pt x="59" y="55"/>
                  </a:cubicBezTo>
                  <a:cubicBezTo>
                    <a:pt x="59" y="54"/>
                    <a:pt x="59" y="54"/>
                    <a:pt x="59" y="54"/>
                  </a:cubicBezTo>
                  <a:cubicBezTo>
                    <a:pt x="58" y="54"/>
                    <a:pt x="58" y="55"/>
                    <a:pt x="57" y="56"/>
                  </a:cubicBezTo>
                  <a:cubicBezTo>
                    <a:pt x="57" y="57"/>
                    <a:pt x="58" y="57"/>
                    <a:pt x="58" y="58"/>
                  </a:cubicBezTo>
                  <a:cubicBezTo>
                    <a:pt x="59" y="57"/>
                    <a:pt x="60" y="56"/>
                    <a:pt x="60" y="55"/>
                  </a:cubicBezTo>
                  <a:cubicBezTo>
                    <a:pt x="60" y="55"/>
                    <a:pt x="60" y="55"/>
                    <a:pt x="60" y="55"/>
                  </a:cubicBezTo>
                  <a:close/>
                  <a:moveTo>
                    <a:pt x="55" y="54"/>
                  </a:moveTo>
                  <a:cubicBezTo>
                    <a:pt x="53" y="56"/>
                    <a:pt x="52" y="57"/>
                    <a:pt x="51" y="59"/>
                  </a:cubicBezTo>
                  <a:cubicBezTo>
                    <a:pt x="51" y="60"/>
                    <a:pt x="51" y="61"/>
                    <a:pt x="52" y="61"/>
                  </a:cubicBezTo>
                  <a:cubicBezTo>
                    <a:pt x="53" y="61"/>
                    <a:pt x="55" y="58"/>
                    <a:pt x="54" y="57"/>
                  </a:cubicBezTo>
                  <a:cubicBezTo>
                    <a:pt x="54" y="57"/>
                    <a:pt x="54" y="57"/>
                    <a:pt x="54" y="57"/>
                  </a:cubicBezTo>
                  <a:cubicBezTo>
                    <a:pt x="54" y="57"/>
                    <a:pt x="54" y="58"/>
                    <a:pt x="55" y="58"/>
                  </a:cubicBezTo>
                  <a:cubicBezTo>
                    <a:pt x="55" y="57"/>
                    <a:pt x="56" y="56"/>
                    <a:pt x="56" y="56"/>
                  </a:cubicBezTo>
                  <a:cubicBezTo>
                    <a:pt x="57" y="55"/>
                    <a:pt x="57" y="55"/>
                    <a:pt x="57" y="54"/>
                  </a:cubicBezTo>
                  <a:cubicBezTo>
                    <a:pt x="56" y="55"/>
                    <a:pt x="54" y="56"/>
                    <a:pt x="53" y="57"/>
                  </a:cubicBezTo>
                  <a:cubicBezTo>
                    <a:pt x="54" y="56"/>
                    <a:pt x="54" y="55"/>
                    <a:pt x="55" y="54"/>
                  </a:cubicBezTo>
                  <a:close/>
                  <a:moveTo>
                    <a:pt x="67" y="56"/>
                  </a:moveTo>
                  <a:cubicBezTo>
                    <a:pt x="67" y="57"/>
                    <a:pt x="67" y="58"/>
                    <a:pt x="68" y="59"/>
                  </a:cubicBezTo>
                  <a:cubicBezTo>
                    <a:pt x="68" y="58"/>
                    <a:pt x="69" y="58"/>
                    <a:pt x="68" y="57"/>
                  </a:cubicBezTo>
                  <a:cubicBezTo>
                    <a:pt x="69" y="57"/>
                    <a:pt x="70" y="57"/>
                    <a:pt x="71" y="57"/>
                  </a:cubicBezTo>
                  <a:cubicBezTo>
                    <a:pt x="70" y="57"/>
                    <a:pt x="71" y="57"/>
                    <a:pt x="71" y="57"/>
                  </a:cubicBezTo>
                  <a:cubicBezTo>
                    <a:pt x="70" y="57"/>
                    <a:pt x="70" y="57"/>
                    <a:pt x="70" y="56"/>
                  </a:cubicBezTo>
                  <a:cubicBezTo>
                    <a:pt x="70" y="56"/>
                    <a:pt x="70" y="55"/>
                    <a:pt x="71" y="55"/>
                  </a:cubicBezTo>
                  <a:cubicBezTo>
                    <a:pt x="71" y="54"/>
                    <a:pt x="70" y="54"/>
                    <a:pt x="69" y="54"/>
                  </a:cubicBezTo>
                  <a:cubicBezTo>
                    <a:pt x="69" y="55"/>
                    <a:pt x="69" y="55"/>
                    <a:pt x="69" y="55"/>
                  </a:cubicBezTo>
                  <a:cubicBezTo>
                    <a:pt x="68" y="55"/>
                    <a:pt x="68" y="56"/>
                    <a:pt x="67" y="56"/>
                  </a:cubicBezTo>
                  <a:close/>
                  <a:moveTo>
                    <a:pt x="96" y="56"/>
                  </a:moveTo>
                  <a:cubicBezTo>
                    <a:pt x="93" y="55"/>
                    <a:pt x="87" y="55"/>
                    <a:pt x="84" y="55"/>
                  </a:cubicBezTo>
                  <a:cubicBezTo>
                    <a:pt x="88" y="56"/>
                    <a:pt x="91" y="56"/>
                    <a:pt x="96" y="56"/>
                  </a:cubicBezTo>
                  <a:close/>
                  <a:moveTo>
                    <a:pt x="45" y="56"/>
                  </a:moveTo>
                  <a:cubicBezTo>
                    <a:pt x="46" y="56"/>
                    <a:pt x="46" y="55"/>
                    <a:pt x="47" y="56"/>
                  </a:cubicBezTo>
                  <a:cubicBezTo>
                    <a:pt x="47" y="56"/>
                    <a:pt x="46" y="57"/>
                    <a:pt x="46" y="57"/>
                  </a:cubicBezTo>
                  <a:cubicBezTo>
                    <a:pt x="46" y="58"/>
                    <a:pt x="46" y="58"/>
                    <a:pt x="46" y="58"/>
                  </a:cubicBezTo>
                  <a:cubicBezTo>
                    <a:pt x="47" y="58"/>
                    <a:pt x="47" y="57"/>
                    <a:pt x="48" y="57"/>
                  </a:cubicBezTo>
                  <a:cubicBezTo>
                    <a:pt x="48" y="56"/>
                    <a:pt x="49" y="56"/>
                    <a:pt x="49" y="55"/>
                  </a:cubicBezTo>
                  <a:cubicBezTo>
                    <a:pt x="48" y="55"/>
                    <a:pt x="47" y="55"/>
                    <a:pt x="45" y="55"/>
                  </a:cubicBezTo>
                  <a:cubicBezTo>
                    <a:pt x="45" y="55"/>
                    <a:pt x="45" y="56"/>
                    <a:pt x="45" y="56"/>
                  </a:cubicBezTo>
                  <a:close/>
                  <a:moveTo>
                    <a:pt x="38" y="56"/>
                  </a:moveTo>
                  <a:cubicBezTo>
                    <a:pt x="37" y="57"/>
                    <a:pt x="36" y="57"/>
                    <a:pt x="36" y="58"/>
                  </a:cubicBezTo>
                  <a:cubicBezTo>
                    <a:pt x="36" y="58"/>
                    <a:pt x="35" y="59"/>
                    <a:pt x="36" y="60"/>
                  </a:cubicBezTo>
                  <a:cubicBezTo>
                    <a:pt x="37" y="58"/>
                    <a:pt x="38" y="57"/>
                    <a:pt x="39" y="55"/>
                  </a:cubicBezTo>
                  <a:cubicBezTo>
                    <a:pt x="38" y="55"/>
                    <a:pt x="39" y="56"/>
                    <a:pt x="38" y="56"/>
                  </a:cubicBezTo>
                  <a:close/>
                  <a:moveTo>
                    <a:pt x="35" y="57"/>
                  </a:moveTo>
                  <a:cubicBezTo>
                    <a:pt x="35" y="56"/>
                    <a:pt x="36" y="55"/>
                    <a:pt x="36" y="55"/>
                  </a:cubicBezTo>
                  <a:cubicBezTo>
                    <a:pt x="35" y="56"/>
                    <a:pt x="34" y="56"/>
                    <a:pt x="35" y="57"/>
                  </a:cubicBezTo>
                  <a:close/>
                  <a:moveTo>
                    <a:pt x="51" y="55"/>
                  </a:moveTo>
                  <a:cubicBezTo>
                    <a:pt x="50" y="56"/>
                    <a:pt x="50" y="56"/>
                    <a:pt x="50" y="57"/>
                  </a:cubicBezTo>
                  <a:cubicBezTo>
                    <a:pt x="50" y="57"/>
                    <a:pt x="50" y="57"/>
                    <a:pt x="50" y="57"/>
                  </a:cubicBezTo>
                  <a:cubicBezTo>
                    <a:pt x="51" y="56"/>
                    <a:pt x="52" y="56"/>
                    <a:pt x="52" y="55"/>
                  </a:cubicBezTo>
                  <a:cubicBezTo>
                    <a:pt x="52" y="55"/>
                    <a:pt x="52" y="55"/>
                    <a:pt x="51" y="55"/>
                  </a:cubicBezTo>
                  <a:close/>
                  <a:moveTo>
                    <a:pt x="39" y="61"/>
                  </a:moveTo>
                  <a:cubicBezTo>
                    <a:pt x="39" y="61"/>
                    <a:pt x="39" y="62"/>
                    <a:pt x="40" y="62"/>
                  </a:cubicBezTo>
                  <a:cubicBezTo>
                    <a:pt x="40" y="61"/>
                    <a:pt x="43" y="60"/>
                    <a:pt x="42" y="58"/>
                  </a:cubicBezTo>
                  <a:cubicBezTo>
                    <a:pt x="42" y="58"/>
                    <a:pt x="42" y="57"/>
                    <a:pt x="43" y="57"/>
                  </a:cubicBezTo>
                  <a:cubicBezTo>
                    <a:pt x="43" y="58"/>
                    <a:pt x="43" y="58"/>
                    <a:pt x="43" y="58"/>
                  </a:cubicBezTo>
                  <a:cubicBezTo>
                    <a:pt x="44" y="58"/>
                    <a:pt x="44" y="57"/>
                    <a:pt x="45" y="57"/>
                  </a:cubicBezTo>
                  <a:cubicBezTo>
                    <a:pt x="44" y="56"/>
                    <a:pt x="44" y="56"/>
                    <a:pt x="44" y="55"/>
                  </a:cubicBezTo>
                  <a:cubicBezTo>
                    <a:pt x="42" y="57"/>
                    <a:pt x="41" y="59"/>
                    <a:pt x="39" y="61"/>
                  </a:cubicBezTo>
                  <a:close/>
                  <a:moveTo>
                    <a:pt x="71" y="56"/>
                  </a:moveTo>
                  <a:cubicBezTo>
                    <a:pt x="73" y="56"/>
                    <a:pt x="74" y="56"/>
                    <a:pt x="75" y="55"/>
                  </a:cubicBezTo>
                  <a:cubicBezTo>
                    <a:pt x="73" y="55"/>
                    <a:pt x="72" y="55"/>
                    <a:pt x="71" y="56"/>
                  </a:cubicBezTo>
                  <a:close/>
                  <a:moveTo>
                    <a:pt x="41" y="56"/>
                  </a:moveTo>
                  <a:cubicBezTo>
                    <a:pt x="41" y="58"/>
                    <a:pt x="38" y="58"/>
                    <a:pt x="38" y="60"/>
                  </a:cubicBezTo>
                  <a:cubicBezTo>
                    <a:pt x="40" y="59"/>
                    <a:pt x="42" y="57"/>
                    <a:pt x="42" y="55"/>
                  </a:cubicBezTo>
                  <a:cubicBezTo>
                    <a:pt x="42" y="56"/>
                    <a:pt x="42" y="56"/>
                    <a:pt x="41" y="56"/>
                  </a:cubicBezTo>
                  <a:close/>
                  <a:moveTo>
                    <a:pt x="24" y="57"/>
                  </a:moveTo>
                  <a:cubicBezTo>
                    <a:pt x="23" y="61"/>
                    <a:pt x="22" y="66"/>
                    <a:pt x="21" y="70"/>
                  </a:cubicBezTo>
                  <a:cubicBezTo>
                    <a:pt x="23" y="67"/>
                    <a:pt x="23" y="62"/>
                    <a:pt x="25" y="59"/>
                  </a:cubicBezTo>
                  <a:cubicBezTo>
                    <a:pt x="25" y="58"/>
                    <a:pt x="25" y="57"/>
                    <a:pt x="25" y="56"/>
                  </a:cubicBezTo>
                  <a:cubicBezTo>
                    <a:pt x="24" y="56"/>
                    <a:pt x="24" y="56"/>
                    <a:pt x="24" y="57"/>
                  </a:cubicBezTo>
                  <a:cubicBezTo>
                    <a:pt x="24" y="56"/>
                    <a:pt x="24" y="57"/>
                    <a:pt x="24" y="57"/>
                  </a:cubicBezTo>
                  <a:close/>
                  <a:moveTo>
                    <a:pt x="77" y="57"/>
                  </a:moveTo>
                  <a:cubicBezTo>
                    <a:pt x="77" y="57"/>
                    <a:pt x="78" y="57"/>
                    <a:pt x="78" y="56"/>
                  </a:cubicBezTo>
                  <a:cubicBezTo>
                    <a:pt x="78" y="56"/>
                    <a:pt x="77" y="56"/>
                    <a:pt x="77" y="57"/>
                  </a:cubicBezTo>
                  <a:close/>
                  <a:moveTo>
                    <a:pt x="83" y="57"/>
                  </a:moveTo>
                  <a:cubicBezTo>
                    <a:pt x="85" y="57"/>
                    <a:pt x="87" y="58"/>
                    <a:pt x="89" y="57"/>
                  </a:cubicBezTo>
                  <a:cubicBezTo>
                    <a:pt x="87" y="57"/>
                    <a:pt x="86" y="56"/>
                    <a:pt x="83" y="56"/>
                  </a:cubicBezTo>
                  <a:cubicBezTo>
                    <a:pt x="84" y="56"/>
                    <a:pt x="83" y="57"/>
                    <a:pt x="83" y="57"/>
                  </a:cubicBezTo>
                  <a:close/>
                  <a:moveTo>
                    <a:pt x="50" y="58"/>
                  </a:moveTo>
                  <a:cubicBezTo>
                    <a:pt x="50" y="58"/>
                    <a:pt x="50" y="58"/>
                    <a:pt x="50" y="58"/>
                  </a:cubicBezTo>
                  <a:cubicBezTo>
                    <a:pt x="51" y="58"/>
                    <a:pt x="51" y="57"/>
                    <a:pt x="51" y="57"/>
                  </a:cubicBezTo>
                  <a:cubicBezTo>
                    <a:pt x="51" y="57"/>
                    <a:pt x="50" y="57"/>
                    <a:pt x="50" y="58"/>
                  </a:cubicBezTo>
                  <a:close/>
                  <a:moveTo>
                    <a:pt x="59" y="59"/>
                  </a:moveTo>
                  <a:cubicBezTo>
                    <a:pt x="59" y="59"/>
                    <a:pt x="59" y="60"/>
                    <a:pt x="59" y="60"/>
                  </a:cubicBezTo>
                  <a:cubicBezTo>
                    <a:pt x="60" y="59"/>
                    <a:pt x="61" y="59"/>
                    <a:pt x="61" y="58"/>
                  </a:cubicBezTo>
                  <a:cubicBezTo>
                    <a:pt x="61" y="58"/>
                    <a:pt x="61" y="57"/>
                    <a:pt x="60" y="57"/>
                  </a:cubicBezTo>
                  <a:cubicBezTo>
                    <a:pt x="60" y="57"/>
                    <a:pt x="60" y="57"/>
                    <a:pt x="60" y="57"/>
                  </a:cubicBezTo>
                  <a:cubicBezTo>
                    <a:pt x="60" y="58"/>
                    <a:pt x="59" y="58"/>
                    <a:pt x="59" y="59"/>
                  </a:cubicBezTo>
                  <a:close/>
                  <a:moveTo>
                    <a:pt x="30" y="58"/>
                  </a:moveTo>
                  <a:cubicBezTo>
                    <a:pt x="31" y="58"/>
                    <a:pt x="31" y="57"/>
                    <a:pt x="31" y="57"/>
                  </a:cubicBezTo>
                  <a:cubicBezTo>
                    <a:pt x="31" y="57"/>
                    <a:pt x="30" y="57"/>
                    <a:pt x="30" y="58"/>
                  </a:cubicBezTo>
                  <a:close/>
                  <a:moveTo>
                    <a:pt x="108" y="57"/>
                  </a:moveTo>
                  <a:cubicBezTo>
                    <a:pt x="106" y="57"/>
                    <a:pt x="105" y="57"/>
                    <a:pt x="104" y="57"/>
                  </a:cubicBezTo>
                  <a:cubicBezTo>
                    <a:pt x="106" y="57"/>
                    <a:pt x="107" y="58"/>
                    <a:pt x="108" y="57"/>
                  </a:cubicBezTo>
                  <a:close/>
                  <a:moveTo>
                    <a:pt x="55" y="59"/>
                  </a:moveTo>
                  <a:cubicBezTo>
                    <a:pt x="55" y="59"/>
                    <a:pt x="55" y="60"/>
                    <a:pt x="56" y="61"/>
                  </a:cubicBezTo>
                  <a:cubicBezTo>
                    <a:pt x="58" y="60"/>
                    <a:pt x="56" y="58"/>
                    <a:pt x="56" y="57"/>
                  </a:cubicBezTo>
                  <a:cubicBezTo>
                    <a:pt x="56" y="57"/>
                    <a:pt x="55" y="58"/>
                    <a:pt x="55" y="59"/>
                  </a:cubicBezTo>
                  <a:close/>
                  <a:moveTo>
                    <a:pt x="47" y="60"/>
                  </a:moveTo>
                  <a:cubicBezTo>
                    <a:pt x="48" y="59"/>
                    <a:pt x="48" y="59"/>
                    <a:pt x="49" y="58"/>
                  </a:cubicBezTo>
                  <a:cubicBezTo>
                    <a:pt x="49" y="58"/>
                    <a:pt x="49" y="57"/>
                    <a:pt x="49" y="57"/>
                  </a:cubicBezTo>
                  <a:cubicBezTo>
                    <a:pt x="48" y="58"/>
                    <a:pt x="47" y="59"/>
                    <a:pt x="47" y="60"/>
                  </a:cubicBezTo>
                  <a:close/>
                  <a:moveTo>
                    <a:pt x="32" y="59"/>
                  </a:moveTo>
                  <a:cubicBezTo>
                    <a:pt x="32" y="60"/>
                    <a:pt x="32" y="60"/>
                    <a:pt x="32" y="60"/>
                  </a:cubicBezTo>
                  <a:cubicBezTo>
                    <a:pt x="32" y="59"/>
                    <a:pt x="33" y="58"/>
                    <a:pt x="33" y="59"/>
                  </a:cubicBezTo>
                  <a:cubicBezTo>
                    <a:pt x="33" y="58"/>
                    <a:pt x="33" y="58"/>
                    <a:pt x="33" y="58"/>
                  </a:cubicBezTo>
                  <a:cubicBezTo>
                    <a:pt x="33" y="58"/>
                    <a:pt x="32" y="59"/>
                    <a:pt x="32" y="59"/>
                  </a:cubicBezTo>
                  <a:close/>
                  <a:moveTo>
                    <a:pt x="101" y="58"/>
                  </a:moveTo>
                  <a:cubicBezTo>
                    <a:pt x="102" y="58"/>
                    <a:pt x="102" y="59"/>
                    <a:pt x="103" y="58"/>
                  </a:cubicBezTo>
                  <a:cubicBezTo>
                    <a:pt x="102" y="58"/>
                    <a:pt x="101" y="58"/>
                    <a:pt x="101" y="58"/>
                  </a:cubicBezTo>
                  <a:close/>
                  <a:moveTo>
                    <a:pt x="104" y="58"/>
                  </a:moveTo>
                  <a:cubicBezTo>
                    <a:pt x="104" y="58"/>
                    <a:pt x="105" y="58"/>
                    <a:pt x="105" y="58"/>
                  </a:cubicBezTo>
                  <a:cubicBezTo>
                    <a:pt x="105" y="58"/>
                    <a:pt x="104" y="58"/>
                    <a:pt x="104" y="58"/>
                  </a:cubicBezTo>
                  <a:close/>
                  <a:moveTo>
                    <a:pt x="29" y="59"/>
                  </a:moveTo>
                  <a:cubicBezTo>
                    <a:pt x="29" y="59"/>
                    <a:pt x="30" y="59"/>
                    <a:pt x="29" y="60"/>
                  </a:cubicBezTo>
                  <a:cubicBezTo>
                    <a:pt x="29" y="60"/>
                    <a:pt x="29" y="61"/>
                    <a:pt x="29" y="62"/>
                  </a:cubicBezTo>
                  <a:cubicBezTo>
                    <a:pt x="29" y="61"/>
                    <a:pt x="30" y="61"/>
                    <a:pt x="30" y="61"/>
                  </a:cubicBezTo>
                  <a:cubicBezTo>
                    <a:pt x="30" y="60"/>
                    <a:pt x="31" y="59"/>
                    <a:pt x="30" y="58"/>
                  </a:cubicBezTo>
                  <a:cubicBezTo>
                    <a:pt x="30" y="58"/>
                    <a:pt x="30" y="58"/>
                    <a:pt x="30" y="58"/>
                  </a:cubicBezTo>
                  <a:cubicBezTo>
                    <a:pt x="30" y="59"/>
                    <a:pt x="29" y="59"/>
                    <a:pt x="29" y="59"/>
                  </a:cubicBezTo>
                  <a:close/>
                  <a:moveTo>
                    <a:pt x="44" y="59"/>
                  </a:moveTo>
                  <a:cubicBezTo>
                    <a:pt x="44" y="60"/>
                    <a:pt x="44" y="60"/>
                    <a:pt x="44" y="60"/>
                  </a:cubicBezTo>
                  <a:cubicBezTo>
                    <a:pt x="44" y="60"/>
                    <a:pt x="46" y="59"/>
                    <a:pt x="45" y="58"/>
                  </a:cubicBezTo>
                  <a:cubicBezTo>
                    <a:pt x="45" y="58"/>
                    <a:pt x="45" y="59"/>
                    <a:pt x="44" y="59"/>
                  </a:cubicBezTo>
                  <a:close/>
                  <a:moveTo>
                    <a:pt x="113" y="59"/>
                  </a:moveTo>
                  <a:cubicBezTo>
                    <a:pt x="113" y="59"/>
                    <a:pt x="114" y="59"/>
                    <a:pt x="114" y="58"/>
                  </a:cubicBezTo>
                  <a:cubicBezTo>
                    <a:pt x="113" y="58"/>
                    <a:pt x="113" y="58"/>
                    <a:pt x="113" y="58"/>
                  </a:cubicBezTo>
                  <a:cubicBezTo>
                    <a:pt x="113" y="58"/>
                    <a:pt x="113" y="58"/>
                    <a:pt x="113" y="59"/>
                  </a:cubicBezTo>
                  <a:close/>
                  <a:moveTo>
                    <a:pt x="48" y="61"/>
                  </a:moveTo>
                  <a:cubicBezTo>
                    <a:pt x="48" y="61"/>
                    <a:pt x="49" y="60"/>
                    <a:pt x="50" y="59"/>
                  </a:cubicBezTo>
                  <a:cubicBezTo>
                    <a:pt x="49" y="58"/>
                    <a:pt x="46" y="61"/>
                    <a:pt x="48" y="61"/>
                  </a:cubicBezTo>
                  <a:close/>
                  <a:moveTo>
                    <a:pt x="33" y="62"/>
                  </a:moveTo>
                  <a:cubicBezTo>
                    <a:pt x="33" y="63"/>
                    <a:pt x="33" y="63"/>
                    <a:pt x="33" y="63"/>
                  </a:cubicBezTo>
                  <a:cubicBezTo>
                    <a:pt x="34" y="63"/>
                    <a:pt x="34" y="62"/>
                    <a:pt x="34" y="61"/>
                  </a:cubicBezTo>
                  <a:cubicBezTo>
                    <a:pt x="34" y="60"/>
                    <a:pt x="35" y="59"/>
                    <a:pt x="34" y="59"/>
                  </a:cubicBezTo>
                  <a:cubicBezTo>
                    <a:pt x="34" y="60"/>
                    <a:pt x="34" y="61"/>
                    <a:pt x="33" y="62"/>
                  </a:cubicBezTo>
                  <a:close/>
                  <a:moveTo>
                    <a:pt x="27" y="60"/>
                  </a:moveTo>
                  <a:cubicBezTo>
                    <a:pt x="28" y="60"/>
                    <a:pt x="28" y="60"/>
                    <a:pt x="28" y="59"/>
                  </a:cubicBezTo>
                  <a:cubicBezTo>
                    <a:pt x="27" y="59"/>
                    <a:pt x="27" y="59"/>
                    <a:pt x="27" y="59"/>
                  </a:cubicBezTo>
                  <a:cubicBezTo>
                    <a:pt x="27" y="59"/>
                    <a:pt x="27" y="60"/>
                    <a:pt x="27" y="60"/>
                  </a:cubicBezTo>
                  <a:close/>
                  <a:moveTo>
                    <a:pt x="68" y="62"/>
                  </a:moveTo>
                  <a:cubicBezTo>
                    <a:pt x="68" y="61"/>
                    <a:pt x="68" y="61"/>
                    <a:pt x="69" y="61"/>
                  </a:cubicBezTo>
                  <a:cubicBezTo>
                    <a:pt x="69" y="60"/>
                    <a:pt x="69" y="59"/>
                    <a:pt x="69" y="59"/>
                  </a:cubicBezTo>
                  <a:cubicBezTo>
                    <a:pt x="68" y="60"/>
                    <a:pt x="67" y="61"/>
                    <a:pt x="68" y="62"/>
                  </a:cubicBezTo>
                  <a:close/>
                  <a:moveTo>
                    <a:pt x="63" y="60"/>
                  </a:moveTo>
                  <a:cubicBezTo>
                    <a:pt x="64" y="60"/>
                    <a:pt x="63" y="61"/>
                    <a:pt x="64" y="61"/>
                  </a:cubicBezTo>
                  <a:cubicBezTo>
                    <a:pt x="64" y="60"/>
                    <a:pt x="64" y="60"/>
                    <a:pt x="64" y="59"/>
                  </a:cubicBezTo>
                  <a:cubicBezTo>
                    <a:pt x="64" y="60"/>
                    <a:pt x="63" y="59"/>
                    <a:pt x="63" y="60"/>
                  </a:cubicBezTo>
                  <a:close/>
                  <a:moveTo>
                    <a:pt x="52" y="62"/>
                  </a:moveTo>
                  <a:cubicBezTo>
                    <a:pt x="53" y="63"/>
                    <a:pt x="53" y="64"/>
                    <a:pt x="53" y="64"/>
                  </a:cubicBezTo>
                  <a:cubicBezTo>
                    <a:pt x="54" y="63"/>
                    <a:pt x="55" y="63"/>
                    <a:pt x="55" y="62"/>
                  </a:cubicBezTo>
                  <a:cubicBezTo>
                    <a:pt x="55" y="61"/>
                    <a:pt x="55" y="60"/>
                    <a:pt x="54" y="60"/>
                  </a:cubicBezTo>
                  <a:cubicBezTo>
                    <a:pt x="53" y="61"/>
                    <a:pt x="53" y="61"/>
                    <a:pt x="52" y="62"/>
                  </a:cubicBezTo>
                  <a:close/>
                  <a:moveTo>
                    <a:pt x="60" y="62"/>
                  </a:moveTo>
                  <a:cubicBezTo>
                    <a:pt x="61" y="61"/>
                    <a:pt x="62" y="60"/>
                    <a:pt x="62" y="60"/>
                  </a:cubicBezTo>
                  <a:cubicBezTo>
                    <a:pt x="61" y="60"/>
                    <a:pt x="59" y="61"/>
                    <a:pt x="60" y="62"/>
                  </a:cubicBezTo>
                  <a:close/>
                  <a:moveTo>
                    <a:pt x="44" y="61"/>
                  </a:moveTo>
                  <a:cubicBezTo>
                    <a:pt x="45" y="61"/>
                    <a:pt x="46" y="60"/>
                    <a:pt x="45" y="60"/>
                  </a:cubicBezTo>
                  <a:cubicBezTo>
                    <a:pt x="45" y="60"/>
                    <a:pt x="44" y="61"/>
                    <a:pt x="44" y="61"/>
                  </a:cubicBezTo>
                  <a:close/>
                  <a:moveTo>
                    <a:pt x="36" y="61"/>
                  </a:moveTo>
                  <a:cubicBezTo>
                    <a:pt x="37" y="61"/>
                    <a:pt x="37" y="60"/>
                    <a:pt x="37" y="60"/>
                  </a:cubicBezTo>
                  <a:cubicBezTo>
                    <a:pt x="37" y="60"/>
                    <a:pt x="36" y="61"/>
                    <a:pt x="36" y="61"/>
                  </a:cubicBezTo>
                  <a:close/>
                  <a:moveTo>
                    <a:pt x="48" y="62"/>
                  </a:moveTo>
                  <a:cubicBezTo>
                    <a:pt x="48" y="63"/>
                    <a:pt x="49" y="63"/>
                    <a:pt x="49" y="64"/>
                  </a:cubicBezTo>
                  <a:cubicBezTo>
                    <a:pt x="51" y="63"/>
                    <a:pt x="52" y="61"/>
                    <a:pt x="50" y="60"/>
                  </a:cubicBezTo>
                  <a:cubicBezTo>
                    <a:pt x="49" y="61"/>
                    <a:pt x="49" y="62"/>
                    <a:pt x="48" y="62"/>
                  </a:cubicBezTo>
                  <a:close/>
                  <a:moveTo>
                    <a:pt x="65" y="62"/>
                  </a:moveTo>
                  <a:cubicBezTo>
                    <a:pt x="66" y="62"/>
                    <a:pt x="65" y="60"/>
                    <a:pt x="65" y="60"/>
                  </a:cubicBezTo>
                  <a:cubicBezTo>
                    <a:pt x="65" y="61"/>
                    <a:pt x="65" y="61"/>
                    <a:pt x="65" y="62"/>
                  </a:cubicBezTo>
                  <a:close/>
                  <a:moveTo>
                    <a:pt x="56" y="62"/>
                  </a:moveTo>
                  <a:cubicBezTo>
                    <a:pt x="57" y="62"/>
                    <a:pt x="57" y="61"/>
                    <a:pt x="58" y="61"/>
                  </a:cubicBezTo>
                  <a:cubicBezTo>
                    <a:pt x="58" y="61"/>
                    <a:pt x="58" y="60"/>
                    <a:pt x="57" y="60"/>
                  </a:cubicBezTo>
                  <a:cubicBezTo>
                    <a:pt x="57" y="61"/>
                    <a:pt x="56" y="62"/>
                    <a:pt x="56" y="62"/>
                  </a:cubicBezTo>
                  <a:close/>
                  <a:moveTo>
                    <a:pt x="31" y="62"/>
                  </a:moveTo>
                  <a:cubicBezTo>
                    <a:pt x="31" y="62"/>
                    <a:pt x="32" y="61"/>
                    <a:pt x="31" y="61"/>
                  </a:cubicBezTo>
                  <a:cubicBezTo>
                    <a:pt x="31" y="61"/>
                    <a:pt x="31" y="61"/>
                    <a:pt x="31" y="62"/>
                  </a:cubicBezTo>
                  <a:close/>
                  <a:moveTo>
                    <a:pt x="41" y="64"/>
                  </a:moveTo>
                  <a:cubicBezTo>
                    <a:pt x="41" y="63"/>
                    <a:pt x="44" y="62"/>
                    <a:pt x="43" y="61"/>
                  </a:cubicBezTo>
                  <a:cubicBezTo>
                    <a:pt x="42" y="62"/>
                    <a:pt x="40" y="63"/>
                    <a:pt x="41" y="64"/>
                  </a:cubicBezTo>
                  <a:close/>
                  <a:moveTo>
                    <a:pt x="36" y="62"/>
                  </a:moveTo>
                  <a:cubicBezTo>
                    <a:pt x="37" y="62"/>
                    <a:pt x="37" y="62"/>
                    <a:pt x="37" y="62"/>
                  </a:cubicBezTo>
                  <a:cubicBezTo>
                    <a:pt x="37" y="62"/>
                    <a:pt x="38" y="62"/>
                    <a:pt x="38" y="61"/>
                  </a:cubicBezTo>
                  <a:cubicBezTo>
                    <a:pt x="38" y="61"/>
                    <a:pt x="38" y="61"/>
                    <a:pt x="37" y="61"/>
                  </a:cubicBezTo>
                  <a:cubicBezTo>
                    <a:pt x="37" y="61"/>
                    <a:pt x="37" y="61"/>
                    <a:pt x="36" y="62"/>
                  </a:cubicBezTo>
                  <a:close/>
                  <a:moveTo>
                    <a:pt x="45" y="62"/>
                  </a:moveTo>
                  <a:cubicBezTo>
                    <a:pt x="45" y="61"/>
                    <a:pt x="46" y="61"/>
                    <a:pt x="46" y="61"/>
                  </a:cubicBezTo>
                  <a:cubicBezTo>
                    <a:pt x="46" y="61"/>
                    <a:pt x="45" y="62"/>
                    <a:pt x="45" y="62"/>
                  </a:cubicBezTo>
                  <a:close/>
                  <a:moveTo>
                    <a:pt x="45" y="63"/>
                  </a:moveTo>
                  <a:cubicBezTo>
                    <a:pt x="45" y="63"/>
                    <a:pt x="46" y="63"/>
                    <a:pt x="45" y="64"/>
                  </a:cubicBezTo>
                  <a:cubicBezTo>
                    <a:pt x="46" y="64"/>
                    <a:pt x="46" y="63"/>
                    <a:pt x="47" y="62"/>
                  </a:cubicBezTo>
                  <a:cubicBezTo>
                    <a:pt x="47" y="61"/>
                    <a:pt x="45" y="62"/>
                    <a:pt x="45" y="63"/>
                  </a:cubicBezTo>
                  <a:close/>
                  <a:moveTo>
                    <a:pt x="70" y="61"/>
                  </a:moveTo>
                  <a:cubicBezTo>
                    <a:pt x="71" y="62"/>
                    <a:pt x="70" y="62"/>
                    <a:pt x="70" y="63"/>
                  </a:cubicBezTo>
                  <a:cubicBezTo>
                    <a:pt x="70" y="63"/>
                    <a:pt x="70" y="63"/>
                    <a:pt x="70" y="63"/>
                  </a:cubicBezTo>
                  <a:cubicBezTo>
                    <a:pt x="70" y="64"/>
                    <a:pt x="71" y="65"/>
                    <a:pt x="70" y="66"/>
                  </a:cubicBezTo>
                  <a:cubicBezTo>
                    <a:pt x="69" y="65"/>
                    <a:pt x="70" y="65"/>
                    <a:pt x="69" y="65"/>
                  </a:cubicBezTo>
                  <a:cubicBezTo>
                    <a:pt x="69" y="66"/>
                    <a:pt x="70" y="68"/>
                    <a:pt x="70" y="70"/>
                  </a:cubicBezTo>
                  <a:cubicBezTo>
                    <a:pt x="69" y="70"/>
                    <a:pt x="69" y="70"/>
                    <a:pt x="69" y="70"/>
                  </a:cubicBezTo>
                  <a:cubicBezTo>
                    <a:pt x="69" y="71"/>
                    <a:pt x="69" y="71"/>
                    <a:pt x="69" y="72"/>
                  </a:cubicBezTo>
                  <a:cubicBezTo>
                    <a:pt x="70" y="73"/>
                    <a:pt x="69" y="75"/>
                    <a:pt x="70" y="75"/>
                  </a:cubicBezTo>
                  <a:cubicBezTo>
                    <a:pt x="70" y="70"/>
                    <a:pt x="71" y="66"/>
                    <a:pt x="71" y="62"/>
                  </a:cubicBezTo>
                  <a:cubicBezTo>
                    <a:pt x="71" y="62"/>
                    <a:pt x="71" y="62"/>
                    <a:pt x="71" y="62"/>
                  </a:cubicBezTo>
                  <a:cubicBezTo>
                    <a:pt x="71" y="61"/>
                    <a:pt x="71" y="62"/>
                    <a:pt x="71" y="61"/>
                  </a:cubicBezTo>
                  <a:cubicBezTo>
                    <a:pt x="71" y="61"/>
                    <a:pt x="70" y="61"/>
                    <a:pt x="70" y="61"/>
                  </a:cubicBezTo>
                  <a:close/>
                  <a:moveTo>
                    <a:pt x="61" y="63"/>
                  </a:moveTo>
                  <a:cubicBezTo>
                    <a:pt x="61" y="64"/>
                    <a:pt x="61" y="65"/>
                    <a:pt x="62" y="66"/>
                  </a:cubicBezTo>
                  <a:cubicBezTo>
                    <a:pt x="62" y="64"/>
                    <a:pt x="62" y="62"/>
                    <a:pt x="62" y="61"/>
                  </a:cubicBezTo>
                  <a:cubicBezTo>
                    <a:pt x="62" y="62"/>
                    <a:pt x="61" y="62"/>
                    <a:pt x="61" y="63"/>
                  </a:cubicBezTo>
                  <a:close/>
                  <a:moveTo>
                    <a:pt x="25" y="65"/>
                  </a:moveTo>
                  <a:cubicBezTo>
                    <a:pt x="26" y="64"/>
                    <a:pt x="27" y="63"/>
                    <a:pt x="27" y="62"/>
                  </a:cubicBezTo>
                  <a:cubicBezTo>
                    <a:pt x="26" y="63"/>
                    <a:pt x="26" y="64"/>
                    <a:pt x="25" y="65"/>
                  </a:cubicBezTo>
                  <a:close/>
                  <a:moveTo>
                    <a:pt x="31" y="63"/>
                  </a:moveTo>
                  <a:cubicBezTo>
                    <a:pt x="31" y="63"/>
                    <a:pt x="32" y="63"/>
                    <a:pt x="32" y="64"/>
                  </a:cubicBezTo>
                  <a:cubicBezTo>
                    <a:pt x="31" y="64"/>
                    <a:pt x="31" y="64"/>
                    <a:pt x="31" y="64"/>
                  </a:cubicBezTo>
                  <a:cubicBezTo>
                    <a:pt x="31" y="63"/>
                    <a:pt x="31" y="64"/>
                    <a:pt x="31" y="63"/>
                  </a:cubicBezTo>
                  <a:cubicBezTo>
                    <a:pt x="31" y="63"/>
                    <a:pt x="32" y="63"/>
                    <a:pt x="32" y="62"/>
                  </a:cubicBezTo>
                  <a:cubicBezTo>
                    <a:pt x="31" y="62"/>
                    <a:pt x="31" y="63"/>
                    <a:pt x="31" y="63"/>
                  </a:cubicBezTo>
                  <a:cubicBezTo>
                    <a:pt x="31" y="64"/>
                    <a:pt x="31" y="64"/>
                    <a:pt x="31" y="64"/>
                  </a:cubicBezTo>
                  <a:cubicBezTo>
                    <a:pt x="31" y="64"/>
                    <a:pt x="31" y="64"/>
                    <a:pt x="31" y="64"/>
                  </a:cubicBezTo>
                  <a:cubicBezTo>
                    <a:pt x="31" y="65"/>
                    <a:pt x="31" y="65"/>
                    <a:pt x="32" y="66"/>
                  </a:cubicBezTo>
                  <a:cubicBezTo>
                    <a:pt x="32" y="65"/>
                    <a:pt x="32" y="63"/>
                    <a:pt x="32" y="62"/>
                  </a:cubicBezTo>
                  <a:cubicBezTo>
                    <a:pt x="31" y="63"/>
                    <a:pt x="32" y="63"/>
                    <a:pt x="31" y="63"/>
                  </a:cubicBezTo>
                  <a:close/>
                  <a:moveTo>
                    <a:pt x="42" y="64"/>
                  </a:moveTo>
                  <a:cubicBezTo>
                    <a:pt x="41" y="64"/>
                    <a:pt x="41" y="65"/>
                    <a:pt x="41" y="65"/>
                  </a:cubicBezTo>
                  <a:cubicBezTo>
                    <a:pt x="41" y="64"/>
                    <a:pt x="41" y="65"/>
                    <a:pt x="41" y="65"/>
                  </a:cubicBezTo>
                  <a:cubicBezTo>
                    <a:pt x="42" y="64"/>
                    <a:pt x="44" y="63"/>
                    <a:pt x="43" y="62"/>
                  </a:cubicBezTo>
                  <a:cubicBezTo>
                    <a:pt x="42" y="63"/>
                    <a:pt x="42" y="64"/>
                    <a:pt x="41" y="65"/>
                  </a:cubicBezTo>
                  <a:cubicBezTo>
                    <a:pt x="41" y="64"/>
                    <a:pt x="42" y="64"/>
                    <a:pt x="42" y="64"/>
                  </a:cubicBezTo>
                  <a:close/>
                  <a:moveTo>
                    <a:pt x="35" y="65"/>
                  </a:moveTo>
                  <a:cubicBezTo>
                    <a:pt x="35" y="65"/>
                    <a:pt x="36" y="64"/>
                    <a:pt x="36" y="63"/>
                  </a:cubicBezTo>
                  <a:cubicBezTo>
                    <a:pt x="36" y="63"/>
                    <a:pt x="36" y="62"/>
                    <a:pt x="36" y="62"/>
                  </a:cubicBezTo>
                  <a:cubicBezTo>
                    <a:pt x="35" y="63"/>
                    <a:pt x="35" y="64"/>
                    <a:pt x="35" y="65"/>
                  </a:cubicBezTo>
                  <a:close/>
                  <a:moveTo>
                    <a:pt x="37" y="64"/>
                  </a:moveTo>
                  <a:cubicBezTo>
                    <a:pt x="38" y="64"/>
                    <a:pt x="38" y="64"/>
                    <a:pt x="38" y="64"/>
                  </a:cubicBezTo>
                  <a:cubicBezTo>
                    <a:pt x="38" y="64"/>
                    <a:pt x="39" y="63"/>
                    <a:pt x="39" y="63"/>
                  </a:cubicBezTo>
                  <a:cubicBezTo>
                    <a:pt x="39" y="63"/>
                    <a:pt x="39" y="62"/>
                    <a:pt x="38" y="62"/>
                  </a:cubicBezTo>
                  <a:cubicBezTo>
                    <a:pt x="38" y="63"/>
                    <a:pt x="37" y="63"/>
                    <a:pt x="37" y="64"/>
                  </a:cubicBezTo>
                  <a:close/>
                  <a:moveTo>
                    <a:pt x="57" y="64"/>
                  </a:moveTo>
                  <a:cubicBezTo>
                    <a:pt x="57" y="64"/>
                    <a:pt x="57" y="64"/>
                    <a:pt x="58" y="64"/>
                  </a:cubicBezTo>
                  <a:cubicBezTo>
                    <a:pt x="58" y="64"/>
                    <a:pt x="59" y="63"/>
                    <a:pt x="59" y="63"/>
                  </a:cubicBezTo>
                  <a:cubicBezTo>
                    <a:pt x="58" y="63"/>
                    <a:pt x="58" y="63"/>
                    <a:pt x="57" y="64"/>
                  </a:cubicBezTo>
                  <a:close/>
                  <a:moveTo>
                    <a:pt x="63" y="64"/>
                  </a:moveTo>
                  <a:cubicBezTo>
                    <a:pt x="63" y="64"/>
                    <a:pt x="63" y="64"/>
                    <a:pt x="64" y="64"/>
                  </a:cubicBezTo>
                  <a:cubicBezTo>
                    <a:pt x="63" y="63"/>
                    <a:pt x="63" y="63"/>
                    <a:pt x="63" y="63"/>
                  </a:cubicBezTo>
                  <a:cubicBezTo>
                    <a:pt x="63" y="63"/>
                    <a:pt x="63" y="64"/>
                    <a:pt x="63" y="64"/>
                  </a:cubicBezTo>
                  <a:close/>
                  <a:moveTo>
                    <a:pt x="50" y="65"/>
                  </a:moveTo>
                  <a:cubicBezTo>
                    <a:pt x="50" y="66"/>
                    <a:pt x="50" y="66"/>
                    <a:pt x="51" y="67"/>
                  </a:cubicBezTo>
                  <a:cubicBezTo>
                    <a:pt x="52" y="67"/>
                    <a:pt x="52" y="66"/>
                    <a:pt x="52" y="65"/>
                  </a:cubicBezTo>
                  <a:cubicBezTo>
                    <a:pt x="52" y="64"/>
                    <a:pt x="52" y="63"/>
                    <a:pt x="51" y="63"/>
                  </a:cubicBezTo>
                  <a:cubicBezTo>
                    <a:pt x="51" y="64"/>
                    <a:pt x="50" y="64"/>
                    <a:pt x="50" y="65"/>
                  </a:cubicBezTo>
                  <a:close/>
                  <a:moveTo>
                    <a:pt x="46" y="65"/>
                  </a:moveTo>
                  <a:cubicBezTo>
                    <a:pt x="47" y="65"/>
                    <a:pt x="47" y="66"/>
                    <a:pt x="47" y="66"/>
                  </a:cubicBezTo>
                  <a:cubicBezTo>
                    <a:pt x="47" y="66"/>
                    <a:pt x="47" y="66"/>
                    <a:pt x="48" y="66"/>
                  </a:cubicBezTo>
                  <a:cubicBezTo>
                    <a:pt x="48" y="66"/>
                    <a:pt x="48" y="66"/>
                    <a:pt x="48" y="66"/>
                  </a:cubicBezTo>
                  <a:cubicBezTo>
                    <a:pt x="48" y="66"/>
                    <a:pt x="48" y="66"/>
                    <a:pt x="48" y="65"/>
                  </a:cubicBezTo>
                  <a:cubicBezTo>
                    <a:pt x="48" y="65"/>
                    <a:pt x="48" y="64"/>
                    <a:pt x="47" y="63"/>
                  </a:cubicBezTo>
                  <a:cubicBezTo>
                    <a:pt x="47" y="64"/>
                    <a:pt x="46" y="64"/>
                    <a:pt x="46" y="65"/>
                  </a:cubicBezTo>
                  <a:close/>
                  <a:moveTo>
                    <a:pt x="54" y="64"/>
                  </a:moveTo>
                  <a:cubicBezTo>
                    <a:pt x="54" y="65"/>
                    <a:pt x="54" y="65"/>
                    <a:pt x="54" y="65"/>
                  </a:cubicBezTo>
                  <a:cubicBezTo>
                    <a:pt x="54" y="65"/>
                    <a:pt x="55" y="65"/>
                    <a:pt x="54" y="64"/>
                  </a:cubicBezTo>
                  <a:close/>
                  <a:moveTo>
                    <a:pt x="54" y="66"/>
                  </a:moveTo>
                  <a:cubicBezTo>
                    <a:pt x="55" y="66"/>
                    <a:pt x="57" y="64"/>
                    <a:pt x="56" y="63"/>
                  </a:cubicBezTo>
                  <a:cubicBezTo>
                    <a:pt x="55" y="64"/>
                    <a:pt x="54" y="65"/>
                    <a:pt x="54" y="66"/>
                  </a:cubicBezTo>
                  <a:close/>
                  <a:moveTo>
                    <a:pt x="42" y="66"/>
                  </a:moveTo>
                  <a:cubicBezTo>
                    <a:pt x="42" y="65"/>
                    <a:pt x="43" y="65"/>
                    <a:pt x="43" y="65"/>
                  </a:cubicBezTo>
                  <a:cubicBezTo>
                    <a:pt x="43" y="66"/>
                    <a:pt x="42" y="66"/>
                    <a:pt x="42" y="66"/>
                  </a:cubicBezTo>
                  <a:cubicBezTo>
                    <a:pt x="42" y="67"/>
                    <a:pt x="42" y="67"/>
                    <a:pt x="43" y="67"/>
                  </a:cubicBezTo>
                  <a:cubicBezTo>
                    <a:pt x="44" y="66"/>
                    <a:pt x="44" y="66"/>
                    <a:pt x="45" y="65"/>
                  </a:cubicBezTo>
                  <a:cubicBezTo>
                    <a:pt x="45" y="64"/>
                    <a:pt x="45" y="64"/>
                    <a:pt x="44" y="64"/>
                  </a:cubicBezTo>
                  <a:cubicBezTo>
                    <a:pt x="43" y="63"/>
                    <a:pt x="42" y="65"/>
                    <a:pt x="42" y="66"/>
                  </a:cubicBezTo>
                  <a:close/>
                  <a:moveTo>
                    <a:pt x="27" y="67"/>
                  </a:moveTo>
                  <a:cubicBezTo>
                    <a:pt x="27" y="66"/>
                    <a:pt x="28" y="65"/>
                    <a:pt x="28" y="64"/>
                  </a:cubicBezTo>
                  <a:cubicBezTo>
                    <a:pt x="27" y="65"/>
                    <a:pt x="27" y="66"/>
                    <a:pt x="27" y="67"/>
                  </a:cubicBezTo>
                  <a:close/>
                  <a:moveTo>
                    <a:pt x="36" y="67"/>
                  </a:moveTo>
                  <a:cubicBezTo>
                    <a:pt x="36" y="67"/>
                    <a:pt x="37" y="66"/>
                    <a:pt x="37" y="65"/>
                  </a:cubicBezTo>
                  <a:cubicBezTo>
                    <a:pt x="37" y="64"/>
                    <a:pt x="37" y="64"/>
                    <a:pt x="37" y="64"/>
                  </a:cubicBezTo>
                  <a:cubicBezTo>
                    <a:pt x="36" y="65"/>
                    <a:pt x="35" y="66"/>
                    <a:pt x="36" y="67"/>
                  </a:cubicBezTo>
                  <a:close/>
                  <a:moveTo>
                    <a:pt x="58" y="65"/>
                  </a:moveTo>
                  <a:cubicBezTo>
                    <a:pt x="58" y="65"/>
                    <a:pt x="59" y="64"/>
                    <a:pt x="59" y="64"/>
                  </a:cubicBezTo>
                  <a:cubicBezTo>
                    <a:pt x="58" y="64"/>
                    <a:pt x="58" y="65"/>
                    <a:pt x="58" y="65"/>
                  </a:cubicBezTo>
                  <a:close/>
                  <a:moveTo>
                    <a:pt x="39" y="65"/>
                  </a:moveTo>
                  <a:cubicBezTo>
                    <a:pt x="39" y="66"/>
                    <a:pt x="39" y="66"/>
                    <a:pt x="39" y="66"/>
                  </a:cubicBezTo>
                  <a:cubicBezTo>
                    <a:pt x="39" y="66"/>
                    <a:pt x="40" y="65"/>
                    <a:pt x="40" y="65"/>
                  </a:cubicBezTo>
                  <a:cubicBezTo>
                    <a:pt x="40" y="65"/>
                    <a:pt x="40" y="64"/>
                    <a:pt x="40" y="64"/>
                  </a:cubicBezTo>
                  <a:cubicBezTo>
                    <a:pt x="39" y="65"/>
                    <a:pt x="39" y="65"/>
                    <a:pt x="39" y="65"/>
                  </a:cubicBezTo>
                  <a:close/>
                  <a:moveTo>
                    <a:pt x="58" y="66"/>
                  </a:moveTo>
                  <a:cubicBezTo>
                    <a:pt x="59" y="67"/>
                    <a:pt x="59" y="68"/>
                    <a:pt x="59" y="68"/>
                  </a:cubicBezTo>
                  <a:cubicBezTo>
                    <a:pt x="60" y="68"/>
                    <a:pt x="61" y="67"/>
                    <a:pt x="61" y="66"/>
                  </a:cubicBezTo>
                  <a:cubicBezTo>
                    <a:pt x="60" y="67"/>
                    <a:pt x="60" y="65"/>
                    <a:pt x="59" y="64"/>
                  </a:cubicBezTo>
                  <a:cubicBezTo>
                    <a:pt x="59" y="65"/>
                    <a:pt x="58" y="66"/>
                    <a:pt x="58" y="66"/>
                  </a:cubicBezTo>
                  <a:close/>
                  <a:moveTo>
                    <a:pt x="29" y="67"/>
                  </a:moveTo>
                  <a:cubicBezTo>
                    <a:pt x="30" y="66"/>
                    <a:pt x="30" y="66"/>
                    <a:pt x="30" y="65"/>
                  </a:cubicBezTo>
                  <a:cubicBezTo>
                    <a:pt x="30" y="65"/>
                    <a:pt x="30" y="65"/>
                    <a:pt x="30" y="65"/>
                  </a:cubicBezTo>
                  <a:cubicBezTo>
                    <a:pt x="30" y="66"/>
                    <a:pt x="29" y="66"/>
                    <a:pt x="29" y="67"/>
                  </a:cubicBezTo>
                  <a:close/>
                  <a:moveTo>
                    <a:pt x="63" y="65"/>
                  </a:moveTo>
                  <a:cubicBezTo>
                    <a:pt x="63" y="66"/>
                    <a:pt x="62" y="67"/>
                    <a:pt x="63" y="68"/>
                  </a:cubicBezTo>
                  <a:cubicBezTo>
                    <a:pt x="64" y="67"/>
                    <a:pt x="65" y="67"/>
                    <a:pt x="64" y="66"/>
                  </a:cubicBezTo>
                  <a:cubicBezTo>
                    <a:pt x="64" y="66"/>
                    <a:pt x="64" y="65"/>
                    <a:pt x="64" y="65"/>
                  </a:cubicBezTo>
                  <a:cubicBezTo>
                    <a:pt x="64" y="65"/>
                    <a:pt x="63" y="65"/>
                    <a:pt x="63" y="65"/>
                  </a:cubicBezTo>
                  <a:cubicBezTo>
                    <a:pt x="63" y="65"/>
                    <a:pt x="63" y="66"/>
                    <a:pt x="63" y="65"/>
                  </a:cubicBezTo>
                  <a:close/>
                  <a:moveTo>
                    <a:pt x="24" y="69"/>
                  </a:moveTo>
                  <a:cubicBezTo>
                    <a:pt x="25" y="68"/>
                    <a:pt x="26" y="67"/>
                    <a:pt x="26" y="65"/>
                  </a:cubicBezTo>
                  <a:cubicBezTo>
                    <a:pt x="25" y="66"/>
                    <a:pt x="24" y="67"/>
                    <a:pt x="24" y="69"/>
                  </a:cubicBezTo>
                  <a:close/>
                  <a:moveTo>
                    <a:pt x="39" y="67"/>
                  </a:moveTo>
                  <a:cubicBezTo>
                    <a:pt x="40" y="67"/>
                    <a:pt x="40" y="66"/>
                    <a:pt x="41" y="66"/>
                  </a:cubicBezTo>
                  <a:cubicBezTo>
                    <a:pt x="41" y="66"/>
                    <a:pt x="40" y="66"/>
                    <a:pt x="40" y="66"/>
                  </a:cubicBezTo>
                  <a:cubicBezTo>
                    <a:pt x="40" y="66"/>
                    <a:pt x="39" y="66"/>
                    <a:pt x="39" y="67"/>
                  </a:cubicBezTo>
                  <a:close/>
                  <a:moveTo>
                    <a:pt x="43" y="69"/>
                  </a:moveTo>
                  <a:cubicBezTo>
                    <a:pt x="44" y="69"/>
                    <a:pt x="44" y="70"/>
                    <a:pt x="44" y="70"/>
                  </a:cubicBezTo>
                  <a:cubicBezTo>
                    <a:pt x="45" y="69"/>
                    <a:pt x="47" y="67"/>
                    <a:pt x="45" y="66"/>
                  </a:cubicBezTo>
                  <a:cubicBezTo>
                    <a:pt x="45" y="67"/>
                    <a:pt x="43" y="68"/>
                    <a:pt x="43" y="69"/>
                  </a:cubicBezTo>
                  <a:close/>
                  <a:moveTo>
                    <a:pt x="51" y="68"/>
                  </a:moveTo>
                  <a:cubicBezTo>
                    <a:pt x="51" y="68"/>
                    <a:pt x="52" y="69"/>
                    <a:pt x="52" y="69"/>
                  </a:cubicBezTo>
                  <a:cubicBezTo>
                    <a:pt x="53" y="69"/>
                    <a:pt x="53" y="68"/>
                    <a:pt x="54" y="67"/>
                  </a:cubicBezTo>
                  <a:cubicBezTo>
                    <a:pt x="53" y="66"/>
                    <a:pt x="53" y="66"/>
                    <a:pt x="53" y="66"/>
                  </a:cubicBezTo>
                  <a:cubicBezTo>
                    <a:pt x="52" y="66"/>
                    <a:pt x="52" y="67"/>
                    <a:pt x="51" y="68"/>
                  </a:cubicBezTo>
                  <a:close/>
                  <a:moveTo>
                    <a:pt x="55" y="67"/>
                  </a:moveTo>
                  <a:cubicBezTo>
                    <a:pt x="55" y="67"/>
                    <a:pt x="55" y="68"/>
                    <a:pt x="55" y="68"/>
                  </a:cubicBezTo>
                  <a:cubicBezTo>
                    <a:pt x="56" y="67"/>
                    <a:pt x="56" y="66"/>
                    <a:pt x="56" y="66"/>
                  </a:cubicBezTo>
                  <a:cubicBezTo>
                    <a:pt x="56" y="66"/>
                    <a:pt x="55" y="67"/>
                    <a:pt x="55" y="67"/>
                  </a:cubicBezTo>
                  <a:close/>
                  <a:moveTo>
                    <a:pt x="30" y="67"/>
                  </a:moveTo>
                  <a:cubicBezTo>
                    <a:pt x="31" y="68"/>
                    <a:pt x="31" y="67"/>
                    <a:pt x="31" y="67"/>
                  </a:cubicBezTo>
                  <a:cubicBezTo>
                    <a:pt x="31" y="66"/>
                    <a:pt x="31" y="66"/>
                    <a:pt x="30" y="66"/>
                  </a:cubicBezTo>
                  <a:cubicBezTo>
                    <a:pt x="30" y="66"/>
                    <a:pt x="30" y="67"/>
                    <a:pt x="30" y="67"/>
                  </a:cubicBezTo>
                  <a:close/>
                  <a:moveTo>
                    <a:pt x="32" y="67"/>
                  </a:moveTo>
                  <a:cubicBezTo>
                    <a:pt x="32" y="67"/>
                    <a:pt x="33" y="68"/>
                    <a:pt x="33" y="68"/>
                  </a:cubicBezTo>
                  <a:cubicBezTo>
                    <a:pt x="33" y="67"/>
                    <a:pt x="34" y="67"/>
                    <a:pt x="33" y="66"/>
                  </a:cubicBezTo>
                  <a:cubicBezTo>
                    <a:pt x="33" y="66"/>
                    <a:pt x="33" y="67"/>
                    <a:pt x="32" y="67"/>
                  </a:cubicBezTo>
                  <a:close/>
                  <a:moveTo>
                    <a:pt x="48" y="68"/>
                  </a:moveTo>
                  <a:cubicBezTo>
                    <a:pt x="49" y="68"/>
                    <a:pt x="48" y="69"/>
                    <a:pt x="49" y="69"/>
                  </a:cubicBezTo>
                  <a:cubicBezTo>
                    <a:pt x="49" y="69"/>
                    <a:pt x="50" y="68"/>
                    <a:pt x="50" y="68"/>
                  </a:cubicBezTo>
                  <a:cubicBezTo>
                    <a:pt x="49" y="67"/>
                    <a:pt x="50" y="66"/>
                    <a:pt x="49" y="66"/>
                  </a:cubicBezTo>
                  <a:cubicBezTo>
                    <a:pt x="49" y="67"/>
                    <a:pt x="48" y="67"/>
                    <a:pt x="48" y="68"/>
                  </a:cubicBezTo>
                  <a:close/>
                  <a:moveTo>
                    <a:pt x="36" y="68"/>
                  </a:moveTo>
                  <a:cubicBezTo>
                    <a:pt x="37" y="69"/>
                    <a:pt x="36" y="69"/>
                    <a:pt x="37" y="69"/>
                  </a:cubicBezTo>
                  <a:cubicBezTo>
                    <a:pt x="37" y="68"/>
                    <a:pt x="38" y="68"/>
                    <a:pt x="38" y="67"/>
                  </a:cubicBezTo>
                  <a:cubicBezTo>
                    <a:pt x="38" y="66"/>
                    <a:pt x="37" y="68"/>
                    <a:pt x="36" y="68"/>
                  </a:cubicBezTo>
                  <a:close/>
                  <a:moveTo>
                    <a:pt x="40" y="68"/>
                  </a:moveTo>
                  <a:cubicBezTo>
                    <a:pt x="40" y="68"/>
                    <a:pt x="41" y="68"/>
                    <a:pt x="40" y="69"/>
                  </a:cubicBezTo>
                  <a:cubicBezTo>
                    <a:pt x="41" y="69"/>
                    <a:pt x="41" y="69"/>
                    <a:pt x="41" y="69"/>
                  </a:cubicBezTo>
                  <a:cubicBezTo>
                    <a:pt x="42" y="68"/>
                    <a:pt x="42" y="67"/>
                    <a:pt x="41" y="67"/>
                  </a:cubicBezTo>
                  <a:cubicBezTo>
                    <a:pt x="41" y="67"/>
                    <a:pt x="40" y="67"/>
                    <a:pt x="40" y="68"/>
                  </a:cubicBezTo>
                  <a:close/>
                  <a:moveTo>
                    <a:pt x="66" y="70"/>
                  </a:moveTo>
                  <a:cubicBezTo>
                    <a:pt x="66" y="69"/>
                    <a:pt x="66" y="69"/>
                    <a:pt x="67" y="69"/>
                  </a:cubicBezTo>
                  <a:cubicBezTo>
                    <a:pt x="67" y="68"/>
                    <a:pt x="66" y="67"/>
                    <a:pt x="66" y="67"/>
                  </a:cubicBezTo>
                  <a:cubicBezTo>
                    <a:pt x="66" y="67"/>
                    <a:pt x="66" y="68"/>
                    <a:pt x="66" y="68"/>
                  </a:cubicBezTo>
                  <a:cubicBezTo>
                    <a:pt x="65" y="69"/>
                    <a:pt x="66" y="70"/>
                    <a:pt x="66" y="70"/>
                  </a:cubicBezTo>
                  <a:close/>
                  <a:moveTo>
                    <a:pt x="57" y="68"/>
                  </a:moveTo>
                  <a:cubicBezTo>
                    <a:pt x="56" y="68"/>
                    <a:pt x="56" y="68"/>
                    <a:pt x="56" y="68"/>
                  </a:cubicBezTo>
                  <a:cubicBezTo>
                    <a:pt x="57" y="69"/>
                    <a:pt x="56" y="70"/>
                    <a:pt x="57" y="71"/>
                  </a:cubicBezTo>
                  <a:cubicBezTo>
                    <a:pt x="58" y="70"/>
                    <a:pt x="58" y="70"/>
                    <a:pt x="59" y="69"/>
                  </a:cubicBezTo>
                  <a:cubicBezTo>
                    <a:pt x="58" y="69"/>
                    <a:pt x="58" y="67"/>
                    <a:pt x="57" y="67"/>
                  </a:cubicBezTo>
                  <a:cubicBezTo>
                    <a:pt x="57" y="67"/>
                    <a:pt x="56" y="68"/>
                    <a:pt x="57" y="68"/>
                  </a:cubicBezTo>
                  <a:close/>
                  <a:moveTo>
                    <a:pt x="64" y="69"/>
                  </a:moveTo>
                  <a:cubicBezTo>
                    <a:pt x="64" y="69"/>
                    <a:pt x="64" y="70"/>
                    <a:pt x="65" y="70"/>
                  </a:cubicBezTo>
                  <a:cubicBezTo>
                    <a:pt x="65" y="69"/>
                    <a:pt x="65" y="68"/>
                    <a:pt x="65" y="67"/>
                  </a:cubicBezTo>
                  <a:cubicBezTo>
                    <a:pt x="65" y="68"/>
                    <a:pt x="64" y="68"/>
                    <a:pt x="64" y="69"/>
                  </a:cubicBezTo>
                  <a:close/>
                  <a:moveTo>
                    <a:pt x="34" y="68"/>
                  </a:moveTo>
                  <a:cubicBezTo>
                    <a:pt x="35" y="68"/>
                    <a:pt x="35" y="68"/>
                    <a:pt x="35" y="68"/>
                  </a:cubicBezTo>
                  <a:cubicBezTo>
                    <a:pt x="35" y="67"/>
                    <a:pt x="35" y="67"/>
                    <a:pt x="35" y="67"/>
                  </a:cubicBezTo>
                  <a:cubicBezTo>
                    <a:pt x="34" y="67"/>
                    <a:pt x="35" y="68"/>
                    <a:pt x="34" y="68"/>
                  </a:cubicBezTo>
                  <a:close/>
                  <a:moveTo>
                    <a:pt x="37" y="70"/>
                  </a:moveTo>
                  <a:cubicBezTo>
                    <a:pt x="38" y="69"/>
                    <a:pt x="38" y="68"/>
                    <a:pt x="39" y="68"/>
                  </a:cubicBezTo>
                  <a:cubicBezTo>
                    <a:pt x="38" y="68"/>
                    <a:pt x="38" y="69"/>
                    <a:pt x="37" y="70"/>
                  </a:cubicBezTo>
                  <a:close/>
                  <a:moveTo>
                    <a:pt x="27" y="72"/>
                  </a:moveTo>
                  <a:cubicBezTo>
                    <a:pt x="27" y="72"/>
                    <a:pt x="28" y="71"/>
                    <a:pt x="28" y="70"/>
                  </a:cubicBezTo>
                  <a:cubicBezTo>
                    <a:pt x="27" y="70"/>
                    <a:pt x="29" y="68"/>
                    <a:pt x="28" y="68"/>
                  </a:cubicBezTo>
                  <a:cubicBezTo>
                    <a:pt x="27" y="69"/>
                    <a:pt x="26" y="71"/>
                    <a:pt x="27" y="72"/>
                  </a:cubicBezTo>
                  <a:close/>
                  <a:moveTo>
                    <a:pt x="61" y="70"/>
                  </a:moveTo>
                  <a:cubicBezTo>
                    <a:pt x="61" y="70"/>
                    <a:pt x="61" y="70"/>
                    <a:pt x="62" y="69"/>
                  </a:cubicBezTo>
                  <a:cubicBezTo>
                    <a:pt x="61" y="69"/>
                    <a:pt x="62" y="69"/>
                    <a:pt x="61" y="68"/>
                  </a:cubicBezTo>
                  <a:cubicBezTo>
                    <a:pt x="60" y="68"/>
                    <a:pt x="60" y="70"/>
                    <a:pt x="61" y="70"/>
                  </a:cubicBezTo>
                  <a:close/>
                  <a:moveTo>
                    <a:pt x="53" y="71"/>
                  </a:moveTo>
                  <a:cubicBezTo>
                    <a:pt x="53" y="70"/>
                    <a:pt x="54" y="70"/>
                    <a:pt x="55" y="69"/>
                  </a:cubicBezTo>
                  <a:cubicBezTo>
                    <a:pt x="54" y="67"/>
                    <a:pt x="52" y="70"/>
                    <a:pt x="53" y="71"/>
                  </a:cubicBezTo>
                  <a:close/>
                  <a:moveTo>
                    <a:pt x="33" y="69"/>
                  </a:moveTo>
                  <a:cubicBezTo>
                    <a:pt x="33" y="69"/>
                    <a:pt x="34" y="69"/>
                    <a:pt x="34" y="68"/>
                  </a:cubicBezTo>
                  <a:cubicBezTo>
                    <a:pt x="33" y="68"/>
                    <a:pt x="33" y="69"/>
                    <a:pt x="33" y="69"/>
                  </a:cubicBezTo>
                  <a:close/>
                  <a:moveTo>
                    <a:pt x="38" y="71"/>
                  </a:moveTo>
                  <a:cubicBezTo>
                    <a:pt x="39" y="70"/>
                    <a:pt x="39" y="69"/>
                    <a:pt x="40" y="69"/>
                  </a:cubicBezTo>
                  <a:cubicBezTo>
                    <a:pt x="40" y="69"/>
                    <a:pt x="40" y="69"/>
                    <a:pt x="39" y="69"/>
                  </a:cubicBezTo>
                  <a:cubicBezTo>
                    <a:pt x="39" y="69"/>
                    <a:pt x="38" y="70"/>
                    <a:pt x="38" y="71"/>
                  </a:cubicBezTo>
                  <a:close/>
                  <a:moveTo>
                    <a:pt x="45" y="71"/>
                  </a:moveTo>
                  <a:cubicBezTo>
                    <a:pt x="46" y="71"/>
                    <a:pt x="46" y="72"/>
                    <a:pt x="46" y="72"/>
                  </a:cubicBezTo>
                  <a:cubicBezTo>
                    <a:pt x="47" y="71"/>
                    <a:pt x="48" y="71"/>
                    <a:pt x="48" y="70"/>
                  </a:cubicBezTo>
                  <a:cubicBezTo>
                    <a:pt x="48" y="70"/>
                    <a:pt x="48" y="69"/>
                    <a:pt x="47" y="69"/>
                  </a:cubicBezTo>
                  <a:cubicBezTo>
                    <a:pt x="46" y="69"/>
                    <a:pt x="46" y="70"/>
                    <a:pt x="45" y="71"/>
                  </a:cubicBezTo>
                  <a:close/>
                  <a:moveTo>
                    <a:pt x="41" y="70"/>
                  </a:moveTo>
                  <a:cubicBezTo>
                    <a:pt x="42" y="71"/>
                    <a:pt x="42" y="71"/>
                    <a:pt x="43" y="72"/>
                  </a:cubicBezTo>
                  <a:cubicBezTo>
                    <a:pt x="43" y="71"/>
                    <a:pt x="43" y="71"/>
                    <a:pt x="44" y="71"/>
                  </a:cubicBezTo>
                  <a:cubicBezTo>
                    <a:pt x="43" y="70"/>
                    <a:pt x="43" y="69"/>
                    <a:pt x="42" y="69"/>
                  </a:cubicBezTo>
                  <a:cubicBezTo>
                    <a:pt x="42" y="69"/>
                    <a:pt x="42" y="70"/>
                    <a:pt x="41" y="70"/>
                  </a:cubicBezTo>
                  <a:close/>
                  <a:moveTo>
                    <a:pt x="49" y="70"/>
                  </a:moveTo>
                  <a:cubicBezTo>
                    <a:pt x="50" y="70"/>
                    <a:pt x="50" y="71"/>
                    <a:pt x="50" y="71"/>
                  </a:cubicBezTo>
                  <a:cubicBezTo>
                    <a:pt x="51" y="71"/>
                    <a:pt x="51" y="71"/>
                    <a:pt x="51" y="70"/>
                  </a:cubicBezTo>
                  <a:cubicBezTo>
                    <a:pt x="51" y="69"/>
                    <a:pt x="50" y="69"/>
                    <a:pt x="49" y="70"/>
                  </a:cubicBezTo>
                  <a:close/>
                  <a:moveTo>
                    <a:pt x="35" y="71"/>
                  </a:moveTo>
                  <a:cubicBezTo>
                    <a:pt x="35" y="71"/>
                    <a:pt x="35" y="71"/>
                    <a:pt x="35" y="71"/>
                  </a:cubicBezTo>
                  <a:cubicBezTo>
                    <a:pt x="35" y="71"/>
                    <a:pt x="36" y="70"/>
                    <a:pt x="36" y="70"/>
                  </a:cubicBezTo>
                  <a:cubicBezTo>
                    <a:pt x="36" y="69"/>
                    <a:pt x="36" y="69"/>
                    <a:pt x="36" y="69"/>
                  </a:cubicBezTo>
                  <a:cubicBezTo>
                    <a:pt x="35" y="70"/>
                    <a:pt x="35" y="70"/>
                    <a:pt x="35" y="71"/>
                  </a:cubicBezTo>
                  <a:close/>
                  <a:moveTo>
                    <a:pt x="39" y="71"/>
                  </a:moveTo>
                  <a:cubicBezTo>
                    <a:pt x="38" y="71"/>
                    <a:pt x="38" y="71"/>
                    <a:pt x="38" y="71"/>
                  </a:cubicBezTo>
                  <a:cubicBezTo>
                    <a:pt x="38" y="72"/>
                    <a:pt x="39" y="71"/>
                    <a:pt x="39" y="72"/>
                  </a:cubicBezTo>
                  <a:cubicBezTo>
                    <a:pt x="39" y="71"/>
                    <a:pt x="40" y="71"/>
                    <a:pt x="40" y="70"/>
                  </a:cubicBezTo>
                  <a:cubicBezTo>
                    <a:pt x="40" y="70"/>
                    <a:pt x="40" y="69"/>
                    <a:pt x="40" y="69"/>
                  </a:cubicBezTo>
                  <a:cubicBezTo>
                    <a:pt x="40" y="70"/>
                    <a:pt x="38" y="70"/>
                    <a:pt x="39" y="71"/>
                  </a:cubicBezTo>
                  <a:close/>
                  <a:moveTo>
                    <a:pt x="54" y="71"/>
                  </a:moveTo>
                  <a:cubicBezTo>
                    <a:pt x="54" y="72"/>
                    <a:pt x="54" y="73"/>
                    <a:pt x="55" y="73"/>
                  </a:cubicBezTo>
                  <a:cubicBezTo>
                    <a:pt x="56" y="73"/>
                    <a:pt x="56" y="70"/>
                    <a:pt x="55" y="70"/>
                  </a:cubicBezTo>
                  <a:cubicBezTo>
                    <a:pt x="55" y="70"/>
                    <a:pt x="54" y="71"/>
                    <a:pt x="54" y="71"/>
                  </a:cubicBezTo>
                  <a:close/>
                  <a:moveTo>
                    <a:pt x="32" y="71"/>
                  </a:moveTo>
                  <a:cubicBezTo>
                    <a:pt x="33" y="71"/>
                    <a:pt x="33" y="70"/>
                    <a:pt x="33" y="70"/>
                  </a:cubicBezTo>
                  <a:cubicBezTo>
                    <a:pt x="33" y="70"/>
                    <a:pt x="32" y="70"/>
                    <a:pt x="32" y="71"/>
                  </a:cubicBezTo>
                  <a:close/>
                  <a:moveTo>
                    <a:pt x="64" y="72"/>
                  </a:moveTo>
                  <a:cubicBezTo>
                    <a:pt x="64" y="72"/>
                    <a:pt x="64" y="72"/>
                    <a:pt x="64" y="72"/>
                  </a:cubicBezTo>
                  <a:cubicBezTo>
                    <a:pt x="64" y="71"/>
                    <a:pt x="63" y="70"/>
                    <a:pt x="63" y="70"/>
                  </a:cubicBezTo>
                  <a:cubicBezTo>
                    <a:pt x="63" y="71"/>
                    <a:pt x="63" y="72"/>
                    <a:pt x="64" y="72"/>
                  </a:cubicBezTo>
                  <a:close/>
                  <a:moveTo>
                    <a:pt x="36" y="72"/>
                  </a:moveTo>
                  <a:cubicBezTo>
                    <a:pt x="36" y="71"/>
                    <a:pt x="37" y="71"/>
                    <a:pt x="36" y="70"/>
                  </a:cubicBezTo>
                  <a:cubicBezTo>
                    <a:pt x="36" y="71"/>
                    <a:pt x="35" y="71"/>
                    <a:pt x="36" y="72"/>
                  </a:cubicBezTo>
                  <a:close/>
                  <a:moveTo>
                    <a:pt x="29" y="73"/>
                  </a:moveTo>
                  <a:cubicBezTo>
                    <a:pt x="30" y="72"/>
                    <a:pt x="30" y="72"/>
                    <a:pt x="31" y="71"/>
                  </a:cubicBezTo>
                  <a:cubicBezTo>
                    <a:pt x="30" y="71"/>
                    <a:pt x="31" y="70"/>
                    <a:pt x="30" y="70"/>
                  </a:cubicBezTo>
                  <a:cubicBezTo>
                    <a:pt x="30" y="71"/>
                    <a:pt x="29" y="71"/>
                    <a:pt x="29" y="73"/>
                  </a:cubicBezTo>
                  <a:close/>
                  <a:moveTo>
                    <a:pt x="58" y="72"/>
                  </a:moveTo>
                  <a:cubicBezTo>
                    <a:pt x="58" y="72"/>
                    <a:pt x="58" y="71"/>
                    <a:pt x="58" y="71"/>
                  </a:cubicBezTo>
                  <a:cubicBezTo>
                    <a:pt x="59" y="71"/>
                    <a:pt x="59" y="72"/>
                    <a:pt x="59" y="72"/>
                  </a:cubicBezTo>
                  <a:cubicBezTo>
                    <a:pt x="60" y="72"/>
                    <a:pt x="59" y="71"/>
                    <a:pt x="59" y="70"/>
                  </a:cubicBezTo>
                  <a:cubicBezTo>
                    <a:pt x="59" y="71"/>
                    <a:pt x="57" y="71"/>
                    <a:pt x="58" y="72"/>
                  </a:cubicBezTo>
                  <a:close/>
                  <a:moveTo>
                    <a:pt x="62" y="72"/>
                  </a:moveTo>
                  <a:cubicBezTo>
                    <a:pt x="61" y="71"/>
                    <a:pt x="62" y="71"/>
                    <a:pt x="62" y="71"/>
                  </a:cubicBezTo>
                  <a:cubicBezTo>
                    <a:pt x="61" y="71"/>
                    <a:pt x="61" y="72"/>
                    <a:pt x="62" y="72"/>
                  </a:cubicBezTo>
                  <a:close/>
                  <a:moveTo>
                    <a:pt x="21" y="79"/>
                  </a:moveTo>
                  <a:cubicBezTo>
                    <a:pt x="22" y="77"/>
                    <a:pt x="24" y="74"/>
                    <a:pt x="24" y="72"/>
                  </a:cubicBezTo>
                  <a:cubicBezTo>
                    <a:pt x="24" y="72"/>
                    <a:pt x="24" y="71"/>
                    <a:pt x="23" y="71"/>
                  </a:cubicBezTo>
                  <a:cubicBezTo>
                    <a:pt x="23" y="74"/>
                    <a:pt x="22" y="76"/>
                    <a:pt x="21" y="79"/>
                  </a:cubicBezTo>
                  <a:close/>
                  <a:moveTo>
                    <a:pt x="66" y="72"/>
                  </a:moveTo>
                  <a:cubicBezTo>
                    <a:pt x="66" y="72"/>
                    <a:pt x="66" y="72"/>
                    <a:pt x="66" y="72"/>
                  </a:cubicBezTo>
                  <a:cubicBezTo>
                    <a:pt x="66" y="72"/>
                    <a:pt x="67" y="71"/>
                    <a:pt x="66" y="71"/>
                  </a:cubicBezTo>
                  <a:cubicBezTo>
                    <a:pt x="66" y="71"/>
                    <a:pt x="66" y="71"/>
                    <a:pt x="66" y="72"/>
                  </a:cubicBezTo>
                  <a:close/>
                  <a:moveTo>
                    <a:pt x="25" y="73"/>
                  </a:moveTo>
                  <a:cubicBezTo>
                    <a:pt x="25" y="73"/>
                    <a:pt x="26" y="72"/>
                    <a:pt x="26" y="71"/>
                  </a:cubicBezTo>
                  <a:cubicBezTo>
                    <a:pt x="26" y="72"/>
                    <a:pt x="25" y="73"/>
                    <a:pt x="25" y="73"/>
                  </a:cubicBezTo>
                  <a:close/>
                  <a:moveTo>
                    <a:pt x="39" y="73"/>
                  </a:moveTo>
                  <a:cubicBezTo>
                    <a:pt x="40" y="73"/>
                    <a:pt x="40" y="74"/>
                    <a:pt x="40" y="74"/>
                  </a:cubicBezTo>
                  <a:cubicBezTo>
                    <a:pt x="41" y="74"/>
                    <a:pt x="42" y="73"/>
                    <a:pt x="42" y="73"/>
                  </a:cubicBezTo>
                  <a:cubicBezTo>
                    <a:pt x="42" y="72"/>
                    <a:pt x="41" y="71"/>
                    <a:pt x="41" y="71"/>
                  </a:cubicBezTo>
                  <a:cubicBezTo>
                    <a:pt x="40" y="71"/>
                    <a:pt x="40" y="72"/>
                    <a:pt x="39" y="73"/>
                  </a:cubicBezTo>
                  <a:close/>
                  <a:moveTo>
                    <a:pt x="51" y="73"/>
                  </a:moveTo>
                  <a:cubicBezTo>
                    <a:pt x="52" y="73"/>
                    <a:pt x="52" y="72"/>
                    <a:pt x="52" y="72"/>
                  </a:cubicBezTo>
                  <a:cubicBezTo>
                    <a:pt x="52" y="71"/>
                    <a:pt x="52" y="71"/>
                    <a:pt x="52" y="71"/>
                  </a:cubicBezTo>
                  <a:cubicBezTo>
                    <a:pt x="51" y="71"/>
                    <a:pt x="51" y="72"/>
                    <a:pt x="51" y="73"/>
                  </a:cubicBezTo>
                  <a:close/>
                  <a:moveTo>
                    <a:pt x="47" y="73"/>
                  </a:moveTo>
                  <a:cubicBezTo>
                    <a:pt x="47" y="74"/>
                    <a:pt x="47" y="74"/>
                    <a:pt x="48" y="74"/>
                  </a:cubicBezTo>
                  <a:cubicBezTo>
                    <a:pt x="48" y="74"/>
                    <a:pt x="49" y="73"/>
                    <a:pt x="50" y="72"/>
                  </a:cubicBezTo>
                  <a:cubicBezTo>
                    <a:pt x="49" y="70"/>
                    <a:pt x="47" y="72"/>
                    <a:pt x="47" y="73"/>
                  </a:cubicBezTo>
                  <a:close/>
                  <a:moveTo>
                    <a:pt x="37" y="72"/>
                  </a:moveTo>
                  <a:cubicBezTo>
                    <a:pt x="37" y="72"/>
                    <a:pt x="38" y="72"/>
                    <a:pt x="37" y="71"/>
                  </a:cubicBezTo>
                  <a:cubicBezTo>
                    <a:pt x="37" y="71"/>
                    <a:pt x="36" y="72"/>
                    <a:pt x="37" y="72"/>
                  </a:cubicBezTo>
                  <a:close/>
                  <a:moveTo>
                    <a:pt x="63" y="73"/>
                  </a:moveTo>
                  <a:cubicBezTo>
                    <a:pt x="63" y="73"/>
                    <a:pt x="63" y="73"/>
                    <a:pt x="63" y="72"/>
                  </a:cubicBezTo>
                  <a:cubicBezTo>
                    <a:pt x="63" y="72"/>
                    <a:pt x="63" y="71"/>
                    <a:pt x="62" y="72"/>
                  </a:cubicBezTo>
                  <a:cubicBezTo>
                    <a:pt x="63" y="72"/>
                    <a:pt x="62" y="73"/>
                    <a:pt x="63" y="73"/>
                  </a:cubicBezTo>
                  <a:close/>
                  <a:moveTo>
                    <a:pt x="43" y="73"/>
                  </a:moveTo>
                  <a:cubicBezTo>
                    <a:pt x="44" y="73"/>
                    <a:pt x="44" y="74"/>
                    <a:pt x="44" y="74"/>
                  </a:cubicBezTo>
                  <a:cubicBezTo>
                    <a:pt x="45" y="74"/>
                    <a:pt x="45" y="73"/>
                    <a:pt x="45" y="73"/>
                  </a:cubicBezTo>
                  <a:cubicBezTo>
                    <a:pt x="45" y="73"/>
                    <a:pt x="45" y="72"/>
                    <a:pt x="44" y="72"/>
                  </a:cubicBezTo>
                  <a:cubicBezTo>
                    <a:pt x="44" y="72"/>
                    <a:pt x="43" y="72"/>
                    <a:pt x="43" y="73"/>
                  </a:cubicBezTo>
                  <a:close/>
                  <a:moveTo>
                    <a:pt x="36" y="74"/>
                  </a:moveTo>
                  <a:cubicBezTo>
                    <a:pt x="37" y="74"/>
                    <a:pt x="37" y="74"/>
                    <a:pt x="37" y="74"/>
                  </a:cubicBezTo>
                  <a:cubicBezTo>
                    <a:pt x="37" y="74"/>
                    <a:pt x="38" y="73"/>
                    <a:pt x="38" y="72"/>
                  </a:cubicBezTo>
                  <a:cubicBezTo>
                    <a:pt x="37" y="72"/>
                    <a:pt x="37" y="73"/>
                    <a:pt x="36" y="74"/>
                  </a:cubicBezTo>
                  <a:close/>
                  <a:moveTo>
                    <a:pt x="33" y="73"/>
                  </a:moveTo>
                  <a:cubicBezTo>
                    <a:pt x="34" y="73"/>
                    <a:pt x="34" y="73"/>
                    <a:pt x="34" y="72"/>
                  </a:cubicBezTo>
                  <a:cubicBezTo>
                    <a:pt x="33" y="72"/>
                    <a:pt x="33" y="73"/>
                    <a:pt x="33" y="73"/>
                  </a:cubicBezTo>
                  <a:close/>
                  <a:moveTo>
                    <a:pt x="67" y="73"/>
                  </a:moveTo>
                  <a:cubicBezTo>
                    <a:pt x="67" y="73"/>
                    <a:pt x="67" y="73"/>
                    <a:pt x="67" y="72"/>
                  </a:cubicBezTo>
                  <a:cubicBezTo>
                    <a:pt x="67" y="72"/>
                    <a:pt x="67" y="72"/>
                    <a:pt x="67" y="72"/>
                  </a:cubicBezTo>
                  <a:cubicBezTo>
                    <a:pt x="67" y="73"/>
                    <a:pt x="67" y="73"/>
                    <a:pt x="67" y="73"/>
                  </a:cubicBezTo>
                  <a:close/>
                  <a:moveTo>
                    <a:pt x="53" y="73"/>
                  </a:moveTo>
                  <a:cubicBezTo>
                    <a:pt x="53" y="74"/>
                    <a:pt x="52" y="75"/>
                    <a:pt x="53" y="75"/>
                  </a:cubicBezTo>
                  <a:cubicBezTo>
                    <a:pt x="54" y="75"/>
                    <a:pt x="54" y="75"/>
                    <a:pt x="54" y="74"/>
                  </a:cubicBezTo>
                  <a:cubicBezTo>
                    <a:pt x="54" y="74"/>
                    <a:pt x="53" y="73"/>
                    <a:pt x="53" y="73"/>
                  </a:cubicBezTo>
                  <a:close/>
                  <a:moveTo>
                    <a:pt x="53" y="73"/>
                  </a:moveTo>
                  <a:cubicBezTo>
                    <a:pt x="53" y="73"/>
                    <a:pt x="53" y="72"/>
                    <a:pt x="53" y="73"/>
                  </a:cubicBezTo>
                  <a:cubicBezTo>
                    <a:pt x="53" y="73"/>
                    <a:pt x="52" y="73"/>
                    <a:pt x="53" y="73"/>
                  </a:cubicBezTo>
                  <a:cubicBezTo>
                    <a:pt x="53" y="73"/>
                    <a:pt x="53" y="73"/>
                    <a:pt x="53" y="73"/>
                  </a:cubicBezTo>
                  <a:close/>
                  <a:moveTo>
                    <a:pt x="34" y="74"/>
                  </a:moveTo>
                  <a:cubicBezTo>
                    <a:pt x="35" y="73"/>
                    <a:pt x="35" y="73"/>
                    <a:pt x="35" y="73"/>
                  </a:cubicBezTo>
                  <a:cubicBezTo>
                    <a:pt x="35" y="73"/>
                    <a:pt x="34" y="73"/>
                    <a:pt x="34" y="74"/>
                  </a:cubicBezTo>
                  <a:close/>
                  <a:moveTo>
                    <a:pt x="59" y="74"/>
                  </a:moveTo>
                  <a:cubicBezTo>
                    <a:pt x="59" y="75"/>
                    <a:pt x="60" y="75"/>
                    <a:pt x="60" y="76"/>
                  </a:cubicBezTo>
                  <a:cubicBezTo>
                    <a:pt x="62" y="75"/>
                    <a:pt x="60" y="73"/>
                    <a:pt x="60" y="73"/>
                  </a:cubicBezTo>
                  <a:cubicBezTo>
                    <a:pt x="60" y="73"/>
                    <a:pt x="59" y="73"/>
                    <a:pt x="59" y="74"/>
                  </a:cubicBezTo>
                  <a:close/>
                  <a:moveTo>
                    <a:pt x="64" y="73"/>
                  </a:moveTo>
                  <a:cubicBezTo>
                    <a:pt x="64" y="73"/>
                    <a:pt x="65" y="73"/>
                    <a:pt x="65" y="73"/>
                  </a:cubicBezTo>
                  <a:cubicBezTo>
                    <a:pt x="65" y="73"/>
                    <a:pt x="64" y="73"/>
                    <a:pt x="64" y="73"/>
                  </a:cubicBezTo>
                  <a:cubicBezTo>
                    <a:pt x="64" y="73"/>
                    <a:pt x="64" y="74"/>
                    <a:pt x="64" y="73"/>
                  </a:cubicBezTo>
                  <a:close/>
                  <a:moveTo>
                    <a:pt x="19" y="74"/>
                  </a:moveTo>
                  <a:cubicBezTo>
                    <a:pt x="19" y="74"/>
                    <a:pt x="20" y="73"/>
                    <a:pt x="19" y="73"/>
                  </a:cubicBezTo>
                  <a:cubicBezTo>
                    <a:pt x="19" y="73"/>
                    <a:pt x="19" y="73"/>
                    <a:pt x="19" y="74"/>
                  </a:cubicBezTo>
                  <a:close/>
                  <a:moveTo>
                    <a:pt x="29" y="74"/>
                  </a:moveTo>
                  <a:cubicBezTo>
                    <a:pt x="30" y="74"/>
                    <a:pt x="30" y="73"/>
                    <a:pt x="30" y="73"/>
                  </a:cubicBezTo>
                  <a:cubicBezTo>
                    <a:pt x="30" y="74"/>
                    <a:pt x="29" y="74"/>
                    <a:pt x="29" y="74"/>
                  </a:cubicBezTo>
                  <a:close/>
                  <a:moveTo>
                    <a:pt x="49" y="74"/>
                  </a:moveTo>
                  <a:cubicBezTo>
                    <a:pt x="49" y="74"/>
                    <a:pt x="48" y="75"/>
                    <a:pt x="48" y="75"/>
                  </a:cubicBezTo>
                  <a:cubicBezTo>
                    <a:pt x="48" y="76"/>
                    <a:pt x="48" y="76"/>
                    <a:pt x="49" y="76"/>
                  </a:cubicBezTo>
                  <a:cubicBezTo>
                    <a:pt x="49" y="75"/>
                    <a:pt x="50" y="74"/>
                    <a:pt x="51" y="73"/>
                  </a:cubicBezTo>
                  <a:cubicBezTo>
                    <a:pt x="50" y="73"/>
                    <a:pt x="50" y="73"/>
                    <a:pt x="50" y="73"/>
                  </a:cubicBezTo>
                  <a:cubicBezTo>
                    <a:pt x="50" y="73"/>
                    <a:pt x="49" y="74"/>
                    <a:pt x="49" y="74"/>
                  </a:cubicBezTo>
                  <a:close/>
                  <a:moveTo>
                    <a:pt x="56" y="76"/>
                  </a:moveTo>
                  <a:cubicBezTo>
                    <a:pt x="57" y="75"/>
                    <a:pt x="57" y="75"/>
                    <a:pt x="57" y="75"/>
                  </a:cubicBezTo>
                  <a:cubicBezTo>
                    <a:pt x="57" y="74"/>
                    <a:pt x="57" y="73"/>
                    <a:pt x="56" y="73"/>
                  </a:cubicBezTo>
                  <a:cubicBezTo>
                    <a:pt x="56" y="74"/>
                    <a:pt x="56" y="75"/>
                    <a:pt x="56" y="76"/>
                  </a:cubicBezTo>
                  <a:close/>
                  <a:moveTo>
                    <a:pt x="43" y="74"/>
                  </a:moveTo>
                  <a:cubicBezTo>
                    <a:pt x="42" y="74"/>
                    <a:pt x="42" y="75"/>
                    <a:pt x="41" y="76"/>
                  </a:cubicBezTo>
                  <a:cubicBezTo>
                    <a:pt x="41" y="76"/>
                    <a:pt x="42" y="76"/>
                    <a:pt x="42" y="77"/>
                  </a:cubicBezTo>
                  <a:cubicBezTo>
                    <a:pt x="43" y="76"/>
                    <a:pt x="43" y="76"/>
                    <a:pt x="44" y="75"/>
                  </a:cubicBezTo>
                  <a:cubicBezTo>
                    <a:pt x="43" y="75"/>
                    <a:pt x="43" y="74"/>
                    <a:pt x="43" y="74"/>
                  </a:cubicBezTo>
                  <a:close/>
                  <a:moveTo>
                    <a:pt x="64" y="75"/>
                  </a:moveTo>
                  <a:cubicBezTo>
                    <a:pt x="64" y="75"/>
                    <a:pt x="64" y="75"/>
                    <a:pt x="64" y="75"/>
                  </a:cubicBezTo>
                  <a:cubicBezTo>
                    <a:pt x="64" y="75"/>
                    <a:pt x="64" y="74"/>
                    <a:pt x="64" y="74"/>
                  </a:cubicBezTo>
                  <a:cubicBezTo>
                    <a:pt x="64" y="74"/>
                    <a:pt x="64" y="74"/>
                    <a:pt x="63" y="74"/>
                  </a:cubicBezTo>
                  <a:cubicBezTo>
                    <a:pt x="63" y="74"/>
                    <a:pt x="64" y="76"/>
                    <a:pt x="64" y="75"/>
                  </a:cubicBezTo>
                  <a:close/>
                  <a:moveTo>
                    <a:pt x="27" y="76"/>
                  </a:moveTo>
                  <a:cubicBezTo>
                    <a:pt x="28" y="75"/>
                    <a:pt x="28" y="74"/>
                    <a:pt x="27" y="74"/>
                  </a:cubicBezTo>
                  <a:cubicBezTo>
                    <a:pt x="27" y="74"/>
                    <a:pt x="27" y="75"/>
                    <a:pt x="27" y="76"/>
                  </a:cubicBezTo>
                  <a:close/>
                  <a:moveTo>
                    <a:pt x="46" y="76"/>
                  </a:moveTo>
                  <a:cubicBezTo>
                    <a:pt x="46" y="76"/>
                    <a:pt x="47" y="76"/>
                    <a:pt x="47" y="75"/>
                  </a:cubicBezTo>
                  <a:cubicBezTo>
                    <a:pt x="47" y="75"/>
                    <a:pt x="46" y="74"/>
                    <a:pt x="46" y="74"/>
                  </a:cubicBezTo>
                  <a:cubicBezTo>
                    <a:pt x="45" y="74"/>
                    <a:pt x="45" y="75"/>
                    <a:pt x="45" y="75"/>
                  </a:cubicBezTo>
                  <a:cubicBezTo>
                    <a:pt x="45" y="75"/>
                    <a:pt x="45" y="75"/>
                    <a:pt x="45" y="75"/>
                  </a:cubicBezTo>
                  <a:cubicBezTo>
                    <a:pt x="45" y="76"/>
                    <a:pt x="46" y="76"/>
                    <a:pt x="46" y="76"/>
                  </a:cubicBezTo>
                  <a:close/>
                  <a:moveTo>
                    <a:pt x="39" y="77"/>
                  </a:moveTo>
                  <a:cubicBezTo>
                    <a:pt x="40" y="76"/>
                    <a:pt x="40" y="74"/>
                    <a:pt x="39" y="74"/>
                  </a:cubicBezTo>
                  <a:cubicBezTo>
                    <a:pt x="38" y="75"/>
                    <a:pt x="38" y="76"/>
                    <a:pt x="39" y="77"/>
                  </a:cubicBezTo>
                  <a:close/>
                  <a:moveTo>
                    <a:pt x="19" y="75"/>
                  </a:moveTo>
                  <a:cubicBezTo>
                    <a:pt x="19" y="75"/>
                    <a:pt x="19" y="74"/>
                    <a:pt x="19" y="74"/>
                  </a:cubicBezTo>
                  <a:cubicBezTo>
                    <a:pt x="19" y="75"/>
                    <a:pt x="18" y="75"/>
                    <a:pt x="19" y="75"/>
                  </a:cubicBezTo>
                  <a:close/>
                  <a:moveTo>
                    <a:pt x="35" y="76"/>
                  </a:moveTo>
                  <a:cubicBezTo>
                    <a:pt x="35" y="76"/>
                    <a:pt x="36" y="75"/>
                    <a:pt x="36" y="74"/>
                  </a:cubicBezTo>
                  <a:cubicBezTo>
                    <a:pt x="35" y="74"/>
                    <a:pt x="35" y="75"/>
                    <a:pt x="35" y="76"/>
                  </a:cubicBezTo>
                  <a:close/>
                  <a:moveTo>
                    <a:pt x="49" y="77"/>
                  </a:moveTo>
                  <a:cubicBezTo>
                    <a:pt x="50" y="77"/>
                    <a:pt x="50" y="78"/>
                    <a:pt x="50" y="78"/>
                  </a:cubicBezTo>
                  <a:cubicBezTo>
                    <a:pt x="52" y="78"/>
                    <a:pt x="52" y="75"/>
                    <a:pt x="51" y="74"/>
                  </a:cubicBezTo>
                  <a:cubicBezTo>
                    <a:pt x="50" y="75"/>
                    <a:pt x="50" y="76"/>
                    <a:pt x="49" y="77"/>
                  </a:cubicBezTo>
                  <a:close/>
                  <a:moveTo>
                    <a:pt x="19" y="84"/>
                  </a:moveTo>
                  <a:cubicBezTo>
                    <a:pt x="19" y="81"/>
                    <a:pt x="21" y="77"/>
                    <a:pt x="22" y="75"/>
                  </a:cubicBezTo>
                  <a:cubicBezTo>
                    <a:pt x="22" y="75"/>
                    <a:pt x="22" y="74"/>
                    <a:pt x="22" y="75"/>
                  </a:cubicBezTo>
                  <a:cubicBezTo>
                    <a:pt x="21" y="78"/>
                    <a:pt x="19" y="81"/>
                    <a:pt x="19" y="84"/>
                  </a:cubicBezTo>
                  <a:close/>
                  <a:moveTo>
                    <a:pt x="30" y="76"/>
                  </a:moveTo>
                  <a:cubicBezTo>
                    <a:pt x="30" y="75"/>
                    <a:pt x="31" y="75"/>
                    <a:pt x="30" y="75"/>
                  </a:cubicBezTo>
                  <a:cubicBezTo>
                    <a:pt x="30" y="75"/>
                    <a:pt x="29" y="75"/>
                    <a:pt x="30" y="76"/>
                  </a:cubicBezTo>
                  <a:close/>
                  <a:moveTo>
                    <a:pt x="25" y="75"/>
                  </a:moveTo>
                  <a:cubicBezTo>
                    <a:pt x="26" y="82"/>
                    <a:pt x="27" y="89"/>
                    <a:pt x="28" y="95"/>
                  </a:cubicBezTo>
                  <a:cubicBezTo>
                    <a:pt x="28" y="95"/>
                    <a:pt x="27" y="95"/>
                    <a:pt x="27" y="95"/>
                  </a:cubicBezTo>
                  <a:cubicBezTo>
                    <a:pt x="28" y="98"/>
                    <a:pt x="28" y="102"/>
                    <a:pt x="29" y="104"/>
                  </a:cubicBezTo>
                  <a:cubicBezTo>
                    <a:pt x="29" y="104"/>
                    <a:pt x="28" y="104"/>
                    <a:pt x="28" y="105"/>
                  </a:cubicBezTo>
                  <a:cubicBezTo>
                    <a:pt x="29" y="106"/>
                    <a:pt x="29" y="107"/>
                    <a:pt x="29" y="108"/>
                  </a:cubicBezTo>
                  <a:cubicBezTo>
                    <a:pt x="30" y="115"/>
                    <a:pt x="30" y="121"/>
                    <a:pt x="30" y="126"/>
                  </a:cubicBezTo>
                  <a:cubicBezTo>
                    <a:pt x="31" y="130"/>
                    <a:pt x="31" y="135"/>
                    <a:pt x="32" y="139"/>
                  </a:cubicBezTo>
                  <a:cubicBezTo>
                    <a:pt x="31" y="128"/>
                    <a:pt x="30" y="119"/>
                    <a:pt x="30" y="109"/>
                  </a:cubicBezTo>
                  <a:cubicBezTo>
                    <a:pt x="30" y="108"/>
                    <a:pt x="30" y="108"/>
                    <a:pt x="30" y="108"/>
                  </a:cubicBezTo>
                  <a:cubicBezTo>
                    <a:pt x="29" y="97"/>
                    <a:pt x="27" y="84"/>
                    <a:pt x="26" y="75"/>
                  </a:cubicBezTo>
                  <a:cubicBezTo>
                    <a:pt x="26" y="75"/>
                    <a:pt x="25" y="75"/>
                    <a:pt x="25" y="75"/>
                  </a:cubicBezTo>
                  <a:close/>
                  <a:moveTo>
                    <a:pt x="32" y="76"/>
                  </a:moveTo>
                  <a:cubicBezTo>
                    <a:pt x="32" y="76"/>
                    <a:pt x="33" y="75"/>
                    <a:pt x="33" y="75"/>
                  </a:cubicBezTo>
                  <a:cubicBezTo>
                    <a:pt x="33" y="75"/>
                    <a:pt x="32" y="76"/>
                    <a:pt x="32" y="76"/>
                  </a:cubicBezTo>
                  <a:close/>
                  <a:moveTo>
                    <a:pt x="55" y="77"/>
                  </a:moveTo>
                  <a:cubicBezTo>
                    <a:pt x="55" y="76"/>
                    <a:pt x="55" y="75"/>
                    <a:pt x="55" y="75"/>
                  </a:cubicBezTo>
                  <a:cubicBezTo>
                    <a:pt x="54" y="76"/>
                    <a:pt x="55" y="76"/>
                    <a:pt x="55" y="77"/>
                  </a:cubicBezTo>
                  <a:close/>
                  <a:moveTo>
                    <a:pt x="67" y="77"/>
                  </a:moveTo>
                  <a:cubicBezTo>
                    <a:pt x="67" y="76"/>
                    <a:pt x="67" y="75"/>
                    <a:pt x="67" y="75"/>
                  </a:cubicBezTo>
                  <a:cubicBezTo>
                    <a:pt x="67" y="76"/>
                    <a:pt x="66" y="77"/>
                    <a:pt x="67" y="77"/>
                  </a:cubicBezTo>
                  <a:close/>
                  <a:moveTo>
                    <a:pt x="22" y="81"/>
                  </a:moveTo>
                  <a:cubicBezTo>
                    <a:pt x="22" y="81"/>
                    <a:pt x="23" y="80"/>
                    <a:pt x="23" y="80"/>
                  </a:cubicBezTo>
                  <a:cubicBezTo>
                    <a:pt x="23" y="80"/>
                    <a:pt x="23" y="79"/>
                    <a:pt x="23" y="79"/>
                  </a:cubicBezTo>
                  <a:cubicBezTo>
                    <a:pt x="23" y="78"/>
                    <a:pt x="25" y="77"/>
                    <a:pt x="24" y="75"/>
                  </a:cubicBezTo>
                  <a:cubicBezTo>
                    <a:pt x="23" y="77"/>
                    <a:pt x="23" y="79"/>
                    <a:pt x="22" y="81"/>
                  </a:cubicBezTo>
                  <a:close/>
                  <a:moveTo>
                    <a:pt x="15" y="93"/>
                  </a:moveTo>
                  <a:cubicBezTo>
                    <a:pt x="17" y="87"/>
                    <a:pt x="19" y="81"/>
                    <a:pt x="20" y="75"/>
                  </a:cubicBezTo>
                  <a:cubicBezTo>
                    <a:pt x="18" y="81"/>
                    <a:pt x="16" y="87"/>
                    <a:pt x="15" y="93"/>
                  </a:cubicBezTo>
                  <a:close/>
                  <a:moveTo>
                    <a:pt x="35" y="77"/>
                  </a:moveTo>
                  <a:cubicBezTo>
                    <a:pt x="36" y="77"/>
                    <a:pt x="37" y="76"/>
                    <a:pt x="37" y="75"/>
                  </a:cubicBezTo>
                  <a:cubicBezTo>
                    <a:pt x="36" y="76"/>
                    <a:pt x="35" y="76"/>
                    <a:pt x="35" y="77"/>
                  </a:cubicBezTo>
                  <a:close/>
                  <a:moveTo>
                    <a:pt x="59" y="77"/>
                  </a:moveTo>
                  <a:cubicBezTo>
                    <a:pt x="60" y="77"/>
                    <a:pt x="59" y="76"/>
                    <a:pt x="59" y="75"/>
                  </a:cubicBezTo>
                  <a:cubicBezTo>
                    <a:pt x="58" y="76"/>
                    <a:pt x="59" y="77"/>
                    <a:pt x="59" y="77"/>
                  </a:cubicBezTo>
                  <a:close/>
                  <a:moveTo>
                    <a:pt x="65" y="76"/>
                  </a:moveTo>
                  <a:cubicBezTo>
                    <a:pt x="65" y="76"/>
                    <a:pt x="65" y="76"/>
                    <a:pt x="66" y="77"/>
                  </a:cubicBezTo>
                  <a:cubicBezTo>
                    <a:pt x="65" y="77"/>
                    <a:pt x="66" y="77"/>
                    <a:pt x="66" y="77"/>
                  </a:cubicBezTo>
                  <a:cubicBezTo>
                    <a:pt x="66" y="76"/>
                    <a:pt x="66" y="75"/>
                    <a:pt x="65" y="75"/>
                  </a:cubicBezTo>
                  <a:cubicBezTo>
                    <a:pt x="65" y="76"/>
                    <a:pt x="66" y="76"/>
                    <a:pt x="65" y="76"/>
                  </a:cubicBezTo>
                  <a:close/>
                  <a:moveTo>
                    <a:pt x="54" y="76"/>
                  </a:moveTo>
                  <a:cubicBezTo>
                    <a:pt x="54" y="77"/>
                    <a:pt x="54" y="77"/>
                    <a:pt x="54" y="78"/>
                  </a:cubicBezTo>
                  <a:cubicBezTo>
                    <a:pt x="55" y="78"/>
                    <a:pt x="55" y="77"/>
                    <a:pt x="55" y="77"/>
                  </a:cubicBezTo>
                  <a:cubicBezTo>
                    <a:pt x="55" y="77"/>
                    <a:pt x="54" y="76"/>
                    <a:pt x="54" y="75"/>
                  </a:cubicBezTo>
                  <a:cubicBezTo>
                    <a:pt x="54" y="76"/>
                    <a:pt x="54" y="76"/>
                    <a:pt x="54" y="76"/>
                  </a:cubicBezTo>
                  <a:close/>
                  <a:moveTo>
                    <a:pt x="43" y="78"/>
                  </a:moveTo>
                  <a:cubicBezTo>
                    <a:pt x="43" y="78"/>
                    <a:pt x="43" y="79"/>
                    <a:pt x="44" y="79"/>
                  </a:cubicBezTo>
                  <a:cubicBezTo>
                    <a:pt x="45" y="78"/>
                    <a:pt x="46" y="77"/>
                    <a:pt x="44" y="76"/>
                  </a:cubicBezTo>
                  <a:cubicBezTo>
                    <a:pt x="44" y="77"/>
                    <a:pt x="43" y="77"/>
                    <a:pt x="43" y="78"/>
                  </a:cubicBezTo>
                  <a:close/>
                  <a:moveTo>
                    <a:pt x="57" y="77"/>
                  </a:moveTo>
                  <a:cubicBezTo>
                    <a:pt x="58" y="77"/>
                    <a:pt x="57" y="76"/>
                    <a:pt x="58" y="76"/>
                  </a:cubicBezTo>
                  <a:cubicBezTo>
                    <a:pt x="57" y="76"/>
                    <a:pt x="57" y="77"/>
                    <a:pt x="57" y="77"/>
                  </a:cubicBezTo>
                  <a:close/>
                  <a:moveTo>
                    <a:pt x="61" y="77"/>
                  </a:moveTo>
                  <a:cubicBezTo>
                    <a:pt x="61" y="77"/>
                    <a:pt x="61" y="77"/>
                    <a:pt x="61" y="77"/>
                  </a:cubicBezTo>
                  <a:cubicBezTo>
                    <a:pt x="61" y="76"/>
                    <a:pt x="62" y="76"/>
                    <a:pt x="61" y="76"/>
                  </a:cubicBezTo>
                  <a:cubicBezTo>
                    <a:pt x="61" y="76"/>
                    <a:pt x="61" y="76"/>
                    <a:pt x="61" y="77"/>
                  </a:cubicBezTo>
                  <a:close/>
                  <a:moveTo>
                    <a:pt x="47" y="78"/>
                  </a:moveTo>
                  <a:cubicBezTo>
                    <a:pt x="47" y="78"/>
                    <a:pt x="47" y="78"/>
                    <a:pt x="47" y="78"/>
                  </a:cubicBezTo>
                  <a:cubicBezTo>
                    <a:pt x="47" y="77"/>
                    <a:pt x="48" y="77"/>
                    <a:pt x="48" y="76"/>
                  </a:cubicBezTo>
                  <a:cubicBezTo>
                    <a:pt x="48" y="76"/>
                    <a:pt x="48" y="76"/>
                    <a:pt x="47" y="76"/>
                  </a:cubicBezTo>
                  <a:cubicBezTo>
                    <a:pt x="47" y="77"/>
                    <a:pt x="46" y="77"/>
                    <a:pt x="47" y="78"/>
                  </a:cubicBezTo>
                  <a:close/>
                  <a:moveTo>
                    <a:pt x="33" y="77"/>
                  </a:moveTo>
                  <a:cubicBezTo>
                    <a:pt x="33" y="77"/>
                    <a:pt x="34" y="76"/>
                    <a:pt x="33" y="76"/>
                  </a:cubicBezTo>
                  <a:cubicBezTo>
                    <a:pt x="33" y="76"/>
                    <a:pt x="33" y="77"/>
                    <a:pt x="33" y="77"/>
                  </a:cubicBezTo>
                  <a:close/>
                  <a:moveTo>
                    <a:pt x="36" y="78"/>
                  </a:moveTo>
                  <a:cubicBezTo>
                    <a:pt x="36" y="79"/>
                    <a:pt x="36" y="79"/>
                    <a:pt x="36" y="79"/>
                  </a:cubicBezTo>
                  <a:cubicBezTo>
                    <a:pt x="37" y="79"/>
                    <a:pt x="38" y="78"/>
                    <a:pt x="38" y="77"/>
                  </a:cubicBezTo>
                  <a:cubicBezTo>
                    <a:pt x="38" y="77"/>
                    <a:pt x="38" y="76"/>
                    <a:pt x="37" y="76"/>
                  </a:cubicBezTo>
                  <a:cubicBezTo>
                    <a:pt x="37" y="77"/>
                    <a:pt x="36" y="77"/>
                    <a:pt x="36" y="78"/>
                  </a:cubicBezTo>
                  <a:close/>
                  <a:moveTo>
                    <a:pt x="63" y="77"/>
                  </a:moveTo>
                  <a:cubicBezTo>
                    <a:pt x="63" y="77"/>
                    <a:pt x="63" y="76"/>
                    <a:pt x="63" y="76"/>
                  </a:cubicBezTo>
                  <a:cubicBezTo>
                    <a:pt x="63" y="76"/>
                    <a:pt x="63" y="77"/>
                    <a:pt x="63" y="77"/>
                  </a:cubicBezTo>
                  <a:close/>
                  <a:moveTo>
                    <a:pt x="31" y="77"/>
                  </a:moveTo>
                  <a:cubicBezTo>
                    <a:pt x="31" y="77"/>
                    <a:pt x="31" y="76"/>
                    <a:pt x="30" y="76"/>
                  </a:cubicBezTo>
                  <a:cubicBezTo>
                    <a:pt x="30" y="77"/>
                    <a:pt x="30" y="77"/>
                    <a:pt x="31" y="77"/>
                  </a:cubicBezTo>
                  <a:close/>
                  <a:moveTo>
                    <a:pt x="40" y="78"/>
                  </a:moveTo>
                  <a:cubicBezTo>
                    <a:pt x="40" y="78"/>
                    <a:pt x="40" y="78"/>
                    <a:pt x="41" y="79"/>
                  </a:cubicBezTo>
                  <a:cubicBezTo>
                    <a:pt x="41" y="78"/>
                    <a:pt x="41" y="78"/>
                    <a:pt x="41" y="78"/>
                  </a:cubicBezTo>
                  <a:cubicBezTo>
                    <a:pt x="41" y="76"/>
                    <a:pt x="40" y="76"/>
                    <a:pt x="40" y="78"/>
                  </a:cubicBezTo>
                  <a:close/>
                  <a:moveTo>
                    <a:pt x="69" y="78"/>
                  </a:moveTo>
                  <a:cubicBezTo>
                    <a:pt x="69" y="77"/>
                    <a:pt x="69" y="76"/>
                    <a:pt x="68" y="76"/>
                  </a:cubicBezTo>
                  <a:cubicBezTo>
                    <a:pt x="69" y="77"/>
                    <a:pt x="69" y="78"/>
                    <a:pt x="69" y="78"/>
                  </a:cubicBezTo>
                  <a:close/>
                  <a:moveTo>
                    <a:pt x="33" y="78"/>
                  </a:moveTo>
                  <a:cubicBezTo>
                    <a:pt x="33" y="78"/>
                    <a:pt x="33" y="78"/>
                    <a:pt x="33" y="78"/>
                  </a:cubicBezTo>
                  <a:cubicBezTo>
                    <a:pt x="34" y="78"/>
                    <a:pt x="34" y="78"/>
                    <a:pt x="34" y="77"/>
                  </a:cubicBezTo>
                  <a:cubicBezTo>
                    <a:pt x="34" y="77"/>
                    <a:pt x="34" y="77"/>
                    <a:pt x="34" y="77"/>
                  </a:cubicBezTo>
                  <a:cubicBezTo>
                    <a:pt x="34" y="77"/>
                    <a:pt x="33" y="77"/>
                    <a:pt x="33" y="78"/>
                  </a:cubicBezTo>
                  <a:close/>
                  <a:moveTo>
                    <a:pt x="57" y="80"/>
                  </a:moveTo>
                  <a:cubicBezTo>
                    <a:pt x="57" y="80"/>
                    <a:pt x="57" y="79"/>
                    <a:pt x="57" y="79"/>
                  </a:cubicBezTo>
                  <a:cubicBezTo>
                    <a:pt x="57" y="78"/>
                    <a:pt x="57" y="78"/>
                    <a:pt x="56" y="77"/>
                  </a:cubicBezTo>
                  <a:cubicBezTo>
                    <a:pt x="56" y="78"/>
                    <a:pt x="57" y="79"/>
                    <a:pt x="57" y="80"/>
                  </a:cubicBezTo>
                  <a:close/>
                  <a:moveTo>
                    <a:pt x="27" y="77"/>
                  </a:moveTo>
                  <a:cubicBezTo>
                    <a:pt x="28" y="78"/>
                    <a:pt x="27" y="79"/>
                    <a:pt x="28" y="79"/>
                  </a:cubicBezTo>
                  <a:cubicBezTo>
                    <a:pt x="28" y="78"/>
                    <a:pt x="28" y="78"/>
                    <a:pt x="29" y="77"/>
                  </a:cubicBezTo>
                  <a:cubicBezTo>
                    <a:pt x="28" y="77"/>
                    <a:pt x="28" y="77"/>
                    <a:pt x="27" y="77"/>
                  </a:cubicBezTo>
                  <a:close/>
                  <a:moveTo>
                    <a:pt x="31" y="78"/>
                  </a:moveTo>
                  <a:cubicBezTo>
                    <a:pt x="31" y="78"/>
                    <a:pt x="31" y="77"/>
                    <a:pt x="31" y="77"/>
                  </a:cubicBezTo>
                  <a:cubicBezTo>
                    <a:pt x="31" y="77"/>
                    <a:pt x="30" y="78"/>
                    <a:pt x="31" y="78"/>
                  </a:cubicBezTo>
                  <a:close/>
                  <a:moveTo>
                    <a:pt x="47" y="79"/>
                  </a:moveTo>
                  <a:cubicBezTo>
                    <a:pt x="48" y="79"/>
                    <a:pt x="48" y="80"/>
                    <a:pt x="49" y="80"/>
                  </a:cubicBezTo>
                  <a:cubicBezTo>
                    <a:pt x="49" y="80"/>
                    <a:pt x="49" y="80"/>
                    <a:pt x="50" y="79"/>
                  </a:cubicBezTo>
                  <a:cubicBezTo>
                    <a:pt x="49" y="79"/>
                    <a:pt x="49" y="78"/>
                    <a:pt x="48" y="77"/>
                  </a:cubicBezTo>
                  <a:cubicBezTo>
                    <a:pt x="48" y="78"/>
                    <a:pt x="47" y="78"/>
                    <a:pt x="47" y="79"/>
                  </a:cubicBezTo>
                  <a:close/>
                  <a:moveTo>
                    <a:pt x="53" y="80"/>
                  </a:moveTo>
                  <a:cubicBezTo>
                    <a:pt x="53" y="79"/>
                    <a:pt x="54" y="79"/>
                    <a:pt x="54" y="78"/>
                  </a:cubicBezTo>
                  <a:cubicBezTo>
                    <a:pt x="53" y="76"/>
                    <a:pt x="52" y="79"/>
                    <a:pt x="53" y="80"/>
                  </a:cubicBezTo>
                  <a:close/>
                  <a:moveTo>
                    <a:pt x="64" y="78"/>
                  </a:moveTo>
                  <a:cubicBezTo>
                    <a:pt x="64" y="78"/>
                    <a:pt x="64" y="77"/>
                    <a:pt x="64" y="77"/>
                  </a:cubicBezTo>
                  <a:cubicBezTo>
                    <a:pt x="64" y="77"/>
                    <a:pt x="63" y="78"/>
                    <a:pt x="63" y="78"/>
                  </a:cubicBezTo>
                  <a:cubicBezTo>
                    <a:pt x="64" y="78"/>
                    <a:pt x="64" y="78"/>
                    <a:pt x="64" y="78"/>
                  </a:cubicBezTo>
                  <a:close/>
                  <a:moveTo>
                    <a:pt x="60" y="78"/>
                  </a:moveTo>
                  <a:cubicBezTo>
                    <a:pt x="60" y="79"/>
                    <a:pt x="60" y="79"/>
                    <a:pt x="61" y="80"/>
                  </a:cubicBezTo>
                  <a:cubicBezTo>
                    <a:pt x="61" y="79"/>
                    <a:pt x="61" y="79"/>
                    <a:pt x="61" y="79"/>
                  </a:cubicBezTo>
                  <a:cubicBezTo>
                    <a:pt x="61" y="79"/>
                    <a:pt x="61" y="78"/>
                    <a:pt x="60" y="77"/>
                  </a:cubicBezTo>
                  <a:cubicBezTo>
                    <a:pt x="60" y="78"/>
                    <a:pt x="59" y="78"/>
                    <a:pt x="60" y="78"/>
                  </a:cubicBezTo>
                  <a:close/>
                  <a:moveTo>
                    <a:pt x="68" y="78"/>
                  </a:moveTo>
                  <a:cubicBezTo>
                    <a:pt x="68" y="78"/>
                    <a:pt x="68" y="79"/>
                    <a:pt x="68" y="80"/>
                  </a:cubicBezTo>
                  <a:cubicBezTo>
                    <a:pt x="68" y="80"/>
                    <a:pt x="69" y="80"/>
                    <a:pt x="69" y="80"/>
                  </a:cubicBezTo>
                  <a:cubicBezTo>
                    <a:pt x="67" y="81"/>
                    <a:pt x="68" y="85"/>
                    <a:pt x="68" y="87"/>
                  </a:cubicBezTo>
                  <a:cubicBezTo>
                    <a:pt x="68" y="87"/>
                    <a:pt x="68" y="87"/>
                    <a:pt x="67" y="87"/>
                  </a:cubicBezTo>
                  <a:cubicBezTo>
                    <a:pt x="67" y="89"/>
                    <a:pt x="67" y="91"/>
                    <a:pt x="68" y="93"/>
                  </a:cubicBezTo>
                  <a:cubicBezTo>
                    <a:pt x="69" y="88"/>
                    <a:pt x="70" y="83"/>
                    <a:pt x="69" y="79"/>
                  </a:cubicBezTo>
                  <a:cubicBezTo>
                    <a:pt x="69" y="79"/>
                    <a:pt x="69" y="78"/>
                    <a:pt x="68" y="78"/>
                  </a:cubicBezTo>
                  <a:close/>
                  <a:moveTo>
                    <a:pt x="34" y="80"/>
                  </a:moveTo>
                  <a:cubicBezTo>
                    <a:pt x="34" y="79"/>
                    <a:pt x="35" y="79"/>
                    <a:pt x="35" y="78"/>
                  </a:cubicBezTo>
                  <a:cubicBezTo>
                    <a:pt x="34" y="78"/>
                    <a:pt x="33" y="79"/>
                    <a:pt x="34" y="80"/>
                  </a:cubicBezTo>
                  <a:close/>
                  <a:moveTo>
                    <a:pt x="37" y="80"/>
                  </a:moveTo>
                  <a:cubicBezTo>
                    <a:pt x="38" y="80"/>
                    <a:pt x="38" y="81"/>
                    <a:pt x="38" y="81"/>
                  </a:cubicBezTo>
                  <a:cubicBezTo>
                    <a:pt x="39" y="81"/>
                    <a:pt x="41" y="79"/>
                    <a:pt x="39" y="78"/>
                  </a:cubicBezTo>
                  <a:cubicBezTo>
                    <a:pt x="38" y="79"/>
                    <a:pt x="38" y="79"/>
                    <a:pt x="37" y="80"/>
                  </a:cubicBezTo>
                  <a:close/>
                  <a:moveTo>
                    <a:pt x="46" y="79"/>
                  </a:moveTo>
                  <a:cubicBezTo>
                    <a:pt x="46" y="79"/>
                    <a:pt x="46" y="79"/>
                    <a:pt x="46" y="78"/>
                  </a:cubicBezTo>
                  <a:cubicBezTo>
                    <a:pt x="46" y="78"/>
                    <a:pt x="46" y="78"/>
                    <a:pt x="45" y="78"/>
                  </a:cubicBezTo>
                  <a:cubicBezTo>
                    <a:pt x="45" y="79"/>
                    <a:pt x="44" y="79"/>
                    <a:pt x="44" y="80"/>
                  </a:cubicBezTo>
                  <a:cubicBezTo>
                    <a:pt x="45" y="80"/>
                    <a:pt x="45" y="79"/>
                    <a:pt x="46" y="79"/>
                  </a:cubicBezTo>
                  <a:close/>
                  <a:moveTo>
                    <a:pt x="51" y="79"/>
                  </a:moveTo>
                  <a:cubicBezTo>
                    <a:pt x="51" y="79"/>
                    <a:pt x="51" y="80"/>
                    <a:pt x="52" y="80"/>
                  </a:cubicBezTo>
                  <a:cubicBezTo>
                    <a:pt x="52" y="79"/>
                    <a:pt x="52" y="79"/>
                    <a:pt x="52" y="78"/>
                  </a:cubicBezTo>
                  <a:cubicBezTo>
                    <a:pt x="51" y="78"/>
                    <a:pt x="51" y="79"/>
                    <a:pt x="51" y="79"/>
                  </a:cubicBezTo>
                  <a:close/>
                  <a:moveTo>
                    <a:pt x="41" y="80"/>
                  </a:moveTo>
                  <a:cubicBezTo>
                    <a:pt x="41" y="80"/>
                    <a:pt x="42" y="81"/>
                    <a:pt x="42" y="81"/>
                  </a:cubicBezTo>
                  <a:cubicBezTo>
                    <a:pt x="42" y="80"/>
                    <a:pt x="43" y="80"/>
                    <a:pt x="43" y="80"/>
                  </a:cubicBezTo>
                  <a:cubicBezTo>
                    <a:pt x="43" y="79"/>
                    <a:pt x="43" y="79"/>
                    <a:pt x="42" y="79"/>
                  </a:cubicBezTo>
                  <a:cubicBezTo>
                    <a:pt x="42" y="79"/>
                    <a:pt x="41" y="79"/>
                    <a:pt x="41" y="80"/>
                  </a:cubicBezTo>
                  <a:close/>
                  <a:moveTo>
                    <a:pt x="59" y="79"/>
                  </a:moveTo>
                  <a:cubicBezTo>
                    <a:pt x="59" y="79"/>
                    <a:pt x="60" y="80"/>
                    <a:pt x="60" y="80"/>
                  </a:cubicBezTo>
                  <a:cubicBezTo>
                    <a:pt x="60" y="80"/>
                    <a:pt x="60" y="79"/>
                    <a:pt x="59" y="79"/>
                  </a:cubicBezTo>
                  <a:cubicBezTo>
                    <a:pt x="59" y="79"/>
                    <a:pt x="59" y="79"/>
                    <a:pt x="59" y="79"/>
                  </a:cubicBezTo>
                  <a:close/>
                  <a:moveTo>
                    <a:pt x="34" y="80"/>
                  </a:moveTo>
                  <a:cubicBezTo>
                    <a:pt x="34" y="81"/>
                    <a:pt x="35" y="81"/>
                    <a:pt x="35" y="82"/>
                  </a:cubicBezTo>
                  <a:cubicBezTo>
                    <a:pt x="35" y="81"/>
                    <a:pt x="36" y="81"/>
                    <a:pt x="36" y="80"/>
                  </a:cubicBezTo>
                  <a:cubicBezTo>
                    <a:pt x="36" y="79"/>
                    <a:pt x="36" y="79"/>
                    <a:pt x="35" y="79"/>
                  </a:cubicBezTo>
                  <a:cubicBezTo>
                    <a:pt x="35" y="79"/>
                    <a:pt x="34" y="80"/>
                    <a:pt x="34" y="80"/>
                  </a:cubicBezTo>
                  <a:close/>
                  <a:moveTo>
                    <a:pt x="32" y="80"/>
                  </a:moveTo>
                  <a:cubicBezTo>
                    <a:pt x="32" y="80"/>
                    <a:pt x="33" y="79"/>
                    <a:pt x="32" y="79"/>
                  </a:cubicBezTo>
                  <a:cubicBezTo>
                    <a:pt x="32" y="79"/>
                    <a:pt x="32" y="80"/>
                    <a:pt x="32" y="80"/>
                  </a:cubicBezTo>
                  <a:close/>
                  <a:moveTo>
                    <a:pt x="47" y="83"/>
                  </a:moveTo>
                  <a:cubicBezTo>
                    <a:pt x="47" y="83"/>
                    <a:pt x="47" y="82"/>
                    <a:pt x="48" y="81"/>
                  </a:cubicBezTo>
                  <a:cubicBezTo>
                    <a:pt x="48" y="81"/>
                    <a:pt x="47" y="80"/>
                    <a:pt x="47" y="79"/>
                  </a:cubicBezTo>
                  <a:cubicBezTo>
                    <a:pt x="45" y="80"/>
                    <a:pt x="45" y="82"/>
                    <a:pt x="47" y="83"/>
                  </a:cubicBezTo>
                  <a:close/>
                  <a:moveTo>
                    <a:pt x="54" y="80"/>
                  </a:moveTo>
                  <a:cubicBezTo>
                    <a:pt x="53" y="81"/>
                    <a:pt x="54" y="81"/>
                    <a:pt x="54" y="81"/>
                  </a:cubicBezTo>
                  <a:cubicBezTo>
                    <a:pt x="54" y="82"/>
                    <a:pt x="54" y="81"/>
                    <a:pt x="54" y="82"/>
                  </a:cubicBezTo>
                  <a:cubicBezTo>
                    <a:pt x="55" y="82"/>
                    <a:pt x="54" y="82"/>
                    <a:pt x="54" y="82"/>
                  </a:cubicBezTo>
                  <a:cubicBezTo>
                    <a:pt x="55" y="82"/>
                    <a:pt x="55" y="82"/>
                    <a:pt x="55" y="82"/>
                  </a:cubicBezTo>
                  <a:cubicBezTo>
                    <a:pt x="56" y="82"/>
                    <a:pt x="55" y="80"/>
                    <a:pt x="54" y="79"/>
                  </a:cubicBezTo>
                  <a:cubicBezTo>
                    <a:pt x="54" y="80"/>
                    <a:pt x="54" y="80"/>
                    <a:pt x="54" y="80"/>
                  </a:cubicBezTo>
                  <a:close/>
                  <a:moveTo>
                    <a:pt x="57" y="80"/>
                  </a:moveTo>
                  <a:cubicBezTo>
                    <a:pt x="56" y="80"/>
                    <a:pt x="56" y="79"/>
                    <a:pt x="56" y="79"/>
                  </a:cubicBezTo>
                  <a:cubicBezTo>
                    <a:pt x="56" y="80"/>
                    <a:pt x="56" y="80"/>
                    <a:pt x="57" y="80"/>
                  </a:cubicBezTo>
                  <a:close/>
                  <a:moveTo>
                    <a:pt x="27" y="81"/>
                  </a:moveTo>
                  <a:cubicBezTo>
                    <a:pt x="28" y="81"/>
                    <a:pt x="28" y="80"/>
                    <a:pt x="28" y="80"/>
                  </a:cubicBezTo>
                  <a:cubicBezTo>
                    <a:pt x="28" y="80"/>
                    <a:pt x="28" y="79"/>
                    <a:pt x="27" y="80"/>
                  </a:cubicBezTo>
                  <a:cubicBezTo>
                    <a:pt x="28" y="80"/>
                    <a:pt x="28" y="80"/>
                    <a:pt x="27" y="81"/>
                  </a:cubicBezTo>
                  <a:close/>
                  <a:moveTo>
                    <a:pt x="49" y="81"/>
                  </a:moveTo>
                  <a:cubicBezTo>
                    <a:pt x="50" y="82"/>
                    <a:pt x="50" y="81"/>
                    <a:pt x="50" y="81"/>
                  </a:cubicBezTo>
                  <a:cubicBezTo>
                    <a:pt x="50" y="82"/>
                    <a:pt x="51" y="82"/>
                    <a:pt x="50" y="82"/>
                  </a:cubicBezTo>
                  <a:cubicBezTo>
                    <a:pt x="51" y="82"/>
                    <a:pt x="51" y="82"/>
                    <a:pt x="51" y="81"/>
                  </a:cubicBezTo>
                  <a:cubicBezTo>
                    <a:pt x="51" y="81"/>
                    <a:pt x="51" y="80"/>
                    <a:pt x="50" y="80"/>
                  </a:cubicBezTo>
                  <a:cubicBezTo>
                    <a:pt x="50" y="81"/>
                    <a:pt x="49" y="81"/>
                    <a:pt x="49" y="81"/>
                  </a:cubicBezTo>
                  <a:close/>
                  <a:moveTo>
                    <a:pt x="32" y="81"/>
                  </a:moveTo>
                  <a:cubicBezTo>
                    <a:pt x="33" y="81"/>
                    <a:pt x="33" y="80"/>
                    <a:pt x="33" y="80"/>
                  </a:cubicBezTo>
                  <a:cubicBezTo>
                    <a:pt x="33" y="81"/>
                    <a:pt x="32" y="81"/>
                    <a:pt x="32" y="81"/>
                  </a:cubicBezTo>
                  <a:close/>
                  <a:moveTo>
                    <a:pt x="65" y="81"/>
                  </a:moveTo>
                  <a:cubicBezTo>
                    <a:pt x="65" y="81"/>
                    <a:pt x="66" y="81"/>
                    <a:pt x="65" y="80"/>
                  </a:cubicBezTo>
                  <a:cubicBezTo>
                    <a:pt x="65" y="81"/>
                    <a:pt x="65" y="81"/>
                    <a:pt x="65" y="81"/>
                  </a:cubicBezTo>
                  <a:close/>
                  <a:moveTo>
                    <a:pt x="43" y="82"/>
                  </a:moveTo>
                  <a:cubicBezTo>
                    <a:pt x="43" y="82"/>
                    <a:pt x="44" y="81"/>
                    <a:pt x="43" y="80"/>
                  </a:cubicBezTo>
                  <a:cubicBezTo>
                    <a:pt x="43" y="81"/>
                    <a:pt x="42" y="81"/>
                    <a:pt x="43" y="82"/>
                  </a:cubicBezTo>
                  <a:close/>
                  <a:moveTo>
                    <a:pt x="59" y="82"/>
                  </a:moveTo>
                  <a:cubicBezTo>
                    <a:pt x="60" y="82"/>
                    <a:pt x="60" y="81"/>
                    <a:pt x="59" y="81"/>
                  </a:cubicBezTo>
                  <a:cubicBezTo>
                    <a:pt x="59" y="81"/>
                    <a:pt x="58" y="82"/>
                    <a:pt x="59" y="82"/>
                  </a:cubicBezTo>
                  <a:close/>
                  <a:moveTo>
                    <a:pt x="66" y="81"/>
                  </a:moveTo>
                  <a:cubicBezTo>
                    <a:pt x="66" y="81"/>
                    <a:pt x="66" y="81"/>
                    <a:pt x="66" y="81"/>
                  </a:cubicBezTo>
                  <a:cubicBezTo>
                    <a:pt x="66" y="81"/>
                    <a:pt x="67" y="81"/>
                    <a:pt x="66" y="81"/>
                  </a:cubicBezTo>
                  <a:cubicBezTo>
                    <a:pt x="66" y="81"/>
                    <a:pt x="66" y="81"/>
                    <a:pt x="66" y="81"/>
                  </a:cubicBezTo>
                  <a:close/>
                  <a:moveTo>
                    <a:pt x="36" y="84"/>
                  </a:moveTo>
                  <a:cubicBezTo>
                    <a:pt x="37" y="83"/>
                    <a:pt x="37" y="83"/>
                    <a:pt x="37" y="82"/>
                  </a:cubicBezTo>
                  <a:cubicBezTo>
                    <a:pt x="37" y="82"/>
                    <a:pt x="37" y="81"/>
                    <a:pt x="36" y="81"/>
                  </a:cubicBezTo>
                  <a:cubicBezTo>
                    <a:pt x="36" y="82"/>
                    <a:pt x="35" y="83"/>
                    <a:pt x="36" y="84"/>
                  </a:cubicBezTo>
                  <a:close/>
                  <a:moveTo>
                    <a:pt x="39" y="83"/>
                  </a:moveTo>
                  <a:cubicBezTo>
                    <a:pt x="39" y="83"/>
                    <a:pt x="39" y="84"/>
                    <a:pt x="40" y="84"/>
                  </a:cubicBezTo>
                  <a:cubicBezTo>
                    <a:pt x="40" y="83"/>
                    <a:pt x="41" y="83"/>
                    <a:pt x="41" y="82"/>
                  </a:cubicBezTo>
                  <a:cubicBezTo>
                    <a:pt x="41" y="80"/>
                    <a:pt x="39" y="82"/>
                    <a:pt x="39" y="83"/>
                  </a:cubicBezTo>
                  <a:close/>
                  <a:moveTo>
                    <a:pt x="62" y="82"/>
                  </a:moveTo>
                  <a:cubicBezTo>
                    <a:pt x="63" y="82"/>
                    <a:pt x="63" y="82"/>
                    <a:pt x="63" y="82"/>
                  </a:cubicBezTo>
                  <a:cubicBezTo>
                    <a:pt x="63" y="81"/>
                    <a:pt x="63" y="81"/>
                    <a:pt x="62" y="81"/>
                  </a:cubicBezTo>
                  <a:cubicBezTo>
                    <a:pt x="62" y="81"/>
                    <a:pt x="62" y="82"/>
                    <a:pt x="62" y="82"/>
                  </a:cubicBezTo>
                  <a:close/>
                  <a:moveTo>
                    <a:pt x="30" y="81"/>
                  </a:moveTo>
                  <a:cubicBezTo>
                    <a:pt x="31" y="81"/>
                    <a:pt x="30" y="82"/>
                    <a:pt x="30" y="82"/>
                  </a:cubicBezTo>
                  <a:cubicBezTo>
                    <a:pt x="30" y="82"/>
                    <a:pt x="30" y="83"/>
                    <a:pt x="30" y="83"/>
                  </a:cubicBezTo>
                  <a:cubicBezTo>
                    <a:pt x="31" y="82"/>
                    <a:pt x="31" y="82"/>
                    <a:pt x="31" y="81"/>
                  </a:cubicBezTo>
                  <a:cubicBezTo>
                    <a:pt x="31" y="81"/>
                    <a:pt x="31" y="81"/>
                    <a:pt x="30" y="81"/>
                  </a:cubicBezTo>
                  <a:close/>
                  <a:moveTo>
                    <a:pt x="39" y="82"/>
                  </a:moveTo>
                  <a:cubicBezTo>
                    <a:pt x="39" y="82"/>
                    <a:pt x="39" y="82"/>
                    <a:pt x="40" y="81"/>
                  </a:cubicBezTo>
                  <a:cubicBezTo>
                    <a:pt x="39" y="81"/>
                    <a:pt x="39" y="82"/>
                    <a:pt x="39" y="82"/>
                  </a:cubicBezTo>
                  <a:close/>
                  <a:moveTo>
                    <a:pt x="43" y="83"/>
                  </a:moveTo>
                  <a:cubicBezTo>
                    <a:pt x="44" y="84"/>
                    <a:pt x="45" y="84"/>
                    <a:pt x="45" y="85"/>
                  </a:cubicBezTo>
                  <a:cubicBezTo>
                    <a:pt x="45" y="84"/>
                    <a:pt x="46" y="84"/>
                    <a:pt x="46" y="84"/>
                  </a:cubicBezTo>
                  <a:cubicBezTo>
                    <a:pt x="45" y="83"/>
                    <a:pt x="45" y="82"/>
                    <a:pt x="44" y="82"/>
                  </a:cubicBezTo>
                  <a:cubicBezTo>
                    <a:pt x="44" y="82"/>
                    <a:pt x="44" y="82"/>
                    <a:pt x="43" y="83"/>
                  </a:cubicBezTo>
                  <a:close/>
                  <a:moveTo>
                    <a:pt x="34" y="83"/>
                  </a:moveTo>
                  <a:cubicBezTo>
                    <a:pt x="34" y="83"/>
                    <a:pt x="34" y="82"/>
                    <a:pt x="34" y="82"/>
                  </a:cubicBezTo>
                  <a:cubicBezTo>
                    <a:pt x="34" y="82"/>
                    <a:pt x="34" y="82"/>
                    <a:pt x="34" y="83"/>
                  </a:cubicBezTo>
                  <a:close/>
                  <a:moveTo>
                    <a:pt x="47" y="84"/>
                  </a:moveTo>
                  <a:cubicBezTo>
                    <a:pt x="48" y="84"/>
                    <a:pt x="48" y="85"/>
                    <a:pt x="48" y="85"/>
                  </a:cubicBezTo>
                  <a:cubicBezTo>
                    <a:pt x="49" y="85"/>
                    <a:pt x="49" y="84"/>
                    <a:pt x="50" y="83"/>
                  </a:cubicBezTo>
                  <a:cubicBezTo>
                    <a:pt x="49" y="81"/>
                    <a:pt x="48" y="82"/>
                    <a:pt x="47" y="84"/>
                  </a:cubicBezTo>
                  <a:close/>
                  <a:moveTo>
                    <a:pt x="56" y="86"/>
                  </a:moveTo>
                  <a:cubicBezTo>
                    <a:pt x="57" y="85"/>
                    <a:pt x="57" y="85"/>
                    <a:pt x="57" y="84"/>
                  </a:cubicBezTo>
                  <a:cubicBezTo>
                    <a:pt x="57" y="83"/>
                    <a:pt x="57" y="82"/>
                    <a:pt x="56" y="82"/>
                  </a:cubicBezTo>
                  <a:cubicBezTo>
                    <a:pt x="56" y="83"/>
                    <a:pt x="56" y="84"/>
                    <a:pt x="56" y="86"/>
                  </a:cubicBezTo>
                  <a:close/>
                  <a:moveTo>
                    <a:pt x="60" y="82"/>
                  </a:moveTo>
                  <a:cubicBezTo>
                    <a:pt x="60" y="83"/>
                    <a:pt x="60" y="84"/>
                    <a:pt x="60" y="84"/>
                  </a:cubicBezTo>
                  <a:cubicBezTo>
                    <a:pt x="60" y="84"/>
                    <a:pt x="60" y="84"/>
                    <a:pt x="61" y="83"/>
                  </a:cubicBezTo>
                  <a:cubicBezTo>
                    <a:pt x="61" y="83"/>
                    <a:pt x="60" y="83"/>
                    <a:pt x="60" y="82"/>
                  </a:cubicBezTo>
                  <a:close/>
                  <a:moveTo>
                    <a:pt x="29" y="86"/>
                  </a:moveTo>
                  <a:cubicBezTo>
                    <a:pt x="28" y="88"/>
                    <a:pt x="29" y="91"/>
                    <a:pt x="29" y="93"/>
                  </a:cubicBezTo>
                  <a:cubicBezTo>
                    <a:pt x="29" y="94"/>
                    <a:pt x="29" y="94"/>
                    <a:pt x="29" y="95"/>
                  </a:cubicBezTo>
                  <a:cubicBezTo>
                    <a:pt x="30" y="95"/>
                    <a:pt x="29" y="95"/>
                    <a:pt x="29" y="96"/>
                  </a:cubicBezTo>
                  <a:cubicBezTo>
                    <a:pt x="29" y="96"/>
                    <a:pt x="30" y="96"/>
                    <a:pt x="30" y="96"/>
                  </a:cubicBezTo>
                  <a:cubicBezTo>
                    <a:pt x="30" y="96"/>
                    <a:pt x="29" y="97"/>
                    <a:pt x="29" y="97"/>
                  </a:cubicBezTo>
                  <a:cubicBezTo>
                    <a:pt x="29" y="98"/>
                    <a:pt x="30" y="100"/>
                    <a:pt x="31" y="102"/>
                  </a:cubicBezTo>
                  <a:cubicBezTo>
                    <a:pt x="31" y="98"/>
                    <a:pt x="30" y="94"/>
                    <a:pt x="30" y="90"/>
                  </a:cubicBezTo>
                  <a:cubicBezTo>
                    <a:pt x="30" y="89"/>
                    <a:pt x="29" y="89"/>
                    <a:pt x="29" y="88"/>
                  </a:cubicBezTo>
                  <a:cubicBezTo>
                    <a:pt x="29" y="88"/>
                    <a:pt x="30" y="88"/>
                    <a:pt x="30" y="87"/>
                  </a:cubicBezTo>
                  <a:cubicBezTo>
                    <a:pt x="30" y="86"/>
                    <a:pt x="29" y="86"/>
                    <a:pt x="29" y="86"/>
                  </a:cubicBezTo>
                  <a:cubicBezTo>
                    <a:pt x="29" y="85"/>
                    <a:pt x="30" y="84"/>
                    <a:pt x="29" y="82"/>
                  </a:cubicBezTo>
                  <a:cubicBezTo>
                    <a:pt x="29" y="83"/>
                    <a:pt x="29" y="82"/>
                    <a:pt x="28" y="82"/>
                  </a:cubicBezTo>
                  <a:cubicBezTo>
                    <a:pt x="28" y="84"/>
                    <a:pt x="28" y="85"/>
                    <a:pt x="29" y="86"/>
                  </a:cubicBezTo>
                  <a:close/>
                  <a:moveTo>
                    <a:pt x="66" y="83"/>
                  </a:moveTo>
                  <a:cubicBezTo>
                    <a:pt x="66" y="83"/>
                    <a:pt x="66" y="84"/>
                    <a:pt x="67" y="84"/>
                  </a:cubicBezTo>
                  <a:cubicBezTo>
                    <a:pt x="67" y="83"/>
                    <a:pt x="67" y="82"/>
                    <a:pt x="66" y="82"/>
                  </a:cubicBezTo>
                  <a:cubicBezTo>
                    <a:pt x="66" y="83"/>
                    <a:pt x="66" y="83"/>
                    <a:pt x="66" y="83"/>
                  </a:cubicBezTo>
                  <a:close/>
                  <a:moveTo>
                    <a:pt x="40" y="85"/>
                  </a:moveTo>
                  <a:cubicBezTo>
                    <a:pt x="41" y="85"/>
                    <a:pt x="42" y="83"/>
                    <a:pt x="42" y="82"/>
                  </a:cubicBezTo>
                  <a:cubicBezTo>
                    <a:pt x="41" y="83"/>
                    <a:pt x="40" y="84"/>
                    <a:pt x="40" y="85"/>
                  </a:cubicBezTo>
                  <a:close/>
                  <a:moveTo>
                    <a:pt x="63" y="84"/>
                  </a:moveTo>
                  <a:cubicBezTo>
                    <a:pt x="63" y="84"/>
                    <a:pt x="64" y="83"/>
                    <a:pt x="64" y="82"/>
                  </a:cubicBezTo>
                  <a:cubicBezTo>
                    <a:pt x="63" y="83"/>
                    <a:pt x="63" y="83"/>
                    <a:pt x="63" y="84"/>
                  </a:cubicBezTo>
                  <a:close/>
                  <a:moveTo>
                    <a:pt x="52" y="85"/>
                  </a:moveTo>
                  <a:cubicBezTo>
                    <a:pt x="51" y="84"/>
                    <a:pt x="52" y="83"/>
                    <a:pt x="51" y="83"/>
                  </a:cubicBezTo>
                  <a:cubicBezTo>
                    <a:pt x="51" y="83"/>
                    <a:pt x="51" y="85"/>
                    <a:pt x="52" y="85"/>
                  </a:cubicBezTo>
                  <a:close/>
                  <a:moveTo>
                    <a:pt x="21" y="84"/>
                  </a:moveTo>
                  <a:cubicBezTo>
                    <a:pt x="21" y="84"/>
                    <a:pt x="22" y="83"/>
                    <a:pt x="21" y="83"/>
                  </a:cubicBezTo>
                  <a:cubicBezTo>
                    <a:pt x="21" y="83"/>
                    <a:pt x="21" y="84"/>
                    <a:pt x="21" y="84"/>
                  </a:cubicBezTo>
                  <a:close/>
                  <a:moveTo>
                    <a:pt x="35" y="86"/>
                  </a:moveTo>
                  <a:cubicBezTo>
                    <a:pt x="35" y="85"/>
                    <a:pt x="35" y="84"/>
                    <a:pt x="34" y="83"/>
                  </a:cubicBezTo>
                  <a:cubicBezTo>
                    <a:pt x="34" y="84"/>
                    <a:pt x="34" y="85"/>
                    <a:pt x="35" y="86"/>
                  </a:cubicBezTo>
                  <a:close/>
                  <a:moveTo>
                    <a:pt x="38" y="86"/>
                  </a:moveTo>
                  <a:cubicBezTo>
                    <a:pt x="38" y="86"/>
                    <a:pt x="38" y="86"/>
                    <a:pt x="38" y="86"/>
                  </a:cubicBezTo>
                  <a:cubicBezTo>
                    <a:pt x="38" y="86"/>
                    <a:pt x="39" y="85"/>
                    <a:pt x="39" y="84"/>
                  </a:cubicBezTo>
                  <a:cubicBezTo>
                    <a:pt x="39" y="84"/>
                    <a:pt x="39" y="84"/>
                    <a:pt x="39" y="84"/>
                  </a:cubicBezTo>
                  <a:cubicBezTo>
                    <a:pt x="38" y="84"/>
                    <a:pt x="36" y="85"/>
                    <a:pt x="38" y="86"/>
                  </a:cubicBezTo>
                  <a:close/>
                  <a:moveTo>
                    <a:pt x="41" y="86"/>
                  </a:moveTo>
                  <a:cubicBezTo>
                    <a:pt x="41" y="86"/>
                    <a:pt x="42" y="87"/>
                    <a:pt x="42" y="88"/>
                  </a:cubicBezTo>
                  <a:cubicBezTo>
                    <a:pt x="43" y="87"/>
                    <a:pt x="44" y="86"/>
                    <a:pt x="44" y="86"/>
                  </a:cubicBezTo>
                  <a:cubicBezTo>
                    <a:pt x="44" y="85"/>
                    <a:pt x="43" y="84"/>
                    <a:pt x="43" y="84"/>
                  </a:cubicBezTo>
                  <a:cubicBezTo>
                    <a:pt x="42" y="84"/>
                    <a:pt x="41" y="85"/>
                    <a:pt x="41" y="86"/>
                  </a:cubicBezTo>
                  <a:close/>
                  <a:moveTo>
                    <a:pt x="35" y="85"/>
                  </a:moveTo>
                  <a:cubicBezTo>
                    <a:pt x="35" y="85"/>
                    <a:pt x="35" y="85"/>
                    <a:pt x="36" y="85"/>
                  </a:cubicBezTo>
                  <a:cubicBezTo>
                    <a:pt x="36" y="84"/>
                    <a:pt x="35" y="84"/>
                    <a:pt x="35" y="84"/>
                  </a:cubicBezTo>
                  <a:cubicBezTo>
                    <a:pt x="35" y="84"/>
                    <a:pt x="35" y="84"/>
                    <a:pt x="35" y="85"/>
                  </a:cubicBezTo>
                  <a:close/>
                  <a:moveTo>
                    <a:pt x="53" y="85"/>
                  </a:moveTo>
                  <a:cubicBezTo>
                    <a:pt x="53" y="85"/>
                    <a:pt x="53" y="84"/>
                    <a:pt x="53" y="84"/>
                  </a:cubicBezTo>
                  <a:cubicBezTo>
                    <a:pt x="53" y="84"/>
                    <a:pt x="53" y="84"/>
                    <a:pt x="53" y="85"/>
                  </a:cubicBezTo>
                  <a:close/>
                  <a:moveTo>
                    <a:pt x="30" y="87"/>
                  </a:moveTo>
                  <a:cubicBezTo>
                    <a:pt x="31" y="86"/>
                    <a:pt x="32" y="85"/>
                    <a:pt x="31" y="84"/>
                  </a:cubicBezTo>
                  <a:cubicBezTo>
                    <a:pt x="31" y="85"/>
                    <a:pt x="30" y="86"/>
                    <a:pt x="30" y="87"/>
                  </a:cubicBezTo>
                  <a:close/>
                  <a:moveTo>
                    <a:pt x="65" y="86"/>
                  </a:moveTo>
                  <a:cubicBezTo>
                    <a:pt x="65" y="85"/>
                    <a:pt x="65" y="84"/>
                    <a:pt x="65" y="84"/>
                  </a:cubicBezTo>
                  <a:cubicBezTo>
                    <a:pt x="65" y="85"/>
                    <a:pt x="64" y="86"/>
                    <a:pt x="65" y="86"/>
                  </a:cubicBezTo>
                  <a:close/>
                  <a:moveTo>
                    <a:pt x="66" y="85"/>
                  </a:moveTo>
                  <a:cubicBezTo>
                    <a:pt x="66" y="85"/>
                    <a:pt x="67" y="84"/>
                    <a:pt x="66" y="84"/>
                  </a:cubicBezTo>
                  <a:cubicBezTo>
                    <a:pt x="66" y="85"/>
                    <a:pt x="66" y="84"/>
                    <a:pt x="66" y="84"/>
                  </a:cubicBezTo>
                  <a:cubicBezTo>
                    <a:pt x="66" y="84"/>
                    <a:pt x="66" y="85"/>
                    <a:pt x="66" y="85"/>
                  </a:cubicBezTo>
                  <a:close/>
                  <a:moveTo>
                    <a:pt x="45" y="86"/>
                  </a:moveTo>
                  <a:cubicBezTo>
                    <a:pt x="46" y="86"/>
                    <a:pt x="46" y="87"/>
                    <a:pt x="47" y="87"/>
                  </a:cubicBezTo>
                  <a:cubicBezTo>
                    <a:pt x="47" y="87"/>
                    <a:pt x="47" y="87"/>
                    <a:pt x="48" y="86"/>
                  </a:cubicBezTo>
                  <a:cubicBezTo>
                    <a:pt x="47" y="86"/>
                    <a:pt x="47" y="85"/>
                    <a:pt x="46" y="84"/>
                  </a:cubicBezTo>
                  <a:cubicBezTo>
                    <a:pt x="46" y="85"/>
                    <a:pt x="46" y="85"/>
                    <a:pt x="45" y="86"/>
                  </a:cubicBezTo>
                  <a:close/>
                  <a:moveTo>
                    <a:pt x="49" y="86"/>
                  </a:moveTo>
                  <a:cubicBezTo>
                    <a:pt x="49" y="87"/>
                    <a:pt x="50" y="87"/>
                    <a:pt x="50" y="88"/>
                  </a:cubicBezTo>
                  <a:cubicBezTo>
                    <a:pt x="50" y="87"/>
                    <a:pt x="50" y="85"/>
                    <a:pt x="50" y="85"/>
                  </a:cubicBezTo>
                  <a:cubicBezTo>
                    <a:pt x="49" y="85"/>
                    <a:pt x="49" y="85"/>
                    <a:pt x="49" y="86"/>
                  </a:cubicBezTo>
                  <a:close/>
                  <a:moveTo>
                    <a:pt x="60" y="86"/>
                  </a:moveTo>
                  <a:cubicBezTo>
                    <a:pt x="61" y="86"/>
                    <a:pt x="61" y="87"/>
                    <a:pt x="61" y="87"/>
                  </a:cubicBezTo>
                  <a:cubicBezTo>
                    <a:pt x="61" y="86"/>
                    <a:pt x="61" y="86"/>
                    <a:pt x="61" y="85"/>
                  </a:cubicBezTo>
                  <a:cubicBezTo>
                    <a:pt x="60" y="86"/>
                    <a:pt x="61" y="86"/>
                    <a:pt x="60" y="86"/>
                  </a:cubicBezTo>
                  <a:close/>
                  <a:moveTo>
                    <a:pt x="36" y="87"/>
                  </a:moveTo>
                  <a:cubicBezTo>
                    <a:pt x="37" y="87"/>
                    <a:pt x="37" y="87"/>
                    <a:pt x="37" y="87"/>
                  </a:cubicBezTo>
                  <a:cubicBezTo>
                    <a:pt x="37" y="87"/>
                    <a:pt x="37" y="86"/>
                    <a:pt x="36" y="86"/>
                  </a:cubicBezTo>
                  <a:cubicBezTo>
                    <a:pt x="36" y="86"/>
                    <a:pt x="36" y="87"/>
                    <a:pt x="36" y="87"/>
                  </a:cubicBezTo>
                  <a:close/>
                  <a:moveTo>
                    <a:pt x="36" y="86"/>
                  </a:moveTo>
                  <a:cubicBezTo>
                    <a:pt x="36" y="85"/>
                    <a:pt x="36" y="85"/>
                    <a:pt x="36" y="85"/>
                  </a:cubicBezTo>
                  <a:cubicBezTo>
                    <a:pt x="36" y="86"/>
                    <a:pt x="36" y="86"/>
                    <a:pt x="36" y="86"/>
                  </a:cubicBezTo>
                  <a:close/>
                  <a:moveTo>
                    <a:pt x="38" y="86"/>
                  </a:moveTo>
                  <a:cubicBezTo>
                    <a:pt x="38" y="87"/>
                    <a:pt x="38" y="87"/>
                    <a:pt x="38" y="87"/>
                  </a:cubicBezTo>
                  <a:cubicBezTo>
                    <a:pt x="39" y="87"/>
                    <a:pt x="39" y="86"/>
                    <a:pt x="40" y="86"/>
                  </a:cubicBezTo>
                  <a:cubicBezTo>
                    <a:pt x="40" y="85"/>
                    <a:pt x="40" y="85"/>
                    <a:pt x="39" y="85"/>
                  </a:cubicBezTo>
                  <a:cubicBezTo>
                    <a:pt x="39" y="86"/>
                    <a:pt x="39" y="86"/>
                    <a:pt x="38" y="86"/>
                  </a:cubicBezTo>
                  <a:close/>
                  <a:moveTo>
                    <a:pt x="57" y="87"/>
                  </a:moveTo>
                  <a:cubicBezTo>
                    <a:pt x="57" y="88"/>
                    <a:pt x="57" y="88"/>
                    <a:pt x="57" y="88"/>
                  </a:cubicBezTo>
                  <a:cubicBezTo>
                    <a:pt x="58" y="87"/>
                    <a:pt x="58" y="87"/>
                    <a:pt x="58" y="87"/>
                  </a:cubicBezTo>
                  <a:cubicBezTo>
                    <a:pt x="57" y="87"/>
                    <a:pt x="57" y="87"/>
                    <a:pt x="57" y="87"/>
                  </a:cubicBezTo>
                  <a:close/>
                  <a:moveTo>
                    <a:pt x="58" y="87"/>
                  </a:moveTo>
                  <a:cubicBezTo>
                    <a:pt x="58" y="86"/>
                    <a:pt x="58" y="86"/>
                    <a:pt x="58" y="85"/>
                  </a:cubicBezTo>
                  <a:cubicBezTo>
                    <a:pt x="57" y="86"/>
                    <a:pt x="56" y="86"/>
                    <a:pt x="57" y="87"/>
                  </a:cubicBezTo>
                  <a:cubicBezTo>
                    <a:pt x="57" y="87"/>
                    <a:pt x="57" y="87"/>
                    <a:pt x="58" y="87"/>
                  </a:cubicBezTo>
                  <a:close/>
                  <a:moveTo>
                    <a:pt x="51" y="87"/>
                  </a:moveTo>
                  <a:cubicBezTo>
                    <a:pt x="51" y="87"/>
                    <a:pt x="52" y="86"/>
                    <a:pt x="51" y="86"/>
                  </a:cubicBezTo>
                  <a:cubicBezTo>
                    <a:pt x="51" y="87"/>
                    <a:pt x="51" y="87"/>
                    <a:pt x="51" y="87"/>
                  </a:cubicBezTo>
                  <a:close/>
                  <a:moveTo>
                    <a:pt x="35" y="87"/>
                  </a:moveTo>
                  <a:cubicBezTo>
                    <a:pt x="36" y="87"/>
                    <a:pt x="36" y="88"/>
                    <a:pt x="36" y="88"/>
                  </a:cubicBezTo>
                  <a:cubicBezTo>
                    <a:pt x="36" y="87"/>
                    <a:pt x="36" y="86"/>
                    <a:pt x="35" y="86"/>
                  </a:cubicBezTo>
                  <a:cubicBezTo>
                    <a:pt x="35" y="86"/>
                    <a:pt x="35" y="86"/>
                    <a:pt x="35" y="87"/>
                  </a:cubicBezTo>
                  <a:close/>
                  <a:moveTo>
                    <a:pt x="55" y="87"/>
                  </a:moveTo>
                  <a:cubicBezTo>
                    <a:pt x="55" y="87"/>
                    <a:pt x="55" y="87"/>
                    <a:pt x="55" y="87"/>
                  </a:cubicBezTo>
                  <a:cubicBezTo>
                    <a:pt x="55" y="87"/>
                    <a:pt x="55" y="86"/>
                    <a:pt x="55" y="86"/>
                  </a:cubicBezTo>
                  <a:cubicBezTo>
                    <a:pt x="54" y="87"/>
                    <a:pt x="54" y="87"/>
                    <a:pt x="55" y="87"/>
                  </a:cubicBezTo>
                  <a:close/>
                  <a:moveTo>
                    <a:pt x="39" y="88"/>
                  </a:moveTo>
                  <a:cubicBezTo>
                    <a:pt x="40" y="89"/>
                    <a:pt x="40" y="89"/>
                    <a:pt x="40" y="90"/>
                  </a:cubicBezTo>
                  <a:cubicBezTo>
                    <a:pt x="41" y="89"/>
                    <a:pt x="41" y="89"/>
                    <a:pt x="42" y="88"/>
                  </a:cubicBezTo>
                  <a:cubicBezTo>
                    <a:pt x="41" y="88"/>
                    <a:pt x="41" y="87"/>
                    <a:pt x="40" y="86"/>
                  </a:cubicBezTo>
                  <a:cubicBezTo>
                    <a:pt x="40" y="87"/>
                    <a:pt x="39" y="88"/>
                    <a:pt x="39" y="88"/>
                  </a:cubicBezTo>
                  <a:close/>
                  <a:moveTo>
                    <a:pt x="43" y="89"/>
                  </a:moveTo>
                  <a:cubicBezTo>
                    <a:pt x="43" y="89"/>
                    <a:pt x="44" y="90"/>
                    <a:pt x="44" y="90"/>
                  </a:cubicBezTo>
                  <a:cubicBezTo>
                    <a:pt x="45" y="89"/>
                    <a:pt x="45" y="89"/>
                    <a:pt x="46" y="88"/>
                  </a:cubicBezTo>
                  <a:cubicBezTo>
                    <a:pt x="46" y="87"/>
                    <a:pt x="45" y="87"/>
                    <a:pt x="45" y="86"/>
                  </a:cubicBezTo>
                  <a:cubicBezTo>
                    <a:pt x="44" y="87"/>
                    <a:pt x="43" y="88"/>
                    <a:pt x="43" y="89"/>
                  </a:cubicBezTo>
                  <a:close/>
                  <a:moveTo>
                    <a:pt x="31" y="88"/>
                  </a:moveTo>
                  <a:cubicBezTo>
                    <a:pt x="31" y="89"/>
                    <a:pt x="31" y="89"/>
                    <a:pt x="32" y="89"/>
                  </a:cubicBezTo>
                  <a:cubicBezTo>
                    <a:pt x="32" y="89"/>
                    <a:pt x="32" y="87"/>
                    <a:pt x="32" y="87"/>
                  </a:cubicBezTo>
                  <a:cubicBezTo>
                    <a:pt x="32" y="87"/>
                    <a:pt x="31" y="88"/>
                    <a:pt x="31" y="88"/>
                  </a:cubicBezTo>
                  <a:close/>
                  <a:moveTo>
                    <a:pt x="47" y="88"/>
                  </a:moveTo>
                  <a:cubicBezTo>
                    <a:pt x="48" y="89"/>
                    <a:pt x="48" y="89"/>
                    <a:pt x="48" y="90"/>
                  </a:cubicBezTo>
                  <a:cubicBezTo>
                    <a:pt x="49" y="90"/>
                    <a:pt x="49" y="89"/>
                    <a:pt x="50" y="89"/>
                  </a:cubicBezTo>
                  <a:cubicBezTo>
                    <a:pt x="49" y="88"/>
                    <a:pt x="49" y="87"/>
                    <a:pt x="48" y="87"/>
                  </a:cubicBezTo>
                  <a:cubicBezTo>
                    <a:pt x="48" y="87"/>
                    <a:pt x="47" y="87"/>
                    <a:pt x="47" y="88"/>
                  </a:cubicBezTo>
                  <a:close/>
                  <a:moveTo>
                    <a:pt x="59" y="90"/>
                  </a:moveTo>
                  <a:cubicBezTo>
                    <a:pt x="59" y="89"/>
                    <a:pt x="60" y="89"/>
                    <a:pt x="60" y="88"/>
                  </a:cubicBezTo>
                  <a:cubicBezTo>
                    <a:pt x="59" y="85"/>
                    <a:pt x="58" y="89"/>
                    <a:pt x="59" y="90"/>
                  </a:cubicBezTo>
                  <a:close/>
                  <a:moveTo>
                    <a:pt x="34" y="88"/>
                  </a:moveTo>
                  <a:cubicBezTo>
                    <a:pt x="35" y="88"/>
                    <a:pt x="35" y="89"/>
                    <a:pt x="35" y="89"/>
                  </a:cubicBezTo>
                  <a:cubicBezTo>
                    <a:pt x="36" y="88"/>
                    <a:pt x="35" y="88"/>
                    <a:pt x="34" y="87"/>
                  </a:cubicBezTo>
                  <a:cubicBezTo>
                    <a:pt x="35" y="88"/>
                    <a:pt x="34" y="88"/>
                    <a:pt x="34" y="88"/>
                  </a:cubicBezTo>
                  <a:close/>
                  <a:moveTo>
                    <a:pt x="64" y="88"/>
                  </a:moveTo>
                  <a:cubicBezTo>
                    <a:pt x="63" y="88"/>
                    <a:pt x="64" y="87"/>
                    <a:pt x="64" y="87"/>
                  </a:cubicBezTo>
                  <a:cubicBezTo>
                    <a:pt x="63" y="88"/>
                    <a:pt x="63" y="88"/>
                    <a:pt x="63" y="88"/>
                  </a:cubicBezTo>
                  <a:cubicBezTo>
                    <a:pt x="63" y="89"/>
                    <a:pt x="63" y="89"/>
                    <a:pt x="63" y="89"/>
                  </a:cubicBezTo>
                  <a:cubicBezTo>
                    <a:pt x="63" y="89"/>
                    <a:pt x="63" y="88"/>
                    <a:pt x="64" y="88"/>
                  </a:cubicBezTo>
                  <a:cubicBezTo>
                    <a:pt x="64" y="88"/>
                    <a:pt x="64" y="88"/>
                    <a:pt x="64" y="88"/>
                  </a:cubicBezTo>
                  <a:close/>
                  <a:moveTo>
                    <a:pt x="37" y="89"/>
                  </a:moveTo>
                  <a:cubicBezTo>
                    <a:pt x="37" y="88"/>
                    <a:pt x="38" y="88"/>
                    <a:pt x="38" y="88"/>
                  </a:cubicBezTo>
                  <a:cubicBezTo>
                    <a:pt x="38" y="88"/>
                    <a:pt x="38" y="87"/>
                    <a:pt x="37" y="87"/>
                  </a:cubicBezTo>
                  <a:cubicBezTo>
                    <a:pt x="37" y="88"/>
                    <a:pt x="37" y="88"/>
                    <a:pt x="37" y="89"/>
                  </a:cubicBezTo>
                  <a:close/>
                  <a:moveTo>
                    <a:pt x="66" y="90"/>
                  </a:moveTo>
                  <a:cubicBezTo>
                    <a:pt x="67" y="89"/>
                    <a:pt x="66" y="88"/>
                    <a:pt x="66" y="87"/>
                  </a:cubicBezTo>
                  <a:cubicBezTo>
                    <a:pt x="65" y="88"/>
                    <a:pt x="66" y="89"/>
                    <a:pt x="66" y="90"/>
                  </a:cubicBezTo>
                  <a:close/>
                  <a:moveTo>
                    <a:pt x="53" y="90"/>
                  </a:moveTo>
                  <a:cubicBezTo>
                    <a:pt x="53" y="90"/>
                    <a:pt x="53" y="88"/>
                    <a:pt x="52" y="88"/>
                  </a:cubicBezTo>
                  <a:cubicBezTo>
                    <a:pt x="52" y="89"/>
                    <a:pt x="52" y="89"/>
                    <a:pt x="53" y="90"/>
                  </a:cubicBezTo>
                  <a:close/>
                  <a:moveTo>
                    <a:pt x="55" y="89"/>
                  </a:moveTo>
                  <a:cubicBezTo>
                    <a:pt x="55" y="89"/>
                    <a:pt x="55" y="90"/>
                    <a:pt x="55" y="90"/>
                  </a:cubicBezTo>
                  <a:cubicBezTo>
                    <a:pt x="55" y="89"/>
                    <a:pt x="55" y="89"/>
                    <a:pt x="55" y="88"/>
                  </a:cubicBezTo>
                  <a:cubicBezTo>
                    <a:pt x="55" y="89"/>
                    <a:pt x="55" y="88"/>
                    <a:pt x="55" y="89"/>
                  </a:cubicBezTo>
                  <a:close/>
                  <a:moveTo>
                    <a:pt x="56" y="89"/>
                  </a:moveTo>
                  <a:cubicBezTo>
                    <a:pt x="57" y="89"/>
                    <a:pt x="56" y="88"/>
                    <a:pt x="56" y="88"/>
                  </a:cubicBezTo>
                  <a:cubicBezTo>
                    <a:pt x="56" y="89"/>
                    <a:pt x="56" y="89"/>
                    <a:pt x="56" y="89"/>
                  </a:cubicBezTo>
                  <a:close/>
                  <a:moveTo>
                    <a:pt x="51" y="90"/>
                  </a:moveTo>
                  <a:cubicBezTo>
                    <a:pt x="51" y="89"/>
                    <a:pt x="52" y="89"/>
                    <a:pt x="51" y="88"/>
                  </a:cubicBezTo>
                  <a:cubicBezTo>
                    <a:pt x="51" y="89"/>
                    <a:pt x="51" y="89"/>
                    <a:pt x="51" y="90"/>
                  </a:cubicBezTo>
                  <a:close/>
                  <a:moveTo>
                    <a:pt x="33" y="91"/>
                  </a:moveTo>
                  <a:cubicBezTo>
                    <a:pt x="34" y="91"/>
                    <a:pt x="35" y="89"/>
                    <a:pt x="34" y="88"/>
                  </a:cubicBezTo>
                  <a:cubicBezTo>
                    <a:pt x="33" y="89"/>
                    <a:pt x="33" y="90"/>
                    <a:pt x="33" y="91"/>
                  </a:cubicBezTo>
                  <a:close/>
                  <a:moveTo>
                    <a:pt x="37" y="89"/>
                  </a:moveTo>
                  <a:cubicBezTo>
                    <a:pt x="37" y="89"/>
                    <a:pt x="37" y="88"/>
                    <a:pt x="36" y="88"/>
                  </a:cubicBezTo>
                  <a:cubicBezTo>
                    <a:pt x="37" y="89"/>
                    <a:pt x="37" y="89"/>
                    <a:pt x="37" y="89"/>
                  </a:cubicBezTo>
                  <a:close/>
                  <a:moveTo>
                    <a:pt x="59" y="91"/>
                  </a:moveTo>
                  <a:cubicBezTo>
                    <a:pt x="60" y="91"/>
                    <a:pt x="60" y="92"/>
                    <a:pt x="61" y="93"/>
                  </a:cubicBezTo>
                  <a:cubicBezTo>
                    <a:pt x="61" y="92"/>
                    <a:pt x="61" y="90"/>
                    <a:pt x="61" y="89"/>
                  </a:cubicBezTo>
                  <a:cubicBezTo>
                    <a:pt x="60" y="89"/>
                    <a:pt x="60" y="90"/>
                    <a:pt x="59" y="91"/>
                  </a:cubicBezTo>
                  <a:close/>
                  <a:moveTo>
                    <a:pt x="38" y="90"/>
                  </a:moveTo>
                  <a:cubicBezTo>
                    <a:pt x="38" y="90"/>
                    <a:pt x="38" y="91"/>
                    <a:pt x="39" y="91"/>
                  </a:cubicBezTo>
                  <a:cubicBezTo>
                    <a:pt x="39" y="91"/>
                    <a:pt x="39" y="91"/>
                    <a:pt x="40" y="91"/>
                  </a:cubicBezTo>
                  <a:cubicBezTo>
                    <a:pt x="39" y="90"/>
                    <a:pt x="38" y="88"/>
                    <a:pt x="38" y="90"/>
                  </a:cubicBezTo>
                  <a:close/>
                  <a:moveTo>
                    <a:pt x="46" y="90"/>
                  </a:moveTo>
                  <a:cubicBezTo>
                    <a:pt x="46" y="91"/>
                    <a:pt x="45" y="93"/>
                    <a:pt x="46" y="94"/>
                  </a:cubicBezTo>
                  <a:cubicBezTo>
                    <a:pt x="47" y="93"/>
                    <a:pt x="47" y="92"/>
                    <a:pt x="48" y="91"/>
                  </a:cubicBezTo>
                  <a:cubicBezTo>
                    <a:pt x="47" y="90"/>
                    <a:pt x="47" y="89"/>
                    <a:pt x="46" y="89"/>
                  </a:cubicBezTo>
                  <a:cubicBezTo>
                    <a:pt x="46" y="89"/>
                    <a:pt x="46" y="90"/>
                    <a:pt x="46" y="90"/>
                  </a:cubicBezTo>
                  <a:close/>
                  <a:moveTo>
                    <a:pt x="36" y="90"/>
                  </a:moveTo>
                  <a:cubicBezTo>
                    <a:pt x="36" y="90"/>
                    <a:pt x="36" y="89"/>
                    <a:pt x="36" y="89"/>
                  </a:cubicBezTo>
                  <a:cubicBezTo>
                    <a:pt x="36" y="90"/>
                    <a:pt x="36" y="90"/>
                    <a:pt x="36" y="90"/>
                  </a:cubicBezTo>
                  <a:close/>
                  <a:moveTo>
                    <a:pt x="56" y="91"/>
                  </a:moveTo>
                  <a:cubicBezTo>
                    <a:pt x="56" y="91"/>
                    <a:pt x="56" y="92"/>
                    <a:pt x="57" y="92"/>
                  </a:cubicBezTo>
                  <a:cubicBezTo>
                    <a:pt x="57" y="92"/>
                    <a:pt x="58" y="90"/>
                    <a:pt x="57" y="90"/>
                  </a:cubicBezTo>
                  <a:cubicBezTo>
                    <a:pt x="57" y="90"/>
                    <a:pt x="56" y="91"/>
                    <a:pt x="56" y="91"/>
                  </a:cubicBezTo>
                  <a:close/>
                  <a:moveTo>
                    <a:pt x="41" y="91"/>
                  </a:moveTo>
                  <a:cubicBezTo>
                    <a:pt x="41" y="92"/>
                    <a:pt x="42" y="92"/>
                    <a:pt x="42" y="92"/>
                  </a:cubicBezTo>
                  <a:cubicBezTo>
                    <a:pt x="42" y="91"/>
                    <a:pt x="42" y="92"/>
                    <a:pt x="42" y="91"/>
                  </a:cubicBezTo>
                  <a:cubicBezTo>
                    <a:pt x="42" y="91"/>
                    <a:pt x="42" y="92"/>
                    <a:pt x="43" y="92"/>
                  </a:cubicBezTo>
                  <a:cubicBezTo>
                    <a:pt x="44" y="91"/>
                    <a:pt x="43" y="90"/>
                    <a:pt x="42" y="90"/>
                  </a:cubicBezTo>
                  <a:cubicBezTo>
                    <a:pt x="42" y="90"/>
                    <a:pt x="42" y="91"/>
                    <a:pt x="41" y="91"/>
                  </a:cubicBezTo>
                  <a:close/>
                  <a:moveTo>
                    <a:pt x="50" y="93"/>
                  </a:moveTo>
                  <a:cubicBezTo>
                    <a:pt x="50" y="91"/>
                    <a:pt x="51" y="90"/>
                    <a:pt x="50" y="90"/>
                  </a:cubicBezTo>
                  <a:cubicBezTo>
                    <a:pt x="49" y="91"/>
                    <a:pt x="49" y="92"/>
                    <a:pt x="50" y="93"/>
                  </a:cubicBezTo>
                  <a:close/>
                  <a:moveTo>
                    <a:pt x="66" y="93"/>
                  </a:moveTo>
                  <a:cubicBezTo>
                    <a:pt x="66" y="91"/>
                    <a:pt x="66" y="90"/>
                    <a:pt x="65" y="90"/>
                  </a:cubicBezTo>
                  <a:cubicBezTo>
                    <a:pt x="65" y="91"/>
                    <a:pt x="66" y="92"/>
                    <a:pt x="66" y="93"/>
                  </a:cubicBezTo>
                  <a:close/>
                  <a:moveTo>
                    <a:pt x="36" y="91"/>
                  </a:moveTo>
                  <a:cubicBezTo>
                    <a:pt x="37" y="92"/>
                    <a:pt x="37" y="93"/>
                    <a:pt x="37" y="93"/>
                  </a:cubicBezTo>
                  <a:cubicBezTo>
                    <a:pt x="38" y="93"/>
                    <a:pt x="37" y="91"/>
                    <a:pt x="37" y="91"/>
                  </a:cubicBezTo>
                  <a:cubicBezTo>
                    <a:pt x="36" y="91"/>
                    <a:pt x="36" y="91"/>
                    <a:pt x="36" y="91"/>
                  </a:cubicBezTo>
                  <a:close/>
                  <a:moveTo>
                    <a:pt x="45" y="91"/>
                  </a:moveTo>
                  <a:cubicBezTo>
                    <a:pt x="45" y="91"/>
                    <a:pt x="45" y="91"/>
                    <a:pt x="45" y="91"/>
                  </a:cubicBezTo>
                  <a:cubicBezTo>
                    <a:pt x="44" y="91"/>
                    <a:pt x="45" y="91"/>
                    <a:pt x="45" y="91"/>
                  </a:cubicBezTo>
                  <a:close/>
                  <a:moveTo>
                    <a:pt x="63" y="93"/>
                  </a:moveTo>
                  <a:cubicBezTo>
                    <a:pt x="63" y="93"/>
                    <a:pt x="63" y="92"/>
                    <a:pt x="63" y="91"/>
                  </a:cubicBezTo>
                  <a:cubicBezTo>
                    <a:pt x="63" y="91"/>
                    <a:pt x="63" y="91"/>
                    <a:pt x="63" y="91"/>
                  </a:cubicBezTo>
                  <a:cubicBezTo>
                    <a:pt x="63" y="92"/>
                    <a:pt x="62" y="93"/>
                    <a:pt x="63" y="93"/>
                  </a:cubicBezTo>
                  <a:close/>
                  <a:moveTo>
                    <a:pt x="34" y="93"/>
                  </a:moveTo>
                  <a:cubicBezTo>
                    <a:pt x="34" y="92"/>
                    <a:pt x="35" y="92"/>
                    <a:pt x="34" y="92"/>
                  </a:cubicBezTo>
                  <a:cubicBezTo>
                    <a:pt x="34" y="92"/>
                    <a:pt x="34" y="92"/>
                    <a:pt x="34" y="93"/>
                  </a:cubicBezTo>
                  <a:close/>
                  <a:moveTo>
                    <a:pt x="43" y="93"/>
                  </a:moveTo>
                  <a:cubicBezTo>
                    <a:pt x="43" y="93"/>
                    <a:pt x="43" y="94"/>
                    <a:pt x="43" y="94"/>
                  </a:cubicBezTo>
                  <a:cubicBezTo>
                    <a:pt x="43" y="93"/>
                    <a:pt x="44" y="93"/>
                    <a:pt x="44" y="92"/>
                  </a:cubicBezTo>
                  <a:cubicBezTo>
                    <a:pt x="43" y="92"/>
                    <a:pt x="43" y="93"/>
                    <a:pt x="43" y="93"/>
                  </a:cubicBezTo>
                  <a:close/>
                  <a:moveTo>
                    <a:pt x="40" y="94"/>
                  </a:moveTo>
                  <a:cubicBezTo>
                    <a:pt x="41" y="94"/>
                    <a:pt x="41" y="94"/>
                    <a:pt x="41" y="93"/>
                  </a:cubicBezTo>
                  <a:cubicBezTo>
                    <a:pt x="41" y="93"/>
                    <a:pt x="41" y="92"/>
                    <a:pt x="40" y="92"/>
                  </a:cubicBezTo>
                  <a:cubicBezTo>
                    <a:pt x="40" y="92"/>
                    <a:pt x="39" y="93"/>
                    <a:pt x="40" y="93"/>
                  </a:cubicBezTo>
                  <a:cubicBezTo>
                    <a:pt x="40" y="93"/>
                    <a:pt x="39" y="93"/>
                    <a:pt x="39" y="94"/>
                  </a:cubicBezTo>
                  <a:cubicBezTo>
                    <a:pt x="40" y="94"/>
                    <a:pt x="40" y="94"/>
                    <a:pt x="40" y="94"/>
                  </a:cubicBezTo>
                  <a:cubicBezTo>
                    <a:pt x="40" y="94"/>
                    <a:pt x="40" y="94"/>
                    <a:pt x="40" y="94"/>
                  </a:cubicBezTo>
                  <a:close/>
                  <a:moveTo>
                    <a:pt x="47" y="94"/>
                  </a:moveTo>
                  <a:cubicBezTo>
                    <a:pt x="47" y="95"/>
                    <a:pt x="47" y="95"/>
                    <a:pt x="48" y="96"/>
                  </a:cubicBezTo>
                  <a:cubicBezTo>
                    <a:pt x="48" y="95"/>
                    <a:pt x="48" y="94"/>
                    <a:pt x="49" y="94"/>
                  </a:cubicBezTo>
                  <a:cubicBezTo>
                    <a:pt x="49" y="94"/>
                    <a:pt x="49" y="94"/>
                    <a:pt x="49" y="94"/>
                  </a:cubicBezTo>
                  <a:cubicBezTo>
                    <a:pt x="50" y="94"/>
                    <a:pt x="49" y="93"/>
                    <a:pt x="49" y="93"/>
                  </a:cubicBezTo>
                  <a:cubicBezTo>
                    <a:pt x="48" y="93"/>
                    <a:pt x="49" y="92"/>
                    <a:pt x="48" y="92"/>
                  </a:cubicBezTo>
                  <a:cubicBezTo>
                    <a:pt x="48" y="93"/>
                    <a:pt x="47" y="93"/>
                    <a:pt x="47" y="94"/>
                  </a:cubicBezTo>
                  <a:close/>
                  <a:moveTo>
                    <a:pt x="31" y="94"/>
                  </a:moveTo>
                  <a:cubicBezTo>
                    <a:pt x="32" y="94"/>
                    <a:pt x="32" y="93"/>
                    <a:pt x="32" y="93"/>
                  </a:cubicBezTo>
                  <a:cubicBezTo>
                    <a:pt x="32" y="93"/>
                    <a:pt x="32" y="92"/>
                    <a:pt x="31" y="92"/>
                  </a:cubicBezTo>
                  <a:cubicBezTo>
                    <a:pt x="31" y="93"/>
                    <a:pt x="31" y="93"/>
                    <a:pt x="31" y="94"/>
                  </a:cubicBezTo>
                  <a:close/>
                  <a:moveTo>
                    <a:pt x="34" y="94"/>
                  </a:moveTo>
                  <a:cubicBezTo>
                    <a:pt x="34" y="94"/>
                    <a:pt x="35" y="95"/>
                    <a:pt x="36" y="95"/>
                  </a:cubicBezTo>
                  <a:cubicBezTo>
                    <a:pt x="36" y="95"/>
                    <a:pt x="36" y="94"/>
                    <a:pt x="37" y="94"/>
                  </a:cubicBezTo>
                  <a:cubicBezTo>
                    <a:pt x="36" y="93"/>
                    <a:pt x="36" y="92"/>
                    <a:pt x="36" y="92"/>
                  </a:cubicBezTo>
                  <a:cubicBezTo>
                    <a:pt x="35" y="93"/>
                    <a:pt x="35" y="93"/>
                    <a:pt x="34" y="94"/>
                  </a:cubicBezTo>
                  <a:close/>
                  <a:moveTo>
                    <a:pt x="54" y="93"/>
                  </a:moveTo>
                  <a:cubicBezTo>
                    <a:pt x="54" y="94"/>
                    <a:pt x="54" y="94"/>
                    <a:pt x="55" y="95"/>
                  </a:cubicBezTo>
                  <a:cubicBezTo>
                    <a:pt x="55" y="94"/>
                    <a:pt x="55" y="93"/>
                    <a:pt x="55" y="92"/>
                  </a:cubicBezTo>
                  <a:cubicBezTo>
                    <a:pt x="55" y="93"/>
                    <a:pt x="55" y="93"/>
                    <a:pt x="54" y="93"/>
                  </a:cubicBezTo>
                  <a:close/>
                  <a:moveTo>
                    <a:pt x="59" y="94"/>
                  </a:moveTo>
                  <a:cubicBezTo>
                    <a:pt x="60" y="94"/>
                    <a:pt x="60" y="94"/>
                    <a:pt x="60" y="93"/>
                  </a:cubicBezTo>
                  <a:cubicBezTo>
                    <a:pt x="59" y="93"/>
                    <a:pt x="59" y="93"/>
                    <a:pt x="59" y="93"/>
                  </a:cubicBezTo>
                  <a:cubicBezTo>
                    <a:pt x="59" y="93"/>
                    <a:pt x="59" y="94"/>
                    <a:pt x="59" y="94"/>
                  </a:cubicBezTo>
                  <a:close/>
                  <a:moveTo>
                    <a:pt x="52" y="94"/>
                  </a:moveTo>
                  <a:cubicBezTo>
                    <a:pt x="52" y="94"/>
                    <a:pt x="53" y="94"/>
                    <a:pt x="53" y="93"/>
                  </a:cubicBezTo>
                  <a:cubicBezTo>
                    <a:pt x="52" y="93"/>
                    <a:pt x="52" y="93"/>
                    <a:pt x="52" y="93"/>
                  </a:cubicBezTo>
                  <a:cubicBezTo>
                    <a:pt x="52" y="93"/>
                    <a:pt x="52" y="94"/>
                    <a:pt x="52" y="94"/>
                  </a:cubicBezTo>
                  <a:close/>
                  <a:moveTo>
                    <a:pt x="44" y="94"/>
                  </a:moveTo>
                  <a:cubicBezTo>
                    <a:pt x="44" y="94"/>
                    <a:pt x="44" y="95"/>
                    <a:pt x="45" y="95"/>
                  </a:cubicBezTo>
                  <a:cubicBezTo>
                    <a:pt x="45" y="94"/>
                    <a:pt x="44" y="92"/>
                    <a:pt x="44" y="94"/>
                  </a:cubicBezTo>
                  <a:close/>
                  <a:moveTo>
                    <a:pt x="38" y="94"/>
                  </a:moveTo>
                  <a:cubicBezTo>
                    <a:pt x="38" y="94"/>
                    <a:pt x="38" y="94"/>
                    <a:pt x="38" y="94"/>
                  </a:cubicBezTo>
                  <a:cubicBezTo>
                    <a:pt x="38" y="94"/>
                    <a:pt x="38" y="94"/>
                    <a:pt x="38" y="94"/>
                  </a:cubicBezTo>
                  <a:cubicBezTo>
                    <a:pt x="38" y="94"/>
                    <a:pt x="38" y="94"/>
                    <a:pt x="38" y="94"/>
                  </a:cubicBezTo>
                  <a:close/>
                  <a:moveTo>
                    <a:pt x="65" y="96"/>
                  </a:moveTo>
                  <a:cubicBezTo>
                    <a:pt x="65" y="96"/>
                    <a:pt x="65" y="95"/>
                    <a:pt x="66" y="95"/>
                  </a:cubicBezTo>
                  <a:cubicBezTo>
                    <a:pt x="65" y="95"/>
                    <a:pt x="66" y="94"/>
                    <a:pt x="65" y="94"/>
                  </a:cubicBezTo>
                  <a:cubicBezTo>
                    <a:pt x="65" y="94"/>
                    <a:pt x="65" y="94"/>
                    <a:pt x="65" y="96"/>
                  </a:cubicBezTo>
                  <a:close/>
                  <a:moveTo>
                    <a:pt x="57" y="97"/>
                  </a:moveTo>
                  <a:cubicBezTo>
                    <a:pt x="57" y="96"/>
                    <a:pt x="58" y="94"/>
                    <a:pt x="56" y="94"/>
                  </a:cubicBezTo>
                  <a:cubicBezTo>
                    <a:pt x="55" y="95"/>
                    <a:pt x="56" y="97"/>
                    <a:pt x="57" y="97"/>
                  </a:cubicBezTo>
                  <a:close/>
                  <a:moveTo>
                    <a:pt x="68" y="99"/>
                  </a:moveTo>
                  <a:cubicBezTo>
                    <a:pt x="68" y="97"/>
                    <a:pt x="68" y="96"/>
                    <a:pt x="68" y="94"/>
                  </a:cubicBezTo>
                  <a:cubicBezTo>
                    <a:pt x="68" y="94"/>
                    <a:pt x="67" y="94"/>
                    <a:pt x="67" y="94"/>
                  </a:cubicBezTo>
                  <a:cubicBezTo>
                    <a:pt x="67" y="95"/>
                    <a:pt x="67" y="98"/>
                    <a:pt x="68" y="99"/>
                  </a:cubicBezTo>
                  <a:close/>
                  <a:moveTo>
                    <a:pt x="38" y="95"/>
                  </a:moveTo>
                  <a:cubicBezTo>
                    <a:pt x="39" y="95"/>
                    <a:pt x="39" y="96"/>
                    <a:pt x="39" y="96"/>
                  </a:cubicBezTo>
                  <a:cubicBezTo>
                    <a:pt x="40" y="95"/>
                    <a:pt x="39" y="94"/>
                    <a:pt x="39" y="94"/>
                  </a:cubicBezTo>
                  <a:cubicBezTo>
                    <a:pt x="39" y="94"/>
                    <a:pt x="38" y="95"/>
                    <a:pt x="38" y="95"/>
                  </a:cubicBezTo>
                  <a:close/>
                  <a:moveTo>
                    <a:pt x="41" y="96"/>
                  </a:moveTo>
                  <a:cubicBezTo>
                    <a:pt x="42" y="95"/>
                    <a:pt x="43" y="95"/>
                    <a:pt x="42" y="94"/>
                  </a:cubicBezTo>
                  <a:cubicBezTo>
                    <a:pt x="41" y="94"/>
                    <a:pt x="41" y="95"/>
                    <a:pt x="41" y="95"/>
                  </a:cubicBezTo>
                  <a:cubicBezTo>
                    <a:pt x="41" y="96"/>
                    <a:pt x="41" y="96"/>
                    <a:pt x="41" y="96"/>
                  </a:cubicBezTo>
                  <a:cubicBezTo>
                    <a:pt x="41" y="96"/>
                    <a:pt x="41" y="95"/>
                    <a:pt x="41" y="95"/>
                  </a:cubicBezTo>
                  <a:cubicBezTo>
                    <a:pt x="41" y="95"/>
                    <a:pt x="41" y="96"/>
                    <a:pt x="41" y="96"/>
                  </a:cubicBezTo>
                  <a:close/>
                  <a:moveTo>
                    <a:pt x="44" y="95"/>
                  </a:moveTo>
                  <a:cubicBezTo>
                    <a:pt x="44" y="94"/>
                    <a:pt x="44" y="94"/>
                    <a:pt x="43" y="94"/>
                  </a:cubicBezTo>
                  <a:cubicBezTo>
                    <a:pt x="43" y="94"/>
                    <a:pt x="43" y="95"/>
                    <a:pt x="44" y="95"/>
                  </a:cubicBezTo>
                  <a:close/>
                  <a:moveTo>
                    <a:pt x="59" y="96"/>
                  </a:moveTo>
                  <a:cubicBezTo>
                    <a:pt x="60" y="96"/>
                    <a:pt x="60" y="97"/>
                    <a:pt x="60" y="98"/>
                  </a:cubicBezTo>
                  <a:cubicBezTo>
                    <a:pt x="61" y="97"/>
                    <a:pt x="61" y="96"/>
                    <a:pt x="60" y="96"/>
                  </a:cubicBezTo>
                  <a:cubicBezTo>
                    <a:pt x="60" y="96"/>
                    <a:pt x="60" y="96"/>
                    <a:pt x="60" y="96"/>
                  </a:cubicBezTo>
                  <a:cubicBezTo>
                    <a:pt x="60" y="95"/>
                    <a:pt x="61" y="95"/>
                    <a:pt x="61" y="95"/>
                  </a:cubicBezTo>
                  <a:cubicBezTo>
                    <a:pt x="60" y="95"/>
                    <a:pt x="61" y="94"/>
                    <a:pt x="60" y="94"/>
                  </a:cubicBezTo>
                  <a:cubicBezTo>
                    <a:pt x="60" y="95"/>
                    <a:pt x="59" y="95"/>
                    <a:pt x="59" y="96"/>
                  </a:cubicBezTo>
                  <a:close/>
                  <a:moveTo>
                    <a:pt x="15" y="99"/>
                  </a:moveTo>
                  <a:cubicBezTo>
                    <a:pt x="16" y="97"/>
                    <a:pt x="17" y="96"/>
                    <a:pt x="17" y="94"/>
                  </a:cubicBezTo>
                  <a:cubicBezTo>
                    <a:pt x="16" y="96"/>
                    <a:pt x="15" y="97"/>
                    <a:pt x="15" y="99"/>
                  </a:cubicBezTo>
                  <a:close/>
                  <a:moveTo>
                    <a:pt x="36" y="96"/>
                  </a:moveTo>
                  <a:cubicBezTo>
                    <a:pt x="36" y="96"/>
                    <a:pt x="37" y="96"/>
                    <a:pt x="37" y="95"/>
                  </a:cubicBezTo>
                  <a:cubicBezTo>
                    <a:pt x="37" y="95"/>
                    <a:pt x="37" y="95"/>
                    <a:pt x="37" y="95"/>
                  </a:cubicBezTo>
                  <a:cubicBezTo>
                    <a:pt x="37" y="95"/>
                    <a:pt x="36" y="96"/>
                    <a:pt x="36" y="96"/>
                  </a:cubicBezTo>
                  <a:close/>
                  <a:moveTo>
                    <a:pt x="41" y="96"/>
                  </a:moveTo>
                  <a:cubicBezTo>
                    <a:pt x="42" y="97"/>
                    <a:pt x="42" y="97"/>
                    <a:pt x="43" y="98"/>
                  </a:cubicBezTo>
                  <a:cubicBezTo>
                    <a:pt x="43" y="97"/>
                    <a:pt x="43" y="97"/>
                    <a:pt x="44" y="96"/>
                  </a:cubicBezTo>
                  <a:cubicBezTo>
                    <a:pt x="43" y="96"/>
                    <a:pt x="43" y="95"/>
                    <a:pt x="42" y="95"/>
                  </a:cubicBezTo>
                  <a:cubicBezTo>
                    <a:pt x="42" y="96"/>
                    <a:pt x="41" y="96"/>
                    <a:pt x="41" y="96"/>
                  </a:cubicBezTo>
                  <a:cubicBezTo>
                    <a:pt x="41" y="96"/>
                    <a:pt x="41" y="96"/>
                    <a:pt x="41" y="96"/>
                  </a:cubicBezTo>
                  <a:close/>
                  <a:moveTo>
                    <a:pt x="52" y="95"/>
                  </a:moveTo>
                  <a:cubicBezTo>
                    <a:pt x="52" y="96"/>
                    <a:pt x="52" y="96"/>
                    <a:pt x="52" y="96"/>
                  </a:cubicBezTo>
                  <a:cubicBezTo>
                    <a:pt x="53" y="96"/>
                    <a:pt x="52" y="96"/>
                    <a:pt x="53" y="96"/>
                  </a:cubicBezTo>
                  <a:cubicBezTo>
                    <a:pt x="53" y="96"/>
                    <a:pt x="53" y="95"/>
                    <a:pt x="53" y="95"/>
                  </a:cubicBezTo>
                  <a:cubicBezTo>
                    <a:pt x="53" y="95"/>
                    <a:pt x="52" y="95"/>
                    <a:pt x="52" y="95"/>
                  </a:cubicBezTo>
                  <a:close/>
                  <a:moveTo>
                    <a:pt x="37" y="98"/>
                  </a:moveTo>
                  <a:cubicBezTo>
                    <a:pt x="38" y="98"/>
                    <a:pt x="38" y="97"/>
                    <a:pt x="38" y="97"/>
                  </a:cubicBezTo>
                  <a:cubicBezTo>
                    <a:pt x="38" y="96"/>
                    <a:pt x="38" y="96"/>
                    <a:pt x="38" y="96"/>
                  </a:cubicBezTo>
                  <a:cubicBezTo>
                    <a:pt x="37" y="96"/>
                    <a:pt x="37" y="97"/>
                    <a:pt x="37" y="98"/>
                  </a:cubicBezTo>
                  <a:close/>
                  <a:moveTo>
                    <a:pt x="47" y="97"/>
                  </a:moveTo>
                  <a:cubicBezTo>
                    <a:pt x="47" y="96"/>
                    <a:pt x="47" y="96"/>
                    <a:pt x="46" y="96"/>
                  </a:cubicBezTo>
                  <a:cubicBezTo>
                    <a:pt x="47" y="96"/>
                    <a:pt x="47" y="97"/>
                    <a:pt x="47" y="97"/>
                  </a:cubicBezTo>
                  <a:close/>
                  <a:moveTo>
                    <a:pt x="39" y="97"/>
                  </a:moveTo>
                  <a:cubicBezTo>
                    <a:pt x="39" y="97"/>
                    <a:pt x="40" y="97"/>
                    <a:pt x="40" y="98"/>
                  </a:cubicBezTo>
                  <a:cubicBezTo>
                    <a:pt x="40" y="97"/>
                    <a:pt x="41" y="97"/>
                    <a:pt x="41" y="96"/>
                  </a:cubicBezTo>
                  <a:cubicBezTo>
                    <a:pt x="40" y="96"/>
                    <a:pt x="40" y="96"/>
                    <a:pt x="40" y="96"/>
                  </a:cubicBezTo>
                  <a:cubicBezTo>
                    <a:pt x="40" y="96"/>
                    <a:pt x="40" y="97"/>
                    <a:pt x="39" y="97"/>
                  </a:cubicBezTo>
                  <a:close/>
                  <a:moveTo>
                    <a:pt x="31" y="96"/>
                  </a:moveTo>
                  <a:cubicBezTo>
                    <a:pt x="31" y="97"/>
                    <a:pt x="32" y="97"/>
                    <a:pt x="32" y="97"/>
                  </a:cubicBezTo>
                  <a:cubicBezTo>
                    <a:pt x="32" y="97"/>
                    <a:pt x="32" y="97"/>
                    <a:pt x="32" y="98"/>
                  </a:cubicBezTo>
                  <a:cubicBezTo>
                    <a:pt x="32" y="98"/>
                    <a:pt x="32" y="99"/>
                    <a:pt x="32" y="100"/>
                  </a:cubicBezTo>
                  <a:cubicBezTo>
                    <a:pt x="33" y="99"/>
                    <a:pt x="32" y="98"/>
                    <a:pt x="33" y="96"/>
                  </a:cubicBezTo>
                  <a:cubicBezTo>
                    <a:pt x="32" y="96"/>
                    <a:pt x="32" y="97"/>
                    <a:pt x="31" y="96"/>
                  </a:cubicBezTo>
                  <a:close/>
                  <a:moveTo>
                    <a:pt x="54" y="98"/>
                  </a:moveTo>
                  <a:cubicBezTo>
                    <a:pt x="55" y="99"/>
                    <a:pt x="54" y="100"/>
                    <a:pt x="55" y="100"/>
                  </a:cubicBezTo>
                  <a:cubicBezTo>
                    <a:pt x="55" y="99"/>
                    <a:pt x="55" y="97"/>
                    <a:pt x="55" y="96"/>
                  </a:cubicBezTo>
                  <a:cubicBezTo>
                    <a:pt x="54" y="97"/>
                    <a:pt x="54" y="98"/>
                    <a:pt x="54" y="98"/>
                  </a:cubicBezTo>
                  <a:close/>
                  <a:moveTo>
                    <a:pt x="46" y="98"/>
                  </a:moveTo>
                  <a:cubicBezTo>
                    <a:pt x="46" y="98"/>
                    <a:pt x="46" y="98"/>
                    <a:pt x="47" y="97"/>
                  </a:cubicBezTo>
                  <a:cubicBezTo>
                    <a:pt x="46" y="97"/>
                    <a:pt x="46" y="96"/>
                    <a:pt x="46" y="96"/>
                  </a:cubicBezTo>
                  <a:cubicBezTo>
                    <a:pt x="46" y="97"/>
                    <a:pt x="46" y="97"/>
                    <a:pt x="46" y="98"/>
                  </a:cubicBezTo>
                  <a:close/>
                  <a:moveTo>
                    <a:pt x="58" y="100"/>
                  </a:moveTo>
                  <a:cubicBezTo>
                    <a:pt x="58" y="99"/>
                    <a:pt x="58" y="98"/>
                    <a:pt x="58" y="97"/>
                  </a:cubicBezTo>
                  <a:cubicBezTo>
                    <a:pt x="58" y="98"/>
                    <a:pt x="58" y="99"/>
                    <a:pt x="58" y="100"/>
                  </a:cubicBezTo>
                  <a:close/>
                  <a:moveTo>
                    <a:pt x="65" y="102"/>
                  </a:moveTo>
                  <a:cubicBezTo>
                    <a:pt x="65" y="100"/>
                    <a:pt x="66" y="98"/>
                    <a:pt x="65" y="97"/>
                  </a:cubicBezTo>
                  <a:cubicBezTo>
                    <a:pt x="64" y="98"/>
                    <a:pt x="65" y="100"/>
                    <a:pt x="65" y="102"/>
                  </a:cubicBezTo>
                  <a:close/>
                  <a:moveTo>
                    <a:pt x="40" y="98"/>
                  </a:moveTo>
                  <a:cubicBezTo>
                    <a:pt x="41" y="99"/>
                    <a:pt x="41" y="99"/>
                    <a:pt x="41" y="100"/>
                  </a:cubicBezTo>
                  <a:cubicBezTo>
                    <a:pt x="42" y="100"/>
                    <a:pt x="42" y="99"/>
                    <a:pt x="42" y="99"/>
                  </a:cubicBezTo>
                  <a:cubicBezTo>
                    <a:pt x="41" y="98"/>
                    <a:pt x="41" y="96"/>
                    <a:pt x="40" y="98"/>
                  </a:cubicBezTo>
                  <a:close/>
                  <a:moveTo>
                    <a:pt x="43" y="99"/>
                  </a:moveTo>
                  <a:cubicBezTo>
                    <a:pt x="44" y="99"/>
                    <a:pt x="44" y="100"/>
                    <a:pt x="44" y="100"/>
                  </a:cubicBezTo>
                  <a:cubicBezTo>
                    <a:pt x="45" y="100"/>
                    <a:pt x="45" y="98"/>
                    <a:pt x="44" y="97"/>
                  </a:cubicBezTo>
                  <a:cubicBezTo>
                    <a:pt x="44" y="98"/>
                    <a:pt x="43" y="98"/>
                    <a:pt x="43" y="99"/>
                  </a:cubicBezTo>
                  <a:close/>
                  <a:moveTo>
                    <a:pt x="47" y="98"/>
                  </a:moveTo>
                  <a:cubicBezTo>
                    <a:pt x="48" y="98"/>
                    <a:pt x="48" y="97"/>
                    <a:pt x="47" y="97"/>
                  </a:cubicBezTo>
                  <a:cubicBezTo>
                    <a:pt x="47" y="98"/>
                    <a:pt x="47" y="98"/>
                    <a:pt x="47" y="98"/>
                  </a:cubicBezTo>
                  <a:close/>
                  <a:moveTo>
                    <a:pt x="38" y="99"/>
                  </a:moveTo>
                  <a:cubicBezTo>
                    <a:pt x="38" y="99"/>
                    <a:pt x="38" y="99"/>
                    <a:pt x="38" y="99"/>
                  </a:cubicBezTo>
                  <a:cubicBezTo>
                    <a:pt x="39" y="99"/>
                    <a:pt x="40" y="98"/>
                    <a:pt x="39" y="98"/>
                  </a:cubicBezTo>
                  <a:cubicBezTo>
                    <a:pt x="38" y="98"/>
                    <a:pt x="38" y="98"/>
                    <a:pt x="38" y="99"/>
                  </a:cubicBezTo>
                  <a:close/>
                  <a:moveTo>
                    <a:pt x="48" y="100"/>
                  </a:moveTo>
                  <a:cubicBezTo>
                    <a:pt x="48" y="99"/>
                    <a:pt x="47" y="98"/>
                    <a:pt x="47" y="98"/>
                  </a:cubicBezTo>
                  <a:cubicBezTo>
                    <a:pt x="46" y="98"/>
                    <a:pt x="47" y="100"/>
                    <a:pt x="48" y="100"/>
                  </a:cubicBezTo>
                  <a:close/>
                  <a:moveTo>
                    <a:pt x="36" y="100"/>
                  </a:moveTo>
                  <a:cubicBezTo>
                    <a:pt x="36" y="99"/>
                    <a:pt x="36" y="99"/>
                    <a:pt x="35" y="99"/>
                  </a:cubicBezTo>
                  <a:cubicBezTo>
                    <a:pt x="35" y="99"/>
                    <a:pt x="35" y="100"/>
                    <a:pt x="36" y="100"/>
                  </a:cubicBezTo>
                  <a:close/>
                  <a:moveTo>
                    <a:pt x="39" y="100"/>
                  </a:moveTo>
                  <a:cubicBezTo>
                    <a:pt x="39" y="100"/>
                    <a:pt x="39" y="101"/>
                    <a:pt x="40" y="101"/>
                  </a:cubicBezTo>
                  <a:cubicBezTo>
                    <a:pt x="40" y="101"/>
                    <a:pt x="40" y="101"/>
                    <a:pt x="41" y="100"/>
                  </a:cubicBezTo>
                  <a:cubicBezTo>
                    <a:pt x="40" y="100"/>
                    <a:pt x="40" y="99"/>
                    <a:pt x="40" y="99"/>
                  </a:cubicBezTo>
                  <a:cubicBezTo>
                    <a:pt x="39" y="99"/>
                    <a:pt x="39" y="100"/>
                    <a:pt x="39" y="100"/>
                  </a:cubicBezTo>
                  <a:close/>
                  <a:moveTo>
                    <a:pt x="52" y="103"/>
                  </a:moveTo>
                  <a:cubicBezTo>
                    <a:pt x="53" y="102"/>
                    <a:pt x="53" y="100"/>
                    <a:pt x="52" y="99"/>
                  </a:cubicBezTo>
                  <a:cubicBezTo>
                    <a:pt x="52" y="100"/>
                    <a:pt x="52" y="102"/>
                    <a:pt x="52" y="103"/>
                  </a:cubicBezTo>
                  <a:close/>
                  <a:moveTo>
                    <a:pt x="56" y="103"/>
                  </a:moveTo>
                  <a:cubicBezTo>
                    <a:pt x="57" y="102"/>
                    <a:pt x="57" y="100"/>
                    <a:pt x="57" y="99"/>
                  </a:cubicBezTo>
                  <a:cubicBezTo>
                    <a:pt x="56" y="100"/>
                    <a:pt x="55" y="102"/>
                    <a:pt x="56" y="103"/>
                  </a:cubicBezTo>
                  <a:close/>
                  <a:moveTo>
                    <a:pt x="59" y="100"/>
                  </a:moveTo>
                  <a:cubicBezTo>
                    <a:pt x="59" y="100"/>
                    <a:pt x="60" y="100"/>
                    <a:pt x="59" y="100"/>
                  </a:cubicBezTo>
                  <a:cubicBezTo>
                    <a:pt x="59" y="101"/>
                    <a:pt x="59" y="101"/>
                    <a:pt x="60" y="101"/>
                  </a:cubicBezTo>
                  <a:cubicBezTo>
                    <a:pt x="59" y="101"/>
                    <a:pt x="60" y="102"/>
                    <a:pt x="60" y="102"/>
                  </a:cubicBezTo>
                  <a:cubicBezTo>
                    <a:pt x="61" y="102"/>
                    <a:pt x="60" y="101"/>
                    <a:pt x="60" y="100"/>
                  </a:cubicBezTo>
                  <a:cubicBezTo>
                    <a:pt x="60" y="101"/>
                    <a:pt x="60" y="101"/>
                    <a:pt x="60" y="101"/>
                  </a:cubicBezTo>
                  <a:cubicBezTo>
                    <a:pt x="60" y="100"/>
                    <a:pt x="61" y="100"/>
                    <a:pt x="60" y="99"/>
                  </a:cubicBezTo>
                  <a:cubicBezTo>
                    <a:pt x="60" y="100"/>
                    <a:pt x="60" y="99"/>
                    <a:pt x="59" y="100"/>
                  </a:cubicBezTo>
                  <a:close/>
                  <a:moveTo>
                    <a:pt x="13" y="101"/>
                  </a:moveTo>
                  <a:cubicBezTo>
                    <a:pt x="13" y="100"/>
                    <a:pt x="14" y="100"/>
                    <a:pt x="13" y="100"/>
                  </a:cubicBezTo>
                  <a:cubicBezTo>
                    <a:pt x="13" y="100"/>
                    <a:pt x="13" y="101"/>
                    <a:pt x="13" y="101"/>
                  </a:cubicBezTo>
                  <a:close/>
                  <a:moveTo>
                    <a:pt x="42" y="101"/>
                  </a:moveTo>
                  <a:cubicBezTo>
                    <a:pt x="42" y="101"/>
                    <a:pt x="42" y="102"/>
                    <a:pt x="43" y="102"/>
                  </a:cubicBezTo>
                  <a:cubicBezTo>
                    <a:pt x="43" y="102"/>
                    <a:pt x="43" y="102"/>
                    <a:pt x="43" y="101"/>
                  </a:cubicBezTo>
                  <a:cubicBezTo>
                    <a:pt x="43" y="101"/>
                    <a:pt x="43" y="100"/>
                    <a:pt x="42" y="100"/>
                  </a:cubicBezTo>
                  <a:cubicBezTo>
                    <a:pt x="42" y="100"/>
                    <a:pt x="42" y="100"/>
                    <a:pt x="42" y="101"/>
                  </a:cubicBezTo>
                  <a:close/>
                  <a:moveTo>
                    <a:pt x="34" y="102"/>
                  </a:moveTo>
                  <a:cubicBezTo>
                    <a:pt x="34" y="102"/>
                    <a:pt x="35" y="101"/>
                    <a:pt x="35" y="101"/>
                  </a:cubicBezTo>
                  <a:cubicBezTo>
                    <a:pt x="35" y="99"/>
                    <a:pt x="33" y="101"/>
                    <a:pt x="34" y="102"/>
                  </a:cubicBezTo>
                  <a:close/>
                  <a:moveTo>
                    <a:pt x="46" y="102"/>
                  </a:moveTo>
                  <a:cubicBezTo>
                    <a:pt x="46" y="101"/>
                    <a:pt x="47" y="101"/>
                    <a:pt x="47" y="101"/>
                  </a:cubicBezTo>
                  <a:cubicBezTo>
                    <a:pt x="46" y="100"/>
                    <a:pt x="46" y="100"/>
                    <a:pt x="46" y="100"/>
                  </a:cubicBezTo>
                  <a:cubicBezTo>
                    <a:pt x="46" y="101"/>
                    <a:pt x="46" y="101"/>
                    <a:pt x="46" y="102"/>
                  </a:cubicBezTo>
                  <a:close/>
                  <a:moveTo>
                    <a:pt x="37" y="102"/>
                  </a:moveTo>
                  <a:cubicBezTo>
                    <a:pt x="37" y="101"/>
                    <a:pt x="37" y="100"/>
                    <a:pt x="36" y="100"/>
                  </a:cubicBezTo>
                  <a:cubicBezTo>
                    <a:pt x="36" y="100"/>
                    <a:pt x="36" y="101"/>
                    <a:pt x="37" y="102"/>
                  </a:cubicBezTo>
                  <a:close/>
                  <a:moveTo>
                    <a:pt x="39" y="103"/>
                  </a:moveTo>
                  <a:cubicBezTo>
                    <a:pt x="39" y="102"/>
                    <a:pt x="38" y="101"/>
                    <a:pt x="38" y="101"/>
                  </a:cubicBezTo>
                  <a:cubicBezTo>
                    <a:pt x="38" y="101"/>
                    <a:pt x="38" y="101"/>
                    <a:pt x="38" y="101"/>
                  </a:cubicBezTo>
                  <a:cubicBezTo>
                    <a:pt x="38" y="101"/>
                    <a:pt x="38" y="102"/>
                    <a:pt x="39" y="103"/>
                  </a:cubicBezTo>
                  <a:close/>
                  <a:moveTo>
                    <a:pt x="45" y="101"/>
                  </a:moveTo>
                  <a:cubicBezTo>
                    <a:pt x="45" y="102"/>
                    <a:pt x="45" y="102"/>
                    <a:pt x="45" y="102"/>
                  </a:cubicBezTo>
                  <a:cubicBezTo>
                    <a:pt x="45" y="102"/>
                    <a:pt x="45" y="101"/>
                    <a:pt x="45" y="101"/>
                  </a:cubicBezTo>
                  <a:cubicBezTo>
                    <a:pt x="45" y="101"/>
                    <a:pt x="44" y="101"/>
                    <a:pt x="45" y="101"/>
                  </a:cubicBezTo>
                  <a:close/>
                  <a:moveTo>
                    <a:pt x="62" y="104"/>
                  </a:moveTo>
                  <a:cubicBezTo>
                    <a:pt x="62" y="103"/>
                    <a:pt x="63" y="102"/>
                    <a:pt x="62" y="101"/>
                  </a:cubicBezTo>
                  <a:cubicBezTo>
                    <a:pt x="62" y="102"/>
                    <a:pt x="62" y="103"/>
                    <a:pt x="62" y="104"/>
                  </a:cubicBezTo>
                  <a:close/>
                  <a:moveTo>
                    <a:pt x="66" y="108"/>
                  </a:moveTo>
                  <a:cubicBezTo>
                    <a:pt x="66" y="106"/>
                    <a:pt x="68" y="103"/>
                    <a:pt x="66" y="101"/>
                  </a:cubicBezTo>
                  <a:cubicBezTo>
                    <a:pt x="67" y="104"/>
                    <a:pt x="66" y="106"/>
                    <a:pt x="66" y="108"/>
                  </a:cubicBezTo>
                  <a:close/>
                  <a:moveTo>
                    <a:pt x="40" y="103"/>
                  </a:moveTo>
                  <a:cubicBezTo>
                    <a:pt x="41" y="103"/>
                    <a:pt x="41" y="104"/>
                    <a:pt x="41" y="104"/>
                  </a:cubicBezTo>
                  <a:cubicBezTo>
                    <a:pt x="42" y="103"/>
                    <a:pt x="42" y="103"/>
                    <a:pt x="42" y="103"/>
                  </a:cubicBezTo>
                  <a:cubicBezTo>
                    <a:pt x="42" y="102"/>
                    <a:pt x="42" y="102"/>
                    <a:pt x="41" y="101"/>
                  </a:cubicBezTo>
                  <a:cubicBezTo>
                    <a:pt x="41" y="102"/>
                    <a:pt x="40" y="102"/>
                    <a:pt x="40" y="103"/>
                  </a:cubicBezTo>
                  <a:close/>
                  <a:moveTo>
                    <a:pt x="35" y="104"/>
                  </a:moveTo>
                  <a:cubicBezTo>
                    <a:pt x="35" y="103"/>
                    <a:pt x="36" y="103"/>
                    <a:pt x="36" y="102"/>
                  </a:cubicBezTo>
                  <a:cubicBezTo>
                    <a:pt x="36" y="102"/>
                    <a:pt x="36" y="102"/>
                    <a:pt x="35" y="101"/>
                  </a:cubicBezTo>
                  <a:cubicBezTo>
                    <a:pt x="35" y="102"/>
                    <a:pt x="34" y="103"/>
                    <a:pt x="35" y="104"/>
                  </a:cubicBezTo>
                  <a:close/>
                  <a:moveTo>
                    <a:pt x="32" y="104"/>
                  </a:moveTo>
                  <a:cubicBezTo>
                    <a:pt x="33" y="103"/>
                    <a:pt x="32" y="102"/>
                    <a:pt x="33" y="102"/>
                  </a:cubicBezTo>
                  <a:cubicBezTo>
                    <a:pt x="32" y="102"/>
                    <a:pt x="32" y="102"/>
                    <a:pt x="32" y="102"/>
                  </a:cubicBezTo>
                  <a:cubicBezTo>
                    <a:pt x="32" y="102"/>
                    <a:pt x="32" y="103"/>
                    <a:pt x="32" y="104"/>
                  </a:cubicBezTo>
                  <a:close/>
                  <a:moveTo>
                    <a:pt x="47" y="105"/>
                  </a:moveTo>
                  <a:cubicBezTo>
                    <a:pt x="48" y="104"/>
                    <a:pt x="48" y="102"/>
                    <a:pt x="47" y="102"/>
                  </a:cubicBezTo>
                  <a:cubicBezTo>
                    <a:pt x="46" y="102"/>
                    <a:pt x="45" y="104"/>
                    <a:pt x="47" y="105"/>
                  </a:cubicBezTo>
                  <a:close/>
                  <a:moveTo>
                    <a:pt x="38" y="104"/>
                  </a:moveTo>
                  <a:cubicBezTo>
                    <a:pt x="39" y="103"/>
                    <a:pt x="38" y="102"/>
                    <a:pt x="37" y="102"/>
                  </a:cubicBezTo>
                  <a:cubicBezTo>
                    <a:pt x="37" y="102"/>
                    <a:pt x="38" y="103"/>
                    <a:pt x="38" y="104"/>
                  </a:cubicBezTo>
                  <a:close/>
                  <a:moveTo>
                    <a:pt x="58" y="103"/>
                  </a:moveTo>
                  <a:cubicBezTo>
                    <a:pt x="58" y="102"/>
                    <a:pt x="59" y="102"/>
                    <a:pt x="58" y="102"/>
                  </a:cubicBezTo>
                  <a:cubicBezTo>
                    <a:pt x="58" y="102"/>
                    <a:pt x="58" y="102"/>
                    <a:pt x="58" y="103"/>
                  </a:cubicBezTo>
                  <a:close/>
                  <a:moveTo>
                    <a:pt x="51" y="103"/>
                  </a:moveTo>
                  <a:cubicBezTo>
                    <a:pt x="51" y="102"/>
                    <a:pt x="51" y="102"/>
                    <a:pt x="50" y="102"/>
                  </a:cubicBezTo>
                  <a:cubicBezTo>
                    <a:pt x="50" y="102"/>
                    <a:pt x="50" y="103"/>
                    <a:pt x="51" y="103"/>
                  </a:cubicBezTo>
                  <a:close/>
                  <a:moveTo>
                    <a:pt x="43" y="103"/>
                  </a:moveTo>
                  <a:cubicBezTo>
                    <a:pt x="44" y="103"/>
                    <a:pt x="44" y="104"/>
                    <a:pt x="44" y="104"/>
                  </a:cubicBezTo>
                  <a:cubicBezTo>
                    <a:pt x="44" y="104"/>
                    <a:pt x="45" y="104"/>
                    <a:pt x="45" y="103"/>
                  </a:cubicBezTo>
                  <a:cubicBezTo>
                    <a:pt x="44" y="102"/>
                    <a:pt x="44" y="103"/>
                    <a:pt x="44" y="102"/>
                  </a:cubicBezTo>
                  <a:cubicBezTo>
                    <a:pt x="44" y="103"/>
                    <a:pt x="43" y="103"/>
                    <a:pt x="43" y="103"/>
                  </a:cubicBezTo>
                  <a:close/>
                  <a:moveTo>
                    <a:pt x="54" y="106"/>
                  </a:moveTo>
                  <a:cubicBezTo>
                    <a:pt x="55" y="105"/>
                    <a:pt x="56" y="103"/>
                    <a:pt x="54" y="102"/>
                  </a:cubicBezTo>
                  <a:cubicBezTo>
                    <a:pt x="54" y="103"/>
                    <a:pt x="53" y="105"/>
                    <a:pt x="54" y="106"/>
                  </a:cubicBezTo>
                  <a:close/>
                  <a:moveTo>
                    <a:pt x="58" y="103"/>
                  </a:moveTo>
                  <a:cubicBezTo>
                    <a:pt x="58" y="104"/>
                    <a:pt x="58" y="104"/>
                    <a:pt x="58" y="105"/>
                  </a:cubicBezTo>
                  <a:cubicBezTo>
                    <a:pt x="59" y="105"/>
                    <a:pt x="59" y="103"/>
                    <a:pt x="58" y="103"/>
                  </a:cubicBezTo>
                  <a:cubicBezTo>
                    <a:pt x="58" y="103"/>
                    <a:pt x="58" y="103"/>
                    <a:pt x="58" y="103"/>
                  </a:cubicBezTo>
                  <a:close/>
                  <a:moveTo>
                    <a:pt x="10" y="114"/>
                  </a:moveTo>
                  <a:cubicBezTo>
                    <a:pt x="10" y="112"/>
                    <a:pt x="10" y="110"/>
                    <a:pt x="11" y="108"/>
                  </a:cubicBezTo>
                  <a:cubicBezTo>
                    <a:pt x="11" y="106"/>
                    <a:pt x="12" y="104"/>
                    <a:pt x="12" y="103"/>
                  </a:cubicBezTo>
                  <a:cubicBezTo>
                    <a:pt x="11" y="106"/>
                    <a:pt x="9" y="111"/>
                    <a:pt x="10" y="114"/>
                  </a:cubicBezTo>
                  <a:close/>
                  <a:moveTo>
                    <a:pt x="35" y="104"/>
                  </a:moveTo>
                  <a:cubicBezTo>
                    <a:pt x="35" y="105"/>
                    <a:pt x="36" y="106"/>
                    <a:pt x="36" y="106"/>
                  </a:cubicBezTo>
                  <a:cubicBezTo>
                    <a:pt x="37" y="106"/>
                    <a:pt x="37" y="105"/>
                    <a:pt x="37" y="104"/>
                  </a:cubicBezTo>
                  <a:cubicBezTo>
                    <a:pt x="37" y="104"/>
                    <a:pt x="37" y="103"/>
                    <a:pt x="36" y="103"/>
                  </a:cubicBezTo>
                  <a:cubicBezTo>
                    <a:pt x="36" y="103"/>
                    <a:pt x="35" y="104"/>
                    <a:pt x="35" y="104"/>
                  </a:cubicBezTo>
                  <a:close/>
                  <a:moveTo>
                    <a:pt x="39" y="104"/>
                  </a:moveTo>
                  <a:cubicBezTo>
                    <a:pt x="40" y="104"/>
                    <a:pt x="40" y="105"/>
                    <a:pt x="40" y="105"/>
                  </a:cubicBezTo>
                  <a:cubicBezTo>
                    <a:pt x="40" y="105"/>
                    <a:pt x="41" y="105"/>
                    <a:pt x="41" y="105"/>
                  </a:cubicBezTo>
                  <a:cubicBezTo>
                    <a:pt x="40" y="104"/>
                    <a:pt x="40" y="103"/>
                    <a:pt x="40" y="103"/>
                  </a:cubicBezTo>
                  <a:cubicBezTo>
                    <a:pt x="40" y="103"/>
                    <a:pt x="40" y="104"/>
                    <a:pt x="39" y="104"/>
                  </a:cubicBezTo>
                  <a:close/>
                  <a:moveTo>
                    <a:pt x="34" y="105"/>
                  </a:moveTo>
                  <a:cubicBezTo>
                    <a:pt x="34" y="105"/>
                    <a:pt x="34" y="105"/>
                    <a:pt x="34" y="105"/>
                  </a:cubicBezTo>
                  <a:cubicBezTo>
                    <a:pt x="34" y="104"/>
                    <a:pt x="34" y="103"/>
                    <a:pt x="34" y="104"/>
                  </a:cubicBezTo>
                  <a:cubicBezTo>
                    <a:pt x="34" y="104"/>
                    <a:pt x="33" y="105"/>
                    <a:pt x="34" y="105"/>
                  </a:cubicBezTo>
                  <a:close/>
                  <a:moveTo>
                    <a:pt x="51" y="105"/>
                  </a:moveTo>
                  <a:cubicBezTo>
                    <a:pt x="51" y="104"/>
                    <a:pt x="51" y="104"/>
                    <a:pt x="50" y="103"/>
                  </a:cubicBezTo>
                  <a:cubicBezTo>
                    <a:pt x="50" y="104"/>
                    <a:pt x="50" y="105"/>
                    <a:pt x="51" y="105"/>
                  </a:cubicBezTo>
                  <a:close/>
                  <a:moveTo>
                    <a:pt x="43" y="104"/>
                  </a:moveTo>
                  <a:cubicBezTo>
                    <a:pt x="42" y="104"/>
                    <a:pt x="42" y="105"/>
                    <a:pt x="42" y="105"/>
                  </a:cubicBezTo>
                  <a:cubicBezTo>
                    <a:pt x="42" y="105"/>
                    <a:pt x="42" y="105"/>
                    <a:pt x="42" y="105"/>
                  </a:cubicBezTo>
                  <a:cubicBezTo>
                    <a:pt x="42" y="105"/>
                    <a:pt x="43" y="105"/>
                    <a:pt x="43" y="106"/>
                  </a:cubicBezTo>
                  <a:cubicBezTo>
                    <a:pt x="43" y="106"/>
                    <a:pt x="43" y="105"/>
                    <a:pt x="43" y="105"/>
                  </a:cubicBezTo>
                  <a:cubicBezTo>
                    <a:pt x="43" y="105"/>
                    <a:pt x="43" y="105"/>
                    <a:pt x="43" y="104"/>
                  </a:cubicBezTo>
                  <a:cubicBezTo>
                    <a:pt x="43" y="104"/>
                    <a:pt x="43" y="105"/>
                    <a:pt x="43" y="104"/>
                  </a:cubicBezTo>
                  <a:cubicBezTo>
                    <a:pt x="43" y="104"/>
                    <a:pt x="43" y="104"/>
                    <a:pt x="43" y="104"/>
                  </a:cubicBezTo>
                  <a:close/>
                  <a:moveTo>
                    <a:pt x="49" y="107"/>
                  </a:moveTo>
                  <a:cubicBezTo>
                    <a:pt x="49" y="107"/>
                    <a:pt x="50" y="104"/>
                    <a:pt x="49" y="104"/>
                  </a:cubicBezTo>
                  <a:cubicBezTo>
                    <a:pt x="48" y="105"/>
                    <a:pt x="49" y="106"/>
                    <a:pt x="49" y="107"/>
                  </a:cubicBezTo>
                  <a:close/>
                  <a:moveTo>
                    <a:pt x="45" y="105"/>
                  </a:moveTo>
                  <a:cubicBezTo>
                    <a:pt x="45" y="105"/>
                    <a:pt x="45" y="106"/>
                    <a:pt x="45" y="106"/>
                  </a:cubicBezTo>
                  <a:cubicBezTo>
                    <a:pt x="45" y="105"/>
                    <a:pt x="46" y="105"/>
                    <a:pt x="45" y="104"/>
                  </a:cubicBezTo>
                  <a:cubicBezTo>
                    <a:pt x="45" y="105"/>
                    <a:pt x="45" y="105"/>
                    <a:pt x="45" y="105"/>
                  </a:cubicBezTo>
                  <a:close/>
                  <a:moveTo>
                    <a:pt x="31" y="105"/>
                  </a:moveTo>
                  <a:cubicBezTo>
                    <a:pt x="31" y="106"/>
                    <a:pt x="32" y="105"/>
                    <a:pt x="31" y="104"/>
                  </a:cubicBezTo>
                  <a:cubicBezTo>
                    <a:pt x="31" y="105"/>
                    <a:pt x="31" y="105"/>
                    <a:pt x="31" y="105"/>
                  </a:cubicBezTo>
                  <a:close/>
                  <a:moveTo>
                    <a:pt x="38" y="105"/>
                  </a:moveTo>
                  <a:cubicBezTo>
                    <a:pt x="39" y="105"/>
                    <a:pt x="39" y="106"/>
                    <a:pt x="39" y="106"/>
                  </a:cubicBezTo>
                  <a:cubicBezTo>
                    <a:pt x="39" y="106"/>
                    <a:pt x="39" y="106"/>
                    <a:pt x="40" y="106"/>
                  </a:cubicBezTo>
                  <a:cubicBezTo>
                    <a:pt x="39" y="105"/>
                    <a:pt x="39" y="105"/>
                    <a:pt x="39" y="104"/>
                  </a:cubicBezTo>
                  <a:cubicBezTo>
                    <a:pt x="39" y="105"/>
                    <a:pt x="38" y="105"/>
                    <a:pt x="38" y="105"/>
                  </a:cubicBezTo>
                  <a:close/>
                  <a:moveTo>
                    <a:pt x="56" y="107"/>
                  </a:moveTo>
                  <a:cubicBezTo>
                    <a:pt x="57" y="107"/>
                    <a:pt x="57" y="105"/>
                    <a:pt x="56" y="105"/>
                  </a:cubicBezTo>
                  <a:cubicBezTo>
                    <a:pt x="56" y="105"/>
                    <a:pt x="56" y="107"/>
                    <a:pt x="56" y="107"/>
                  </a:cubicBezTo>
                  <a:close/>
                  <a:moveTo>
                    <a:pt x="53" y="106"/>
                  </a:moveTo>
                  <a:cubicBezTo>
                    <a:pt x="52" y="106"/>
                    <a:pt x="52" y="105"/>
                    <a:pt x="52" y="105"/>
                  </a:cubicBezTo>
                  <a:cubicBezTo>
                    <a:pt x="52" y="105"/>
                    <a:pt x="52" y="106"/>
                    <a:pt x="53" y="106"/>
                  </a:cubicBezTo>
                  <a:close/>
                  <a:moveTo>
                    <a:pt x="63" y="106"/>
                  </a:moveTo>
                  <a:cubicBezTo>
                    <a:pt x="63" y="106"/>
                    <a:pt x="63" y="106"/>
                    <a:pt x="63" y="105"/>
                  </a:cubicBezTo>
                  <a:cubicBezTo>
                    <a:pt x="63" y="105"/>
                    <a:pt x="63" y="105"/>
                    <a:pt x="63" y="105"/>
                  </a:cubicBezTo>
                  <a:cubicBezTo>
                    <a:pt x="63" y="105"/>
                    <a:pt x="63" y="108"/>
                    <a:pt x="63" y="106"/>
                  </a:cubicBezTo>
                  <a:close/>
                  <a:moveTo>
                    <a:pt x="34" y="106"/>
                  </a:moveTo>
                  <a:cubicBezTo>
                    <a:pt x="34" y="108"/>
                    <a:pt x="35" y="109"/>
                    <a:pt x="36" y="111"/>
                  </a:cubicBezTo>
                  <a:cubicBezTo>
                    <a:pt x="36" y="110"/>
                    <a:pt x="36" y="110"/>
                    <a:pt x="36" y="109"/>
                  </a:cubicBezTo>
                  <a:cubicBezTo>
                    <a:pt x="36" y="109"/>
                    <a:pt x="36" y="110"/>
                    <a:pt x="36" y="110"/>
                  </a:cubicBezTo>
                  <a:cubicBezTo>
                    <a:pt x="37" y="110"/>
                    <a:pt x="36" y="109"/>
                    <a:pt x="37" y="109"/>
                  </a:cubicBezTo>
                  <a:cubicBezTo>
                    <a:pt x="36" y="109"/>
                    <a:pt x="36" y="109"/>
                    <a:pt x="36" y="108"/>
                  </a:cubicBezTo>
                  <a:cubicBezTo>
                    <a:pt x="37" y="108"/>
                    <a:pt x="37" y="108"/>
                    <a:pt x="37" y="108"/>
                  </a:cubicBezTo>
                  <a:cubicBezTo>
                    <a:pt x="37" y="108"/>
                    <a:pt x="37" y="108"/>
                    <a:pt x="37" y="108"/>
                  </a:cubicBezTo>
                  <a:cubicBezTo>
                    <a:pt x="38" y="108"/>
                    <a:pt x="38" y="107"/>
                    <a:pt x="39" y="107"/>
                  </a:cubicBezTo>
                  <a:cubicBezTo>
                    <a:pt x="38" y="107"/>
                    <a:pt x="38" y="106"/>
                    <a:pt x="38" y="106"/>
                  </a:cubicBezTo>
                  <a:cubicBezTo>
                    <a:pt x="37" y="107"/>
                    <a:pt x="37" y="108"/>
                    <a:pt x="35" y="108"/>
                  </a:cubicBezTo>
                  <a:cubicBezTo>
                    <a:pt x="35" y="107"/>
                    <a:pt x="35" y="106"/>
                    <a:pt x="35" y="105"/>
                  </a:cubicBezTo>
                  <a:cubicBezTo>
                    <a:pt x="34" y="105"/>
                    <a:pt x="34" y="105"/>
                    <a:pt x="34" y="106"/>
                  </a:cubicBezTo>
                  <a:cubicBezTo>
                    <a:pt x="34" y="106"/>
                    <a:pt x="34" y="106"/>
                    <a:pt x="34" y="106"/>
                  </a:cubicBezTo>
                  <a:cubicBezTo>
                    <a:pt x="34" y="106"/>
                    <a:pt x="34" y="106"/>
                    <a:pt x="34" y="106"/>
                  </a:cubicBezTo>
                  <a:close/>
                  <a:moveTo>
                    <a:pt x="41" y="106"/>
                  </a:moveTo>
                  <a:cubicBezTo>
                    <a:pt x="41" y="106"/>
                    <a:pt x="41" y="107"/>
                    <a:pt x="42" y="107"/>
                  </a:cubicBezTo>
                  <a:cubicBezTo>
                    <a:pt x="42" y="106"/>
                    <a:pt x="42" y="106"/>
                    <a:pt x="41" y="105"/>
                  </a:cubicBezTo>
                  <a:cubicBezTo>
                    <a:pt x="41" y="106"/>
                    <a:pt x="41" y="106"/>
                    <a:pt x="41" y="106"/>
                  </a:cubicBezTo>
                  <a:close/>
                  <a:moveTo>
                    <a:pt x="43" y="107"/>
                  </a:moveTo>
                  <a:cubicBezTo>
                    <a:pt x="44" y="107"/>
                    <a:pt x="44" y="106"/>
                    <a:pt x="44" y="107"/>
                  </a:cubicBezTo>
                  <a:cubicBezTo>
                    <a:pt x="44" y="107"/>
                    <a:pt x="44" y="107"/>
                    <a:pt x="43" y="107"/>
                  </a:cubicBezTo>
                  <a:cubicBezTo>
                    <a:pt x="44" y="107"/>
                    <a:pt x="44" y="108"/>
                    <a:pt x="45" y="108"/>
                  </a:cubicBezTo>
                  <a:cubicBezTo>
                    <a:pt x="44" y="107"/>
                    <a:pt x="44" y="106"/>
                    <a:pt x="43" y="106"/>
                  </a:cubicBezTo>
                  <a:cubicBezTo>
                    <a:pt x="43" y="106"/>
                    <a:pt x="43" y="107"/>
                    <a:pt x="43" y="107"/>
                  </a:cubicBezTo>
                  <a:close/>
                  <a:moveTo>
                    <a:pt x="54" y="106"/>
                  </a:moveTo>
                  <a:cubicBezTo>
                    <a:pt x="55" y="107"/>
                    <a:pt x="55" y="107"/>
                    <a:pt x="55" y="107"/>
                  </a:cubicBezTo>
                  <a:cubicBezTo>
                    <a:pt x="55" y="107"/>
                    <a:pt x="55" y="106"/>
                    <a:pt x="55" y="106"/>
                  </a:cubicBezTo>
                  <a:cubicBezTo>
                    <a:pt x="55" y="106"/>
                    <a:pt x="55" y="106"/>
                    <a:pt x="54" y="106"/>
                  </a:cubicBezTo>
                  <a:close/>
                  <a:moveTo>
                    <a:pt x="47" y="107"/>
                  </a:moveTo>
                  <a:cubicBezTo>
                    <a:pt x="46" y="107"/>
                    <a:pt x="46" y="107"/>
                    <a:pt x="46" y="108"/>
                  </a:cubicBezTo>
                  <a:cubicBezTo>
                    <a:pt x="47" y="108"/>
                    <a:pt x="47" y="109"/>
                    <a:pt x="48" y="109"/>
                  </a:cubicBezTo>
                  <a:cubicBezTo>
                    <a:pt x="48" y="108"/>
                    <a:pt x="47" y="107"/>
                    <a:pt x="47" y="107"/>
                  </a:cubicBezTo>
                  <a:close/>
                  <a:moveTo>
                    <a:pt x="52" y="108"/>
                  </a:moveTo>
                  <a:cubicBezTo>
                    <a:pt x="52" y="107"/>
                    <a:pt x="53" y="106"/>
                    <a:pt x="52" y="107"/>
                  </a:cubicBezTo>
                  <a:cubicBezTo>
                    <a:pt x="52" y="107"/>
                    <a:pt x="52" y="108"/>
                    <a:pt x="52" y="108"/>
                  </a:cubicBezTo>
                  <a:close/>
                  <a:moveTo>
                    <a:pt x="58" y="109"/>
                  </a:moveTo>
                  <a:cubicBezTo>
                    <a:pt x="58" y="108"/>
                    <a:pt x="58" y="108"/>
                    <a:pt x="58" y="108"/>
                  </a:cubicBezTo>
                  <a:cubicBezTo>
                    <a:pt x="58" y="108"/>
                    <a:pt x="58" y="107"/>
                    <a:pt x="57" y="107"/>
                  </a:cubicBezTo>
                  <a:cubicBezTo>
                    <a:pt x="58" y="108"/>
                    <a:pt x="57" y="108"/>
                    <a:pt x="58" y="109"/>
                  </a:cubicBezTo>
                  <a:close/>
                  <a:moveTo>
                    <a:pt x="40" y="108"/>
                  </a:moveTo>
                  <a:cubicBezTo>
                    <a:pt x="40" y="108"/>
                    <a:pt x="40" y="108"/>
                    <a:pt x="41" y="108"/>
                  </a:cubicBezTo>
                  <a:cubicBezTo>
                    <a:pt x="41" y="108"/>
                    <a:pt x="41" y="107"/>
                    <a:pt x="40" y="107"/>
                  </a:cubicBezTo>
                  <a:cubicBezTo>
                    <a:pt x="40" y="107"/>
                    <a:pt x="40" y="108"/>
                    <a:pt x="40" y="108"/>
                  </a:cubicBezTo>
                  <a:close/>
                  <a:moveTo>
                    <a:pt x="51" y="110"/>
                  </a:moveTo>
                  <a:cubicBezTo>
                    <a:pt x="51" y="109"/>
                    <a:pt x="51" y="107"/>
                    <a:pt x="50" y="107"/>
                  </a:cubicBezTo>
                  <a:cubicBezTo>
                    <a:pt x="50" y="108"/>
                    <a:pt x="50" y="109"/>
                    <a:pt x="51" y="110"/>
                  </a:cubicBezTo>
                  <a:close/>
                  <a:moveTo>
                    <a:pt x="42" y="108"/>
                  </a:moveTo>
                  <a:cubicBezTo>
                    <a:pt x="42" y="108"/>
                    <a:pt x="43" y="108"/>
                    <a:pt x="43" y="107"/>
                  </a:cubicBezTo>
                  <a:cubicBezTo>
                    <a:pt x="43" y="107"/>
                    <a:pt x="43" y="107"/>
                    <a:pt x="42" y="107"/>
                  </a:cubicBezTo>
                  <a:cubicBezTo>
                    <a:pt x="42" y="108"/>
                    <a:pt x="42" y="108"/>
                    <a:pt x="42" y="108"/>
                  </a:cubicBezTo>
                  <a:close/>
                  <a:moveTo>
                    <a:pt x="60" y="109"/>
                  </a:moveTo>
                  <a:cubicBezTo>
                    <a:pt x="60" y="108"/>
                    <a:pt x="60" y="108"/>
                    <a:pt x="60" y="107"/>
                  </a:cubicBezTo>
                  <a:cubicBezTo>
                    <a:pt x="59" y="108"/>
                    <a:pt x="60" y="109"/>
                    <a:pt x="60" y="109"/>
                  </a:cubicBezTo>
                  <a:close/>
                  <a:moveTo>
                    <a:pt x="55" y="109"/>
                  </a:moveTo>
                  <a:cubicBezTo>
                    <a:pt x="55" y="109"/>
                    <a:pt x="54" y="108"/>
                    <a:pt x="54" y="108"/>
                  </a:cubicBezTo>
                  <a:cubicBezTo>
                    <a:pt x="54" y="108"/>
                    <a:pt x="54" y="109"/>
                    <a:pt x="55" y="109"/>
                  </a:cubicBezTo>
                  <a:close/>
                  <a:moveTo>
                    <a:pt x="57" y="110"/>
                  </a:moveTo>
                  <a:cubicBezTo>
                    <a:pt x="56" y="109"/>
                    <a:pt x="57" y="108"/>
                    <a:pt x="57" y="108"/>
                  </a:cubicBezTo>
                  <a:cubicBezTo>
                    <a:pt x="56" y="108"/>
                    <a:pt x="56" y="110"/>
                    <a:pt x="57" y="110"/>
                  </a:cubicBezTo>
                  <a:close/>
                  <a:moveTo>
                    <a:pt x="42" y="108"/>
                  </a:moveTo>
                  <a:cubicBezTo>
                    <a:pt x="42" y="109"/>
                    <a:pt x="43" y="109"/>
                    <a:pt x="43" y="109"/>
                  </a:cubicBezTo>
                  <a:cubicBezTo>
                    <a:pt x="43" y="109"/>
                    <a:pt x="43" y="109"/>
                    <a:pt x="44" y="109"/>
                  </a:cubicBezTo>
                  <a:cubicBezTo>
                    <a:pt x="43" y="108"/>
                    <a:pt x="43" y="108"/>
                    <a:pt x="43" y="108"/>
                  </a:cubicBezTo>
                  <a:cubicBezTo>
                    <a:pt x="43" y="108"/>
                    <a:pt x="43" y="108"/>
                    <a:pt x="42" y="108"/>
                  </a:cubicBezTo>
                  <a:close/>
                  <a:moveTo>
                    <a:pt x="32" y="110"/>
                  </a:moveTo>
                  <a:cubicBezTo>
                    <a:pt x="32" y="109"/>
                    <a:pt x="32" y="108"/>
                    <a:pt x="31" y="108"/>
                  </a:cubicBezTo>
                  <a:cubicBezTo>
                    <a:pt x="32" y="109"/>
                    <a:pt x="31" y="110"/>
                    <a:pt x="32" y="110"/>
                  </a:cubicBezTo>
                  <a:close/>
                  <a:moveTo>
                    <a:pt x="40" y="109"/>
                  </a:moveTo>
                  <a:cubicBezTo>
                    <a:pt x="40" y="109"/>
                    <a:pt x="40" y="108"/>
                    <a:pt x="39" y="108"/>
                  </a:cubicBezTo>
                  <a:cubicBezTo>
                    <a:pt x="39" y="109"/>
                    <a:pt x="40" y="109"/>
                    <a:pt x="40" y="109"/>
                  </a:cubicBezTo>
                  <a:close/>
                  <a:moveTo>
                    <a:pt x="34" y="113"/>
                  </a:moveTo>
                  <a:cubicBezTo>
                    <a:pt x="36" y="112"/>
                    <a:pt x="35" y="110"/>
                    <a:pt x="33" y="108"/>
                  </a:cubicBezTo>
                  <a:cubicBezTo>
                    <a:pt x="34" y="110"/>
                    <a:pt x="33" y="112"/>
                    <a:pt x="34" y="113"/>
                  </a:cubicBezTo>
                  <a:close/>
                  <a:moveTo>
                    <a:pt x="41" y="109"/>
                  </a:moveTo>
                  <a:cubicBezTo>
                    <a:pt x="41" y="110"/>
                    <a:pt x="42" y="109"/>
                    <a:pt x="41" y="108"/>
                  </a:cubicBezTo>
                  <a:cubicBezTo>
                    <a:pt x="41" y="109"/>
                    <a:pt x="41" y="109"/>
                    <a:pt x="41" y="109"/>
                  </a:cubicBezTo>
                  <a:close/>
                  <a:moveTo>
                    <a:pt x="45" y="110"/>
                  </a:moveTo>
                  <a:cubicBezTo>
                    <a:pt x="46" y="109"/>
                    <a:pt x="45" y="109"/>
                    <a:pt x="45" y="109"/>
                  </a:cubicBezTo>
                  <a:cubicBezTo>
                    <a:pt x="45" y="109"/>
                    <a:pt x="45" y="110"/>
                    <a:pt x="45" y="110"/>
                  </a:cubicBezTo>
                  <a:close/>
                  <a:moveTo>
                    <a:pt x="58" y="112"/>
                  </a:moveTo>
                  <a:cubicBezTo>
                    <a:pt x="58" y="111"/>
                    <a:pt x="59" y="110"/>
                    <a:pt x="58" y="109"/>
                  </a:cubicBezTo>
                  <a:cubicBezTo>
                    <a:pt x="58" y="110"/>
                    <a:pt x="57" y="111"/>
                    <a:pt x="58" y="112"/>
                  </a:cubicBezTo>
                  <a:close/>
                  <a:moveTo>
                    <a:pt x="38" y="110"/>
                  </a:moveTo>
                  <a:cubicBezTo>
                    <a:pt x="39" y="110"/>
                    <a:pt x="39" y="110"/>
                    <a:pt x="39" y="109"/>
                  </a:cubicBezTo>
                  <a:cubicBezTo>
                    <a:pt x="39" y="109"/>
                    <a:pt x="38" y="110"/>
                    <a:pt x="38" y="110"/>
                  </a:cubicBezTo>
                  <a:close/>
                  <a:moveTo>
                    <a:pt x="41" y="109"/>
                  </a:moveTo>
                  <a:cubicBezTo>
                    <a:pt x="42" y="110"/>
                    <a:pt x="42" y="111"/>
                    <a:pt x="42" y="111"/>
                  </a:cubicBezTo>
                  <a:cubicBezTo>
                    <a:pt x="43" y="110"/>
                    <a:pt x="42" y="109"/>
                    <a:pt x="42" y="109"/>
                  </a:cubicBezTo>
                  <a:cubicBezTo>
                    <a:pt x="42" y="109"/>
                    <a:pt x="42" y="109"/>
                    <a:pt x="41" y="109"/>
                  </a:cubicBezTo>
                  <a:close/>
                  <a:moveTo>
                    <a:pt x="47" y="110"/>
                  </a:moveTo>
                  <a:cubicBezTo>
                    <a:pt x="47" y="110"/>
                    <a:pt x="47" y="110"/>
                    <a:pt x="46" y="109"/>
                  </a:cubicBezTo>
                  <a:cubicBezTo>
                    <a:pt x="46" y="110"/>
                    <a:pt x="46" y="110"/>
                    <a:pt x="47" y="110"/>
                  </a:cubicBezTo>
                  <a:close/>
                  <a:moveTo>
                    <a:pt x="52" y="111"/>
                  </a:moveTo>
                  <a:cubicBezTo>
                    <a:pt x="52" y="111"/>
                    <a:pt x="52" y="110"/>
                    <a:pt x="52" y="110"/>
                  </a:cubicBezTo>
                  <a:cubicBezTo>
                    <a:pt x="52" y="110"/>
                    <a:pt x="52" y="111"/>
                    <a:pt x="52" y="111"/>
                  </a:cubicBezTo>
                  <a:close/>
                  <a:moveTo>
                    <a:pt x="44" y="110"/>
                  </a:moveTo>
                  <a:cubicBezTo>
                    <a:pt x="45" y="111"/>
                    <a:pt x="44" y="112"/>
                    <a:pt x="45" y="112"/>
                  </a:cubicBezTo>
                  <a:cubicBezTo>
                    <a:pt x="46" y="111"/>
                    <a:pt x="45" y="110"/>
                    <a:pt x="44" y="110"/>
                  </a:cubicBezTo>
                  <a:cubicBezTo>
                    <a:pt x="44" y="110"/>
                    <a:pt x="44" y="110"/>
                    <a:pt x="44" y="110"/>
                  </a:cubicBezTo>
                  <a:close/>
                  <a:moveTo>
                    <a:pt x="66" y="110"/>
                  </a:moveTo>
                  <a:cubicBezTo>
                    <a:pt x="66" y="112"/>
                    <a:pt x="66" y="110"/>
                    <a:pt x="66" y="110"/>
                  </a:cubicBezTo>
                  <a:close/>
                  <a:moveTo>
                    <a:pt x="39" y="112"/>
                  </a:moveTo>
                  <a:cubicBezTo>
                    <a:pt x="40" y="112"/>
                    <a:pt x="40" y="111"/>
                    <a:pt x="40" y="110"/>
                  </a:cubicBezTo>
                  <a:cubicBezTo>
                    <a:pt x="39" y="111"/>
                    <a:pt x="39" y="111"/>
                    <a:pt x="39" y="112"/>
                  </a:cubicBezTo>
                  <a:close/>
                  <a:moveTo>
                    <a:pt x="55" y="111"/>
                  </a:moveTo>
                  <a:cubicBezTo>
                    <a:pt x="55" y="111"/>
                    <a:pt x="55" y="111"/>
                    <a:pt x="55" y="110"/>
                  </a:cubicBezTo>
                  <a:cubicBezTo>
                    <a:pt x="54" y="111"/>
                    <a:pt x="55" y="111"/>
                    <a:pt x="55" y="111"/>
                  </a:cubicBezTo>
                  <a:close/>
                  <a:moveTo>
                    <a:pt x="63" y="111"/>
                  </a:moveTo>
                  <a:cubicBezTo>
                    <a:pt x="63" y="111"/>
                    <a:pt x="63" y="111"/>
                    <a:pt x="63" y="111"/>
                  </a:cubicBezTo>
                  <a:cubicBezTo>
                    <a:pt x="63" y="110"/>
                    <a:pt x="63" y="111"/>
                    <a:pt x="63" y="111"/>
                  </a:cubicBezTo>
                  <a:close/>
                  <a:moveTo>
                    <a:pt x="40" y="112"/>
                  </a:moveTo>
                  <a:cubicBezTo>
                    <a:pt x="41" y="112"/>
                    <a:pt x="41" y="112"/>
                    <a:pt x="41" y="112"/>
                  </a:cubicBezTo>
                  <a:cubicBezTo>
                    <a:pt x="40" y="112"/>
                    <a:pt x="41" y="111"/>
                    <a:pt x="40" y="112"/>
                  </a:cubicBezTo>
                  <a:cubicBezTo>
                    <a:pt x="40" y="112"/>
                    <a:pt x="40" y="112"/>
                    <a:pt x="39" y="113"/>
                  </a:cubicBezTo>
                  <a:cubicBezTo>
                    <a:pt x="40" y="113"/>
                    <a:pt x="40" y="113"/>
                    <a:pt x="40" y="113"/>
                  </a:cubicBezTo>
                  <a:cubicBezTo>
                    <a:pt x="41" y="113"/>
                    <a:pt x="41" y="112"/>
                    <a:pt x="41" y="112"/>
                  </a:cubicBezTo>
                  <a:cubicBezTo>
                    <a:pt x="41" y="111"/>
                    <a:pt x="41" y="111"/>
                    <a:pt x="41" y="111"/>
                  </a:cubicBezTo>
                  <a:cubicBezTo>
                    <a:pt x="41" y="111"/>
                    <a:pt x="40" y="111"/>
                    <a:pt x="40" y="112"/>
                  </a:cubicBezTo>
                  <a:close/>
                  <a:moveTo>
                    <a:pt x="7" y="127"/>
                  </a:moveTo>
                  <a:cubicBezTo>
                    <a:pt x="7" y="127"/>
                    <a:pt x="7" y="127"/>
                    <a:pt x="8" y="127"/>
                  </a:cubicBezTo>
                  <a:cubicBezTo>
                    <a:pt x="8" y="125"/>
                    <a:pt x="9" y="124"/>
                    <a:pt x="9" y="122"/>
                  </a:cubicBezTo>
                  <a:cubicBezTo>
                    <a:pt x="9" y="120"/>
                    <a:pt x="10" y="118"/>
                    <a:pt x="10" y="116"/>
                  </a:cubicBezTo>
                  <a:cubicBezTo>
                    <a:pt x="11" y="114"/>
                    <a:pt x="12" y="112"/>
                    <a:pt x="11" y="111"/>
                  </a:cubicBezTo>
                  <a:cubicBezTo>
                    <a:pt x="10" y="116"/>
                    <a:pt x="8" y="122"/>
                    <a:pt x="7" y="127"/>
                  </a:cubicBezTo>
                  <a:close/>
                  <a:moveTo>
                    <a:pt x="37" y="112"/>
                  </a:moveTo>
                  <a:cubicBezTo>
                    <a:pt x="37" y="111"/>
                    <a:pt x="37" y="111"/>
                    <a:pt x="38" y="111"/>
                  </a:cubicBezTo>
                  <a:cubicBezTo>
                    <a:pt x="38" y="111"/>
                    <a:pt x="38" y="111"/>
                    <a:pt x="37" y="111"/>
                  </a:cubicBezTo>
                  <a:cubicBezTo>
                    <a:pt x="38" y="111"/>
                    <a:pt x="37" y="111"/>
                    <a:pt x="37" y="112"/>
                  </a:cubicBezTo>
                  <a:close/>
                  <a:moveTo>
                    <a:pt x="48" y="112"/>
                  </a:moveTo>
                  <a:cubicBezTo>
                    <a:pt x="48" y="111"/>
                    <a:pt x="48" y="111"/>
                    <a:pt x="47" y="111"/>
                  </a:cubicBezTo>
                  <a:cubicBezTo>
                    <a:pt x="47" y="111"/>
                    <a:pt x="47" y="112"/>
                    <a:pt x="48" y="112"/>
                  </a:cubicBezTo>
                  <a:close/>
                  <a:moveTo>
                    <a:pt x="44" y="113"/>
                  </a:moveTo>
                  <a:cubicBezTo>
                    <a:pt x="44" y="113"/>
                    <a:pt x="44" y="113"/>
                    <a:pt x="44" y="113"/>
                  </a:cubicBezTo>
                  <a:cubicBezTo>
                    <a:pt x="44" y="112"/>
                    <a:pt x="44" y="111"/>
                    <a:pt x="43" y="111"/>
                  </a:cubicBezTo>
                  <a:cubicBezTo>
                    <a:pt x="42" y="112"/>
                    <a:pt x="43" y="113"/>
                    <a:pt x="44" y="113"/>
                  </a:cubicBezTo>
                  <a:close/>
                  <a:moveTo>
                    <a:pt x="58" y="112"/>
                  </a:moveTo>
                  <a:cubicBezTo>
                    <a:pt x="58" y="112"/>
                    <a:pt x="58" y="112"/>
                    <a:pt x="58" y="113"/>
                  </a:cubicBezTo>
                  <a:cubicBezTo>
                    <a:pt x="59" y="113"/>
                    <a:pt x="59" y="112"/>
                    <a:pt x="59" y="111"/>
                  </a:cubicBezTo>
                  <a:cubicBezTo>
                    <a:pt x="58" y="111"/>
                    <a:pt x="58" y="112"/>
                    <a:pt x="58" y="112"/>
                  </a:cubicBezTo>
                  <a:close/>
                  <a:moveTo>
                    <a:pt x="60" y="113"/>
                  </a:moveTo>
                  <a:cubicBezTo>
                    <a:pt x="60" y="113"/>
                    <a:pt x="60" y="112"/>
                    <a:pt x="60" y="112"/>
                  </a:cubicBezTo>
                  <a:cubicBezTo>
                    <a:pt x="61" y="112"/>
                    <a:pt x="61" y="112"/>
                    <a:pt x="61" y="112"/>
                  </a:cubicBezTo>
                  <a:cubicBezTo>
                    <a:pt x="60" y="112"/>
                    <a:pt x="59" y="113"/>
                    <a:pt x="60" y="113"/>
                  </a:cubicBezTo>
                  <a:close/>
                  <a:moveTo>
                    <a:pt x="36" y="112"/>
                  </a:moveTo>
                  <a:cubicBezTo>
                    <a:pt x="36" y="112"/>
                    <a:pt x="37" y="112"/>
                    <a:pt x="37" y="112"/>
                  </a:cubicBezTo>
                  <a:cubicBezTo>
                    <a:pt x="37" y="112"/>
                    <a:pt x="37" y="112"/>
                    <a:pt x="37" y="112"/>
                  </a:cubicBezTo>
                  <a:cubicBezTo>
                    <a:pt x="37" y="112"/>
                    <a:pt x="37" y="112"/>
                    <a:pt x="36" y="112"/>
                  </a:cubicBezTo>
                  <a:close/>
                  <a:moveTo>
                    <a:pt x="38" y="113"/>
                  </a:moveTo>
                  <a:cubicBezTo>
                    <a:pt x="38" y="112"/>
                    <a:pt x="38" y="113"/>
                    <a:pt x="38" y="113"/>
                  </a:cubicBezTo>
                  <a:cubicBezTo>
                    <a:pt x="38" y="113"/>
                    <a:pt x="38" y="112"/>
                    <a:pt x="38" y="112"/>
                  </a:cubicBezTo>
                  <a:cubicBezTo>
                    <a:pt x="38" y="112"/>
                    <a:pt x="38" y="112"/>
                    <a:pt x="38" y="113"/>
                  </a:cubicBezTo>
                  <a:close/>
                  <a:moveTo>
                    <a:pt x="50" y="113"/>
                  </a:moveTo>
                  <a:cubicBezTo>
                    <a:pt x="50" y="113"/>
                    <a:pt x="50" y="114"/>
                    <a:pt x="51" y="114"/>
                  </a:cubicBezTo>
                  <a:cubicBezTo>
                    <a:pt x="51" y="114"/>
                    <a:pt x="51" y="113"/>
                    <a:pt x="51" y="113"/>
                  </a:cubicBezTo>
                  <a:cubicBezTo>
                    <a:pt x="50" y="113"/>
                    <a:pt x="50" y="113"/>
                    <a:pt x="50" y="112"/>
                  </a:cubicBezTo>
                  <a:cubicBezTo>
                    <a:pt x="49" y="112"/>
                    <a:pt x="50" y="113"/>
                    <a:pt x="50" y="113"/>
                  </a:cubicBezTo>
                  <a:close/>
                  <a:moveTo>
                    <a:pt x="53" y="113"/>
                  </a:moveTo>
                  <a:cubicBezTo>
                    <a:pt x="53" y="113"/>
                    <a:pt x="54" y="112"/>
                    <a:pt x="53" y="112"/>
                  </a:cubicBezTo>
                  <a:cubicBezTo>
                    <a:pt x="53" y="113"/>
                    <a:pt x="53" y="113"/>
                    <a:pt x="53" y="113"/>
                  </a:cubicBezTo>
                  <a:close/>
                  <a:moveTo>
                    <a:pt x="43" y="114"/>
                  </a:moveTo>
                  <a:cubicBezTo>
                    <a:pt x="42" y="114"/>
                    <a:pt x="42" y="113"/>
                    <a:pt x="42" y="113"/>
                  </a:cubicBezTo>
                  <a:cubicBezTo>
                    <a:pt x="41" y="113"/>
                    <a:pt x="42" y="114"/>
                    <a:pt x="42" y="114"/>
                  </a:cubicBezTo>
                  <a:cubicBezTo>
                    <a:pt x="41" y="114"/>
                    <a:pt x="41" y="114"/>
                    <a:pt x="41" y="114"/>
                  </a:cubicBezTo>
                  <a:cubicBezTo>
                    <a:pt x="41" y="115"/>
                    <a:pt x="41" y="116"/>
                    <a:pt x="42" y="116"/>
                  </a:cubicBezTo>
                  <a:cubicBezTo>
                    <a:pt x="42" y="115"/>
                    <a:pt x="43" y="115"/>
                    <a:pt x="43" y="114"/>
                  </a:cubicBezTo>
                  <a:cubicBezTo>
                    <a:pt x="43" y="114"/>
                    <a:pt x="43" y="112"/>
                    <a:pt x="42" y="113"/>
                  </a:cubicBezTo>
                  <a:cubicBezTo>
                    <a:pt x="42" y="113"/>
                    <a:pt x="43" y="114"/>
                    <a:pt x="43" y="114"/>
                  </a:cubicBezTo>
                  <a:close/>
                  <a:moveTo>
                    <a:pt x="56" y="113"/>
                  </a:moveTo>
                  <a:cubicBezTo>
                    <a:pt x="56" y="113"/>
                    <a:pt x="56" y="112"/>
                    <a:pt x="56" y="112"/>
                  </a:cubicBezTo>
                  <a:cubicBezTo>
                    <a:pt x="56" y="113"/>
                    <a:pt x="56" y="113"/>
                    <a:pt x="56" y="113"/>
                  </a:cubicBezTo>
                  <a:close/>
                  <a:moveTo>
                    <a:pt x="46" y="114"/>
                  </a:moveTo>
                  <a:cubicBezTo>
                    <a:pt x="46" y="114"/>
                    <a:pt x="46" y="114"/>
                    <a:pt x="46" y="115"/>
                  </a:cubicBezTo>
                  <a:cubicBezTo>
                    <a:pt x="47" y="115"/>
                    <a:pt x="47" y="114"/>
                    <a:pt x="47" y="114"/>
                  </a:cubicBezTo>
                  <a:cubicBezTo>
                    <a:pt x="47" y="114"/>
                    <a:pt x="47" y="113"/>
                    <a:pt x="46" y="113"/>
                  </a:cubicBezTo>
                  <a:cubicBezTo>
                    <a:pt x="46" y="113"/>
                    <a:pt x="47" y="114"/>
                    <a:pt x="46" y="114"/>
                  </a:cubicBezTo>
                  <a:close/>
                  <a:moveTo>
                    <a:pt x="63" y="114"/>
                  </a:moveTo>
                  <a:cubicBezTo>
                    <a:pt x="63" y="114"/>
                    <a:pt x="63" y="113"/>
                    <a:pt x="63" y="113"/>
                  </a:cubicBezTo>
                  <a:cubicBezTo>
                    <a:pt x="63" y="113"/>
                    <a:pt x="63" y="114"/>
                    <a:pt x="63" y="114"/>
                  </a:cubicBezTo>
                  <a:close/>
                  <a:moveTo>
                    <a:pt x="37" y="114"/>
                  </a:moveTo>
                  <a:cubicBezTo>
                    <a:pt x="37" y="114"/>
                    <a:pt x="37" y="114"/>
                    <a:pt x="37" y="114"/>
                  </a:cubicBezTo>
                  <a:cubicBezTo>
                    <a:pt x="37" y="114"/>
                    <a:pt x="38" y="114"/>
                    <a:pt x="38" y="113"/>
                  </a:cubicBezTo>
                  <a:cubicBezTo>
                    <a:pt x="38" y="113"/>
                    <a:pt x="37" y="113"/>
                    <a:pt x="37" y="114"/>
                  </a:cubicBezTo>
                  <a:close/>
                  <a:moveTo>
                    <a:pt x="39" y="114"/>
                  </a:moveTo>
                  <a:cubicBezTo>
                    <a:pt x="39" y="114"/>
                    <a:pt x="39" y="113"/>
                    <a:pt x="39" y="113"/>
                  </a:cubicBezTo>
                  <a:cubicBezTo>
                    <a:pt x="39" y="114"/>
                    <a:pt x="39" y="114"/>
                    <a:pt x="39" y="114"/>
                  </a:cubicBezTo>
                  <a:close/>
                  <a:moveTo>
                    <a:pt x="60" y="115"/>
                  </a:moveTo>
                  <a:cubicBezTo>
                    <a:pt x="60" y="115"/>
                    <a:pt x="60" y="114"/>
                    <a:pt x="60" y="113"/>
                  </a:cubicBezTo>
                  <a:cubicBezTo>
                    <a:pt x="60" y="114"/>
                    <a:pt x="59" y="114"/>
                    <a:pt x="60" y="115"/>
                  </a:cubicBezTo>
                  <a:close/>
                  <a:moveTo>
                    <a:pt x="35" y="114"/>
                  </a:moveTo>
                  <a:cubicBezTo>
                    <a:pt x="35" y="115"/>
                    <a:pt x="34" y="115"/>
                    <a:pt x="34" y="116"/>
                  </a:cubicBezTo>
                  <a:cubicBezTo>
                    <a:pt x="34" y="116"/>
                    <a:pt x="34" y="116"/>
                    <a:pt x="34" y="116"/>
                  </a:cubicBezTo>
                  <a:cubicBezTo>
                    <a:pt x="35" y="115"/>
                    <a:pt x="36" y="114"/>
                    <a:pt x="35" y="113"/>
                  </a:cubicBezTo>
                  <a:cubicBezTo>
                    <a:pt x="35" y="114"/>
                    <a:pt x="35" y="114"/>
                    <a:pt x="35" y="114"/>
                  </a:cubicBezTo>
                  <a:close/>
                  <a:moveTo>
                    <a:pt x="56" y="114"/>
                  </a:moveTo>
                  <a:cubicBezTo>
                    <a:pt x="57" y="114"/>
                    <a:pt x="57" y="113"/>
                    <a:pt x="56" y="113"/>
                  </a:cubicBezTo>
                  <a:cubicBezTo>
                    <a:pt x="56" y="114"/>
                    <a:pt x="56" y="114"/>
                    <a:pt x="56" y="114"/>
                  </a:cubicBezTo>
                  <a:close/>
                  <a:moveTo>
                    <a:pt x="45" y="114"/>
                  </a:moveTo>
                  <a:cubicBezTo>
                    <a:pt x="45" y="114"/>
                    <a:pt x="44" y="114"/>
                    <a:pt x="44" y="115"/>
                  </a:cubicBezTo>
                  <a:cubicBezTo>
                    <a:pt x="45" y="115"/>
                    <a:pt x="45" y="116"/>
                    <a:pt x="45" y="116"/>
                  </a:cubicBezTo>
                  <a:cubicBezTo>
                    <a:pt x="46" y="116"/>
                    <a:pt x="46" y="114"/>
                    <a:pt x="45" y="114"/>
                  </a:cubicBezTo>
                  <a:cubicBezTo>
                    <a:pt x="45" y="114"/>
                    <a:pt x="45" y="114"/>
                    <a:pt x="45" y="114"/>
                  </a:cubicBezTo>
                  <a:close/>
                  <a:moveTo>
                    <a:pt x="54" y="115"/>
                  </a:moveTo>
                  <a:cubicBezTo>
                    <a:pt x="55" y="115"/>
                    <a:pt x="56" y="114"/>
                    <a:pt x="55" y="114"/>
                  </a:cubicBezTo>
                  <a:cubicBezTo>
                    <a:pt x="55" y="114"/>
                    <a:pt x="54" y="115"/>
                    <a:pt x="54" y="115"/>
                  </a:cubicBezTo>
                  <a:close/>
                  <a:moveTo>
                    <a:pt x="38" y="115"/>
                  </a:moveTo>
                  <a:cubicBezTo>
                    <a:pt x="38" y="115"/>
                    <a:pt x="38" y="115"/>
                    <a:pt x="38" y="115"/>
                  </a:cubicBezTo>
                  <a:cubicBezTo>
                    <a:pt x="38" y="115"/>
                    <a:pt x="38" y="115"/>
                    <a:pt x="38" y="115"/>
                  </a:cubicBezTo>
                  <a:cubicBezTo>
                    <a:pt x="39" y="115"/>
                    <a:pt x="38" y="115"/>
                    <a:pt x="38" y="114"/>
                  </a:cubicBezTo>
                  <a:cubicBezTo>
                    <a:pt x="38" y="114"/>
                    <a:pt x="38" y="114"/>
                    <a:pt x="38" y="114"/>
                  </a:cubicBezTo>
                  <a:cubicBezTo>
                    <a:pt x="38" y="114"/>
                    <a:pt x="38" y="115"/>
                    <a:pt x="38" y="115"/>
                  </a:cubicBezTo>
                  <a:close/>
                  <a:moveTo>
                    <a:pt x="32" y="115"/>
                  </a:moveTo>
                  <a:cubicBezTo>
                    <a:pt x="32" y="115"/>
                    <a:pt x="32" y="115"/>
                    <a:pt x="31" y="114"/>
                  </a:cubicBezTo>
                  <a:cubicBezTo>
                    <a:pt x="31" y="115"/>
                    <a:pt x="32" y="115"/>
                    <a:pt x="32" y="115"/>
                  </a:cubicBezTo>
                  <a:close/>
                  <a:moveTo>
                    <a:pt x="63" y="117"/>
                  </a:moveTo>
                  <a:cubicBezTo>
                    <a:pt x="63" y="116"/>
                    <a:pt x="63" y="116"/>
                    <a:pt x="63" y="116"/>
                  </a:cubicBezTo>
                  <a:cubicBezTo>
                    <a:pt x="63" y="115"/>
                    <a:pt x="63" y="115"/>
                    <a:pt x="63" y="115"/>
                  </a:cubicBezTo>
                  <a:cubicBezTo>
                    <a:pt x="63" y="115"/>
                    <a:pt x="63" y="116"/>
                    <a:pt x="63" y="117"/>
                  </a:cubicBezTo>
                  <a:close/>
                  <a:moveTo>
                    <a:pt x="36" y="115"/>
                  </a:moveTo>
                  <a:cubicBezTo>
                    <a:pt x="35" y="116"/>
                    <a:pt x="34" y="117"/>
                    <a:pt x="34" y="118"/>
                  </a:cubicBezTo>
                  <a:cubicBezTo>
                    <a:pt x="34" y="117"/>
                    <a:pt x="36" y="116"/>
                    <a:pt x="36" y="115"/>
                  </a:cubicBezTo>
                  <a:cubicBezTo>
                    <a:pt x="36" y="115"/>
                    <a:pt x="36" y="115"/>
                    <a:pt x="36" y="115"/>
                  </a:cubicBezTo>
                  <a:close/>
                  <a:moveTo>
                    <a:pt x="47" y="116"/>
                  </a:moveTo>
                  <a:cubicBezTo>
                    <a:pt x="48" y="116"/>
                    <a:pt x="47" y="115"/>
                    <a:pt x="48" y="115"/>
                  </a:cubicBezTo>
                  <a:cubicBezTo>
                    <a:pt x="48" y="115"/>
                    <a:pt x="47" y="115"/>
                    <a:pt x="47" y="116"/>
                  </a:cubicBezTo>
                  <a:close/>
                  <a:moveTo>
                    <a:pt x="54" y="116"/>
                  </a:moveTo>
                  <a:cubicBezTo>
                    <a:pt x="55" y="116"/>
                    <a:pt x="55" y="117"/>
                    <a:pt x="55" y="117"/>
                  </a:cubicBezTo>
                  <a:cubicBezTo>
                    <a:pt x="55" y="116"/>
                    <a:pt x="55" y="116"/>
                    <a:pt x="55" y="115"/>
                  </a:cubicBezTo>
                  <a:cubicBezTo>
                    <a:pt x="55" y="115"/>
                    <a:pt x="55" y="115"/>
                    <a:pt x="54" y="116"/>
                  </a:cubicBezTo>
                  <a:close/>
                  <a:moveTo>
                    <a:pt x="39" y="116"/>
                  </a:moveTo>
                  <a:cubicBezTo>
                    <a:pt x="40" y="116"/>
                    <a:pt x="40" y="117"/>
                    <a:pt x="41" y="117"/>
                  </a:cubicBezTo>
                  <a:cubicBezTo>
                    <a:pt x="41" y="116"/>
                    <a:pt x="40" y="116"/>
                    <a:pt x="40" y="115"/>
                  </a:cubicBezTo>
                  <a:cubicBezTo>
                    <a:pt x="40" y="115"/>
                    <a:pt x="39" y="115"/>
                    <a:pt x="39" y="116"/>
                  </a:cubicBezTo>
                  <a:close/>
                  <a:moveTo>
                    <a:pt x="43" y="116"/>
                  </a:moveTo>
                  <a:cubicBezTo>
                    <a:pt x="43" y="117"/>
                    <a:pt x="43" y="118"/>
                    <a:pt x="44" y="118"/>
                  </a:cubicBezTo>
                  <a:cubicBezTo>
                    <a:pt x="44" y="117"/>
                    <a:pt x="44" y="117"/>
                    <a:pt x="43" y="116"/>
                  </a:cubicBezTo>
                  <a:cubicBezTo>
                    <a:pt x="44" y="116"/>
                    <a:pt x="44" y="117"/>
                    <a:pt x="45" y="117"/>
                  </a:cubicBezTo>
                  <a:cubicBezTo>
                    <a:pt x="45" y="116"/>
                    <a:pt x="44" y="116"/>
                    <a:pt x="44" y="115"/>
                  </a:cubicBezTo>
                  <a:cubicBezTo>
                    <a:pt x="43" y="115"/>
                    <a:pt x="43" y="116"/>
                    <a:pt x="43" y="116"/>
                  </a:cubicBezTo>
                  <a:close/>
                  <a:moveTo>
                    <a:pt x="51" y="117"/>
                  </a:moveTo>
                  <a:cubicBezTo>
                    <a:pt x="51" y="116"/>
                    <a:pt x="51" y="116"/>
                    <a:pt x="50" y="116"/>
                  </a:cubicBezTo>
                  <a:cubicBezTo>
                    <a:pt x="50" y="116"/>
                    <a:pt x="50" y="117"/>
                    <a:pt x="51" y="117"/>
                  </a:cubicBezTo>
                  <a:close/>
                  <a:moveTo>
                    <a:pt x="58" y="116"/>
                  </a:moveTo>
                  <a:cubicBezTo>
                    <a:pt x="58" y="116"/>
                    <a:pt x="58" y="117"/>
                    <a:pt x="58" y="117"/>
                  </a:cubicBezTo>
                  <a:cubicBezTo>
                    <a:pt x="59" y="117"/>
                    <a:pt x="58" y="116"/>
                    <a:pt x="58" y="116"/>
                  </a:cubicBezTo>
                  <a:cubicBezTo>
                    <a:pt x="58" y="116"/>
                    <a:pt x="58" y="116"/>
                    <a:pt x="58" y="116"/>
                  </a:cubicBezTo>
                  <a:close/>
                  <a:moveTo>
                    <a:pt x="36" y="117"/>
                  </a:moveTo>
                  <a:cubicBezTo>
                    <a:pt x="36" y="117"/>
                    <a:pt x="36" y="117"/>
                    <a:pt x="35" y="117"/>
                  </a:cubicBezTo>
                  <a:cubicBezTo>
                    <a:pt x="35" y="117"/>
                    <a:pt x="36" y="117"/>
                    <a:pt x="36" y="117"/>
                  </a:cubicBezTo>
                  <a:cubicBezTo>
                    <a:pt x="37" y="118"/>
                    <a:pt x="37" y="117"/>
                    <a:pt x="37" y="116"/>
                  </a:cubicBezTo>
                  <a:cubicBezTo>
                    <a:pt x="36" y="116"/>
                    <a:pt x="36" y="117"/>
                    <a:pt x="36" y="117"/>
                  </a:cubicBezTo>
                  <a:close/>
                  <a:moveTo>
                    <a:pt x="39" y="117"/>
                  </a:moveTo>
                  <a:cubicBezTo>
                    <a:pt x="39" y="117"/>
                    <a:pt x="39" y="118"/>
                    <a:pt x="40" y="118"/>
                  </a:cubicBezTo>
                  <a:cubicBezTo>
                    <a:pt x="40" y="118"/>
                    <a:pt x="40" y="117"/>
                    <a:pt x="40" y="117"/>
                  </a:cubicBezTo>
                  <a:cubicBezTo>
                    <a:pt x="41" y="117"/>
                    <a:pt x="40" y="116"/>
                    <a:pt x="39" y="116"/>
                  </a:cubicBezTo>
                  <a:cubicBezTo>
                    <a:pt x="39" y="116"/>
                    <a:pt x="39" y="117"/>
                    <a:pt x="39" y="117"/>
                  </a:cubicBezTo>
                  <a:close/>
                  <a:moveTo>
                    <a:pt x="42" y="117"/>
                  </a:moveTo>
                  <a:cubicBezTo>
                    <a:pt x="42" y="118"/>
                    <a:pt x="43" y="118"/>
                    <a:pt x="43" y="119"/>
                  </a:cubicBezTo>
                  <a:cubicBezTo>
                    <a:pt x="44" y="118"/>
                    <a:pt x="43" y="117"/>
                    <a:pt x="43" y="116"/>
                  </a:cubicBezTo>
                  <a:cubicBezTo>
                    <a:pt x="43" y="116"/>
                    <a:pt x="42" y="117"/>
                    <a:pt x="42" y="117"/>
                  </a:cubicBezTo>
                  <a:close/>
                  <a:moveTo>
                    <a:pt x="32" y="118"/>
                  </a:moveTo>
                  <a:cubicBezTo>
                    <a:pt x="32" y="118"/>
                    <a:pt x="32" y="116"/>
                    <a:pt x="32" y="117"/>
                  </a:cubicBezTo>
                  <a:cubicBezTo>
                    <a:pt x="32" y="117"/>
                    <a:pt x="32" y="117"/>
                    <a:pt x="32" y="118"/>
                  </a:cubicBezTo>
                  <a:close/>
                  <a:moveTo>
                    <a:pt x="65" y="120"/>
                  </a:moveTo>
                  <a:cubicBezTo>
                    <a:pt x="65" y="119"/>
                    <a:pt x="65" y="118"/>
                    <a:pt x="65" y="117"/>
                  </a:cubicBezTo>
                  <a:cubicBezTo>
                    <a:pt x="64" y="118"/>
                    <a:pt x="64" y="119"/>
                    <a:pt x="65" y="120"/>
                  </a:cubicBezTo>
                  <a:close/>
                  <a:moveTo>
                    <a:pt x="47" y="119"/>
                  </a:moveTo>
                  <a:cubicBezTo>
                    <a:pt x="47" y="118"/>
                    <a:pt x="47" y="118"/>
                    <a:pt x="47" y="118"/>
                  </a:cubicBezTo>
                  <a:cubicBezTo>
                    <a:pt x="47" y="118"/>
                    <a:pt x="47" y="117"/>
                    <a:pt x="47" y="117"/>
                  </a:cubicBezTo>
                  <a:cubicBezTo>
                    <a:pt x="46" y="116"/>
                    <a:pt x="46" y="118"/>
                    <a:pt x="47" y="119"/>
                  </a:cubicBezTo>
                  <a:close/>
                  <a:moveTo>
                    <a:pt x="53" y="118"/>
                  </a:moveTo>
                  <a:cubicBezTo>
                    <a:pt x="53" y="118"/>
                    <a:pt x="53" y="118"/>
                    <a:pt x="53" y="119"/>
                  </a:cubicBezTo>
                  <a:cubicBezTo>
                    <a:pt x="53" y="118"/>
                    <a:pt x="53" y="117"/>
                    <a:pt x="53" y="117"/>
                  </a:cubicBezTo>
                  <a:cubicBezTo>
                    <a:pt x="53" y="117"/>
                    <a:pt x="53" y="118"/>
                    <a:pt x="53" y="118"/>
                  </a:cubicBezTo>
                  <a:close/>
                  <a:moveTo>
                    <a:pt x="7" y="130"/>
                  </a:moveTo>
                  <a:cubicBezTo>
                    <a:pt x="8" y="131"/>
                    <a:pt x="7" y="133"/>
                    <a:pt x="7" y="134"/>
                  </a:cubicBezTo>
                  <a:cubicBezTo>
                    <a:pt x="7" y="134"/>
                    <a:pt x="7" y="134"/>
                    <a:pt x="8" y="133"/>
                  </a:cubicBezTo>
                  <a:cubicBezTo>
                    <a:pt x="9" y="128"/>
                    <a:pt x="10" y="123"/>
                    <a:pt x="11" y="118"/>
                  </a:cubicBezTo>
                  <a:cubicBezTo>
                    <a:pt x="10" y="122"/>
                    <a:pt x="9" y="126"/>
                    <a:pt x="7" y="130"/>
                  </a:cubicBezTo>
                  <a:close/>
                  <a:moveTo>
                    <a:pt x="34" y="119"/>
                  </a:moveTo>
                  <a:cubicBezTo>
                    <a:pt x="34" y="120"/>
                    <a:pt x="34" y="120"/>
                    <a:pt x="34" y="120"/>
                  </a:cubicBezTo>
                  <a:cubicBezTo>
                    <a:pt x="35" y="120"/>
                    <a:pt x="36" y="119"/>
                    <a:pt x="35" y="118"/>
                  </a:cubicBezTo>
                  <a:cubicBezTo>
                    <a:pt x="34" y="118"/>
                    <a:pt x="35" y="119"/>
                    <a:pt x="34" y="119"/>
                  </a:cubicBezTo>
                  <a:close/>
                  <a:moveTo>
                    <a:pt x="65" y="120"/>
                  </a:moveTo>
                  <a:cubicBezTo>
                    <a:pt x="66" y="120"/>
                    <a:pt x="66" y="118"/>
                    <a:pt x="66" y="118"/>
                  </a:cubicBezTo>
                  <a:cubicBezTo>
                    <a:pt x="66" y="118"/>
                    <a:pt x="66" y="118"/>
                    <a:pt x="66" y="118"/>
                  </a:cubicBezTo>
                  <a:cubicBezTo>
                    <a:pt x="65" y="118"/>
                    <a:pt x="66" y="119"/>
                    <a:pt x="65" y="120"/>
                  </a:cubicBezTo>
                  <a:close/>
                  <a:moveTo>
                    <a:pt x="33" y="126"/>
                  </a:moveTo>
                  <a:cubicBezTo>
                    <a:pt x="33" y="123"/>
                    <a:pt x="33" y="121"/>
                    <a:pt x="32" y="118"/>
                  </a:cubicBezTo>
                  <a:cubicBezTo>
                    <a:pt x="32" y="121"/>
                    <a:pt x="32" y="123"/>
                    <a:pt x="33" y="126"/>
                  </a:cubicBezTo>
                  <a:close/>
                  <a:moveTo>
                    <a:pt x="62" y="122"/>
                  </a:moveTo>
                  <a:cubicBezTo>
                    <a:pt x="63" y="122"/>
                    <a:pt x="63" y="119"/>
                    <a:pt x="63" y="118"/>
                  </a:cubicBezTo>
                  <a:cubicBezTo>
                    <a:pt x="62" y="119"/>
                    <a:pt x="63" y="121"/>
                    <a:pt x="62" y="122"/>
                  </a:cubicBezTo>
                  <a:close/>
                  <a:moveTo>
                    <a:pt x="41" y="119"/>
                  </a:moveTo>
                  <a:cubicBezTo>
                    <a:pt x="41" y="120"/>
                    <a:pt x="41" y="120"/>
                    <a:pt x="41" y="121"/>
                  </a:cubicBezTo>
                  <a:cubicBezTo>
                    <a:pt x="41" y="121"/>
                    <a:pt x="42" y="121"/>
                    <a:pt x="42" y="121"/>
                  </a:cubicBezTo>
                  <a:cubicBezTo>
                    <a:pt x="42" y="120"/>
                    <a:pt x="41" y="120"/>
                    <a:pt x="41" y="120"/>
                  </a:cubicBezTo>
                  <a:cubicBezTo>
                    <a:pt x="42" y="120"/>
                    <a:pt x="41" y="119"/>
                    <a:pt x="41" y="119"/>
                  </a:cubicBezTo>
                  <a:cubicBezTo>
                    <a:pt x="42" y="119"/>
                    <a:pt x="42" y="120"/>
                    <a:pt x="42" y="120"/>
                  </a:cubicBezTo>
                  <a:cubicBezTo>
                    <a:pt x="43" y="119"/>
                    <a:pt x="42" y="118"/>
                    <a:pt x="42" y="118"/>
                  </a:cubicBezTo>
                  <a:cubicBezTo>
                    <a:pt x="41" y="118"/>
                    <a:pt x="41" y="119"/>
                    <a:pt x="41" y="119"/>
                  </a:cubicBezTo>
                  <a:cubicBezTo>
                    <a:pt x="41" y="119"/>
                    <a:pt x="41" y="119"/>
                    <a:pt x="41" y="119"/>
                  </a:cubicBezTo>
                  <a:cubicBezTo>
                    <a:pt x="41" y="119"/>
                    <a:pt x="41" y="119"/>
                    <a:pt x="41" y="119"/>
                  </a:cubicBezTo>
                  <a:cubicBezTo>
                    <a:pt x="41" y="119"/>
                    <a:pt x="41" y="119"/>
                    <a:pt x="41" y="119"/>
                  </a:cubicBezTo>
                  <a:close/>
                  <a:moveTo>
                    <a:pt x="50" y="119"/>
                  </a:moveTo>
                  <a:cubicBezTo>
                    <a:pt x="51" y="119"/>
                    <a:pt x="50" y="118"/>
                    <a:pt x="50" y="118"/>
                  </a:cubicBezTo>
                  <a:cubicBezTo>
                    <a:pt x="50" y="118"/>
                    <a:pt x="50" y="118"/>
                    <a:pt x="50" y="119"/>
                  </a:cubicBezTo>
                  <a:close/>
                  <a:moveTo>
                    <a:pt x="38" y="120"/>
                  </a:moveTo>
                  <a:cubicBezTo>
                    <a:pt x="38" y="120"/>
                    <a:pt x="39" y="120"/>
                    <a:pt x="39" y="119"/>
                  </a:cubicBezTo>
                  <a:cubicBezTo>
                    <a:pt x="38" y="119"/>
                    <a:pt x="38" y="118"/>
                    <a:pt x="38" y="118"/>
                  </a:cubicBezTo>
                  <a:cubicBezTo>
                    <a:pt x="37" y="119"/>
                    <a:pt x="37" y="120"/>
                    <a:pt x="38" y="120"/>
                  </a:cubicBezTo>
                  <a:close/>
                  <a:moveTo>
                    <a:pt x="56" y="119"/>
                  </a:moveTo>
                  <a:cubicBezTo>
                    <a:pt x="56" y="118"/>
                    <a:pt x="56" y="118"/>
                    <a:pt x="56" y="118"/>
                  </a:cubicBezTo>
                  <a:cubicBezTo>
                    <a:pt x="56" y="118"/>
                    <a:pt x="56" y="119"/>
                    <a:pt x="56" y="119"/>
                  </a:cubicBezTo>
                  <a:close/>
                  <a:moveTo>
                    <a:pt x="60" y="120"/>
                  </a:moveTo>
                  <a:cubicBezTo>
                    <a:pt x="60" y="119"/>
                    <a:pt x="60" y="118"/>
                    <a:pt x="60" y="118"/>
                  </a:cubicBezTo>
                  <a:cubicBezTo>
                    <a:pt x="59" y="119"/>
                    <a:pt x="59" y="119"/>
                    <a:pt x="60" y="120"/>
                  </a:cubicBezTo>
                  <a:close/>
                  <a:moveTo>
                    <a:pt x="57" y="120"/>
                  </a:moveTo>
                  <a:cubicBezTo>
                    <a:pt x="58" y="121"/>
                    <a:pt x="58" y="122"/>
                    <a:pt x="59" y="122"/>
                  </a:cubicBezTo>
                  <a:cubicBezTo>
                    <a:pt x="59" y="121"/>
                    <a:pt x="59" y="120"/>
                    <a:pt x="58" y="119"/>
                  </a:cubicBezTo>
                  <a:cubicBezTo>
                    <a:pt x="58" y="119"/>
                    <a:pt x="57" y="120"/>
                    <a:pt x="57" y="120"/>
                  </a:cubicBezTo>
                  <a:close/>
                  <a:moveTo>
                    <a:pt x="44" y="120"/>
                  </a:moveTo>
                  <a:cubicBezTo>
                    <a:pt x="45" y="121"/>
                    <a:pt x="44" y="121"/>
                    <a:pt x="45" y="121"/>
                  </a:cubicBezTo>
                  <a:cubicBezTo>
                    <a:pt x="45" y="121"/>
                    <a:pt x="45" y="120"/>
                    <a:pt x="45" y="120"/>
                  </a:cubicBezTo>
                  <a:cubicBezTo>
                    <a:pt x="45" y="120"/>
                    <a:pt x="45" y="120"/>
                    <a:pt x="45" y="120"/>
                  </a:cubicBezTo>
                  <a:cubicBezTo>
                    <a:pt x="45" y="120"/>
                    <a:pt x="46" y="119"/>
                    <a:pt x="45" y="119"/>
                  </a:cubicBezTo>
                  <a:cubicBezTo>
                    <a:pt x="45" y="119"/>
                    <a:pt x="44" y="120"/>
                    <a:pt x="44" y="120"/>
                  </a:cubicBezTo>
                  <a:close/>
                  <a:moveTo>
                    <a:pt x="54" y="119"/>
                  </a:moveTo>
                  <a:cubicBezTo>
                    <a:pt x="54" y="120"/>
                    <a:pt x="54" y="121"/>
                    <a:pt x="55" y="121"/>
                  </a:cubicBezTo>
                  <a:cubicBezTo>
                    <a:pt x="55" y="120"/>
                    <a:pt x="55" y="120"/>
                    <a:pt x="55" y="119"/>
                  </a:cubicBezTo>
                  <a:cubicBezTo>
                    <a:pt x="55" y="119"/>
                    <a:pt x="54" y="119"/>
                    <a:pt x="54" y="119"/>
                  </a:cubicBezTo>
                  <a:close/>
                  <a:moveTo>
                    <a:pt x="33" y="136"/>
                  </a:moveTo>
                  <a:cubicBezTo>
                    <a:pt x="33" y="135"/>
                    <a:pt x="32" y="133"/>
                    <a:pt x="33" y="133"/>
                  </a:cubicBezTo>
                  <a:cubicBezTo>
                    <a:pt x="32" y="129"/>
                    <a:pt x="32" y="124"/>
                    <a:pt x="31" y="120"/>
                  </a:cubicBezTo>
                  <a:cubicBezTo>
                    <a:pt x="31" y="126"/>
                    <a:pt x="32" y="132"/>
                    <a:pt x="33" y="137"/>
                  </a:cubicBezTo>
                  <a:cubicBezTo>
                    <a:pt x="33" y="137"/>
                    <a:pt x="32" y="136"/>
                    <a:pt x="33" y="136"/>
                  </a:cubicBezTo>
                  <a:close/>
                  <a:moveTo>
                    <a:pt x="34" y="122"/>
                  </a:moveTo>
                  <a:cubicBezTo>
                    <a:pt x="34" y="122"/>
                    <a:pt x="34" y="124"/>
                    <a:pt x="34" y="124"/>
                  </a:cubicBezTo>
                  <a:cubicBezTo>
                    <a:pt x="35" y="124"/>
                    <a:pt x="36" y="122"/>
                    <a:pt x="37" y="121"/>
                  </a:cubicBezTo>
                  <a:cubicBezTo>
                    <a:pt x="37" y="121"/>
                    <a:pt x="37" y="120"/>
                    <a:pt x="36" y="120"/>
                  </a:cubicBezTo>
                  <a:cubicBezTo>
                    <a:pt x="36" y="121"/>
                    <a:pt x="35" y="122"/>
                    <a:pt x="34" y="122"/>
                  </a:cubicBezTo>
                  <a:close/>
                  <a:moveTo>
                    <a:pt x="51" y="121"/>
                  </a:moveTo>
                  <a:cubicBezTo>
                    <a:pt x="51" y="121"/>
                    <a:pt x="51" y="120"/>
                    <a:pt x="51" y="120"/>
                  </a:cubicBezTo>
                  <a:cubicBezTo>
                    <a:pt x="51" y="121"/>
                    <a:pt x="50" y="121"/>
                    <a:pt x="51" y="121"/>
                  </a:cubicBezTo>
                  <a:close/>
                  <a:moveTo>
                    <a:pt x="43" y="121"/>
                  </a:moveTo>
                  <a:cubicBezTo>
                    <a:pt x="43" y="121"/>
                    <a:pt x="43" y="121"/>
                    <a:pt x="43" y="120"/>
                  </a:cubicBezTo>
                  <a:cubicBezTo>
                    <a:pt x="43" y="121"/>
                    <a:pt x="43" y="121"/>
                    <a:pt x="43" y="121"/>
                  </a:cubicBezTo>
                  <a:close/>
                  <a:moveTo>
                    <a:pt x="47" y="122"/>
                  </a:moveTo>
                  <a:cubicBezTo>
                    <a:pt x="47" y="121"/>
                    <a:pt x="47" y="121"/>
                    <a:pt x="47" y="120"/>
                  </a:cubicBezTo>
                  <a:cubicBezTo>
                    <a:pt x="47" y="120"/>
                    <a:pt x="47" y="120"/>
                    <a:pt x="47" y="120"/>
                  </a:cubicBezTo>
                  <a:cubicBezTo>
                    <a:pt x="46" y="121"/>
                    <a:pt x="47" y="121"/>
                    <a:pt x="47" y="122"/>
                  </a:cubicBezTo>
                  <a:close/>
                  <a:moveTo>
                    <a:pt x="65" y="130"/>
                  </a:moveTo>
                  <a:cubicBezTo>
                    <a:pt x="65" y="132"/>
                    <a:pt x="65" y="136"/>
                    <a:pt x="65" y="139"/>
                  </a:cubicBezTo>
                  <a:cubicBezTo>
                    <a:pt x="65" y="139"/>
                    <a:pt x="64" y="139"/>
                    <a:pt x="64" y="140"/>
                  </a:cubicBezTo>
                  <a:cubicBezTo>
                    <a:pt x="66" y="142"/>
                    <a:pt x="64" y="146"/>
                    <a:pt x="65" y="150"/>
                  </a:cubicBezTo>
                  <a:cubicBezTo>
                    <a:pt x="65" y="141"/>
                    <a:pt x="65" y="130"/>
                    <a:pt x="66" y="121"/>
                  </a:cubicBezTo>
                  <a:cubicBezTo>
                    <a:pt x="66" y="121"/>
                    <a:pt x="66" y="121"/>
                    <a:pt x="66" y="121"/>
                  </a:cubicBezTo>
                  <a:cubicBezTo>
                    <a:pt x="65" y="123"/>
                    <a:pt x="65" y="127"/>
                    <a:pt x="65" y="130"/>
                  </a:cubicBezTo>
                  <a:close/>
                  <a:moveTo>
                    <a:pt x="39" y="121"/>
                  </a:moveTo>
                  <a:cubicBezTo>
                    <a:pt x="39" y="122"/>
                    <a:pt x="39" y="123"/>
                    <a:pt x="40" y="123"/>
                  </a:cubicBezTo>
                  <a:cubicBezTo>
                    <a:pt x="40" y="123"/>
                    <a:pt x="40" y="123"/>
                    <a:pt x="40" y="122"/>
                  </a:cubicBezTo>
                  <a:cubicBezTo>
                    <a:pt x="40" y="122"/>
                    <a:pt x="40" y="121"/>
                    <a:pt x="39" y="121"/>
                  </a:cubicBezTo>
                  <a:cubicBezTo>
                    <a:pt x="39" y="121"/>
                    <a:pt x="39" y="121"/>
                    <a:pt x="39" y="121"/>
                  </a:cubicBezTo>
                  <a:close/>
                  <a:moveTo>
                    <a:pt x="44" y="123"/>
                  </a:moveTo>
                  <a:cubicBezTo>
                    <a:pt x="44" y="122"/>
                    <a:pt x="44" y="122"/>
                    <a:pt x="44" y="122"/>
                  </a:cubicBezTo>
                  <a:cubicBezTo>
                    <a:pt x="44" y="122"/>
                    <a:pt x="44" y="121"/>
                    <a:pt x="43" y="121"/>
                  </a:cubicBezTo>
                  <a:cubicBezTo>
                    <a:pt x="43" y="122"/>
                    <a:pt x="43" y="122"/>
                    <a:pt x="44" y="123"/>
                  </a:cubicBezTo>
                  <a:close/>
                  <a:moveTo>
                    <a:pt x="47" y="123"/>
                  </a:moveTo>
                  <a:cubicBezTo>
                    <a:pt x="47" y="123"/>
                    <a:pt x="47" y="122"/>
                    <a:pt x="46" y="121"/>
                  </a:cubicBezTo>
                  <a:cubicBezTo>
                    <a:pt x="46" y="122"/>
                    <a:pt x="47" y="123"/>
                    <a:pt x="47" y="123"/>
                  </a:cubicBezTo>
                  <a:close/>
                  <a:moveTo>
                    <a:pt x="50" y="124"/>
                  </a:moveTo>
                  <a:cubicBezTo>
                    <a:pt x="50" y="123"/>
                    <a:pt x="51" y="123"/>
                    <a:pt x="51" y="123"/>
                  </a:cubicBezTo>
                  <a:cubicBezTo>
                    <a:pt x="50" y="122"/>
                    <a:pt x="50" y="122"/>
                    <a:pt x="50" y="121"/>
                  </a:cubicBezTo>
                  <a:cubicBezTo>
                    <a:pt x="50" y="122"/>
                    <a:pt x="49" y="123"/>
                    <a:pt x="50" y="124"/>
                  </a:cubicBezTo>
                  <a:close/>
                  <a:moveTo>
                    <a:pt x="59" y="123"/>
                  </a:moveTo>
                  <a:cubicBezTo>
                    <a:pt x="60" y="123"/>
                    <a:pt x="60" y="122"/>
                    <a:pt x="60" y="122"/>
                  </a:cubicBezTo>
                  <a:cubicBezTo>
                    <a:pt x="60" y="123"/>
                    <a:pt x="60" y="123"/>
                    <a:pt x="59" y="123"/>
                  </a:cubicBezTo>
                  <a:close/>
                  <a:moveTo>
                    <a:pt x="52" y="124"/>
                  </a:moveTo>
                  <a:cubicBezTo>
                    <a:pt x="53" y="124"/>
                    <a:pt x="53" y="124"/>
                    <a:pt x="53" y="123"/>
                  </a:cubicBezTo>
                  <a:cubicBezTo>
                    <a:pt x="53" y="123"/>
                    <a:pt x="53" y="122"/>
                    <a:pt x="52" y="122"/>
                  </a:cubicBezTo>
                  <a:cubicBezTo>
                    <a:pt x="52" y="123"/>
                    <a:pt x="53" y="123"/>
                    <a:pt x="52" y="124"/>
                  </a:cubicBezTo>
                  <a:close/>
                  <a:moveTo>
                    <a:pt x="42" y="123"/>
                  </a:moveTo>
                  <a:cubicBezTo>
                    <a:pt x="43" y="123"/>
                    <a:pt x="43" y="123"/>
                    <a:pt x="43" y="123"/>
                  </a:cubicBezTo>
                  <a:cubicBezTo>
                    <a:pt x="43" y="123"/>
                    <a:pt x="43" y="122"/>
                    <a:pt x="42" y="123"/>
                  </a:cubicBezTo>
                  <a:close/>
                  <a:moveTo>
                    <a:pt x="55" y="124"/>
                  </a:moveTo>
                  <a:cubicBezTo>
                    <a:pt x="55" y="124"/>
                    <a:pt x="55" y="123"/>
                    <a:pt x="55" y="123"/>
                  </a:cubicBezTo>
                  <a:cubicBezTo>
                    <a:pt x="54" y="123"/>
                    <a:pt x="55" y="124"/>
                    <a:pt x="55" y="124"/>
                  </a:cubicBezTo>
                  <a:close/>
                  <a:moveTo>
                    <a:pt x="48" y="124"/>
                  </a:moveTo>
                  <a:cubicBezTo>
                    <a:pt x="48" y="124"/>
                    <a:pt x="48" y="124"/>
                    <a:pt x="49" y="124"/>
                  </a:cubicBezTo>
                  <a:cubicBezTo>
                    <a:pt x="49" y="124"/>
                    <a:pt x="49" y="123"/>
                    <a:pt x="48" y="123"/>
                  </a:cubicBezTo>
                  <a:cubicBezTo>
                    <a:pt x="48" y="123"/>
                    <a:pt x="48" y="123"/>
                    <a:pt x="48" y="124"/>
                  </a:cubicBezTo>
                  <a:close/>
                  <a:moveTo>
                    <a:pt x="57" y="124"/>
                  </a:moveTo>
                  <a:cubicBezTo>
                    <a:pt x="57" y="124"/>
                    <a:pt x="57" y="123"/>
                    <a:pt x="57" y="123"/>
                  </a:cubicBezTo>
                  <a:cubicBezTo>
                    <a:pt x="57" y="123"/>
                    <a:pt x="57" y="123"/>
                    <a:pt x="57" y="123"/>
                  </a:cubicBezTo>
                  <a:cubicBezTo>
                    <a:pt x="57" y="123"/>
                    <a:pt x="57" y="124"/>
                    <a:pt x="57" y="124"/>
                  </a:cubicBezTo>
                  <a:close/>
                  <a:moveTo>
                    <a:pt x="37" y="124"/>
                  </a:moveTo>
                  <a:cubicBezTo>
                    <a:pt x="37" y="124"/>
                    <a:pt x="38" y="125"/>
                    <a:pt x="38" y="125"/>
                  </a:cubicBezTo>
                  <a:cubicBezTo>
                    <a:pt x="38" y="125"/>
                    <a:pt x="38" y="125"/>
                    <a:pt x="38" y="125"/>
                  </a:cubicBezTo>
                  <a:cubicBezTo>
                    <a:pt x="38" y="124"/>
                    <a:pt x="38" y="124"/>
                    <a:pt x="38" y="123"/>
                  </a:cubicBezTo>
                  <a:cubicBezTo>
                    <a:pt x="37" y="123"/>
                    <a:pt x="37" y="123"/>
                    <a:pt x="37" y="124"/>
                  </a:cubicBezTo>
                  <a:close/>
                  <a:moveTo>
                    <a:pt x="40" y="124"/>
                  </a:moveTo>
                  <a:cubicBezTo>
                    <a:pt x="41" y="124"/>
                    <a:pt x="41" y="124"/>
                    <a:pt x="41" y="123"/>
                  </a:cubicBezTo>
                  <a:cubicBezTo>
                    <a:pt x="41" y="124"/>
                    <a:pt x="40" y="124"/>
                    <a:pt x="40" y="124"/>
                  </a:cubicBezTo>
                  <a:close/>
                  <a:moveTo>
                    <a:pt x="45" y="124"/>
                  </a:moveTo>
                  <a:cubicBezTo>
                    <a:pt x="45" y="124"/>
                    <a:pt x="45" y="125"/>
                    <a:pt x="45" y="125"/>
                  </a:cubicBezTo>
                  <a:cubicBezTo>
                    <a:pt x="46" y="124"/>
                    <a:pt x="45" y="123"/>
                    <a:pt x="45" y="124"/>
                  </a:cubicBezTo>
                  <a:close/>
                  <a:moveTo>
                    <a:pt x="59" y="124"/>
                  </a:moveTo>
                  <a:cubicBezTo>
                    <a:pt x="60" y="124"/>
                    <a:pt x="60" y="125"/>
                    <a:pt x="60" y="125"/>
                  </a:cubicBezTo>
                  <a:cubicBezTo>
                    <a:pt x="60" y="125"/>
                    <a:pt x="60" y="124"/>
                    <a:pt x="60" y="124"/>
                  </a:cubicBezTo>
                  <a:cubicBezTo>
                    <a:pt x="60" y="124"/>
                    <a:pt x="59" y="124"/>
                    <a:pt x="59" y="124"/>
                  </a:cubicBezTo>
                  <a:close/>
                  <a:moveTo>
                    <a:pt x="41" y="126"/>
                  </a:moveTo>
                  <a:cubicBezTo>
                    <a:pt x="41" y="126"/>
                    <a:pt x="42" y="125"/>
                    <a:pt x="42" y="125"/>
                  </a:cubicBezTo>
                  <a:cubicBezTo>
                    <a:pt x="42" y="125"/>
                    <a:pt x="42" y="124"/>
                    <a:pt x="41" y="124"/>
                  </a:cubicBezTo>
                  <a:cubicBezTo>
                    <a:pt x="40" y="125"/>
                    <a:pt x="41" y="125"/>
                    <a:pt x="41" y="126"/>
                  </a:cubicBezTo>
                  <a:close/>
                  <a:moveTo>
                    <a:pt x="48" y="125"/>
                  </a:moveTo>
                  <a:cubicBezTo>
                    <a:pt x="48" y="125"/>
                    <a:pt x="48" y="126"/>
                    <a:pt x="49" y="125"/>
                  </a:cubicBezTo>
                  <a:cubicBezTo>
                    <a:pt x="48" y="125"/>
                    <a:pt x="49" y="124"/>
                    <a:pt x="48" y="124"/>
                  </a:cubicBezTo>
                  <a:cubicBezTo>
                    <a:pt x="48" y="124"/>
                    <a:pt x="48" y="125"/>
                    <a:pt x="48" y="125"/>
                  </a:cubicBezTo>
                  <a:close/>
                  <a:moveTo>
                    <a:pt x="54" y="126"/>
                  </a:moveTo>
                  <a:cubicBezTo>
                    <a:pt x="54" y="125"/>
                    <a:pt x="54" y="125"/>
                    <a:pt x="54" y="124"/>
                  </a:cubicBezTo>
                  <a:cubicBezTo>
                    <a:pt x="53" y="124"/>
                    <a:pt x="53" y="125"/>
                    <a:pt x="54" y="126"/>
                  </a:cubicBezTo>
                  <a:close/>
                  <a:moveTo>
                    <a:pt x="57" y="125"/>
                  </a:moveTo>
                  <a:cubicBezTo>
                    <a:pt x="58" y="125"/>
                    <a:pt x="58" y="125"/>
                    <a:pt x="58" y="124"/>
                  </a:cubicBezTo>
                  <a:cubicBezTo>
                    <a:pt x="58" y="124"/>
                    <a:pt x="58" y="124"/>
                    <a:pt x="58" y="124"/>
                  </a:cubicBezTo>
                  <a:cubicBezTo>
                    <a:pt x="58" y="125"/>
                    <a:pt x="57" y="125"/>
                    <a:pt x="57" y="125"/>
                  </a:cubicBezTo>
                  <a:close/>
                  <a:moveTo>
                    <a:pt x="52" y="125"/>
                  </a:moveTo>
                  <a:cubicBezTo>
                    <a:pt x="52" y="125"/>
                    <a:pt x="52" y="124"/>
                    <a:pt x="51" y="124"/>
                  </a:cubicBezTo>
                  <a:cubicBezTo>
                    <a:pt x="51" y="124"/>
                    <a:pt x="51" y="125"/>
                    <a:pt x="52" y="125"/>
                  </a:cubicBezTo>
                  <a:close/>
                  <a:moveTo>
                    <a:pt x="37" y="126"/>
                  </a:moveTo>
                  <a:cubicBezTo>
                    <a:pt x="38" y="126"/>
                    <a:pt x="37" y="125"/>
                    <a:pt x="36" y="125"/>
                  </a:cubicBezTo>
                  <a:cubicBezTo>
                    <a:pt x="37" y="125"/>
                    <a:pt x="37" y="126"/>
                    <a:pt x="37" y="126"/>
                  </a:cubicBezTo>
                  <a:close/>
                  <a:moveTo>
                    <a:pt x="61" y="126"/>
                  </a:moveTo>
                  <a:cubicBezTo>
                    <a:pt x="61" y="126"/>
                    <a:pt x="62" y="125"/>
                    <a:pt x="61" y="125"/>
                  </a:cubicBezTo>
                  <a:cubicBezTo>
                    <a:pt x="61" y="125"/>
                    <a:pt x="61" y="126"/>
                    <a:pt x="61" y="126"/>
                  </a:cubicBezTo>
                  <a:close/>
                  <a:moveTo>
                    <a:pt x="35" y="127"/>
                  </a:moveTo>
                  <a:cubicBezTo>
                    <a:pt x="35" y="127"/>
                    <a:pt x="35" y="128"/>
                    <a:pt x="36" y="128"/>
                  </a:cubicBezTo>
                  <a:cubicBezTo>
                    <a:pt x="36" y="128"/>
                    <a:pt x="36" y="127"/>
                    <a:pt x="36" y="127"/>
                  </a:cubicBezTo>
                  <a:cubicBezTo>
                    <a:pt x="36" y="127"/>
                    <a:pt x="36" y="126"/>
                    <a:pt x="36" y="125"/>
                  </a:cubicBezTo>
                  <a:cubicBezTo>
                    <a:pt x="35" y="126"/>
                    <a:pt x="35" y="126"/>
                    <a:pt x="35" y="127"/>
                  </a:cubicBezTo>
                  <a:close/>
                  <a:moveTo>
                    <a:pt x="38" y="126"/>
                  </a:moveTo>
                  <a:cubicBezTo>
                    <a:pt x="39" y="126"/>
                    <a:pt x="39" y="126"/>
                    <a:pt x="39" y="126"/>
                  </a:cubicBezTo>
                  <a:cubicBezTo>
                    <a:pt x="39" y="126"/>
                    <a:pt x="39" y="126"/>
                    <a:pt x="38" y="126"/>
                  </a:cubicBezTo>
                  <a:close/>
                  <a:moveTo>
                    <a:pt x="41" y="127"/>
                  </a:moveTo>
                  <a:cubicBezTo>
                    <a:pt x="40" y="126"/>
                    <a:pt x="40" y="126"/>
                    <a:pt x="40" y="126"/>
                  </a:cubicBezTo>
                  <a:cubicBezTo>
                    <a:pt x="40" y="126"/>
                    <a:pt x="40" y="127"/>
                    <a:pt x="41" y="127"/>
                  </a:cubicBezTo>
                  <a:close/>
                  <a:moveTo>
                    <a:pt x="47" y="127"/>
                  </a:moveTo>
                  <a:cubicBezTo>
                    <a:pt x="47" y="127"/>
                    <a:pt x="47" y="126"/>
                    <a:pt x="46" y="126"/>
                  </a:cubicBezTo>
                  <a:cubicBezTo>
                    <a:pt x="46" y="126"/>
                    <a:pt x="46" y="127"/>
                    <a:pt x="47" y="127"/>
                  </a:cubicBezTo>
                  <a:close/>
                  <a:moveTo>
                    <a:pt x="54" y="127"/>
                  </a:moveTo>
                  <a:cubicBezTo>
                    <a:pt x="55" y="127"/>
                    <a:pt x="55" y="126"/>
                    <a:pt x="54" y="126"/>
                  </a:cubicBezTo>
                  <a:cubicBezTo>
                    <a:pt x="54" y="126"/>
                    <a:pt x="54" y="126"/>
                    <a:pt x="54" y="127"/>
                  </a:cubicBezTo>
                  <a:close/>
                  <a:moveTo>
                    <a:pt x="50" y="127"/>
                  </a:moveTo>
                  <a:cubicBezTo>
                    <a:pt x="51" y="127"/>
                    <a:pt x="51" y="126"/>
                    <a:pt x="50" y="126"/>
                  </a:cubicBezTo>
                  <a:cubicBezTo>
                    <a:pt x="50" y="126"/>
                    <a:pt x="50" y="127"/>
                    <a:pt x="50" y="127"/>
                  </a:cubicBezTo>
                  <a:close/>
                  <a:moveTo>
                    <a:pt x="59" y="126"/>
                  </a:moveTo>
                  <a:cubicBezTo>
                    <a:pt x="58" y="126"/>
                    <a:pt x="59" y="126"/>
                    <a:pt x="59" y="126"/>
                  </a:cubicBezTo>
                  <a:cubicBezTo>
                    <a:pt x="58" y="126"/>
                    <a:pt x="58" y="127"/>
                    <a:pt x="59" y="126"/>
                  </a:cubicBezTo>
                  <a:close/>
                  <a:moveTo>
                    <a:pt x="53" y="129"/>
                  </a:moveTo>
                  <a:cubicBezTo>
                    <a:pt x="54" y="128"/>
                    <a:pt x="53" y="127"/>
                    <a:pt x="53" y="126"/>
                  </a:cubicBezTo>
                  <a:cubicBezTo>
                    <a:pt x="52" y="127"/>
                    <a:pt x="53" y="128"/>
                    <a:pt x="53" y="129"/>
                  </a:cubicBezTo>
                  <a:close/>
                  <a:moveTo>
                    <a:pt x="40" y="128"/>
                  </a:moveTo>
                  <a:cubicBezTo>
                    <a:pt x="40" y="127"/>
                    <a:pt x="40" y="127"/>
                    <a:pt x="39" y="126"/>
                  </a:cubicBezTo>
                  <a:cubicBezTo>
                    <a:pt x="39" y="127"/>
                    <a:pt x="39" y="128"/>
                    <a:pt x="40" y="128"/>
                  </a:cubicBezTo>
                  <a:close/>
                  <a:moveTo>
                    <a:pt x="49" y="127"/>
                  </a:moveTo>
                  <a:cubicBezTo>
                    <a:pt x="50" y="127"/>
                    <a:pt x="49" y="128"/>
                    <a:pt x="50" y="128"/>
                  </a:cubicBezTo>
                  <a:cubicBezTo>
                    <a:pt x="50" y="127"/>
                    <a:pt x="50" y="128"/>
                    <a:pt x="50" y="127"/>
                  </a:cubicBezTo>
                  <a:cubicBezTo>
                    <a:pt x="50" y="127"/>
                    <a:pt x="50" y="127"/>
                    <a:pt x="50" y="127"/>
                  </a:cubicBezTo>
                  <a:cubicBezTo>
                    <a:pt x="50" y="127"/>
                    <a:pt x="50" y="127"/>
                    <a:pt x="50" y="127"/>
                  </a:cubicBezTo>
                  <a:cubicBezTo>
                    <a:pt x="49" y="127"/>
                    <a:pt x="49" y="127"/>
                    <a:pt x="49" y="127"/>
                  </a:cubicBezTo>
                  <a:close/>
                  <a:moveTo>
                    <a:pt x="42" y="127"/>
                  </a:moveTo>
                  <a:cubicBezTo>
                    <a:pt x="42" y="127"/>
                    <a:pt x="42" y="128"/>
                    <a:pt x="43" y="128"/>
                  </a:cubicBezTo>
                  <a:cubicBezTo>
                    <a:pt x="43" y="128"/>
                    <a:pt x="43" y="128"/>
                    <a:pt x="43" y="128"/>
                  </a:cubicBezTo>
                  <a:cubicBezTo>
                    <a:pt x="43" y="127"/>
                    <a:pt x="43" y="127"/>
                    <a:pt x="43" y="127"/>
                  </a:cubicBezTo>
                  <a:cubicBezTo>
                    <a:pt x="42" y="127"/>
                    <a:pt x="42" y="127"/>
                    <a:pt x="42" y="127"/>
                  </a:cubicBezTo>
                  <a:close/>
                  <a:moveTo>
                    <a:pt x="60" y="128"/>
                  </a:moveTo>
                  <a:cubicBezTo>
                    <a:pt x="60" y="128"/>
                    <a:pt x="60" y="127"/>
                    <a:pt x="60" y="127"/>
                  </a:cubicBezTo>
                  <a:cubicBezTo>
                    <a:pt x="60" y="127"/>
                    <a:pt x="59" y="128"/>
                    <a:pt x="60" y="128"/>
                  </a:cubicBezTo>
                  <a:close/>
                  <a:moveTo>
                    <a:pt x="57" y="128"/>
                  </a:moveTo>
                  <a:cubicBezTo>
                    <a:pt x="57" y="128"/>
                    <a:pt x="57" y="128"/>
                    <a:pt x="57" y="128"/>
                  </a:cubicBezTo>
                  <a:cubicBezTo>
                    <a:pt x="58" y="127"/>
                    <a:pt x="58" y="127"/>
                    <a:pt x="57" y="127"/>
                  </a:cubicBezTo>
                  <a:cubicBezTo>
                    <a:pt x="57" y="127"/>
                    <a:pt x="57" y="127"/>
                    <a:pt x="57" y="128"/>
                  </a:cubicBezTo>
                  <a:close/>
                  <a:moveTo>
                    <a:pt x="62" y="131"/>
                  </a:moveTo>
                  <a:cubicBezTo>
                    <a:pt x="62" y="130"/>
                    <a:pt x="63" y="128"/>
                    <a:pt x="62" y="127"/>
                  </a:cubicBezTo>
                  <a:cubicBezTo>
                    <a:pt x="62" y="129"/>
                    <a:pt x="62" y="130"/>
                    <a:pt x="62" y="131"/>
                  </a:cubicBezTo>
                  <a:close/>
                  <a:moveTo>
                    <a:pt x="33" y="129"/>
                  </a:moveTo>
                  <a:cubicBezTo>
                    <a:pt x="33" y="130"/>
                    <a:pt x="33" y="130"/>
                    <a:pt x="33" y="130"/>
                  </a:cubicBezTo>
                  <a:cubicBezTo>
                    <a:pt x="33" y="131"/>
                    <a:pt x="33" y="131"/>
                    <a:pt x="33" y="130"/>
                  </a:cubicBezTo>
                  <a:cubicBezTo>
                    <a:pt x="33" y="129"/>
                    <a:pt x="33" y="129"/>
                    <a:pt x="33" y="128"/>
                  </a:cubicBezTo>
                  <a:cubicBezTo>
                    <a:pt x="33" y="128"/>
                    <a:pt x="33" y="127"/>
                    <a:pt x="33" y="128"/>
                  </a:cubicBezTo>
                  <a:cubicBezTo>
                    <a:pt x="33" y="128"/>
                    <a:pt x="33" y="129"/>
                    <a:pt x="33" y="129"/>
                  </a:cubicBezTo>
                  <a:close/>
                  <a:moveTo>
                    <a:pt x="55" y="128"/>
                  </a:moveTo>
                  <a:cubicBezTo>
                    <a:pt x="55" y="128"/>
                    <a:pt x="56" y="128"/>
                    <a:pt x="55" y="127"/>
                  </a:cubicBezTo>
                  <a:cubicBezTo>
                    <a:pt x="55" y="128"/>
                    <a:pt x="55" y="128"/>
                    <a:pt x="55" y="128"/>
                  </a:cubicBezTo>
                  <a:close/>
                  <a:moveTo>
                    <a:pt x="38" y="130"/>
                  </a:moveTo>
                  <a:cubicBezTo>
                    <a:pt x="39" y="129"/>
                    <a:pt x="39" y="128"/>
                    <a:pt x="38" y="128"/>
                  </a:cubicBezTo>
                  <a:cubicBezTo>
                    <a:pt x="38" y="128"/>
                    <a:pt x="38" y="129"/>
                    <a:pt x="38" y="130"/>
                  </a:cubicBezTo>
                  <a:close/>
                  <a:moveTo>
                    <a:pt x="45" y="129"/>
                  </a:moveTo>
                  <a:cubicBezTo>
                    <a:pt x="45" y="129"/>
                    <a:pt x="45" y="128"/>
                    <a:pt x="45" y="128"/>
                  </a:cubicBezTo>
                  <a:cubicBezTo>
                    <a:pt x="45" y="128"/>
                    <a:pt x="45" y="128"/>
                    <a:pt x="45" y="128"/>
                  </a:cubicBezTo>
                  <a:cubicBezTo>
                    <a:pt x="45" y="128"/>
                    <a:pt x="45" y="129"/>
                    <a:pt x="45" y="129"/>
                  </a:cubicBezTo>
                  <a:close/>
                  <a:moveTo>
                    <a:pt x="42" y="129"/>
                  </a:moveTo>
                  <a:cubicBezTo>
                    <a:pt x="42" y="129"/>
                    <a:pt x="42" y="129"/>
                    <a:pt x="41" y="128"/>
                  </a:cubicBezTo>
                  <a:cubicBezTo>
                    <a:pt x="41" y="129"/>
                    <a:pt x="42" y="129"/>
                    <a:pt x="42" y="129"/>
                  </a:cubicBezTo>
                  <a:close/>
                  <a:moveTo>
                    <a:pt x="47" y="129"/>
                  </a:moveTo>
                  <a:cubicBezTo>
                    <a:pt x="48" y="129"/>
                    <a:pt x="47" y="129"/>
                    <a:pt x="48" y="130"/>
                  </a:cubicBezTo>
                  <a:cubicBezTo>
                    <a:pt x="48" y="130"/>
                    <a:pt x="48" y="130"/>
                    <a:pt x="48" y="130"/>
                  </a:cubicBezTo>
                  <a:cubicBezTo>
                    <a:pt x="49" y="130"/>
                    <a:pt x="49" y="129"/>
                    <a:pt x="48" y="128"/>
                  </a:cubicBezTo>
                  <a:cubicBezTo>
                    <a:pt x="48" y="129"/>
                    <a:pt x="48" y="128"/>
                    <a:pt x="47" y="129"/>
                  </a:cubicBezTo>
                  <a:close/>
                  <a:moveTo>
                    <a:pt x="50" y="129"/>
                  </a:moveTo>
                  <a:cubicBezTo>
                    <a:pt x="50" y="129"/>
                    <a:pt x="50" y="129"/>
                    <a:pt x="50" y="130"/>
                  </a:cubicBezTo>
                  <a:cubicBezTo>
                    <a:pt x="50" y="130"/>
                    <a:pt x="51" y="130"/>
                    <a:pt x="51" y="129"/>
                  </a:cubicBezTo>
                  <a:cubicBezTo>
                    <a:pt x="50" y="129"/>
                    <a:pt x="51" y="129"/>
                    <a:pt x="51" y="129"/>
                  </a:cubicBezTo>
                  <a:cubicBezTo>
                    <a:pt x="51" y="129"/>
                    <a:pt x="51" y="128"/>
                    <a:pt x="50" y="128"/>
                  </a:cubicBezTo>
                  <a:cubicBezTo>
                    <a:pt x="50" y="129"/>
                    <a:pt x="50" y="129"/>
                    <a:pt x="50" y="129"/>
                  </a:cubicBezTo>
                  <a:close/>
                  <a:moveTo>
                    <a:pt x="52" y="129"/>
                  </a:moveTo>
                  <a:cubicBezTo>
                    <a:pt x="52" y="129"/>
                    <a:pt x="52" y="128"/>
                    <a:pt x="52" y="128"/>
                  </a:cubicBezTo>
                  <a:cubicBezTo>
                    <a:pt x="51" y="128"/>
                    <a:pt x="51" y="129"/>
                    <a:pt x="52" y="129"/>
                  </a:cubicBezTo>
                  <a:close/>
                  <a:moveTo>
                    <a:pt x="41" y="128"/>
                  </a:moveTo>
                  <a:cubicBezTo>
                    <a:pt x="41" y="128"/>
                    <a:pt x="40" y="128"/>
                    <a:pt x="40" y="128"/>
                  </a:cubicBezTo>
                  <a:cubicBezTo>
                    <a:pt x="40" y="129"/>
                    <a:pt x="41" y="129"/>
                    <a:pt x="41" y="128"/>
                  </a:cubicBezTo>
                  <a:close/>
                  <a:moveTo>
                    <a:pt x="58" y="129"/>
                  </a:moveTo>
                  <a:cubicBezTo>
                    <a:pt x="58" y="129"/>
                    <a:pt x="58" y="129"/>
                    <a:pt x="58" y="129"/>
                  </a:cubicBezTo>
                  <a:cubicBezTo>
                    <a:pt x="58" y="129"/>
                    <a:pt x="58" y="128"/>
                    <a:pt x="58" y="128"/>
                  </a:cubicBezTo>
                  <a:cubicBezTo>
                    <a:pt x="58" y="129"/>
                    <a:pt x="58" y="129"/>
                    <a:pt x="58" y="129"/>
                  </a:cubicBezTo>
                  <a:close/>
                  <a:moveTo>
                    <a:pt x="45" y="131"/>
                  </a:moveTo>
                  <a:cubicBezTo>
                    <a:pt x="45" y="130"/>
                    <a:pt x="44" y="129"/>
                    <a:pt x="44" y="129"/>
                  </a:cubicBezTo>
                  <a:cubicBezTo>
                    <a:pt x="43" y="130"/>
                    <a:pt x="44" y="131"/>
                    <a:pt x="45" y="131"/>
                  </a:cubicBezTo>
                  <a:close/>
                  <a:moveTo>
                    <a:pt x="37" y="131"/>
                  </a:moveTo>
                  <a:cubicBezTo>
                    <a:pt x="38" y="131"/>
                    <a:pt x="38" y="129"/>
                    <a:pt x="37" y="129"/>
                  </a:cubicBezTo>
                  <a:cubicBezTo>
                    <a:pt x="36" y="130"/>
                    <a:pt x="37" y="130"/>
                    <a:pt x="37" y="131"/>
                  </a:cubicBezTo>
                  <a:close/>
                  <a:moveTo>
                    <a:pt x="41" y="130"/>
                  </a:moveTo>
                  <a:cubicBezTo>
                    <a:pt x="41" y="130"/>
                    <a:pt x="41" y="129"/>
                    <a:pt x="41" y="129"/>
                  </a:cubicBezTo>
                  <a:cubicBezTo>
                    <a:pt x="41" y="130"/>
                    <a:pt x="41" y="130"/>
                    <a:pt x="41" y="130"/>
                  </a:cubicBezTo>
                  <a:close/>
                  <a:moveTo>
                    <a:pt x="39" y="131"/>
                  </a:moveTo>
                  <a:cubicBezTo>
                    <a:pt x="39" y="130"/>
                    <a:pt x="40" y="130"/>
                    <a:pt x="40" y="129"/>
                  </a:cubicBezTo>
                  <a:cubicBezTo>
                    <a:pt x="39" y="130"/>
                    <a:pt x="38" y="131"/>
                    <a:pt x="39" y="131"/>
                  </a:cubicBezTo>
                  <a:close/>
                  <a:moveTo>
                    <a:pt x="55" y="131"/>
                  </a:moveTo>
                  <a:cubicBezTo>
                    <a:pt x="55" y="131"/>
                    <a:pt x="55" y="131"/>
                    <a:pt x="55" y="130"/>
                  </a:cubicBezTo>
                  <a:cubicBezTo>
                    <a:pt x="55" y="130"/>
                    <a:pt x="55" y="130"/>
                    <a:pt x="55" y="130"/>
                  </a:cubicBezTo>
                  <a:cubicBezTo>
                    <a:pt x="54" y="130"/>
                    <a:pt x="54" y="131"/>
                    <a:pt x="55" y="131"/>
                  </a:cubicBezTo>
                  <a:close/>
                  <a:moveTo>
                    <a:pt x="56" y="131"/>
                  </a:moveTo>
                  <a:cubicBezTo>
                    <a:pt x="56" y="131"/>
                    <a:pt x="56" y="131"/>
                    <a:pt x="57" y="131"/>
                  </a:cubicBezTo>
                  <a:cubicBezTo>
                    <a:pt x="57" y="130"/>
                    <a:pt x="57" y="130"/>
                    <a:pt x="57" y="130"/>
                  </a:cubicBezTo>
                  <a:cubicBezTo>
                    <a:pt x="57" y="130"/>
                    <a:pt x="57" y="130"/>
                    <a:pt x="57" y="130"/>
                  </a:cubicBezTo>
                  <a:cubicBezTo>
                    <a:pt x="57" y="130"/>
                    <a:pt x="56" y="130"/>
                    <a:pt x="56" y="131"/>
                  </a:cubicBezTo>
                  <a:close/>
                  <a:moveTo>
                    <a:pt x="50" y="133"/>
                  </a:moveTo>
                  <a:cubicBezTo>
                    <a:pt x="51" y="132"/>
                    <a:pt x="50" y="130"/>
                    <a:pt x="49" y="130"/>
                  </a:cubicBezTo>
                  <a:cubicBezTo>
                    <a:pt x="49" y="131"/>
                    <a:pt x="49" y="131"/>
                    <a:pt x="49" y="132"/>
                  </a:cubicBezTo>
                  <a:cubicBezTo>
                    <a:pt x="49" y="132"/>
                    <a:pt x="49" y="131"/>
                    <a:pt x="49" y="132"/>
                  </a:cubicBezTo>
                  <a:cubicBezTo>
                    <a:pt x="49" y="132"/>
                    <a:pt x="49" y="132"/>
                    <a:pt x="50" y="133"/>
                  </a:cubicBezTo>
                  <a:close/>
                  <a:moveTo>
                    <a:pt x="40" y="133"/>
                  </a:moveTo>
                  <a:cubicBezTo>
                    <a:pt x="40" y="132"/>
                    <a:pt x="40" y="132"/>
                    <a:pt x="41" y="131"/>
                  </a:cubicBezTo>
                  <a:cubicBezTo>
                    <a:pt x="40" y="131"/>
                    <a:pt x="40" y="130"/>
                    <a:pt x="40" y="130"/>
                  </a:cubicBezTo>
                  <a:cubicBezTo>
                    <a:pt x="39" y="131"/>
                    <a:pt x="39" y="132"/>
                    <a:pt x="40" y="133"/>
                  </a:cubicBezTo>
                  <a:close/>
                  <a:moveTo>
                    <a:pt x="43" y="132"/>
                  </a:moveTo>
                  <a:cubicBezTo>
                    <a:pt x="44" y="132"/>
                    <a:pt x="43" y="131"/>
                    <a:pt x="43" y="131"/>
                  </a:cubicBezTo>
                  <a:cubicBezTo>
                    <a:pt x="43" y="131"/>
                    <a:pt x="43" y="132"/>
                    <a:pt x="43" y="132"/>
                  </a:cubicBezTo>
                  <a:close/>
                  <a:moveTo>
                    <a:pt x="60" y="131"/>
                  </a:moveTo>
                  <a:cubicBezTo>
                    <a:pt x="60" y="131"/>
                    <a:pt x="60" y="131"/>
                    <a:pt x="59" y="131"/>
                  </a:cubicBezTo>
                  <a:cubicBezTo>
                    <a:pt x="59" y="131"/>
                    <a:pt x="60" y="131"/>
                    <a:pt x="60" y="131"/>
                  </a:cubicBezTo>
                  <a:close/>
                  <a:moveTo>
                    <a:pt x="36" y="133"/>
                  </a:moveTo>
                  <a:cubicBezTo>
                    <a:pt x="37" y="133"/>
                    <a:pt x="36" y="131"/>
                    <a:pt x="36" y="131"/>
                  </a:cubicBezTo>
                  <a:cubicBezTo>
                    <a:pt x="35" y="132"/>
                    <a:pt x="35" y="132"/>
                    <a:pt x="36" y="133"/>
                  </a:cubicBezTo>
                  <a:close/>
                  <a:moveTo>
                    <a:pt x="38" y="132"/>
                  </a:moveTo>
                  <a:cubicBezTo>
                    <a:pt x="38" y="132"/>
                    <a:pt x="38" y="132"/>
                    <a:pt x="38" y="132"/>
                  </a:cubicBezTo>
                  <a:cubicBezTo>
                    <a:pt x="38" y="132"/>
                    <a:pt x="39" y="131"/>
                    <a:pt x="38" y="131"/>
                  </a:cubicBezTo>
                  <a:cubicBezTo>
                    <a:pt x="38" y="132"/>
                    <a:pt x="38" y="132"/>
                    <a:pt x="38" y="132"/>
                  </a:cubicBezTo>
                  <a:close/>
                  <a:moveTo>
                    <a:pt x="55" y="132"/>
                  </a:moveTo>
                  <a:cubicBezTo>
                    <a:pt x="55" y="132"/>
                    <a:pt x="56" y="132"/>
                    <a:pt x="55" y="132"/>
                  </a:cubicBezTo>
                  <a:cubicBezTo>
                    <a:pt x="55" y="132"/>
                    <a:pt x="55" y="131"/>
                    <a:pt x="55" y="131"/>
                  </a:cubicBezTo>
                  <a:cubicBezTo>
                    <a:pt x="55" y="132"/>
                    <a:pt x="55" y="132"/>
                    <a:pt x="55" y="132"/>
                  </a:cubicBezTo>
                  <a:close/>
                  <a:moveTo>
                    <a:pt x="59" y="134"/>
                  </a:moveTo>
                  <a:cubicBezTo>
                    <a:pt x="58" y="134"/>
                    <a:pt x="59" y="132"/>
                    <a:pt x="58" y="131"/>
                  </a:cubicBezTo>
                  <a:cubicBezTo>
                    <a:pt x="58" y="133"/>
                    <a:pt x="58" y="134"/>
                    <a:pt x="59" y="134"/>
                  </a:cubicBezTo>
                  <a:close/>
                  <a:moveTo>
                    <a:pt x="48" y="133"/>
                  </a:moveTo>
                  <a:cubicBezTo>
                    <a:pt x="48" y="133"/>
                    <a:pt x="48" y="132"/>
                    <a:pt x="48" y="132"/>
                  </a:cubicBezTo>
                  <a:cubicBezTo>
                    <a:pt x="47" y="132"/>
                    <a:pt x="48" y="133"/>
                    <a:pt x="48" y="133"/>
                  </a:cubicBezTo>
                  <a:close/>
                  <a:moveTo>
                    <a:pt x="53" y="133"/>
                  </a:moveTo>
                  <a:cubicBezTo>
                    <a:pt x="53" y="133"/>
                    <a:pt x="53" y="132"/>
                    <a:pt x="53" y="132"/>
                  </a:cubicBezTo>
                  <a:cubicBezTo>
                    <a:pt x="53" y="132"/>
                    <a:pt x="53" y="133"/>
                    <a:pt x="53" y="133"/>
                  </a:cubicBezTo>
                  <a:close/>
                  <a:moveTo>
                    <a:pt x="39" y="134"/>
                  </a:moveTo>
                  <a:cubicBezTo>
                    <a:pt x="39" y="133"/>
                    <a:pt x="39" y="133"/>
                    <a:pt x="38" y="132"/>
                  </a:cubicBezTo>
                  <a:cubicBezTo>
                    <a:pt x="38" y="133"/>
                    <a:pt x="38" y="133"/>
                    <a:pt x="39" y="134"/>
                  </a:cubicBezTo>
                  <a:close/>
                  <a:moveTo>
                    <a:pt x="62" y="133"/>
                  </a:moveTo>
                  <a:cubicBezTo>
                    <a:pt x="62" y="133"/>
                    <a:pt x="63" y="133"/>
                    <a:pt x="62" y="132"/>
                  </a:cubicBezTo>
                  <a:cubicBezTo>
                    <a:pt x="62" y="133"/>
                    <a:pt x="62" y="133"/>
                    <a:pt x="62" y="133"/>
                  </a:cubicBezTo>
                  <a:close/>
                  <a:moveTo>
                    <a:pt x="40" y="134"/>
                  </a:moveTo>
                  <a:cubicBezTo>
                    <a:pt x="40" y="134"/>
                    <a:pt x="40" y="135"/>
                    <a:pt x="41" y="135"/>
                  </a:cubicBezTo>
                  <a:cubicBezTo>
                    <a:pt x="41" y="135"/>
                    <a:pt x="42" y="134"/>
                    <a:pt x="42" y="134"/>
                  </a:cubicBezTo>
                  <a:cubicBezTo>
                    <a:pt x="42" y="132"/>
                    <a:pt x="40" y="133"/>
                    <a:pt x="40" y="134"/>
                  </a:cubicBezTo>
                  <a:close/>
                  <a:moveTo>
                    <a:pt x="36" y="134"/>
                  </a:moveTo>
                  <a:cubicBezTo>
                    <a:pt x="37" y="134"/>
                    <a:pt x="37" y="133"/>
                    <a:pt x="37" y="133"/>
                  </a:cubicBezTo>
                  <a:cubicBezTo>
                    <a:pt x="37" y="133"/>
                    <a:pt x="37" y="133"/>
                    <a:pt x="36" y="134"/>
                  </a:cubicBezTo>
                  <a:close/>
                  <a:moveTo>
                    <a:pt x="57" y="136"/>
                  </a:moveTo>
                  <a:cubicBezTo>
                    <a:pt x="57" y="135"/>
                    <a:pt x="57" y="135"/>
                    <a:pt x="58" y="135"/>
                  </a:cubicBezTo>
                  <a:cubicBezTo>
                    <a:pt x="57" y="134"/>
                    <a:pt x="57" y="134"/>
                    <a:pt x="56" y="133"/>
                  </a:cubicBezTo>
                  <a:cubicBezTo>
                    <a:pt x="56" y="134"/>
                    <a:pt x="56" y="135"/>
                    <a:pt x="57" y="136"/>
                  </a:cubicBezTo>
                  <a:close/>
                  <a:moveTo>
                    <a:pt x="45" y="134"/>
                  </a:moveTo>
                  <a:cubicBezTo>
                    <a:pt x="45" y="134"/>
                    <a:pt x="45" y="133"/>
                    <a:pt x="45" y="133"/>
                  </a:cubicBezTo>
                  <a:cubicBezTo>
                    <a:pt x="44" y="133"/>
                    <a:pt x="44" y="134"/>
                    <a:pt x="45" y="134"/>
                  </a:cubicBezTo>
                  <a:close/>
                  <a:moveTo>
                    <a:pt x="51" y="135"/>
                  </a:moveTo>
                  <a:cubicBezTo>
                    <a:pt x="51" y="135"/>
                    <a:pt x="52" y="134"/>
                    <a:pt x="52" y="134"/>
                  </a:cubicBezTo>
                  <a:cubicBezTo>
                    <a:pt x="52" y="134"/>
                    <a:pt x="52" y="133"/>
                    <a:pt x="51" y="133"/>
                  </a:cubicBezTo>
                  <a:cubicBezTo>
                    <a:pt x="51" y="134"/>
                    <a:pt x="51" y="135"/>
                    <a:pt x="51" y="135"/>
                  </a:cubicBezTo>
                  <a:close/>
                  <a:moveTo>
                    <a:pt x="48" y="135"/>
                  </a:moveTo>
                  <a:cubicBezTo>
                    <a:pt x="47" y="134"/>
                    <a:pt x="47" y="134"/>
                    <a:pt x="47" y="134"/>
                  </a:cubicBezTo>
                  <a:cubicBezTo>
                    <a:pt x="47" y="134"/>
                    <a:pt x="47" y="134"/>
                    <a:pt x="48" y="135"/>
                  </a:cubicBezTo>
                  <a:close/>
                  <a:moveTo>
                    <a:pt x="37" y="134"/>
                  </a:moveTo>
                  <a:cubicBezTo>
                    <a:pt x="37" y="134"/>
                    <a:pt x="37" y="135"/>
                    <a:pt x="37" y="135"/>
                  </a:cubicBezTo>
                  <a:cubicBezTo>
                    <a:pt x="38" y="135"/>
                    <a:pt x="38" y="134"/>
                    <a:pt x="37" y="134"/>
                  </a:cubicBezTo>
                  <a:cubicBezTo>
                    <a:pt x="37" y="134"/>
                    <a:pt x="37" y="134"/>
                    <a:pt x="37" y="134"/>
                  </a:cubicBezTo>
                  <a:close/>
                  <a:moveTo>
                    <a:pt x="40" y="136"/>
                  </a:moveTo>
                  <a:cubicBezTo>
                    <a:pt x="40" y="135"/>
                    <a:pt x="40" y="135"/>
                    <a:pt x="39" y="135"/>
                  </a:cubicBezTo>
                  <a:cubicBezTo>
                    <a:pt x="39" y="135"/>
                    <a:pt x="40" y="136"/>
                    <a:pt x="40" y="136"/>
                  </a:cubicBezTo>
                  <a:close/>
                  <a:moveTo>
                    <a:pt x="54" y="136"/>
                  </a:moveTo>
                  <a:cubicBezTo>
                    <a:pt x="54" y="136"/>
                    <a:pt x="55" y="137"/>
                    <a:pt x="55" y="137"/>
                  </a:cubicBezTo>
                  <a:cubicBezTo>
                    <a:pt x="55" y="137"/>
                    <a:pt x="55" y="136"/>
                    <a:pt x="54" y="136"/>
                  </a:cubicBezTo>
                  <a:close/>
                  <a:moveTo>
                    <a:pt x="55" y="137"/>
                  </a:moveTo>
                  <a:cubicBezTo>
                    <a:pt x="56" y="136"/>
                    <a:pt x="55" y="134"/>
                    <a:pt x="54" y="136"/>
                  </a:cubicBezTo>
                  <a:cubicBezTo>
                    <a:pt x="55" y="136"/>
                    <a:pt x="55" y="137"/>
                    <a:pt x="55" y="137"/>
                  </a:cubicBezTo>
                  <a:close/>
                  <a:moveTo>
                    <a:pt x="42" y="137"/>
                  </a:moveTo>
                  <a:cubicBezTo>
                    <a:pt x="43" y="137"/>
                    <a:pt x="43" y="136"/>
                    <a:pt x="43" y="135"/>
                  </a:cubicBezTo>
                  <a:cubicBezTo>
                    <a:pt x="43" y="136"/>
                    <a:pt x="42" y="136"/>
                    <a:pt x="42" y="137"/>
                  </a:cubicBezTo>
                  <a:close/>
                  <a:moveTo>
                    <a:pt x="50" y="136"/>
                  </a:moveTo>
                  <a:cubicBezTo>
                    <a:pt x="50" y="136"/>
                    <a:pt x="50" y="136"/>
                    <a:pt x="50" y="135"/>
                  </a:cubicBezTo>
                  <a:cubicBezTo>
                    <a:pt x="50" y="135"/>
                    <a:pt x="50" y="135"/>
                    <a:pt x="49" y="135"/>
                  </a:cubicBezTo>
                  <a:cubicBezTo>
                    <a:pt x="49" y="136"/>
                    <a:pt x="50" y="136"/>
                    <a:pt x="50" y="136"/>
                  </a:cubicBezTo>
                  <a:close/>
                  <a:moveTo>
                    <a:pt x="39" y="138"/>
                  </a:moveTo>
                  <a:cubicBezTo>
                    <a:pt x="39" y="137"/>
                    <a:pt x="39" y="136"/>
                    <a:pt x="38" y="136"/>
                  </a:cubicBezTo>
                  <a:cubicBezTo>
                    <a:pt x="38" y="136"/>
                    <a:pt x="39" y="137"/>
                    <a:pt x="39" y="138"/>
                  </a:cubicBezTo>
                  <a:close/>
                  <a:moveTo>
                    <a:pt x="35" y="137"/>
                  </a:moveTo>
                  <a:cubicBezTo>
                    <a:pt x="35" y="138"/>
                    <a:pt x="36" y="137"/>
                    <a:pt x="36" y="137"/>
                  </a:cubicBezTo>
                  <a:cubicBezTo>
                    <a:pt x="36" y="137"/>
                    <a:pt x="36" y="136"/>
                    <a:pt x="35" y="136"/>
                  </a:cubicBezTo>
                  <a:cubicBezTo>
                    <a:pt x="35" y="136"/>
                    <a:pt x="35" y="137"/>
                    <a:pt x="35" y="137"/>
                  </a:cubicBezTo>
                  <a:close/>
                  <a:moveTo>
                    <a:pt x="62" y="138"/>
                  </a:moveTo>
                  <a:cubicBezTo>
                    <a:pt x="62" y="137"/>
                    <a:pt x="63" y="136"/>
                    <a:pt x="62" y="136"/>
                  </a:cubicBezTo>
                  <a:cubicBezTo>
                    <a:pt x="62" y="137"/>
                    <a:pt x="62" y="137"/>
                    <a:pt x="62" y="138"/>
                  </a:cubicBezTo>
                  <a:close/>
                  <a:moveTo>
                    <a:pt x="54" y="138"/>
                  </a:moveTo>
                  <a:cubicBezTo>
                    <a:pt x="54" y="138"/>
                    <a:pt x="54" y="137"/>
                    <a:pt x="53" y="137"/>
                  </a:cubicBezTo>
                  <a:cubicBezTo>
                    <a:pt x="53" y="137"/>
                    <a:pt x="53" y="138"/>
                    <a:pt x="54" y="138"/>
                  </a:cubicBezTo>
                  <a:close/>
                  <a:moveTo>
                    <a:pt x="42" y="140"/>
                  </a:moveTo>
                  <a:cubicBezTo>
                    <a:pt x="42" y="141"/>
                    <a:pt x="42" y="141"/>
                    <a:pt x="43" y="141"/>
                  </a:cubicBezTo>
                  <a:cubicBezTo>
                    <a:pt x="43" y="140"/>
                    <a:pt x="45" y="139"/>
                    <a:pt x="45" y="138"/>
                  </a:cubicBezTo>
                  <a:cubicBezTo>
                    <a:pt x="45" y="138"/>
                    <a:pt x="45" y="137"/>
                    <a:pt x="44" y="137"/>
                  </a:cubicBezTo>
                  <a:cubicBezTo>
                    <a:pt x="44" y="138"/>
                    <a:pt x="43" y="139"/>
                    <a:pt x="42" y="140"/>
                  </a:cubicBezTo>
                  <a:close/>
                  <a:moveTo>
                    <a:pt x="47" y="139"/>
                  </a:moveTo>
                  <a:cubicBezTo>
                    <a:pt x="48" y="139"/>
                    <a:pt x="48" y="138"/>
                    <a:pt x="48" y="138"/>
                  </a:cubicBezTo>
                  <a:cubicBezTo>
                    <a:pt x="47" y="138"/>
                    <a:pt x="47" y="139"/>
                    <a:pt x="47" y="139"/>
                  </a:cubicBezTo>
                  <a:close/>
                  <a:moveTo>
                    <a:pt x="35" y="142"/>
                  </a:moveTo>
                  <a:cubicBezTo>
                    <a:pt x="37" y="141"/>
                    <a:pt x="37" y="140"/>
                    <a:pt x="37" y="139"/>
                  </a:cubicBezTo>
                  <a:cubicBezTo>
                    <a:pt x="37" y="139"/>
                    <a:pt x="37" y="138"/>
                    <a:pt x="37" y="138"/>
                  </a:cubicBezTo>
                  <a:cubicBezTo>
                    <a:pt x="36" y="139"/>
                    <a:pt x="35" y="140"/>
                    <a:pt x="35" y="142"/>
                  </a:cubicBezTo>
                  <a:close/>
                  <a:moveTo>
                    <a:pt x="56" y="139"/>
                  </a:moveTo>
                  <a:cubicBezTo>
                    <a:pt x="57" y="139"/>
                    <a:pt x="57" y="139"/>
                    <a:pt x="57" y="138"/>
                  </a:cubicBezTo>
                  <a:cubicBezTo>
                    <a:pt x="57" y="138"/>
                    <a:pt x="56" y="139"/>
                    <a:pt x="56" y="139"/>
                  </a:cubicBezTo>
                  <a:close/>
                  <a:moveTo>
                    <a:pt x="52" y="140"/>
                  </a:moveTo>
                  <a:cubicBezTo>
                    <a:pt x="52" y="139"/>
                    <a:pt x="52" y="139"/>
                    <a:pt x="51" y="139"/>
                  </a:cubicBezTo>
                  <a:cubicBezTo>
                    <a:pt x="52" y="139"/>
                    <a:pt x="52" y="140"/>
                    <a:pt x="52" y="140"/>
                  </a:cubicBezTo>
                  <a:close/>
                  <a:moveTo>
                    <a:pt x="54" y="139"/>
                  </a:moveTo>
                  <a:cubicBezTo>
                    <a:pt x="54" y="139"/>
                    <a:pt x="55" y="139"/>
                    <a:pt x="55" y="139"/>
                  </a:cubicBezTo>
                  <a:cubicBezTo>
                    <a:pt x="54" y="139"/>
                    <a:pt x="54" y="139"/>
                    <a:pt x="54" y="139"/>
                  </a:cubicBezTo>
                  <a:cubicBezTo>
                    <a:pt x="54" y="139"/>
                    <a:pt x="54" y="139"/>
                    <a:pt x="54" y="139"/>
                  </a:cubicBezTo>
                  <a:close/>
                  <a:moveTo>
                    <a:pt x="6" y="140"/>
                  </a:moveTo>
                  <a:cubicBezTo>
                    <a:pt x="6" y="140"/>
                    <a:pt x="6" y="139"/>
                    <a:pt x="5" y="140"/>
                  </a:cubicBezTo>
                  <a:cubicBezTo>
                    <a:pt x="5" y="140"/>
                    <a:pt x="6" y="141"/>
                    <a:pt x="5" y="142"/>
                  </a:cubicBezTo>
                  <a:cubicBezTo>
                    <a:pt x="5" y="142"/>
                    <a:pt x="6" y="142"/>
                    <a:pt x="6" y="142"/>
                  </a:cubicBezTo>
                  <a:cubicBezTo>
                    <a:pt x="6" y="141"/>
                    <a:pt x="7" y="140"/>
                    <a:pt x="6" y="139"/>
                  </a:cubicBezTo>
                  <a:cubicBezTo>
                    <a:pt x="6" y="139"/>
                    <a:pt x="6" y="140"/>
                    <a:pt x="6" y="140"/>
                  </a:cubicBezTo>
                  <a:close/>
                  <a:moveTo>
                    <a:pt x="57" y="140"/>
                  </a:moveTo>
                  <a:cubicBezTo>
                    <a:pt x="57" y="140"/>
                    <a:pt x="58" y="140"/>
                    <a:pt x="58" y="139"/>
                  </a:cubicBezTo>
                  <a:cubicBezTo>
                    <a:pt x="58" y="139"/>
                    <a:pt x="58" y="139"/>
                    <a:pt x="57" y="139"/>
                  </a:cubicBezTo>
                  <a:cubicBezTo>
                    <a:pt x="57" y="140"/>
                    <a:pt x="57" y="140"/>
                    <a:pt x="57" y="140"/>
                  </a:cubicBezTo>
                  <a:close/>
                  <a:moveTo>
                    <a:pt x="52" y="141"/>
                  </a:moveTo>
                  <a:cubicBezTo>
                    <a:pt x="53" y="141"/>
                    <a:pt x="53" y="141"/>
                    <a:pt x="53" y="141"/>
                  </a:cubicBezTo>
                  <a:cubicBezTo>
                    <a:pt x="53" y="140"/>
                    <a:pt x="54" y="140"/>
                    <a:pt x="54" y="140"/>
                  </a:cubicBezTo>
                  <a:cubicBezTo>
                    <a:pt x="53" y="140"/>
                    <a:pt x="53" y="140"/>
                    <a:pt x="53" y="140"/>
                  </a:cubicBezTo>
                  <a:cubicBezTo>
                    <a:pt x="53" y="140"/>
                    <a:pt x="53" y="140"/>
                    <a:pt x="52" y="141"/>
                  </a:cubicBezTo>
                  <a:close/>
                  <a:moveTo>
                    <a:pt x="46" y="142"/>
                  </a:moveTo>
                  <a:cubicBezTo>
                    <a:pt x="46" y="142"/>
                    <a:pt x="47" y="141"/>
                    <a:pt x="46" y="140"/>
                  </a:cubicBezTo>
                  <a:cubicBezTo>
                    <a:pt x="46" y="141"/>
                    <a:pt x="45" y="142"/>
                    <a:pt x="46" y="142"/>
                  </a:cubicBezTo>
                  <a:close/>
                  <a:moveTo>
                    <a:pt x="57" y="141"/>
                  </a:moveTo>
                  <a:cubicBezTo>
                    <a:pt x="58" y="142"/>
                    <a:pt x="58" y="142"/>
                    <a:pt x="58" y="142"/>
                  </a:cubicBezTo>
                  <a:cubicBezTo>
                    <a:pt x="59" y="142"/>
                    <a:pt x="59" y="140"/>
                    <a:pt x="58" y="140"/>
                  </a:cubicBezTo>
                  <a:cubicBezTo>
                    <a:pt x="58" y="141"/>
                    <a:pt x="58" y="141"/>
                    <a:pt x="57" y="141"/>
                  </a:cubicBezTo>
                  <a:close/>
                  <a:moveTo>
                    <a:pt x="48" y="141"/>
                  </a:moveTo>
                  <a:cubicBezTo>
                    <a:pt x="48" y="141"/>
                    <a:pt x="49" y="141"/>
                    <a:pt x="49" y="140"/>
                  </a:cubicBezTo>
                  <a:cubicBezTo>
                    <a:pt x="48" y="140"/>
                    <a:pt x="48" y="140"/>
                    <a:pt x="48" y="140"/>
                  </a:cubicBezTo>
                  <a:cubicBezTo>
                    <a:pt x="48" y="141"/>
                    <a:pt x="48" y="141"/>
                    <a:pt x="48" y="141"/>
                  </a:cubicBezTo>
                  <a:close/>
                  <a:moveTo>
                    <a:pt x="49" y="142"/>
                  </a:moveTo>
                  <a:cubicBezTo>
                    <a:pt x="49" y="142"/>
                    <a:pt x="50" y="141"/>
                    <a:pt x="50" y="141"/>
                  </a:cubicBezTo>
                  <a:cubicBezTo>
                    <a:pt x="50" y="141"/>
                    <a:pt x="49" y="141"/>
                    <a:pt x="49" y="142"/>
                  </a:cubicBezTo>
                  <a:close/>
                  <a:moveTo>
                    <a:pt x="36" y="143"/>
                  </a:moveTo>
                  <a:cubicBezTo>
                    <a:pt x="36" y="144"/>
                    <a:pt x="36" y="144"/>
                    <a:pt x="37" y="144"/>
                  </a:cubicBezTo>
                  <a:cubicBezTo>
                    <a:pt x="37" y="144"/>
                    <a:pt x="38" y="143"/>
                    <a:pt x="39" y="142"/>
                  </a:cubicBezTo>
                  <a:cubicBezTo>
                    <a:pt x="38" y="142"/>
                    <a:pt x="39" y="141"/>
                    <a:pt x="38" y="141"/>
                  </a:cubicBezTo>
                  <a:cubicBezTo>
                    <a:pt x="38" y="142"/>
                    <a:pt x="37" y="143"/>
                    <a:pt x="36" y="143"/>
                  </a:cubicBezTo>
                  <a:close/>
                  <a:moveTo>
                    <a:pt x="54" y="142"/>
                  </a:moveTo>
                  <a:cubicBezTo>
                    <a:pt x="54" y="142"/>
                    <a:pt x="54" y="142"/>
                    <a:pt x="54" y="141"/>
                  </a:cubicBezTo>
                  <a:cubicBezTo>
                    <a:pt x="54" y="141"/>
                    <a:pt x="53" y="142"/>
                    <a:pt x="54" y="142"/>
                  </a:cubicBezTo>
                  <a:close/>
                  <a:moveTo>
                    <a:pt x="43" y="143"/>
                  </a:moveTo>
                  <a:cubicBezTo>
                    <a:pt x="43" y="143"/>
                    <a:pt x="44" y="142"/>
                    <a:pt x="44" y="142"/>
                  </a:cubicBezTo>
                  <a:cubicBezTo>
                    <a:pt x="43" y="142"/>
                    <a:pt x="43" y="143"/>
                    <a:pt x="43" y="143"/>
                  </a:cubicBezTo>
                  <a:close/>
                  <a:moveTo>
                    <a:pt x="49" y="143"/>
                  </a:moveTo>
                  <a:cubicBezTo>
                    <a:pt x="50" y="145"/>
                    <a:pt x="50" y="146"/>
                    <a:pt x="51" y="148"/>
                  </a:cubicBezTo>
                  <a:cubicBezTo>
                    <a:pt x="52" y="147"/>
                    <a:pt x="51" y="146"/>
                    <a:pt x="51" y="145"/>
                  </a:cubicBezTo>
                  <a:cubicBezTo>
                    <a:pt x="51" y="145"/>
                    <a:pt x="51" y="145"/>
                    <a:pt x="50" y="145"/>
                  </a:cubicBezTo>
                  <a:cubicBezTo>
                    <a:pt x="50" y="144"/>
                    <a:pt x="51" y="144"/>
                    <a:pt x="51" y="143"/>
                  </a:cubicBezTo>
                  <a:cubicBezTo>
                    <a:pt x="51" y="143"/>
                    <a:pt x="51" y="143"/>
                    <a:pt x="51" y="143"/>
                  </a:cubicBezTo>
                  <a:cubicBezTo>
                    <a:pt x="51" y="141"/>
                    <a:pt x="49" y="143"/>
                    <a:pt x="49" y="143"/>
                  </a:cubicBezTo>
                  <a:close/>
                  <a:moveTo>
                    <a:pt x="40" y="142"/>
                  </a:moveTo>
                  <a:cubicBezTo>
                    <a:pt x="41" y="143"/>
                    <a:pt x="41" y="143"/>
                    <a:pt x="41" y="143"/>
                  </a:cubicBezTo>
                  <a:cubicBezTo>
                    <a:pt x="41" y="142"/>
                    <a:pt x="41" y="142"/>
                    <a:pt x="40" y="142"/>
                  </a:cubicBezTo>
                  <a:close/>
                  <a:moveTo>
                    <a:pt x="54" y="143"/>
                  </a:moveTo>
                  <a:cubicBezTo>
                    <a:pt x="55" y="143"/>
                    <a:pt x="55" y="142"/>
                    <a:pt x="55" y="142"/>
                  </a:cubicBezTo>
                  <a:cubicBezTo>
                    <a:pt x="54" y="142"/>
                    <a:pt x="55" y="143"/>
                    <a:pt x="54" y="143"/>
                  </a:cubicBezTo>
                  <a:cubicBezTo>
                    <a:pt x="54" y="143"/>
                    <a:pt x="54" y="142"/>
                    <a:pt x="54" y="142"/>
                  </a:cubicBezTo>
                  <a:cubicBezTo>
                    <a:pt x="54" y="142"/>
                    <a:pt x="54" y="143"/>
                    <a:pt x="54" y="143"/>
                  </a:cubicBezTo>
                  <a:close/>
                  <a:moveTo>
                    <a:pt x="57" y="144"/>
                  </a:moveTo>
                  <a:cubicBezTo>
                    <a:pt x="57" y="143"/>
                    <a:pt x="57" y="143"/>
                    <a:pt x="57" y="143"/>
                  </a:cubicBezTo>
                  <a:cubicBezTo>
                    <a:pt x="57" y="143"/>
                    <a:pt x="57" y="142"/>
                    <a:pt x="57" y="142"/>
                  </a:cubicBezTo>
                  <a:cubicBezTo>
                    <a:pt x="56" y="143"/>
                    <a:pt x="57" y="143"/>
                    <a:pt x="57" y="144"/>
                  </a:cubicBezTo>
                  <a:close/>
                  <a:moveTo>
                    <a:pt x="62" y="144"/>
                  </a:moveTo>
                  <a:cubicBezTo>
                    <a:pt x="62" y="143"/>
                    <a:pt x="62" y="143"/>
                    <a:pt x="61" y="142"/>
                  </a:cubicBezTo>
                  <a:cubicBezTo>
                    <a:pt x="62" y="143"/>
                    <a:pt x="61" y="144"/>
                    <a:pt x="62" y="144"/>
                  </a:cubicBezTo>
                  <a:close/>
                  <a:moveTo>
                    <a:pt x="42" y="144"/>
                  </a:moveTo>
                  <a:cubicBezTo>
                    <a:pt x="42" y="145"/>
                    <a:pt x="43" y="143"/>
                    <a:pt x="42" y="143"/>
                  </a:cubicBezTo>
                  <a:cubicBezTo>
                    <a:pt x="42" y="144"/>
                    <a:pt x="42" y="144"/>
                    <a:pt x="42" y="144"/>
                  </a:cubicBezTo>
                  <a:close/>
                  <a:moveTo>
                    <a:pt x="60" y="144"/>
                  </a:moveTo>
                  <a:cubicBezTo>
                    <a:pt x="59" y="144"/>
                    <a:pt x="60" y="143"/>
                    <a:pt x="60" y="143"/>
                  </a:cubicBezTo>
                  <a:cubicBezTo>
                    <a:pt x="59" y="144"/>
                    <a:pt x="59" y="144"/>
                    <a:pt x="60" y="144"/>
                  </a:cubicBezTo>
                  <a:close/>
                  <a:moveTo>
                    <a:pt x="41" y="147"/>
                  </a:moveTo>
                  <a:cubicBezTo>
                    <a:pt x="41" y="148"/>
                    <a:pt x="40" y="148"/>
                    <a:pt x="40" y="149"/>
                  </a:cubicBezTo>
                  <a:cubicBezTo>
                    <a:pt x="42" y="147"/>
                    <a:pt x="43" y="145"/>
                    <a:pt x="44" y="143"/>
                  </a:cubicBezTo>
                  <a:cubicBezTo>
                    <a:pt x="42" y="144"/>
                    <a:pt x="42" y="146"/>
                    <a:pt x="41" y="147"/>
                  </a:cubicBezTo>
                  <a:close/>
                  <a:moveTo>
                    <a:pt x="37" y="146"/>
                  </a:moveTo>
                  <a:cubicBezTo>
                    <a:pt x="38" y="146"/>
                    <a:pt x="38" y="147"/>
                    <a:pt x="38" y="147"/>
                  </a:cubicBezTo>
                  <a:cubicBezTo>
                    <a:pt x="39" y="146"/>
                    <a:pt x="39" y="145"/>
                    <a:pt x="40" y="145"/>
                  </a:cubicBezTo>
                  <a:cubicBezTo>
                    <a:pt x="40" y="144"/>
                    <a:pt x="40" y="144"/>
                    <a:pt x="39" y="143"/>
                  </a:cubicBezTo>
                  <a:cubicBezTo>
                    <a:pt x="39" y="144"/>
                    <a:pt x="38" y="145"/>
                    <a:pt x="37" y="146"/>
                  </a:cubicBezTo>
                  <a:close/>
                  <a:moveTo>
                    <a:pt x="53" y="144"/>
                  </a:moveTo>
                  <a:cubicBezTo>
                    <a:pt x="54" y="144"/>
                    <a:pt x="53" y="144"/>
                    <a:pt x="53" y="144"/>
                  </a:cubicBezTo>
                  <a:cubicBezTo>
                    <a:pt x="53" y="144"/>
                    <a:pt x="53" y="144"/>
                    <a:pt x="53" y="144"/>
                  </a:cubicBezTo>
                  <a:close/>
                  <a:moveTo>
                    <a:pt x="63" y="146"/>
                  </a:moveTo>
                  <a:cubicBezTo>
                    <a:pt x="63" y="146"/>
                    <a:pt x="63" y="145"/>
                    <a:pt x="63" y="145"/>
                  </a:cubicBezTo>
                  <a:cubicBezTo>
                    <a:pt x="63" y="145"/>
                    <a:pt x="63" y="146"/>
                    <a:pt x="63" y="146"/>
                  </a:cubicBezTo>
                  <a:close/>
                  <a:moveTo>
                    <a:pt x="54" y="146"/>
                  </a:moveTo>
                  <a:cubicBezTo>
                    <a:pt x="55" y="146"/>
                    <a:pt x="54" y="146"/>
                    <a:pt x="54" y="145"/>
                  </a:cubicBezTo>
                  <a:cubicBezTo>
                    <a:pt x="54" y="146"/>
                    <a:pt x="54" y="146"/>
                    <a:pt x="54" y="146"/>
                  </a:cubicBezTo>
                  <a:close/>
                  <a:moveTo>
                    <a:pt x="34" y="149"/>
                  </a:moveTo>
                  <a:cubicBezTo>
                    <a:pt x="34" y="149"/>
                    <a:pt x="34" y="150"/>
                    <a:pt x="34" y="150"/>
                  </a:cubicBezTo>
                  <a:cubicBezTo>
                    <a:pt x="34" y="150"/>
                    <a:pt x="34" y="150"/>
                    <a:pt x="34" y="150"/>
                  </a:cubicBezTo>
                  <a:cubicBezTo>
                    <a:pt x="34" y="150"/>
                    <a:pt x="34" y="151"/>
                    <a:pt x="34" y="150"/>
                  </a:cubicBezTo>
                  <a:cubicBezTo>
                    <a:pt x="35" y="149"/>
                    <a:pt x="34" y="147"/>
                    <a:pt x="34" y="146"/>
                  </a:cubicBezTo>
                  <a:cubicBezTo>
                    <a:pt x="34" y="146"/>
                    <a:pt x="34" y="146"/>
                    <a:pt x="33" y="146"/>
                  </a:cubicBezTo>
                  <a:cubicBezTo>
                    <a:pt x="33" y="147"/>
                    <a:pt x="34" y="148"/>
                    <a:pt x="34" y="149"/>
                  </a:cubicBezTo>
                  <a:close/>
                  <a:moveTo>
                    <a:pt x="61" y="146"/>
                  </a:moveTo>
                  <a:cubicBezTo>
                    <a:pt x="61" y="146"/>
                    <a:pt x="61" y="147"/>
                    <a:pt x="62" y="147"/>
                  </a:cubicBezTo>
                  <a:cubicBezTo>
                    <a:pt x="62" y="146"/>
                    <a:pt x="62" y="146"/>
                    <a:pt x="62" y="146"/>
                  </a:cubicBezTo>
                  <a:cubicBezTo>
                    <a:pt x="62" y="146"/>
                    <a:pt x="61" y="146"/>
                    <a:pt x="61" y="146"/>
                  </a:cubicBezTo>
                  <a:close/>
                  <a:moveTo>
                    <a:pt x="59" y="147"/>
                  </a:moveTo>
                  <a:cubicBezTo>
                    <a:pt x="59" y="147"/>
                    <a:pt x="60" y="146"/>
                    <a:pt x="59" y="146"/>
                  </a:cubicBezTo>
                  <a:cubicBezTo>
                    <a:pt x="59" y="146"/>
                    <a:pt x="59" y="147"/>
                    <a:pt x="59" y="147"/>
                  </a:cubicBezTo>
                  <a:close/>
                  <a:moveTo>
                    <a:pt x="58" y="148"/>
                  </a:moveTo>
                  <a:cubicBezTo>
                    <a:pt x="58" y="147"/>
                    <a:pt x="58" y="147"/>
                    <a:pt x="57" y="146"/>
                  </a:cubicBezTo>
                  <a:cubicBezTo>
                    <a:pt x="58" y="147"/>
                    <a:pt x="58" y="148"/>
                    <a:pt x="58" y="148"/>
                  </a:cubicBezTo>
                  <a:close/>
                  <a:moveTo>
                    <a:pt x="36" y="148"/>
                  </a:moveTo>
                  <a:cubicBezTo>
                    <a:pt x="36" y="147"/>
                    <a:pt x="36" y="146"/>
                    <a:pt x="35" y="147"/>
                  </a:cubicBezTo>
                  <a:cubicBezTo>
                    <a:pt x="35" y="147"/>
                    <a:pt x="35" y="147"/>
                    <a:pt x="36" y="147"/>
                  </a:cubicBezTo>
                  <a:cubicBezTo>
                    <a:pt x="36" y="147"/>
                    <a:pt x="35" y="147"/>
                    <a:pt x="35" y="147"/>
                  </a:cubicBezTo>
                  <a:cubicBezTo>
                    <a:pt x="35" y="148"/>
                    <a:pt x="35" y="149"/>
                    <a:pt x="36" y="150"/>
                  </a:cubicBezTo>
                  <a:cubicBezTo>
                    <a:pt x="36" y="150"/>
                    <a:pt x="36" y="149"/>
                    <a:pt x="36" y="149"/>
                  </a:cubicBezTo>
                  <a:cubicBezTo>
                    <a:pt x="36" y="149"/>
                    <a:pt x="37" y="149"/>
                    <a:pt x="37" y="149"/>
                  </a:cubicBezTo>
                  <a:cubicBezTo>
                    <a:pt x="37" y="148"/>
                    <a:pt x="37" y="148"/>
                    <a:pt x="37" y="148"/>
                  </a:cubicBezTo>
                  <a:cubicBezTo>
                    <a:pt x="36" y="148"/>
                    <a:pt x="36" y="148"/>
                    <a:pt x="36" y="148"/>
                  </a:cubicBezTo>
                  <a:close/>
                  <a:moveTo>
                    <a:pt x="55" y="148"/>
                  </a:moveTo>
                  <a:cubicBezTo>
                    <a:pt x="55" y="147"/>
                    <a:pt x="55" y="147"/>
                    <a:pt x="55" y="147"/>
                  </a:cubicBezTo>
                  <a:cubicBezTo>
                    <a:pt x="54" y="147"/>
                    <a:pt x="54" y="147"/>
                    <a:pt x="55" y="148"/>
                  </a:cubicBezTo>
                  <a:close/>
                  <a:moveTo>
                    <a:pt x="6" y="149"/>
                  </a:moveTo>
                  <a:cubicBezTo>
                    <a:pt x="6" y="148"/>
                    <a:pt x="7" y="147"/>
                    <a:pt x="6" y="147"/>
                  </a:cubicBezTo>
                  <a:cubicBezTo>
                    <a:pt x="6" y="148"/>
                    <a:pt x="6" y="148"/>
                    <a:pt x="6" y="149"/>
                  </a:cubicBezTo>
                  <a:close/>
                  <a:moveTo>
                    <a:pt x="55" y="150"/>
                  </a:moveTo>
                  <a:cubicBezTo>
                    <a:pt x="56" y="150"/>
                    <a:pt x="56" y="150"/>
                    <a:pt x="56" y="149"/>
                  </a:cubicBezTo>
                  <a:cubicBezTo>
                    <a:pt x="55" y="149"/>
                    <a:pt x="56" y="148"/>
                    <a:pt x="55" y="148"/>
                  </a:cubicBezTo>
                  <a:cubicBezTo>
                    <a:pt x="55" y="149"/>
                    <a:pt x="54" y="150"/>
                    <a:pt x="55" y="150"/>
                  </a:cubicBezTo>
                  <a:close/>
                  <a:moveTo>
                    <a:pt x="59" y="150"/>
                  </a:moveTo>
                  <a:cubicBezTo>
                    <a:pt x="60" y="149"/>
                    <a:pt x="59" y="149"/>
                    <a:pt x="59" y="149"/>
                  </a:cubicBezTo>
                  <a:cubicBezTo>
                    <a:pt x="58" y="149"/>
                    <a:pt x="59" y="150"/>
                    <a:pt x="59" y="150"/>
                  </a:cubicBezTo>
                  <a:close/>
                  <a:moveTo>
                    <a:pt x="40" y="151"/>
                  </a:moveTo>
                  <a:cubicBezTo>
                    <a:pt x="40" y="155"/>
                    <a:pt x="39" y="158"/>
                    <a:pt x="40" y="162"/>
                  </a:cubicBezTo>
                  <a:cubicBezTo>
                    <a:pt x="40" y="162"/>
                    <a:pt x="39" y="163"/>
                    <a:pt x="39" y="163"/>
                  </a:cubicBezTo>
                  <a:cubicBezTo>
                    <a:pt x="39" y="163"/>
                    <a:pt x="40" y="163"/>
                    <a:pt x="40" y="163"/>
                  </a:cubicBezTo>
                  <a:cubicBezTo>
                    <a:pt x="40" y="158"/>
                    <a:pt x="41" y="154"/>
                    <a:pt x="42" y="149"/>
                  </a:cubicBezTo>
                  <a:cubicBezTo>
                    <a:pt x="42" y="149"/>
                    <a:pt x="42" y="149"/>
                    <a:pt x="41" y="149"/>
                  </a:cubicBezTo>
                  <a:cubicBezTo>
                    <a:pt x="41" y="150"/>
                    <a:pt x="41" y="151"/>
                    <a:pt x="40" y="151"/>
                  </a:cubicBezTo>
                  <a:close/>
                  <a:moveTo>
                    <a:pt x="39" y="150"/>
                  </a:moveTo>
                  <a:cubicBezTo>
                    <a:pt x="39" y="149"/>
                    <a:pt x="39" y="149"/>
                    <a:pt x="39" y="149"/>
                  </a:cubicBezTo>
                  <a:cubicBezTo>
                    <a:pt x="39" y="149"/>
                    <a:pt x="39" y="150"/>
                    <a:pt x="39" y="150"/>
                  </a:cubicBezTo>
                  <a:close/>
                  <a:moveTo>
                    <a:pt x="63" y="152"/>
                  </a:moveTo>
                  <a:cubicBezTo>
                    <a:pt x="63" y="151"/>
                    <a:pt x="63" y="150"/>
                    <a:pt x="63" y="150"/>
                  </a:cubicBezTo>
                  <a:cubicBezTo>
                    <a:pt x="63" y="150"/>
                    <a:pt x="62" y="151"/>
                    <a:pt x="63" y="152"/>
                  </a:cubicBezTo>
                  <a:close/>
                  <a:moveTo>
                    <a:pt x="37" y="151"/>
                  </a:moveTo>
                  <a:cubicBezTo>
                    <a:pt x="37" y="150"/>
                    <a:pt x="38" y="150"/>
                    <a:pt x="38" y="150"/>
                  </a:cubicBezTo>
                  <a:cubicBezTo>
                    <a:pt x="38" y="150"/>
                    <a:pt x="37" y="150"/>
                    <a:pt x="37" y="151"/>
                  </a:cubicBezTo>
                  <a:close/>
                  <a:moveTo>
                    <a:pt x="38" y="152"/>
                  </a:moveTo>
                  <a:cubicBezTo>
                    <a:pt x="39" y="152"/>
                    <a:pt x="38" y="151"/>
                    <a:pt x="38" y="150"/>
                  </a:cubicBezTo>
                  <a:cubicBezTo>
                    <a:pt x="38" y="151"/>
                    <a:pt x="37" y="152"/>
                    <a:pt x="38" y="152"/>
                  </a:cubicBezTo>
                  <a:close/>
                  <a:moveTo>
                    <a:pt x="37" y="152"/>
                  </a:moveTo>
                  <a:cubicBezTo>
                    <a:pt x="37" y="152"/>
                    <a:pt x="37" y="151"/>
                    <a:pt x="37" y="151"/>
                  </a:cubicBezTo>
                  <a:cubicBezTo>
                    <a:pt x="36" y="151"/>
                    <a:pt x="36" y="152"/>
                    <a:pt x="37" y="152"/>
                  </a:cubicBezTo>
                  <a:close/>
                  <a:moveTo>
                    <a:pt x="33" y="154"/>
                  </a:moveTo>
                  <a:cubicBezTo>
                    <a:pt x="34" y="154"/>
                    <a:pt x="34" y="152"/>
                    <a:pt x="33" y="151"/>
                  </a:cubicBezTo>
                  <a:cubicBezTo>
                    <a:pt x="33" y="152"/>
                    <a:pt x="33" y="153"/>
                    <a:pt x="33" y="154"/>
                  </a:cubicBezTo>
                  <a:close/>
                  <a:moveTo>
                    <a:pt x="58" y="152"/>
                  </a:moveTo>
                  <a:cubicBezTo>
                    <a:pt x="58" y="152"/>
                    <a:pt x="58" y="152"/>
                    <a:pt x="58" y="152"/>
                  </a:cubicBezTo>
                  <a:cubicBezTo>
                    <a:pt x="58" y="151"/>
                    <a:pt x="58" y="151"/>
                    <a:pt x="58" y="151"/>
                  </a:cubicBezTo>
                  <a:cubicBezTo>
                    <a:pt x="58" y="151"/>
                    <a:pt x="58" y="151"/>
                    <a:pt x="58" y="152"/>
                  </a:cubicBezTo>
                  <a:close/>
                  <a:moveTo>
                    <a:pt x="65" y="171"/>
                  </a:moveTo>
                  <a:cubicBezTo>
                    <a:pt x="65" y="171"/>
                    <a:pt x="65" y="171"/>
                    <a:pt x="65" y="171"/>
                  </a:cubicBezTo>
                  <a:cubicBezTo>
                    <a:pt x="65" y="171"/>
                    <a:pt x="65" y="171"/>
                    <a:pt x="65" y="171"/>
                  </a:cubicBezTo>
                  <a:cubicBezTo>
                    <a:pt x="66" y="165"/>
                    <a:pt x="66" y="157"/>
                    <a:pt x="65" y="151"/>
                  </a:cubicBezTo>
                  <a:cubicBezTo>
                    <a:pt x="64" y="152"/>
                    <a:pt x="64" y="155"/>
                    <a:pt x="65" y="156"/>
                  </a:cubicBezTo>
                  <a:cubicBezTo>
                    <a:pt x="65" y="157"/>
                    <a:pt x="65" y="157"/>
                    <a:pt x="64" y="157"/>
                  </a:cubicBezTo>
                  <a:cubicBezTo>
                    <a:pt x="64" y="158"/>
                    <a:pt x="64" y="160"/>
                    <a:pt x="65" y="161"/>
                  </a:cubicBezTo>
                  <a:cubicBezTo>
                    <a:pt x="65" y="161"/>
                    <a:pt x="64" y="160"/>
                    <a:pt x="64" y="161"/>
                  </a:cubicBezTo>
                  <a:cubicBezTo>
                    <a:pt x="64" y="161"/>
                    <a:pt x="64" y="161"/>
                    <a:pt x="64" y="162"/>
                  </a:cubicBezTo>
                  <a:cubicBezTo>
                    <a:pt x="64" y="162"/>
                    <a:pt x="65" y="162"/>
                    <a:pt x="65" y="162"/>
                  </a:cubicBezTo>
                  <a:cubicBezTo>
                    <a:pt x="65" y="163"/>
                    <a:pt x="64" y="164"/>
                    <a:pt x="64" y="164"/>
                  </a:cubicBezTo>
                  <a:cubicBezTo>
                    <a:pt x="63" y="166"/>
                    <a:pt x="65" y="168"/>
                    <a:pt x="64" y="170"/>
                  </a:cubicBezTo>
                  <a:cubicBezTo>
                    <a:pt x="64" y="170"/>
                    <a:pt x="64" y="169"/>
                    <a:pt x="64" y="170"/>
                  </a:cubicBezTo>
                  <a:cubicBezTo>
                    <a:pt x="64" y="170"/>
                    <a:pt x="63" y="172"/>
                    <a:pt x="64" y="172"/>
                  </a:cubicBezTo>
                  <a:cubicBezTo>
                    <a:pt x="65" y="172"/>
                    <a:pt x="65" y="171"/>
                    <a:pt x="65" y="171"/>
                  </a:cubicBezTo>
                  <a:cubicBezTo>
                    <a:pt x="65" y="171"/>
                    <a:pt x="65" y="171"/>
                    <a:pt x="65" y="171"/>
                  </a:cubicBezTo>
                  <a:cubicBezTo>
                    <a:pt x="65" y="171"/>
                    <a:pt x="65" y="171"/>
                    <a:pt x="65" y="171"/>
                  </a:cubicBezTo>
                  <a:close/>
                  <a:moveTo>
                    <a:pt x="56" y="153"/>
                  </a:moveTo>
                  <a:cubicBezTo>
                    <a:pt x="57" y="153"/>
                    <a:pt x="57" y="153"/>
                    <a:pt x="57" y="153"/>
                  </a:cubicBezTo>
                  <a:cubicBezTo>
                    <a:pt x="57" y="152"/>
                    <a:pt x="57" y="152"/>
                    <a:pt x="57" y="152"/>
                  </a:cubicBezTo>
                  <a:cubicBezTo>
                    <a:pt x="56" y="152"/>
                    <a:pt x="57" y="153"/>
                    <a:pt x="56" y="153"/>
                  </a:cubicBezTo>
                  <a:close/>
                  <a:moveTo>
                    <a:pt x="61" y="154"/>
                  </a:moveTo>
                  <a:cubicBezTo>
                    <a:pt x="61" y="154"/>
                    <a:pt x="61" y="153"/>
                    <a:pt x="62" y="153"/>
                  </a:cubicBezTo>
                  <a:cubicBezTo>
                    <a:pt x="61" y="152"/>
                    <a:pt x="61" y="152"/>
                    <a:pt x="61" y="152"/>
                  </a:cubicBezTo>
                  <a:cubicBezTo>
                    <a:pt x="61" y="153"/>
                    <a:pt x="61" y="153"/>
                    <a:pt x="61" y="154"/>
                  </a:cubicBezTo>
                  <a:close/>
                  <a:moveTo>
                    <a:pt x="36" y="153"/>
                  </a:moveTo>
                  <a:cubicBezTo>
                    <a:pt x="36" y="153"/>
                    <a:pt x="36" y="153"/>
                    <a:pt x="36" y="152"/>
                  </a:cubicBezTo>
                  <a:cubicBezTo>
                    <a:pt x="35" y="153"/>
                    <a:pt x="36" y="153"/>
                    <a:pt x="36" y="153"/>
                  </a:cubicBezTo>
                  <a:close/>
                  <a:moveTo>
                    <a:pt x="54" y="157"/>
                  </a:moveTo>
                  <a:cubicBezTo>
                    <a:pt x="55" y="156"/>
                    <a:pt x="54" y="156"/>
                    <a:pt x="54" y="155"/>
                  </a:cubicBezTo>
                  <a:cubicBezTo>
                    <a:pt x="55" y="155"/>
                    <a:pt x="55" y="153"/>
                    <a:pt x="54" y="152"/>
                  </a:cubicBezTo>
                  <a:cubicBezTo>
                    <a:pt x="53" y="154"/>
                    <a:pt x="54" y="155"/>
                    <a:pt x="54" y="157"/>
                  </a:cubicBezTo>
                  <a:close/>
                  <a:moveTo>
                    <a:pt x="59" y="153"/>
                  </a:moveTo>
                  <a:cubicBezTo>
                    <a:pt x="59" y="153"/>
                    <a:pt x="59" y="154"/>
                    <a:pt x="60" y="155"/>
                  </a:cubicBezTo>
                  <a:cubicBezTo>
                    <a:pt x="60" y="154"/>
                    <a:pt x="59" y="153"/>
                    <a:pt x="59" y="153"/>
                  </a:cubicBezTo>
                  <a:cubicBezTo>
                    <a:pt x="59" y="153"/>
                    <a:pt x="59" y="153"/>
                    <a:pt x="59" y="153"/>
                  </a:cubicBezTo>
                  <a:close/>
                  <a:moveTo>
                    <a:pt x="38" y="154"/>
                  </a:moveTo>
                  <a:cubicBezTo>
                    <a:pt x="39" y="154"/>
                    <a:pt x="38" y="155"/>
                    <a:pt x="39" y="155"/>
                  </a:cubicBezTo>
                  <a:cubicBezTo>
                    <a:pt x="39" y="154"/>
                    <a:pt x="39" y="153"/>
                    <a:pt x="39" y="153"/>
                  </a:cubicBezTo>
                  <a:cubicBezTo>
                    <a:pt x="39" y="153"/>
                    <a:pt x="38" y="153"/>
                    <a:pt x="38" y="154"/>
                  </a:cubicBezTo>
                  <a:close/>
                  <a:moveTo>
                    <a:pt x="36" y="155"/>
                  </a:moveTo>
                  <a:cubicBezTo>
                    <a:pt x="36" y="155"/>
                    <a:pt x="37" y="155"/>
                    <a:pt x="37" y="154"/>
                  </a:cubicBezTo>
                  <a:cubicBezTo>
                    <a:pt x="36" y="154"/>
                    <a:pt x="37" y="154"/>
                    <a:pt x="36" y="154"/>
                  </a:cubicBezTo>
                  <a:cubicBezTo>
                    <a:pt x="36" y="154"/>
                    <a:pt x="36" y="154"/>
                    <a:pt x="36" y="155"/>
                  </a:cubicBezTo>
                  <a:close/>
                  <a:moveTo>
                    <a:pt x="57" y="156"/>
                  </a:moveTo>
                  <a:cubicBezTo>
                    <a:pt x="57" y="156"/>
                    <a:pt x="57" y="156"/>
                    <a:pt x="57" y="157"/>
                  </a:cubicBezTo>
                  <a:cubicBezTo>
                    <a:pt x="58" y="156"/>
                    <a:pt x="58" y="156"/>
                    <a:pt x="58" y="156"/>
                  </a:cubicBezTo>
                  <a:cubicBezTo>
                    <a:pt x="58" y="155"/>
                    <a:pt x="58" y="154"/>
                    <a:pt x="58" y="154"/>
                  </a:cubicBezTo>
                  <a:cubicBezTo>
                    <a:pt x="57" y="155"/>
                    <a:pt x="57" y="155"/>
                    <a:pt x="57" y="156"/>
                  </a:cubicBezTo>
                  <a:close/>
                  <a:moveTo>
                    <a:pt x="34" y="156"/>
                  </a:moveTo>
                  <a:cubicBezTo>
                    <a:pt x="34" y="156"/>
                    <a:pt x="35" y="155"/>
                    <a:pt x="35" y="154"/>
                  </a:cubicBezTo>
                  <a:cubicBezTo>
                    <a:pt x="34" y="154"/>
                    <a:pt x="34" y="154"/>
                    <a:pt x="34" y="154"/>
                  </a:cubicBezTo>
                  <a:cubicBezTo>
                    <a:pt x="35" y="155"/>
                    <a:pt x="34" y="155"/>
                    <a:pt x="34" y="156"/>
                  </a:cubicBezTo>
                  <a:close/>
                  <a:moveTo>
                    <a:pt x="63" y="156"/>
                  </a:moveTo>
                  <a:cubicBezTo>
                    <a:pt x="63" y="156"/>
                    <a:pt x="63" y="154"/>
                    <a:pt x="63" y="155"/>
                  </a:cubicBezTo>
                  <a:cubicBezTo>
                    <a:pt x="63" y="155"/>
                    <a:pt x="62" y="155"/>
                    <a:pt x="63" y="156"/>
                  </a:cubicBezTo>
                  <a:close/>
                  <a:moveTo>
                    <a:pt x="37" y="157"/>
                  </a:moveTo>
                  <a:cubicBezTo>
                    <a:pt x="37" y="156"/>
                    <a:pt x="38" y="156"/>
                    <a:pt x="38" y="155"/>
                  </a:cubicBezTo>
                  <a:cubicBezTo>
                    <a:pt x="37" y="155"/>
                    <a:pt x="37" y="155"/>
                    <a:pt x="37" y="155"/>
                  </a:cubicBezTo>
                  <a:cubicBezTo>
                    <a:pt x="37" y="156"/>
                    <a:pt x="36" y="156"/>
                    <a:pt x="37" y="157"/>
                  </a:cubicBezTo>
                  <a:close/>
                  <a:moveTo>
                    <a:pt x="61" y="157"/>
                  </a:moveTo>
                  <a:cubicBezTo>
                    <a:pt x="61" y="157"/>
                    <a:pt x="61" y="156"/>
                    <a:pt x="61" y="156"/>
                  </a:cubicBezTo>
                  <a:cubicBezTo>
                    <a:pt x="61" y="157"/>
                    <a:pt x="61" y="157"/>
                    <a:pt x="61" y="157"/>
                  </a:cubicBezTo>
                  <a:close/>
                  <a:moveTo>
                    <a:pt x="34" y="157"/>
                  </a:moveTo>
                  <a:cubicBezTo>
                    <a:pt x="35" y="157"/>
                    <a:pt x="35" y="156"/>
                    <a:pt x="35" y="156"/>
                  </a:cubicBezTo>
                  <a:cubicBezTo>
                    <a:pt x="35" y="157"/>
                    <a:pt x="34" y="157"/>
                    <a:pt x="34" y="157"/>
                  </a:cubicBezTo>
                  <a:close/>
                  <a:moveTo>
                    <a:pt x="37" y="158"/>
                  </a:moveTo>
                  <a:cubicBezTo>
                    <a:pt x="37" y="158"/>
                    <a:pt x="37" y="158"/>
                    <a:pt x="37" y="159"/>
                  </a:cubicBezTo>
                  <a:cubicBezTo>
                    <a:pt x="38" y="159"/>
                    <a:pt x="38" y="159"/>
                    <a:pt x="38" y="159"/>
                  </a:cubicBezTo>
                  <a:cubicBezTo>
                    <a:pt x="38" y="159"/>
                    <a:pt x="39" y="157"/>
                    <a:pt x="38" y="157"/>
                  </a:cubicBezTo>
                  <a:cubicBezTo>
                    <a:pt x="38" y="157"/>
                    <a:pt x="37" y="158"/>
                    <a:pt x="37" y="158"/>
                  </a:cubicBezTo>
                  <a:close/>
                  <a:moveTo>
                    <a:pt x="58" y="159"/>
                  </a:moveTo>
                  <a:cubicBezTo>
                    <a:pt x="58" y="159"/>
                    <a:pt x="58" y="159"/>
                    <a:pt x="58" y="159"/>
                  </a:cubicBezTo>
                  <a:cubicBezTo>
                    <a:pt x="59" y="159"/>
                    <a:pt x="59" y="159"/>
                    <a:pt x="60" y="158"/>
                  </a:cubicBezTo>
                  <a:cubicBezTo>
                    <a:pt x="59" y="158"/>
                    <a:pt x="60" y="157"/>
                    <a:pt x="59" y="157"/>
                  </a:cubicBezTo>
                  <a:cubicBezTo>
                    <a:pt x="59" y="158"/>
                    <a:pt x="59" y="158"/>
                    <a:pt x="58" y="159"/>
                  </a:cubicBezTo>
                  <a:close/>
                  <a:moveTo>
                    <a:pt x="33" y="159"/>
                  </a:moveTo>
                  <a:cubicBezTo>
                    <a:pt x="34" y="159"/>
                    <a:pt x="33" y="158"/>
                    <a:pt x="34" y="158"/>
                  </a:cubicBezTo>
                  <a:cubicBezTo>
                    <a:pt x="33" y="158"/>
                    <a:pt x="33" y="158"/>
                    <a:pt x="33" y="158"/>
                  </a:cubicBezTo>
                  <a:cubicBezTo>
                    <a:pt x="33" y="159"/>
                    <a:pt x="33" y="159"/>
                    <a:pt x="33" y="159"/>
                  </a:cubicBezTo>
                  <a:close/>
                  <a:moveTo>
                    <a:pt x="55" y="159"/>
                  </a:moveTo>
                  <a:cubicBezTo>
                    <a:pt x="55" y="161"/>
                    <a:pt x="56" y="162"/>
                    <a:pt x="56" y="163"/>
                  </a:cubicBezTo>
                  <a:cubicBezTo>
                    <a:pt x="56" y="163"/>
                    <a:pt x="57" y="162"/>
                    <a:pt x="57" y="162"/>
                  </a:cubicBezTo>
                  <a:cubicBezTo>
                    <a:pt x="56" y="162"/>
                    <a:pt x="56" y="161"/>
                    <a:pt x="56" y="161"/>
                  </a:cubicBezTo>
                  <a:cubicBezTo>
                    <a:pt x="56" y="161"/>
                    <a:pt x="56" y="160"/>
                    <a:pt x="56" y="160"/>
                  </a:cubicBezTo>
                  <a:cubicBezTo>
                    <a:pt x="56" y="160"/>
                    <a:pt x="56" y="159"/>
                    <a:pt x="55" y="159"/>
                  </a:cubicBezTo>
                  <a:cubicBezTo>
                    <a:pt x="55" y="159"/>
                    <a:pt x="55" y="159"/>
                    <a:pt x="55" y="159"/>
                  </a:cubicBezTo>
                  <a:close/>
                  <a:moveTo>
                    <a:pt x="62" y="161"/>
                  </a:moveTo>
                  <a:cubicBezTo>
                    <a:pt x="62" y="161"/>
                    <a:pt x="62" y="161"/>
                    <a:pt x="62" y="161"/>
                  </a:cubicBezTo>
                  <a:cubicBezTo>
                    <a:pt x="61" y="161"/>
                    <a:pt x="61" y="159"/>
                    <a:pt x="61" y="159"/>
                  </a:cubicBezTo>
                  <a:cubicBezTo>
                    <a:pt x="61" y="160"/>
                    <a:pt x="61" y="161"/>
                    <a:pt x="62" y="161"/>
                  </a:cubicBezTo>
                  <a:close/>
                  <a:moveTo>
                    <a:pt x="33" y="161"/>
                  </a:moveTo>
                  <a:cubicBezTo>
                    <a:pt x="34" y="161"/>
                    <a:pt x="34" y="161"/>
                    <a:pt x="34" y="161"/>
                  </a:cubicBezTo>
                  <a:cubicBezTo>
                    <a:pt x="34" y="161"/>
                    <a:pt x="35" y="160"/>
                    <a:pt x="34" y="160"/>
                  </a:cubicBezTo>
                  <a:cubicBezTo>
                    <a:pt x="34" y="160"/>
                    <a:pt x="33" y="161"/>
                    <a:pt x="33" y="161"/>
                  </a:cubicBezTo>
                  <a:close/>
                  <a:moveTo>
                    <a:pt x="61" y="161"/>
                  </a:moveTo>
                  <a:cubicBezTo>
                    <a:pt x="61" y="161"/>
                    <a:pt x="61" y="160"/>
                    <a:pt x="60" y="160"/>
                  </a:cubicBezTo>
                  <a:cubicBezTo>
                    <a:pt x="60" y="160"/>
                    <a:pt x="59" y="160"/>
                    <a:pt x="59" y="161"/>
                  </a:cubicBezTo>
                  <a:cubicBezTo>
                    <a:pt x="60" y="162"/>
                    <a:pt x="60" y="163"/>
                    <a:pt x="61" y="163"/>
                  </a:cubicBezTo>
                  <a:cubicBezTo>
                    <a:pt x="61" y="162"/>
                    <a:pt x="62" y="161"/>
                    <a:pt x="61" y="161"/>
                  </a:cubicBezTo>
                  <a:cubicBezTo>
                    <a:pt x="61" y="161"/>
                    <a:pt x="61" y="161"/>
                    <a:pt x="61" y="161"/>
                  </a:cubicBezTo>
                  <a:close/>
                  <a:moveTo>
                    <a:pt x="32" y="161"/>
                  </a:moveTo>
                  <a:cubicBezTo>
                    <a:pt x="32" y="161"/>
                    <a:pt x="32" y="160"/>
                    <a:pt x="32" y="160"/>
                  </a:cubicBezTo>
                  <a:cubicBezTo>
                    <a:pt x="32" y="160"/>
                    <a:pt x="32" y="161"/>
                    <a:pt x="32" y="161"/>
                  </a:cubicBezTo>
                  <a:close/>
                  <a:moveTo>
                    <a:pt x="36" y="162"/>
                  </a:moveTo>
                  <a:cubicBezTo>
                    <a:pt x="37" y="162"/>
                    <a:pt x="37" y="161"/>
                    <a:pt x="37" y="160"/>
                  </a:cubicBezTo>
                  <a:cubicBezTo>
                    <a:pt x="37" y="161"/>
                    <a:pt x="36" y="161"/>
                    <a:pt x="36" y="162"/>
                  </a:cubicBezTo>
                  <a:close/>
                  <a:moveTo>
                    <a:pt x="58" y="163"/>
                  </a:moveTo>
                  <a:cubicBezTo>
                    <a:pt x="58" y="163"/>
                    <a:pt x="59" y="164"/>
                    <a:pt x="59" y="165"/>
                  </a:cubicBezTo>
                  <a:cubicBezTo>
                    <a:pt x="60" y="165"/>
                    <a:pt x="60" y="165"/>
                    <a:pt x="60" y="164"/>
                  </a:cubicBezTo>
                  <a:cubicBezTo>
                    <a:pt x="59" y="163"/>
                    <a:pt x="59" y="162"/>
                    <a:pt x="58" y="162"/>
                  </a:cubicBezTo>
                  <a:cubicBezTo>
                    <a:pt x="58" y="162"/>
                    <a:pt x="58" y="162"/>
                    <a:pt x="58" y="163"/>
                  </a:cubicBezTo>
                  <a:close/>
                  <a:moveTo>
                    <a:pt x="62" y="163"/>
                  </a:moveTo>
                  <a:cubicBezTo>
                    <a:pt x="63" y="163"/>
                    <a:pt x="62" y="163"/>
                    <a:pt x="63" y="163"/>
                  </a:cubicBezTo>
                  <a:cubicBezTo>
                    <a:pt x="63" y="163"/>
                    <a:pt x="63" y="162"/>
                    <a:pt x="63" y="162"/>
                  </a:cubicBezTo>
                  <a:cubicBezTo>
                    <a:pt x="63" y="162"/>
                    <a:pt x="62" y="162"/>
                    <a:pt x="62" y="163"/>
                  </a:cubicBezTo>
                  <a:close/>
                  <a:moveTo>
                    <a:pt x="37" y="164"/>
                  </a:moveTo>
                  <a:cubicBezTo>
                    <a:pt x="37" y="164"/>
                    <a:pt x="38" y="164"/>
                    <a:pt x="38" y="164"/>
                  </a:cubicBezTo>
                  <a:cubicBezTo>
                    <a:pt x="38" y="163"/>
                    <a:pt x="38" y="163"/>
                    <a:pt x="37" y="163"/>
                  </a:cubicBezTo>
                  <a:cubicBezTo>
                    <a:pt x="37" y="163"/>
                    <a:pt x="37" y="163"/>
                    <a:pt x="37" y="164"/>
                  </a:cubicBezTo>
                  <a:close/>
                  <a:moveTo>
                    <a:pt x="35" y="165"/>
                  </a:moveTo>
                  <a:cubicBezTo>
                    <a:pt x="36" y="164"/>
                    <a:pt x="36" y="163"/>
                    <a:pt x="35" y="163"/>
                  </a:cubicBezTo>
                  <a:cubicBezTo>
                    <a:pt x="35" y="163"/>
                    <a:pt x="34" y="165"/>
                    <a:pt x="35" y="165"/>
                  </a:cubicBezTo>
                  <a:close/>
                  <a:moveTo>
                    <a:pt x="62" y="163"/>
                  </a:moveTo>
                  <a:cubicBezTo>
                    <a:pt x="62" y="163"/>
                    <a:pt x="62" y="163"/>
                    <a:pt x="62" y="163"/>
                  </a:cubicBezTo>
                  <a:cubicBezTo>
                    <a:pt x="62" y="163"/>
                    <a:pt x="61" y="164"/>
                    <a:pt x="61" y="164"/>
                  </a:cubicBezTo>
                  <a:cubicBezTo>
                    <a:pt x="61" y="164"/>
                    <a:pt x="61" y="165"/>
                    <a:pt x="62" y="164"/>
                  </a:cubicBezTo>
                  <a:cubicBezTo>
                    <a:pt x="62" y="164"/>
                    <a:pt x="62" y="163"/>
                    <a:pt x="62" y="163"/>
                  </a:cubicBezTo>
                  <a:close/>
                  <a:moveTo>
                    <a:pt x="57" y="166"/>
                  </a:moveTo>
                  <a:cubicBezTo>
                    <a:pt x="57" y="165"/>
                    <a:pt x="57" y="164"/>
                    <a:pt x="57" y="164"/>
                  </a:cubicBezTo>
                  <a:cubicBezTo>
                    <a:pt x="56" y="164"/>
                    <a:pt x="57" y="166"/>
                    <a:pt x="57" y="166"/>
                  </a:cubicBezTo>
                  <a:close/>
                  <a:moveTo>
                    <a:pt x="31" y="165"/>
                  </a:moveTo>
                  <a:cubicBezTo>
                    <a:pt x="31" y="165"/>
                    <a:pt x="31" y="165"/>
                    <a:pt x="32" y="165"/>
                  </a:cubicBezTo>
                  <a:cubicBezTo>
                    <a:pt x="32" y="165"/>
                    <a:pt x="32" y="165"/>
                    <a:pt x="32" y="165"/>
                  </a:cubicBezTo>
                  <a:cubicBezTo>
                    <a:pt x="32" y="164"/>
                    <a:pt x="31" y="165"/>
                    <a:pt x="31" y="165"/>
                  </a:cubicBezTo>
                  <a:close/>
                  <a:moveTo>
                    <a:pt x="39" y="166"/>
                  </a:moveTo>
                  <a:cubicBezTo>
                    <a:pt x="39" y="168"/>
                    <a:pt x="38" y="169"/>
                    <a:pt x="39" y="171"/>
                  </a:cubicBezTo>
                  <a:cubicBezTo>
                    <a:pt x="39" y="172"/>
                    <a:pt x="39" y="172"/>
                    <a:pt x="38" y="173"/>
                  </a:cubicBezTo>
                  <a:cubicBezTo>
                    <a:pt x="39" y="176"/>
                    <a:pt x="38" y="179"/>
                    <a:pt x="38" y="181"/>
                  </a:cubicBezTo>
                  <a:cubicBezTo>
                    <a:pt x="38" y="181"/>
                    <a:pt x="38" y="182"/>
                    <a:pt x="38" y="183"/>
                  </a:cubicBezTo>
                  <a:cubicBezTo>
                    <a:pt x="38" y="184"/>
                    <a:pt x="38" y="188"/>
                    <a:pt x="38" y="189"/>
                  </a:cubicBezTo>
                  <a:cubicBezTo>
                    <a:pt x="39" y="180"/>
                    <a:pt x="40" y="173"/>
                    <a:pt x="40" y="164"/>
                  </a:cubicBezTo>
                  <a:cubicBezTo>
                    <a:pt x="39" y="165"/>
                    <a:pt x="39" y="165"/>
                    <a:pt x="39" y="166"/>
                  </a:cubicBezTo>
                  <a:close/>
                  <a:moveTo>
                    <a:pt x="60" y="166"/>
                  </a:moveTo>
                  <a:cubicBezTo>
                    <a:pt x="60" y="166"/>
                    <a:pt x="60" y="166"/>
                    <a:pt x="60" y="166"/>
                  </a:cubicBezTo>
                  <a:cubicBezTo>
                    <a:pt x="60" y="167"/>
                    <a:pt x="61" y="166"/>
                    <a:pt x="60" y="165"/>
                  </a:cubicBezTo>
                  <a:cubicBezTo>
                    <a:pt x="61" y="166"/>
                    <a:pt x="60" y="165"/>
                    <a:pt x="60" y="166"/>
                  </a:cubicBezTo>
                  <a:close/>
                  <a:moveTo>
                    <a:pt x="33" y="169"/>
                  </a:moveTo>
                  <a:cubicBezTo>
                    <a:pt x="34" y="168"/>
                    <a:pt x="35" y="167"/>
                    <a:pt x="34" y="165"/>
                  </a:cubicBezTo>
                  <a:cubicBezTo>
                    <a:pt x="33" y="166"/>
                    <a:pt x="33" y="168"/>
                    <a:pt x="33" y="169"/>
                  </a:cubicBezTo>
                  <a:close/>
                  <a:moveTo>
                    <a:pt x="36" y="168"/>
                  </a:moveTo>
                  <a:cubicBezTo>
                    <a:pt x="36" y="167"/>
                    <a:pt x="37" y="167"/>
                    <a:pt x="37" y="166"/>
                  </a:cubicBezTo>
                  <a:cubicBezTo>
                    <a:pt x="37" y="166"/>
                    <a:pt x="37" y="166"/>
                    <a:pt x="37" y="165"/>
                  </a:cubicBezTo>
                  <a:cubicBezTo>
                    <a:pt x="36" y="166"/>
                    <a:pt x="35" y="167"/>
                    <a:pt x="36" y="168"/>
                  </a:cubicBezTo>
                  <a:close/>
                  <a:moveTo>
                    <a:pt x="62" y="166"/>
                  </a:moveTo>
                  <a:cubicBezTo>
                    <a:pt x="63" y="166"/>
                    <a:pt x="63" y="167"/>
                    <a:pt x="63" y="166"/>
                  </a:cubicBezTo>
                  <a:cubicBezTo>
                    <a:pt x="63" y="166"/>
                    <a:pt x="63" y="166"/>
                    <a:pt x="63" y="166"/>
                  </a:cubicBezTo>
                  <a:cubicBezTo>
                    <a:pt x="63" y="166"/>
                    <a:pt x="62" y="166"/>
                    <a:pt x="62" y="166"/>
                  </a:cubicBezTo>
                  <a:close/>
                  <a:moveTo>
                    <a:pt x="56" y="169"/>
                  </a:moveTo>
                  <a:cubicBezTo>
                    <a:pt x="56" y="168"/>
                    <a:pt x="57" y="168"/>
                    <a:pt x="57" y="168"/>
                  </a:cubicBezTo>
                  <a:cubicBezTo>
                    <a:pt x="57" y="167"/>
                    <a:pt x="57" y="166"/>
                    <a:pt x="56" y="166"/>
                  </a:cubicBezTo>
                  <a:cubicBezTo>
                    <a:pt x="56" y="167"/>
                    <a:pt x="55" y="169"/>
                    <a:pt x="56" y="169"/>
                  </a:cubicBezTo>
                  <a:close/>
                  <a:moveTo>
                    <a:pt x="60" y="168"/>
                  </a:moveTo>
                  <a:cubicBezTo>
                    <a:pt x="60" y="167"/>
                    <a:pt x="61" y="167"/>
                    <a:pt x="61" y="166"/>
                  </a:cubicBezTo>
                  <a:cubicBezTo>
                    <a:pt x="61" y="167"/>
                    <a:pt x="59" y="167"/>
                    <a:pt x="60" y="168"/>
                  </a:cubicBezTo>
                  <a:close/>
                  <a:moveTo>
                    <a:pt x="31" y="179"/>
                  </a:moveTo>
                  <a:cubicBezTo>
                    <a:pt x="31" y="178"/>
                    <a:pt x="32" y="177"/>
                    <a:pt x="32" y="175"/>
                  </a:cubicBezTo>
                  <a:cubicBezTo>
                    <a:pt x="31" y="175"/>
                    <a:pt x="31" y="173"/>
                    <a:pt x="31" y="172"/>
                  </a:cubicBezTo>
                  <a:cubicBezTo>
                    <a:pt x="31" y="172"/>
                    <a:pt x="32" y="172"/>
                    <a:pt x="32" y="172"/>
                  </a:cubicBezTo>
                  <a:cubicBezTo>
                    <a:pt x="32" y="171"/>
                    <a:pt x="32" y="169"/>
                    <a:pt x="32" y="168"/>
                  </a:cubicBezTo>
                  <a:cubicBezTo>
                    <a:pt x="31" y="168"/>
                    <a:pt x="31" y="168"/>
                    <a:pt x="31" y="168"/>
                  </a:cubicBezTo>
                  <a:cubicBezTo>
                    <a:pt x="31" y="171"/>
                    <a:pt x="31" y="175"/>
                    <a:pt x="31" y="179"/>
                  </a:cubicBezTo>
                  <a:close/>
                  <a:moveTo>
                    <a:pt x="59" y="169"/>
                  </a:moveTo>
                  <a:cubicBezTo>
                    <a:pt x="59" y="169"/>
                    <a:pt x="60" y="169"/>
                    <a:pt x="59" y="168"/>
                  </a:cubicBezTo>
                  <a:cubicBezTo>
                    <a:pt x="58" y="168"/>
                    <a:pt x="58" y="169"/>
                    <a:pt x="59" y="169"/>
                  </a:cubicBezTo>
                  <a:close/>
                  <a:moveTo>
                    <a:pt x="61" y="168"/>
                  </a:moveTo>
                  <a:cubicBezTo>
                    <a:pt x="60" y="168"/>
                    <a:pt x="61" y="169"/>
                    <a:pt x="61" y="170"/>
                  </a:cubicBezTo>
                  <a:cubicBezTo>
                    <a:pt x="62" y="170"/>
                    <a:pt x="62" y="169"/>
                    <a:pt x="62" y="169"/>
                  </a:cubicBezTo>
                  <a:cubicBezTo>
                    <a:pt x="62" y="169"/>
                    <a:pt x="62" y="168"/>
                    <a:pt x="61" y="168"/>
                  </a:cubicBezTo>
                  <a:close/>
                  <a:moveTo>
                    <a:pt x="38" y="170"/>
                  </a:moveTo>
                  <a:cubicBezTo>
                    <a:pt x="38" y="169"/>
                    <a:pt x="37" y="169"/>
                    <a:pt x="37" y="168"/>
                  </a:cubicBezTo>
                  <a:cubicBezTo>
                    <a:pt x="37" y="169"/>
                    <a:pt x="37" y="170"/>
                    <a:pt x="38" y="170"/>
                  </a:cubicBezTo>
                  <a:close/>
                  <a:moveTo>
                    <a:pt x="34" y="171"/>
                  </a:moveTo>
                  <a:cubicBezTo>
                    <a:pt x="34" y="170"/>
                    <a:pt x="36" y="169"/>
                    <a:pt x="35" y="169"/>
                  </a:cubicBezTo>
                  <a:cubicBezTo>
                    <a:pt x="35" y="170"/>
                    <a:pt x="34" y="170"/>
                    <a:pt x="34" y="171"/>
                  </a:cubicBezTo>
                  <a:close/>
                  <a:moveTo>
                    <a:pt x="58" y="169"/>
                  </a:moveTo>
                  <a:cubicBezTo>
                    <a:pt x="57" y="170"/>
                    <a:pt x="57" y="170"/>
                    <a:pt x="56" y="170"/>
                  </a:cubicBezTo>
                  <a:cubicBezTo>
                    <a:pt x="56" y="171"/>
                    <a:pt x="57" y="171"/>
                    <a:pt x="57" y="172"/>
                  </a:cubicBezTo>
                  <a:cubicBezTo>
                    <a:pt x="58" y="171"/>
                    <a:pt x="58" y="170"/>
                    <a:pt x="58" y="169"/>
                  </a:cubicBezTo>
                  <a:cubicBezTo>
                    <a:pt x="58" y="170"/>
                    <a:pt x="58" y="169"/>
                    <a:pt x="58" y="169"/>
                  </a:cubicBezTo>
                  <a:close/>
                  <a:moveTo>
                    <a:pt x="59" y="170"/>
                  </a:moveTo>
                  <a:cubicBezTo>
                    <a:pt x="60" y="171"/>
                    <a:pt x="60" y="171"/>
                    <a:pt x="60" y="171"/>
                  </a:cubicBezTo>
                  <a:cubicBezTo>
                    <a:pt x="60" y="170"/>
                    <a:pt x="60" y="170"/>
                    <a:pt x="60" y="169"/>
                  </a:cubicBezTo>
                  <a:cubicBezTo>
                    <a:pt x="60" y="170"/>
                    <a:pt x="59" y="170"/>
                    <a:pt x="59" y="170"/>
                  </a:cubicBezTo>
                  <a:close/>
                  <a:moveTo>
                    <a:pt x="37" y="172"/>
                  </a:moveTo>
                  <a:cubicBezTo>
                    <a:pt x="37" y="172"/>
                    <a:pt x="37" y="172"/>
                    <a:pt x="37" y="172"/>
                  </a:cubicBezTo>
                  <a:cubicBezTo>
                    <a:pt x="37" y="171"/>
                    <a:pt x="37" y="171"/>
                    <a:pt x="36" y="171"/>
                  </a:cubicBezTo>
                  <a:cubicBezTo>
                    <a:pt x="37" y="171"/>
                    <a:pt x="37" y="171"/>
                    <a:pt x="37" y="172"/>
                  </a:cubicBezTo>
                  <a:close/>
                  <a:moveTo>
                    <a:pt x="62" y="171"/>
                  </a:moveTo>
                  <a:cubicBezTo>
                    <a:pt x="62" y="171"/>
                    <a:pt x="62" y="172"/>
                    <a:pt x="63" y="172"/>
                  </a:cubicBezTo>
                  <a:cubicBezTo>
                    <a:pt x="63" y="171"/>
                    <a:pt x="63" y="171"/>
                    <a:pt x="62" y="171"/>
                  </a:cubicBezTo>
                  <a:cubicBezTo>
                    <a:pt x="62" y="171"/>
                    <a:pt x="62" y="171"/>
                    <a:pt x="62" y="171"/>
                  </a:cubicBezTo>
                  <a:close/>
                  <a:moveTo>
                    <a:pt x="35" y="173"/>
                  </a:moveTo>
                  <a:cubicBezTo>
                    <a:pt x="35" y="173"/>
                    <a:pt x="35" y="174"/>
                    <a:pt x="36" y="174"/>
                  </a:cubicBezTo>
                  <a:cubicBezTo>
                    <a:pt x="36" y="173"/>
                    <a:pt x="36" y="173"/>
                    <a:pt x="36" y="172"/>
                  </a:cubicBezTo>
                  <a:cubicBezTo>
                    <a:pt x="36" y="172"/>
                    <a:pt x="36" y="172"/>
                    <a:pt x="36" y="171"/>
                  </a:cubicBezTo>
                  <a:cubicBezTo>
                    <a:pt x="36" y="171"/>
                    <a:pt x="36" y="171"/>
                    <a:pt x="36" y="171"/>
                  </a:cubicBezTo>
                  <a:cubicBezTo>
                    <a:pt x="35" y="172"/>
                    <a:pt x="35" y="172"/>
                    <a:pt x="35" y="173"/>
                  </a:cubicBezTo>
                  <a:close/>
                  <a:moveTo>
                    <a:pt x="58" y="173"/>
                  </a:moveTo>
                  <a:cubicBezTo>
                    <a:pt x="58" y="173"/>
                    <a:pt x="59" y="173"/>
                    <a:pt x="59" y="172"/>
                  </a:cubicBezTo>
                  <a:cubicBezTo>
                    <a:pt x="59" y="172"/>
                    <a:pt x="59" y="172"/>
                    <a:pt x="59" y="171"/>
                  </a:cubicBezTo>
                  <a:cubicBezTo>
                    <a:pt x="58" y="172"/>
                    <a:pt x="57" y="173"/>
                    <a:pt x="58" y="173"/>
                  </a:cubicBezTo>
                  <a:close/>
                  <a:moveTo>
                    <a:pt x="56" y="174"/>
                  </a:moveTo>
                  <a:cubicBezTo>
                    <a:pt x="56" y="174"/>
                    <a:pt x="56" y="173"/>
                    <a:pt x="57" y="173"/>
                  </a:cubicBezTo>
                  <a:cubicBezTo>
                    <a:pt x="56" y="173"/>
                    <a:pt x="56" y="173"/>
                    <a:pt x="56" y="172"/>
                  </a:cubicBezTo>
                  <a:cubicBezTo>
                    <a:pt x="56" y="172"/>
                    <a:pt x="56" y="172"/>
                    <a:pt x="56" y="172"/>
                  </a:cubicBezTo>
                  <a:cubicBezTo>
                    <a:pt x="56" y="172"/>
                    <a:pt x="56" y="173"/>
                    <a:pt x="56" y="174"/>
                  </a:cubicBezTo>
                  <a:close/>
                  <a:moveTo>
                    <a:pt x="61" y="173"/>
                  </a:moveTo>
                  <a:cubicBezTo>
                    <a:pt x="61" y="173"/>
                    <a:pt x="62" y="175"/>
                    <a:pt x="62" y="174"/>
                  </a:cubicBezTo>
                  <a:cubicBezTo>
                    <a:pt x="62" y="173"/>
                    <a:pt x="61" y="173"/>
                    <a:pt x="61" y="172"/>
                  </a:cubicBezTo>
                  <a:cubicBezTo>
                    <a:pt x="61" y="173"/>
                    <a:pt x="61" y="173"/>
                    <a:pt x="61" y="173"/>
                  </a:cubicBezTo>
                  <a:close/>
                  <a:moveTo>
                    <a:pt x="64" y="173"/>
                  </a:moveTo>
                  <a:cubicBezTo>
                    <a:pt x="64" y="174"/>
                    <a:pt x="65" y="174"/>
                    <a:pt x="65" y="174"/>
                  </a:cubicBezTo>
                  <a:cubicBezTo>
                    <a:pt x="65" y="174"/>
                    <a:pt x="65" y="174"/>
                    <a:pt x="65" y="174"/>
                  </a:cubicBezTo>
                  <a:cubicBezTo>
                    <a:pt x="65" y="173"/>
                    <a:pt x="66" y="173"/>
                    <a:pt x="65" y="173"/>
                  </a:cubicBezTo>
                  <a:cubicBezTo>
                    <a:pt x="65" y="173"/>
                    <a:pt x="65" y="173"/>
                    <a:pt x="64" y="173"/>
                  </a:cubicBezTo>
                  <a:close/>
                  <a:moveTo>
                    <a:pt x="58" y="174"/>
                  </a:moveTo>
                  <a:cubicBezTo>
                    <a:pt x="59" y="174"/>
                    <a:pt x="59" y="173"/>
                    <a:pt x="59" y="173"/>
                  </a:cubicBezTo>
                  <a:cubicBezTo>
                    <a:pt x="59" y="173"/>
                    <a:pt x="58" y="174"/>
                    <a:pt x="58" y="174"/>
                  </a:cubicBezTo>
                  <a:close/>
                  <a:moveTo>
                    <a:pt x="36" y="175"/>
                  </a:moveTo>
                  <a:cubicBezTo>
                    <a:pt x="36" y="175"/>
                    <a:pt x="37" y="174"/>
                    <a:pt x="37" y="174"/>
                  </a:cubicBezTo>
                  <a:cubicBezTo>
                    <a:pt x="36" y="174"/>
                    <a:pt x="36" y="174"/>
                    <a:pt x="36" y="175"/>
                  </a:cubicBezTo>
                  <a:close/>
                  <a:moveTo>
                    <a:pt x="33" y="176"/>
                  </a:moveTo>
                  <a:cubicBezTo>
                    <a:pt x="34" y="176"/>
                    <a:pt x="33" y="177"/>
                    <a:pt x="34" y="177"/>
                  </a:cubicBezTo>
                  <a:cubicBezTo>
                    <a:pt x="35" y="176"/>
                    <a:pt x="35" y="175"/>
                    <a:pt x="34" y="174"/>
                  </a:cubicBezTo>
                  <a:cubicBezTo>
                    <a:pt x="34" y="175"/>
                    <a:pt x="33" y="175"/>
                    <a:pt x="33" y="176"/>
                  </a:cubicBezTo>
                  <a:close/>
                  <a:moveTo>
                    <a:pt x="59" y="175"/>
                  </a:moveTo>
                  <a:cubicBezTo>
                    <a:pt x="59" y="176"/>
                    <a:pt x="59" y="176"/>
                    <a:pt x="60" y="176"/>
                  </a:cubicBezTo>
                  <a:cubicBezTo>
                    <a:pt x="60" y="176"/>
                    <a:pt x="60" y="176"/>
                    <a:pt x="61" y="175"/>
                  </a:cubicBezTo>
                  <a:cubicBezTo>
                    <a:pt x="60" y="175"/>
                    <a:pt x="60" y="174"/>
                    <a:pt x="60" y="174"/>
                  </a:cubicBezTo>
                  <a:cubicBezTo>
                    <a:pt x="60" y="175"/>
                    <a:pt x="59" y="175"/>
                    <a:pt x="59" y="175"/>
                  </a:cubicBezTo>
                  <a:close/>
                  <a:moveTo>
                    <a:pt x="57" y="175"/>
                  </a:moveTo>
                  <a:cubicBezTo>
                    <a:pt x="57" y="175"/>
                    <a:pt x="57" y="175"/>
                    <a:pt x="57" y="176"/>
                  </a:cubicBezTo>
                  <a:cubicBezTo>
                    <a:pt x="57" y="176"/>
                    <a:pt x="58" y="175"/>
                    <a:pt x="58" y="175"/>
                  </a:cubicBezTo>
                  <a:cubicBezTo>
                    <a:pt x="57" y="175"/>
                    <a:pt x="57" y="174"/>
                    <a:pt x="57" y="175"/>
                  </a:cubicBezTo>
                  <a:close/>
                  <a:moveTo>
                    <a:pt x="65" y="176"/>
                  </a:moveTo>
                  <a:cubicBezTo>
                    <a:pt x="65" y="177"/>
                    <a:pt x="64" y="176"/>
                    <a:pt x="64" y="177"/>
                  </a:cubicBezTo>
                  <a:cubicBezTo>
                    <a:pt x="65" y="177"/>
                    <a:pt x="65" y="178"/>
                    <a:pt x="65" y="178"/>
                  </a:cubicBezTo>
                  <a:cubicBezTo>
                    <a:pt x="65" y="177"/>
                    <a:pt x="65" y="176"/>
                    <a:pt x="65" y="175"/>
                  </a:cubicBezTo>
                  <a:cubicBezTo>
                    <a:pt x="65" y="176"/>
                    <a:pt x="65" y="176"/>
                    <a:pt x="65" y="176"/>
                  </a:cubicBezTo>
                  <a:close/>
                  <a:moveTo>
                    <a:pt x="60" y="176"/>
                  </a:moveTo>
                  <a:cubicBezTo>
                    <a:pt x="60" y="176"/>
                    <a:pt x="60" y="176"/>
                    <a:pt x="61" y="176"/>
                  </a:cubicBezTo>
                  <a:cubicBezTo>
                    <a:pt x="61" y="176"/>
                    <a:pt x="61" y="176"/>
                    <a:pt x="61" y="176"/>
                  </a:cubicBezTo>
                  <a:cubicBezTo>
                    <a:pt x="60" y="176"/>
                    <a:pt x="60" y="176"/>
                    <a:pt x="60" y="176"/>
                  </a:cubicBezTo>
                  <a:close/>
                  <a:moveTo>
                    <a:pt x="58" y="178"/>
                  </a:moveTo>
                  <a:cubicBezTo>
                    <a:pt x="58" y="178"/>
                    <a:pt x="58" y="178"/>
                    <a:pt x="59" y="177"/>
                  </a:cubicBezTo>
                  <a:cubicBezTo>
                    <a:pt x="58" y="177"/>
                    <a:pt x="58" y="176"/>
                    <a:pt x="58" y="176"/>
                  </a:cubicBezTo>
                  <a:cubicBezTo>
                    <a:pt x="57" y="177"/>
                    <a:pt x="57" y="177"/>
                    <a:pt x="58" y="178"/>
                  </a:cubicBezTo>
                  <a:close/>
                  <a:moveTo>
                    <a:pt x="34" y="177"/>
                  </a:moveTo>
                  <a:cubicBezTo>
                    <a:pt x="34" y="177"/>
                    <a:pt x="34" y="177"/>
                    <a:pt x="34" y="178"/>
                  </a:cubicBezTo>
                  <a:cubicBezTo>
                    <a:pt x="35" y="178"/>
                    <a:pt x="35" y="177"/>
                    <a:pt x="35" y="177"/>
                  </a:cubicBezTo>
                  <a:cubicBezTo>
                    <a:pt x="35" y="177"/>
                    <a:pt x="35" y="177"/>
                    <a:pt x="34" y="177"/>
                  </a:cubicBezTo>
                  <a:close/>
                  <a:moveTo>
                    <a:pt x="32" y="177"/>
                  </a:moveTo>
                  <a:cubicBezTo>
                    <a:pt x="33" y="177"/>
                    <a:pt x="32" y="178"/>
                    <a:pt x="33" y="178"/>
                  </a:cubicBezTo>
                  <a:cubicBezTo>
                    <a:pt x="33" y="178"/>
                    <a:pt x="33" y="177"/>
                    <a:pt x="33" y="177"/>
                  </a:cubicBezTo>
                  <a:cubicBezTo>
                    <a:pt x="33" y="177"/>
                    <a:pt x="32" y="177"/>
                    <a:pt x="32" y="177"/>
                  </a:cubicBezTo>
                  <a:close/>
                  <a:moveTo>
                    <a:pt x="60" y="178"/>
                  </a:moveTo>
                  <a:cubicBezTo>
                    <a:pt x="60" y="179"/>
                    <a:pt x="61" y="178"/>
                    <a:pt x="61" y="177"/>
                  </a:cubicBezTo>
                  <a:cubicBezTo>
                    <a:pt x="61" y="178"/>
                    <a:pt x="60" y="178"/>
                    <a:pt x="60" y="178"/>
                  </a:cubicBezTo>
                  <a:close/>
                  <a:moveTo>
                    <a:pt x="63" y="178"/>
                  </a:moveTo>
                  <a:cubicBezTo>
                    <a:pt x="64" y="179"/>
                    <a:pt x="64" y="180"/>
                    <a:pt x="65" y="180"/>
                  </a:cubicBezTo>
                  <a:cubicBezTo>
                    <a:pt x="65" y="180"/>
                    <a:pt x="65" y="180"/>
                    <a:pt x="65" y="179"/>
                  </a:cubicBezTo>
                  <a:cubicBezTo>
                    <a:pt x="64" y="179"/>
                    <a:pt x="64" y="178"/>
                    <a:pt x="64" y="177"/>
                  </a:cubicBezTo>
                  <a:cubicBezTo>
                    <a:pt x="64" y="177"/>
                    <a:pt x="63" y="177"/>
                    <a:pt x="63" y="178"/>
                  </a:cubicBezTo>
                  <a:close/>
                  <a:moveTo>
                    <a:pt x="36" y="178"/>
                  </a:moveTo>
                  <a:cubicBezTo>
                    <a:pt x="36" y="178"/>
                    <a:pt x="37" y="178"/>
                    <a:pt x="36" y="177"/>
                  </a:cubicBezTo>
                  <a:cubicBezTo>
                    <a:pt x="36" y="178"/>
                    <a:pt x="36" y="178"/>
                    <a:pt x="36" y="178"/>
                  </a:cubicBezTo>
                  <a:close/>
                  <a:moveTo>
                    <a:pt x="58" y="179"/>
                  </a:moveTo>
                  <a:cubicBezTo>
                    <a:pt x="58" y="179"/>
                    <a:pt x="58" y="179"/>
                    <a:pt x="58" y="179"/>
                  </a:cubicBezTo>
                  <a:cubicBezTo>
                    <a:pt x="59" y="179"/>
                    <a:pt x="59" y="178"/>
                    <a:pt x="59" y="178"/>
                  </a:cubicBezTo>
                  <a:cubicBezTo>
                    <a:pt x="59" y="178"/>
                    <a:pt x="58" y="178"/>
                    <a:pt x="58" y="179"/>
                  </a:cubicBezTo>
                  <a:close/>
                  <a:moveTo>
                    <a:pt x="57" y="179"/>
                  </a:moveTo>
                  <a:cubicBezTo>
                    <a:pt x="57" y="179"/>
                    <a:pt x="57" y="178"/>
                    <a:pt x="57" y="178"/>
                  </a:cubicBezTo>
                  <a:cubicBezTo>
                    <a:pt x="57" y="178"/>
                    <a:pt x="57" y="178"/>
                    <a:pt x="57" y="179"/>
                  </a:cubicBezTo>
                  <a:close/>
                  <a:moveTo>
                    <a:pt x="61" y="180"/>
                  </a:moveTo>
                  <a:cubicBezTo>
                    <a:pt x="61" y="179"/>
                    <a:pt x="61" y="179"/>
                    <a:pt x="62" y="178"/>
                  </a:cubicBezTo>
                  <a:cubicBezTo>
                    <a:pt x="61" y="178"/>
                    <a:pt x="60" y="179"/>
                    <a:pt x="61" y="180"/>
                  </a:cubicBezTo>
                  <a:close/>
                  <a:moveTo>
                    <a:pt x="33" y="181"/>
                  </a:moveTo>
                  <a:cubicBezTo>
                    <a:pt x="33" y="180"/>
                    <a:pt x="34" y="179"/>
                    <a:pt x="33" y="179"/>
                  </a:cubicBezTo>
                  <a:cubicBezTo>
                    <a:pt x="33" y="179"/>
                    <a:pt x="32" y="180"/>
                    <a:pt x="33" y="181"/>
                  </a:cubicBezTo>
                  <a:close/>
                  <a:moveTo>
                    <a:pt x="31" y="180"/>
                  </a:moveTo>
                  <a:cubicBezTo>
                    <a:pt x="31" y="180"/>
                    <a:pt x="32" y="179"/>
                    <a:pt x="32" y="179"/>
                  </a:cubicBezTo>
                  <a:cubicBezTo>
                    <a:pt x="32" y="179"/>
                    <a:pt x="31" y="180"/>
                    <a:pt x="31" y="180"/>
                  </a:cubicBezTo>
                  <a:close/>
                  <a:moveTo>
                    <a:pt x="36" y="179"/>
                  </a:moveTo>
                  <a:cubicBezTo>
                    <a:pt x="36" y="179"/>
                    <a:pt x="36" y="179"/>
                    <a:pt x="36" y="179"/>
                  </a:cubicBezTo>
                  <a:cubicBezTo>
                    <a:pt x="35" y="179"/>
                    <a:pt x="35" y="180"/>
                    <a:pt x="36" y="180"/>
                  </a:cubicBezTo>
                  <a:cubicBezTo>
                    <a:pt x="36" y="180"/>
                    <a:pt x="36" y="179"/>
                    <a:pt x="36" y="179"/>
                  </a:cubicBezTo>
                  <a:cubicBezTo>
                    <a:pt x="36" y="179"/>
                    <a:pt x="36" y="179"/>
                    <a:pt x="36" y="179"/>
                  </a:cubicBezTo>
                  <a:close/>
                  <a:moveTo>
                    <a:pt x="37" y="180"/>
                  </a:moveTo>
                  <a:cubicBezTo>
                    <a:pt x="37" y="180"/>
                    <a:pt x="37" y="180"/>
                    <a:pt x="37" y="180"/>
                  </a:cubicBezTo>
                  <a:cubicBezTo>
                    <a:pt x="37" y="180"/>
                    <a:pt x="37" y="179"/>
                    <a:pt x="37" y="179"/>
                  </a:cubicBezTo>
                  <a:cubicBezTo>
                    <a:pt x="37" y="180"/>
                    <a:pt x="37" y="180"/>
                    <a:pt x="37" y="180"/>
                  </a:cubicBezTo>
                  <a:close/>
                  <a:moveTo>
                    <a:pt x="57" y="181"/>
                  </a:moveTo>
                  <a:cubicBezTo>
                    <a:pt x="57" y="181"/>
                    <a:pt x="58" y="181"/>
                    <a:pt x="58" y="180"/>
                  </a:cubicBezTo>
                  <a:cubicBezTo>
                    <a:pt x="57" y="180"/>
                    <a:pt x="57" y="179"/>
                    <a:pt x="57" y="179"/>
                  </a:cubicBezTo>
                  <a:cubicBezTo>
                    <a:pt x="57" y="180"/>
                    <a:pt x="56" y="181"/>
                    <a:pt x="57" y="181"/>
                  </a:cubicBezTo>
                  <a:close/>
                  <a:moveTo>
                    <a:pt x="61" y="180"/>
                  </a:moveTo>
                  <a:cubicBezTo>
                    <a:pt x="62" y="181"/>
                    <a:pt x="62" y="181"/>
                    <a:pt x="62" y="182"/>
                  </a:cubicBezTo>
                  <a:cubicBezTo>
                    <a:pt x="62" y="181"/>
                    <a:pt x="62" y="180"/>
                    <a:pt x="62" y="179"/>
                  </a:cubicBezTo>
                  <a:cubicBezTo>
                    <a:pt x="62" y="180"/>
                    <a:pt x="62" y="180"/>
                    <a:pt x="61" y="180"/>
                  </a:cubicBezTo>
                  <a:close/>
                  <a:moveTo>
                    <a:pt x="59" y="181"/>
                  </a:moveTo>
                  <a:cubicBezTo>
                    <a:pt x="60" y="181"/>
                    <a:pt x="60" y="180"/>
                    <a:pt x="60" y="180"/>
                  </a:cubicBezTo>
                  <a:cubicBezTo>
                    <a:pt x="60" y="181"/>
                    <a:pt x="59" y="180"/>
                    <a:pt x="59" y="181"/>
                  </a:cubicBezTo>
                  <a:close/>
                  <a:moveTo>
                    <a:pt x="30" y="191"/>
                  </a:moveTo>
                  <a:cubicBezTo>
                    <a:pt x="30" y="191"/>
                    <a:pt x="31" y="191"/>
                    <a:pt x="31" y="191"/>
                  </a:cubicBezTo>
                  <a:cubicBezTo>
                    <a:pt x="30" y="192"/>
                    <a:pt x="31" y="193"/>
                    <a:pt x="30" y="194"/>
                  </a:cubicBezTo>
                  <a:cubicBezTo>
                    <a:pt x="31" y="194"/>
                    <a:pt x="30" y="197"/>
                    <a:pt x="31" y="198"/>
                  </a:cubicBezTo>
                  <a:cubicBezTo>
                    <a:pt x="31" y="198"/>
                    <a:pt x="31" y="197"/>
                    <a:pt x="32" y="196"/>
                  </a:cubicBezTo>
                  <a:cubicBezTo>
                    <a:pt x="32" y="196"/>
                    <a:pt x="31" y="196"/>
                    <a:pt x="31" y="195"/>
                  </a:cubicBezTo>
                  <a:cubicBezTo>
                    <a:pt x="32" y="193"/>
                    <a:pt x="32" y="190"/>
                    <a:pt x="31" y="189"/>
                  </a:cubicBezTo>
                  <a:cubicBezTo>
                    <a:pt x="32" y="187"/>
                    <a:pt x="32" y="184"/>
                    <a:pt x="32" y="181"/>
                  </a:cubicBezTo>
                  <a:cubicBezTo>
                    <a:pt x="32" y="181"/>
                    <a:pt x="32" y="181"/>
                    <a:pt x="31" y="181"/>
                  </a:cubicBezTo>
                  <a:cubicBezTo>
                    <a:pt x="29" y="184"/>
                    <a:pt x="31" y="188"/>
                    <a:pt x="30" y="191"/>
                  </a:cubicBezTo>
                  <a:close/>
                  <a:moveTo>
                    <a:pt x="64" y="185"/>
                  </a:moveTo>
                  <a:cubicBezTo>
                    <a:pt x="64" y="185"/>
                    <a:pt x="64" y="185"/>
                    <a:pt x="63" y="185"/>
                  </a:cubicBezTo>
                  <a:cubicBezTo>
                    <a:pt x="63" y="186"/>
                    <a:pt x="64" y="187"/>
                    <a:pt x="65" y="187"/>
                  </a:cubicBezTo>
                  <a:cubicBezTo>
                    <a:pt x="64" y="188"/>
                    <a:pt x="65" y="189"/>
                    <a:pt x="64" y="190"/>
                  </a:cubicBezTo>
                  <a:cubicBezTo>
                    <a:pt x="64" y="189"/>
                    <a:pt x="63" y="189"/>
                    <a:pt x="63" y="189"/>
                  </a:cubicBezTo>
                  <a:cubicBezTo>
                    <a:pt x="63" y="190"/>
                    <a:pt x="63" y="191"/>
                    <a:pt x="64" y="192"/>
                  </a:cubicBezTo>
                  <a:cubicBezTo>
                    <a:pt x="66" y="190"/>
                    <a:pt x="65" y="185"/>
                    <a:pt x="65" y="182"/>
                  </a:cubicBezTo>
                  <a:cubicBezTo>
                    <a:pt x="65" y="182"/>
                    <a:pt x="64" y="181"/>
                    <a:pt x="64" y="181"/>
                  </a:cubicBezTo>
                  <a:cubicBezTo>
                    <a:pt x="63" y="182"/>
                    <a:pt x="65" y="184"/>
                    <a:pt x="64" y="185"/>
                  </a:cubicBezTo>
                  <a:close/>
                  <a:moveTo>
                    <a:pt x="34" y="183"/>
                  </a:moveTo>
                  <a:cubicBezTo>
                    <a:pt x="34" y="182"/>
                    <a:pt x="35" y="182"/>
                    <a:pt x="35" y="181"/>
                  </a:cubicBezTo>
                  <a:cubicBezTo>
                    <a:pt x="35" y="181"/>
                    <a:pt x="34" y="181"/>
                    <a:pt x="34" y="181"/>
                  </a:cubicBezTo>
                  <a:cubicBezTo>
                    <a:pt x="34" y="182"/>
                    <a:pt x="33" y="183"/>
                    <a:pt x="34" y="183"/>
                  </a:cubicBezTo>
                  <a:close/>
                  <a:moveTo>
                    <a:pt x="60" y="182"/>
                  </a:moveTo>
                  <a:cubicBezTo>
                    <a:pt x="60" y="183"/>
                    <a:pt x="61" y="183"/>
                    <a:pt x="61" y="183"/>
                  </a:cubicBezTo>
                  <a:cubicBezTo>
                    <a:pt x="61" y="182"/>
                    <a:pt x="61" y="182"/>
                    <a:pt x="60" y="182"/>
                  </a:cubicBezTo>
                  <a:cubicBezTo>
                    <a:pt x="60" y="182"/>
                    <a:pt x="60" y="182"/>
                    <a:pt x="60" y="182"/>
                  </a:cubicBezTo>
                  <a:close/>
                  <a:moveTo>
                    <a:pt x="57" y="182"/>
                  </a:moveTo>
                  <a:cubicBezTo>
                    <a:pt x="57" y="183"/>
                    <a:pt x="58" y="183"/>
                    <a:pt x="58" y="183"/>
                  </a:cubicBezTo>
                  <a:cubicBezTo>
                    <a:pt x="58" y="183"/>
                    <a:pt x="59" y="182"/>
                    <a:pt x="59" y="182"/>
                  </a:cubicBezTo>
                  <a:cubicBezTo>
                    <a:pt x="58" y="182"/>
                    <a:pt x="58" y="182"/>
                    <a:pt x="57" y="182"/>
                  </a:cubicBezTo>
                  <a:close/>
                  <a:moveTo>
                    <a:pt x="63" y="183"/>
                  </a:moveTo>
                  <a:cubicBezTo>
                    <a:pt x="63" y="183"/>
                    <a:pt x="64" y="183"/>
                    <a:pt x="63" y="182"/>
                  </a:cubicBezTo>
                  <a:cubicBezTo>
                    <a:pt x="63" y="182"/>
                    <a:pt x="63" y="182"/>
                    <a:pt x="63" y="182"/>
                  </a:cubicBezTo>
                  <a:cubicBezTo>
                    <a:pt x="63" y="183"/>
                    <a:pt x="63" y="183"/>
                    <a:pt x="63" y="183"/>
                  </a:cubicBezTo>
                  <a:close/>
                  <a:moveTo>
                    <a:pt x="36" y="184"/>
                  </a:moveTo>
                  <a:cubicBezTo>
                    <a:pt x="36" y="183"/>
                    <a:pt x="37" y="183"/>
                    <a:pt x="37" y="182"/>
                  </a:cubicBezTo>
                  <a:cubicBezTo>
                    <a:pt x="36" y="182"/>
                    <a:pt x="36" y="183"/>
                    <a:pt x="36" y="184"/>
                  </a:cubicBezTo>
                  <a:close/>
                  <a:moveTo>
                    <a:pt x="35" y="184"/>
                  </a:moveTo>
                  <a:cubicBezTo>
                    <a:pt x="35" y="184"/>
                    <a:pt x="36" y="183"/>
                    <a:pt x="35" y="183"/>
                  </a:cubicBezTo>
                  <a:cubicBezTo>
                    <a:pt x="35" y="183"/>
                    <a:pt x="34" y="184"/>
                    <a:pt x="35" y="184"/>
                  </a:cubicBezTo>
                  <a:close/>
                  <a:moveTo>
                    <a:pt x="58" y="185"/>
                  </a:moveTo>
                  <a:cubicBezTo>
                    <a:pt x="59" y="185"/>
                    <a:pt x="59" y="184"/>
                    <a:pt x="59" y="184"/>
                  </a:cubicBezTo>
                  <a:cubicBezTo>
                    <a:pt x="59" y="184"/>
                    <a:pt x="59" y="183"/>
                    <a:pt x="59" y="183"/>
                  </a:cubicBezTo>
                  <a:cubicBezTo>
                    <a:pt x="59" y="184"/>
                    <a:pt x="58" y="184"/>
                    <a:pt x="58" y="185"/>
                  </a:cubicBezTo>
                  <a:close/>
                  <a:moveTo>
                    <a:pt x="62" y="185"/>
                  </a:moveTo>
                  <a:cubicBezTo>
                    <a:pt x="62" y="185"/>
                    <a:pt x="62" y="184"/>
                    <a:pt x="62" y="184"/>
                  </a:cubicBezTo>
                  <a:cubicBezTo>
                    <a:pt x="62" y="184"/>
                    <a:pt x="62" y="184"/>
                    <a:pt x="62" y="184"/>
                  </a:cubicBezTo>
                  <a:cubicBezTo>
                    <a:pt x="61" y="184"/>
                    <a:pt x="61" y="185"/>
                    <a:pt x="62" y="185"/>
                  </a:cubicBezTo>
                  <a:close/>
                  <a:moveTo>
                    <a:pt x="33" y="185"/>
                  </a:moveTo>
                  <a:cubicBezTo>
                    <a:pt x="33" y="185"/>
                    <a:pt x="33" y="185"/>
                    <a:pt x="33" y="185"/>
                  </a:cubicBezTo>
                  <a:cubicBezTo>
                    <a:pt x="33" y="185"/>
                    <a:pt x="33" y="184"/>
                    <a:pt x="33" y="184"/>
                  </a:cubicBezTo>
                  <a:cubicBezTo>
                    <a:pt x="33" y="184"/>
                    <a:pt x="32" y="185"/>
                    <a:pt x="33" y="185"/>
                  </a:cubicBezTo>
                  <a:close/>
                  <a:moveTo>
                    <a:pt x="35" y="186"/>
                  </a:moveTo>
                  <a:cubicBezTo>
                    <a:pt x="36" y="185"/>
                    <a:pt x="36" y="184"/>
                    <a:pt x="36" y="184"/>
                  </a:cubicBezTo>
                  <a:cubicBezTo>
                    <a:pt x="36" y="184"/>
                    <a:pt x="35" y="185"/>
                    <a:pt x="35" y="186"/>
                  </a:cubicBezTo>
                  <a:close/>
                  <a:moveTo>
                    <a:pt x="60" y="187"/>
                  </a:moveTo>
                  <a:cubicBezTo>
                    <a:pt x="60" y="187"/>
                    <a:pt x="61" y="186"/>
                    <a:pt x="60" y="186"/>
                  </a:cubicBezTo>
                  <a:cubicBezTo>
                    <a:pt x="60" y="186"/>
                    <a:pt x="59" y="187"/>
                    <a:pt x="60" y="187"/>
                  </a:cubicBezTo>
                  <a:close/>
                  <a:moveTo>
                    <a:pt x="36" y="187"/>
                  </a:moveTo>
                  <a:cubicBezTo>
                    <a:pt x="36" y="187"/>
                    <a:pt x="36" y="188"/>
                    <a:pt x="37" y="188"/>
                  </a:cubicBezTo>
                  <a:cubicBezTo>
                    <a:pt x="37" y="187"/>
                    <a:pt x="37" y="186"/>
                    <a:pt x="36" y="186"/>
                  </a:cubicBezTo>
                  <a:cubicBezTo>
                    <a:pt x="36" y="187"/>
                    <a:pt x="36" y="187"/>
                    <a:pt x="36" y="187"/>
                  </a:cubicBezTo>
                  <a:close/>
                  <a:moveTo>
                    <a:pt x="57" y="188"/>
                  </a:moveTo>
                  <a:cubicBezTo>
                    <a:pt x="58" y="187"/>
                    <a:pt x="58" y="187"/>
                    <a:pt x="58" y="187"/>
                  </a:cubicBezTo>
                  <a:cubicBezTo>
                    <a:pt x="58" y="187"/>
                    <a:pt x="58" y="187"/>
                    <a:pt x="57" y="187"/>
                  </a:cubicBezTo>
                  <a:cubicBezTo>
                    <a:pt x="58" y="187"/>
                    <a:pt x="57" y="187"/>
                    <a:pt x="57" y="188"/>
                  </a:cubicBezTo>
                  <a:close/>
                  <a:moveTo>
                    <a:pt x="63" y="187"/>
                  </a:moveTo>
                  <a:cubicBezTo>
                    <a:pt x="63" y="187"/>
                    <a:pt x="63" y="187"/>
                    <a:pt x="63" y="187"/>
                  </a:cubicBezTo>
                  <a:cubicBezTo>
                    <a:pt x="63" y="187"/>
                    <a:pt x="63" y="188"/>
                    <a:pt x="63" y="187"/>
                  </a:cubicBezTo>
                  <a:close/>
                  <a:moveTo>
                    <a:pt x="34" y="188"/>
                  </a:moveTo>
                  <a:cubicBezTo>
                    <a:pt x="34" y="188"/>
                    <a:pt x="35" y="188"/>
                    <a:pt x="35" y="187"/>
                  </a:cubicBezTo>
                  <a:cubicBezTo>
                    <a:pt x="34" y="187"/>
                    <a:pt x="34" y="187"/>
                    <a:pt x="34" y="187"/>
                  </a:cubicBezTo>
                  <a:cubicBezTo>
                    <a:pt x="34" y="187"/>
                    <a:pt x="34" y="187"/>
                    <a:pt x="34" y="187"/>
                  </a:cubicBezTo>
                  <a:cubicBezTo>
                    <a:pt x="34" y="187"/>
                    <a:pt x="34" y="188"/>
                    <a:pt x="34" y="188"/>
                  </a:cubicBezTo>
                  <a:close/>
                  <a:moveTo>
                    <a:pt x="58" y="189"/>
                  </a:moveTo>
                  <a:cubicBezTo>
                    <a:pt x="58" y="189"/>
                    <a:pt x="59" y="189"/>
                    <a:pt x="59" y="188"/>
                  </a:cubicBezTo>
                  <a:cubicBezTo>
                    <a:pt x="58" y="188"/>
                    <a:pt x="58" y="188"/>
                    <a:pt x="58" y="189"/>
                  </a:cubicBezTo>
                  <a:close/>
                  <a:moveTo>
                    <a:pt x="60" y="189"/>
                  </a:moveTo>
                  <a:cubicBezTo>
                    <a:pt x="60" y="189"/>
                    <a:pt x="61" y="190"/>
                    <a:pt x="61" y="190"/>
                  </a:cubicBezTo>
                  <a:cubicBezTo>
                    <a:pt x="61" y="189"/>
                    <a:pt x="62" y="189"/>
                    <a:pt x="62" y="189"/>
                  </a:cubicBezTo>
                  <a:cubicBezTo>
                    <a:pt x="61" y="189"/>
                    <a:pt x="61" y="188"/>
                    <a:pt x="61" y="188"/>
                  </a:cubicBezTo>
                  <a:cubicBezTo>
                    <a:pt x="61" y="188"/>
                    <a:pt x="61" y="189"/>
                    <a:pt x="60" y="189"/>
                  </a:cubicBezTo>
                  <a:close/>
                  <a:moveTo>
                    <a:pt x="33" y="192"/>
                  </a:moveTo>
                  <a:cubicBezTo>
                    <a:pt x="33" y="191"/>
                    <a:pt x="34" y="189"/>
                    <a:pt x="33" y="189"/>
                  </a:cubicBezTo>
                  <a:cubicBezTo>
                    <a:pt x="32" y="190"/>
                    <a:pt x="33" y="190"/>
                    <a:pt x="33" y="192"/>
                  </a:cubicBezTo>
                  <a:close/>
                  <a:moveTo>
                    <a:pt x="36" y="190"/>
                  </a:moveTo>
                  <a:cubicBezTo>
                    <a:pt x="36" y="190"/>
                    <a:pt x="36" y="191"/>
                    <a:pt x="37" y="191"/>
                  </a:cubicBezTo>
                  <a:cubicBezTo>
                    <a:pt x="37" y="191"/>
                    <a:pt x="37" y="190"/>
                    <a:pt x="36" y="189"/>
                  </a:cubicBezTo>
                  <a:cubicBezTo>
                    <a:pt x="36" y="190"/>
                    <a:pt x="36" y="190"/>
                    <a:pt x="36" y="190"/>
                  </a:cubicBezTo>
                  <a:close/>
                  <a:moveTo>
                    <a:pt x="59" y="191"/>
                  </a:moveTo>
                  <a:cubicBezTo>
                    <a:pt x="60" y="192"/>
                    <a:pt x="60" y="190"/>
                    <a:pt x="59" y="190"/>
                  </a:cubicBezTo>
                  <a:cubicBezTo>
                    <a:pt x="59" y="190"/>
                    <a:pt x="59" y="190"/>
                    <a:pt x="59" y="191"/>
                  </a:cubicBezTo>
                  <a:close/>
                  <a:moveTo>
                    <a:pt x="38" y="196"/>
                  </a:moveTo>
                  <a:cubicBezTo>
                    <a:pt x="38" y="194"/>
                    <a:pt x="38" y="192"/>
                    <a:pt x="38" y="190"/>
                  </a:cubicBezTo>
                  <a:cubicBezTo>
                    <a:pt x="38" y="190"/>
                    <a:pt x="38" y="190"/>
                    <a:pt x="38" y="190"/>
                  </a:cubicBezTo>
                  <a:cubicBezTo>
                    <a:pt x="38" y="192"/>
                    <a:pt x="37" y="194"/>
                    <a:pt x="38" y="196"/>
                  </a:cubicBezTo>
                  <a:close/>
                  <a:moveTo>
                    <a:pt x="57" y="192"/>
                  </a:moveTo>
                  <a:cubicBezTo>
                    <a:pt x="57" y="191"/>
                    <a:pt x="58" y="191"/>
                    <a:pt x="58" y="191"/>
                  </a:cubicBezTo>
                  <a:cubicBezTo>
                    <a:pt x="57" y="191"/>
                    <a:pt x="57" y="191"/>
                    <a:pt x="57" y="192"/>
                  </a:cubicBezTo>
                  <a:close/>
                  <a:moveTo>
                    <a:pt x="60" y="193"/>
                  </a:moveTo>
                  <a:cubicBezTo>
                    <a:pt x="60" y="193"/>
                    <a:pt x="61" y="193"/>
                    <a:pt x="61" y="194"/>
                  </a:cubicBezTo>
                  <a:cubicBezTo>
                    <a:pt x="61" y="194"/>
                    <a:pt x="61" y="194"/>
                    <a:pt x="62" y="194"/>
                  </a:cubicBezTo>
                  <a:cubicBezTo>
                    <a:pt x="61" y="193"/>
                    <a:pt x="61" y="192"/>
                    <a:pt x="61" y="192"/>
                  </a:cubicBezTo>
                  <a:cubicBezTo>
                    <a:pt x="61" y="192"/>
                    <a:pt x="60" y="192"/>
                    <a:pt x="60" y="193"/>
                  </a:cubicBezTo>
                  <a:close/>
                  <a:moveTo>
                    <a:pt x="65" y="195"/>
                  </a:moveTo>
                  <a:cubicBezTo>
                    <a:pt x="64" y="194"/>
                    <a:pt x="65" y="193"/>
                    <a:pt x="64" y="192"/>
                  </a:cubicBezTo>
                  <a:cubicBezTo>
                    <a:pt x="64" y="193"/>
                    <a:pt x="64" y="195"/>
                    <a:pt x="65" y="195"/>
                  </a:cubicBezTo>
                  <a:close/>
                  <a:moveTo>
                    <a:pt x="34" y="195"/>
                  </a:moveTo>
                  <a:cubicBezTo>
                    <a:pt x="34" y="194"/>
                    <a:pt x="35" y="194"/>
                    <a:pt x="35" y="193"/>
                  </a:cubicBezTo>
                  <a:cubicBezTo>
                    <a:pt x="35" y="194"/>
                    <a:pt x="34" y="194"/>
                    <a:pt x="34" y="195"/>
                  </a:cubicBezTo>
                  <a:close/>
                  <a:moveTo>
                    <a:pt x="58" y="194"/>
                  </a:moveTo>
                  <a:cubicBezTo>
                    <a:pt x="58" y="194"/>
                    <a:pt x="58" y="193"/>
                    <a:pt x="59" y="193"/>
                  </a:cubicBezTo>
                  <a:cubicBezTo>
                    <a:pt x="58" y="193"/>
                    <a:pt x="58" y="194"/>
                    <a:pt x="58" y="194"/>
                  </a:cubicBezTo>
                  <a:close/>
                  <a:moveTo>
                    <a:pt x="59" y="196"/>
                  </a:moveTo>
                  <a:cubicBezTo>
                    <a:pt x="59" y="196"/>
                    <a:pt x="60" y="196"/>
                    <a:pt x="60" y="196"/>
                  </a:cubicBezTo>
                  <a:cubicBezTo>
                    <a:pt x="60" y="195"/>
                    <a:pt x="60" y="194"/>
                    <a:pt x="59" y="194"/>
                  </a:cubicBezTo>
                  <a:cubicBezTo>
                    <a:pt x="58" y="195"/>
                    <a:pt x="58" y="195"/>
                    <a:pt x="59" y="196"/>
                  </a:cubicBezTo>
                  <a:close/>
                  <a:moveTo>
                    <a:pt x="35" y="196"/>
                  </a:moveTo>
                  <a:cubicBezTo>
                    <a:pt x="35" y="196"/>
                    <a:pt x="35" y="195"/>
                    <a:pt x="35" y="194"/>
                  </a:cubicBezTo>
                  <a:cubicBezTo>
                    <a:pt x="35" y="194"/>
                    <a:pt x="35" y="194"/>
                    <a:pt x="35" y="194"/>
                  </a:cubicBezTo>
                  <a:cubicBezTo>
                    <a:pt x="35" y="195"/>
                    <a:pt x="34" y="196"/>
                    <a:pt x="35" y="196"/>
                  </a:cubicBezTo>
                  <a:close/>
                  <a:moveTo>
                    <a:pt x="37" y="196"/>
                  </a:moveTo>
                  <a:cubicBezTo>
                    <a:pt x="37" y="196"/>
                    <a:pt x="37" y="195"/>
                    <a:pt x="36" y="195"/>
                  </a:cubicBezTo>
                  <a:cubicBezTo>
                    <a:pt x="36" y="195"/>
                    <a:pt x="36" y="196"/>
                    <a:pt x="37" y="196"/>
                  </a:cubicBezTo>
                  <a:close/>
                  <a:moveTo>
                    <a:pt x="59" y="196"/>
                  </a:moveTo>
                  <a:cubicBezTo>
                    <a:pt x="59" y="197"/>
                    <a:pt x="59" y="197"/>
                    <a:pt x="59" y="197"/>
                  </a:cubicBezTo>
                  <a:cubicBezTo>
                    <a:pt x="60" y="197"/>
                    <a:pt x="60" y="196"/>
                    <a:pt x="60" y="196"/>
                  </a:cubicBezTo>
                  <a:cubicBezTo>
                    <a:pt x="60" y="196"/>
                    <a:pt x="59" y="196"/>
                    <a:pt x="59" y="196"/>
                  </a:cubicBezTo>
                  <a:close/>
                  <a:moveTo>
                    <a:pt x="58" y="197"/>
                  </a:moveTo>
                  <a:cubicBezTo>
                    <a:pt x="58" y="197"/>
                    <a:pt x="58" y="196"/>
                    <a:pt x="58" y="196"/>
                  </a:cubicBezTo>
                  <a:cubicBezTo>
                    <a:pt x="57" y="196"/>
                    <a:pt x="57" y="197"/>
                    <a:pt x="58" y="197"/>
                  </a:cubicBezTo>
                  <a:close/>
                  <a:moveTo>
                    <a:pt x="33" y="197"/>
                  </a:moveTo>
                  <a:cubicBezTo>
                    <a:pt x="33" y="197"/>
                    <a:pt x="33" y="196"/>
                    <a:pt x="33" y="196"/>
                  </a:cubicBezTo>
                  <a:cubicBezTo>
                    <a:pt x="33" y="196"/>
                    <a:pt x="33" y="197"/>
                    <a:pt x="33" y="197"/>
                  </a:cubicBezTo>
                  <a:close/>
                  <a:moveTo>
                    <a:pt x="35" y="197"/>
                  </a:moveTo>
                  <a:cubicBezTo>
                    <a:pt x="36" y="198"/>
                    <a:pt x="36" y="197"/>
                    <a:pt x="36" y="197"/>
                  </a:cubicBezTo>
                  <a:cubicBezTo>
                    <a:pt x="36" y="197"/>
                    <a:pt x="36" y="197"/>
                    <a:pt x="36" y="196"/>
                  </a:cubicBezTo>
                  <a:cubicBezTo>
                    <a:pt x="36" y="197"/>
                    <a:pt x="35" y="197"/>
                    <a:pt x="35" y="197"/>
                  </a:cubicBezTo>
                  <a:close/>
                  <a:moveTo>
                    <a:pt x="59" y="198"/>
                  </a:moveTo>
                  <a:cubicBezTo>
                    <a:pt x="59" y="198"/>
                    <a:pt x="59" y="197"/>
                    <a:pt x="58" y="197"/>
                  </a:cubicBezTo>
                  <a:cubicBezTo>
                    <a:pt x="58" y="198"/>
                    <a:pt x="58" y="198"/>
                    <a:pt x="59" y="198"/>
                  </a:cubicBezTo>
                  <a:close/>
                  <a:moveTo>
                    <a:pt x="64" y="198"/>
                  </a:moveTo>
                  <a:cubicBezTo>
                    <a:pt x="64" y="199"/>
                    <a:pt x="64" y="199"/>
                    <a:pt x="65" y="199"/>
                  </a:cubicBezTo>
                  <a:cubicBezTo>
                    <a:pt x="64" y="198"/>
                    <a:pt x="64" y="198"/>
                    <a:pt x="64" y="197"/>
                  </a:cubicBezTo>
                  <a:cubicBezTo>
                    <a:pt x="64" y="198"/>
                    <a:pt x="63" y="198"/>
                    <a:pt x="64" y="198"/>
                  </a:cubicBezTo>
                  <a:close/>
                  <a:moveTo>
                    <a:pt x="33" y="198"/>
                  </a:moveTo>
                  <a:cubicBezTo>
                    <a:pt x="34" y="198"/>
                    <a:pt x="34" y="198"/>
                    <a:pt x="33" y="198"/>
                  </a:cubicBezTo>
                  <a:cubicBezTo>
                    <a:pt x="33" y="198"/>
                    <a:pt x="33" y="198"/>
                    <a:pt x="33" y="198"/>
                  </a:cubicBezTo>
                  <a:close/>
                  <a:moveTo>
                    <a:pt x="60" y="199"/>
                  </a:moveTo>
                  <a:cubicBezTo>
                    <a:pt x="61" y="199"/>
                    <a:pt x="60" y="200"/>
                    <a:pt x="61" y="200"/>
                  </a:cubicBezTo>
                  <a:cubicBezTo>
                    <a:pt x="61" y="199"/>
                    <a:pt x="61" y="199"/>
                    <a:pt x="62" y="199"/>
                  </a:cubicBezTo>
                  <a:cubicBezTo>
                    <a:pt x="61" y="199"/>
                    <a:pt x="61" y="198"/>
                    <a:pt x="61" y="198"/>
                  </a:cubicBezTo>
                  <a:cubicBezTo>
                    <a:pt x="61" y="198"/>
                    <a:pt x="60" y="199"/>
                    <a:pt x="60" y="199"/>
                  </a:cubicBezTo>
                  <a:close/>
                  <a:moveTo>
                    <a:pt x="57" y="199"/>
                  </a:moveTo>
                  <a:cubicBezTo>
                    <a:pt x="58" y="200"/>
                    <a:pt x="58" y="199"/>
                    <a:pt x="58" y="199"/>
                  </a:cubicBezTo>
                  <a:cubicBezTo>
                    <a:pt x="58" y="199"/>
                    <a:pt x="58" y="199"/>
                    <a:pt x="58" y="198"/>
                  </a:cubicBezTo>
                  <a:cubicBezTo>
                    <a:pt x="57" y="198"/>
                    <a:pt x="57" y="198"/>
                    <a:pt x="57" y="198"/>
                  </a:cubicBezTo>
                  <a:cubicBezTo>
                    <a:pt x="57" y="199"/>
                    <a:pt x="57" y="199"/>
                    <a:pt x="57" y="199"/>
                  </a:cubicBezTo>
                  <a:close/>
                  <a:moveTo>
                    <a:pt x="34" y="200"/>
                  </a:moveTo>
                  <a:cubicBezTo>
                    <a:pt x="34" y="200"/>
                    <a:pt x="34" y="199"/>
                    <a:pt x="34" y="199"/>
                  </a:cubicBezTo>
                  <a:cubicBezTo>
                    <a:pt x="34" y="199"/>
                    <a:pt x="34" y="200"/>
                    <a:pt x="34" y="200"/>
                  </a:cubicBezTo>
                  <a:close/>
                  <a:moveTo>
                    <a:pt x="35" y="200"/>
                  </a:moveTo>
                  <a:cubicBezTo>
                    <a:pt x="35" y="200"/>
                    <a:pt x="36" y="199"/>
                    <a:pt x="35" y="199"/>
                  </a:cubicBezTo>
                  <a:cubicBezTo>
                    <a:pt x="35" y="199"/>
                    <a:pt x="35" y="200"/>
                    <a:pt x="35" y="200"/>
                  </a:cubicBezTo>
                  <a:close/>
                  <a:moveTo>
                    <a:pt x="63" y="200"/>
                  </a:moveTo>
                  <a:cubicBezTo>
                    <a:pt x="64" y="200"/>
                    <a:pt x="63" y="199"/>
                    <a:pt x="63" y="199"/>
                  </a:cubicBezTo>
                  <a:cubicBezTo>
                    <a:pt x="63" y="200"/>
                    <a:pt x="63" y="200"/>
                    <a:pt x="63" y="200"/>
                  </a:cubicBezTo>
                  <a:close/>
                  <a:moveTo>
                    <a:pt x="61" y="201"/>
                  </a:moveTo>
                  <a:cubicBezTo>
                    <a:pt x="61" y="201"/>
                    <a:pt x="62" y="201"/>
                    <a:pt x="62" y="201"/>
                  </a:cubicBezTo>
                  <a:cubicBezTo>
                    <a:pt x="62" y="201"/>
                    <a:pt x="62" y="201"/>
                    <a:pt x="63" y="201"/>
                  </a:cubicBezTo>
                  <a:cubicBezTo>
                    <a:pt x="62" y="200"/>
                    <a:pt x="62" y="200"/>
                    <a:pt x="61" y="201"/>
                  </a:cubicBezTo>
                  <a:close/>
                  <a:moveTo>
                    <a:pt x="30" y="208"/>
                  </a:moveTo>
                  <a:cubicBezTo>
                    <a:pt x="31" y="208"/>
                    <a:pt x="31" y="209"/>
                    <a:pt x="31" y="209"/>
                  </a:cubicBezTo>
                  <a:cubicBezTo>
                    <a:pt x="31" y="207"/>
                    <a:pt x="32" y="206"/>
                    <a:pt x="32" y="205"/>
                  </a:cubicBezTo>
                  <a:cubicBezTo>
                    <a:pt x="32" y="205"/>
                    <a:pt x="32" y="205"/>
                    <a:pt x="31" y="205"/>
                  </a:cubicBezTo>
                  <a:cubicBezTo>
                    <a:pt x="30" y="204"/>
                    <a:pt x="32" y="202"/>
                    <a:pt x="32" y="200"/>
                  </a:cubicBezTo>
                  <a:cubicBezTo>
                    <a:pt x="32" y="200"/>
                    <a:pt x="32" y="200"/>
                    <a:pt x="32" y="200"/>
                  </a:cubicBezTo>
                  <a:cubicBezTo>
                    <a:pt x="30" y="202"/>
                    <a:pt x="30" y="205"/>
                    <a:pt x="30" y="208"/>
                  </a:cubicBezTo>
                  <a:close/>
                  <a:moveTo>
                    <a:pt x="57" y="201"/>
                  </a:moveTo>
                  <a:cubicBezTo>
                    <a:pt x="58" y="202"/>
                    <a:pt x="57" y="202"/>
                    <a:pt x="58" y="203"/>
                  </a:cubicBezTo>
                  <a:cubicBezTo>
                    <a:pt x="59" y="203"/>
                    <a:pt x="59" y="202"/>
                    <a:pt x="59" y="202"/>
                  </a:cubicBezTo>
                  <a:cubicBezTo>
                    <a:pt x="59" y="201"/>
                    <a:pt x="59" y="201"/>
                    <a:pt x="59" y="200"/>
                  </a:cubicBezTo>
                  <a:cubicBezTo>
                    <a:pt x="58" y="201"/>
                    <a:pt x="58" y="201"/>
                    <a:pt x="57" y="201"/>
                  </a:cubicBezTo>
                  <a:close/>
                  <a:moveTo>
                    <a:pt x="36" y="203"/>
                  </a:moveTo>
                  <a:cubicBezTo>
                    <a:pt x="36" y="202"/>
                    <a:pt x="36" y="201"/>
                    <a:pt x="36" y="201"/>
                  </a:cubicBezTo>
                  <a:cubicBezTo>
                    <a:pt x="36" y="201"/>
                    <a:pt x="36" y="201"/>
                    <a:pt x="36" y="201"/>
                  </a:cubicBezTo>
                  <a:cubicBezTo>
                    <a:pt x="36" y="201"/>
                    <a:pt x="36" y="202"/>
                    <a:pt x="36" y="203"/>
                  </a:cubicBezTo>
                  <a:close/>
                  <a:moveTo>
                    <a:pt x="63" y="202"/>
                  </a:moveTo>
                  <a:cubicBezTo>
                    <a:pt x="64" y="202"/>
                    <a:pt x="64" y="202"/>
                    <a:pt x="64" y="203"/>
                  </a:cubicBezTo>
                  <a:cubicBezTo>
                    <a:pt x="64" y="202"/>
                    <a:pt x="65" y="203"/>
                    <a:pt x="65" y="203"/>
                  </a:cubicBezTo>
                  <a:cubicBezTo>
                    <a:pt x="65" y="201"/>
                    <a:pt x="64" y="200"/>
                    <a:pt x="63" y="202"/>
                  </a:cubicBezTo>
                  <a:close/>
                  <a:moveTo>
                    <a:pt x="61" y="202"/>
                  </a:moveTo>
                  <a:cubicBezTo>
                    <a:pt x="61" y="202"/>
                    <a:pt x="61" y="201"/>
                    <a:pt x="60" y="202"/>
                  </a:cubicBezTo>
                  <a:cubicBezTo>
                    <a:pt x="61" y="202"/>
                    <a:pt x="60" y="202"/>
                    <a:pt x="61" y="202"/>
                  </a:cubicBezTo>
                  <a:close/>
                  <a:moveTo>
                    <a:pt x="59" y="204"/>
                  </a:moveTo>
                  <a:cubicBezTo>
                    <a:pt x="59" y="204"/>
                    <a:pt x="59" y="204"/>
                    <a:pt x="59" y="204"/>
                  </a:cubicBezTo>
                  <a:cubicBezTo>
                    <a:pt x="60" y="204"/>
                    <a:pt x="60" y="204"/>
                    <a:pt x="60" y="203"/>
                  </a:cubicBezTo>
                  <a:cubicBezTo>
                    <a:pt x="60" y="203"/>
                    <a:pt x="60" y="203"/>
                    <a:pt x="60" y="203"/>
                  </a:cubicBezTo>
                  <a:cubicBezTo>
                    <a:pt x="59" y="203"/>
                    <a:pt x="59" y="203"/>
                    <a:pt x="59" y="204"/>
                  </a:cubicBezTo>
                  <a:close/>
                  <a:moveTo>
                    <a:pt x="61" y="204"/>
                  </a:moveTo>
                  <a:cubicBezTo>
                    <a:pt x="61" y="204"/>
                    <a:pt x="62" y="204"/>
                    <a:pt x="62" y="204"/>
                  </a:cubicBezTo>
                  <a:cubicBezTo>
                    <a:pt x="62" y="204"/>
                    <a:pt x="62" y="204"/>
                    <a:pt x="62" y="204"/>
                  </a:cubicBezTo>
                  <a:cubicBezTo>
                    <a:pt x="62" y="204"/>
                    <a:pt x="62" y="203"/>
                    <a:pt x="62" y="203"/>
                  </a:cubicBezTo>
                  <a:cubicBezTo>
                    <a:pt x="62" y="203"/>
                    <a:pt x="62" y="204"/>
                    <a:pt x="61" y="204"/>
                  </a:cubicBezTo>
                  <a:close/>
                  <a:moveTo>
                    <a:pt x="35" y="205"/>
                  </a:moveTo>
                  <a:cubicBezTo>
                    <a:pt x="35" y="204"/>
                    <a:pt x="35" y="204"/>
                    <a:pt x="35" y="204"/>
                  </a:cubicBezTo>
                  <a:cubicBezTo>
                    <a:pt x="34" y="204"/>
                    <a:pt x="35" y="205"/>
                    <a:pt x="35" y="205"/>
                  </a:cubicBezTo>
                  <a:close/>
                  <a:moveTo>
                    <a:pt x="62" y="205"/>
                  </a:moveTo>
                  <a:cubicBezTo>
                    <a:pt x="62" y="205"/>
                    <a:pt x="62" y="206"/>
                    <a:pt x="63" y="206"/>
                  </a:cubicBezTo>
                  <a:cubicBezTo>
                    <a:pt x="63" y="205"/>
                    <a:pt x="63" y="205"/>
                    <a:pt x="63" y="205"/>
                  </a:cubicBezTo>
                  <a:cubicBezTo>
                    <a:pt x="63" y="205"/>
                    <a:pt x="63" y="205"/>
                    <a:pt x="63" y="204"/>
                  </a:cubicBezTo>
                  <a:cubicBezTo>
                    <a:pt x="63" y="205"/>
                    <a:pt x="63" y="205"/>
                    <a:pt x="62" y="205"/>
                  </a:cubicBezTo>
                  <a:close/>
                  <a:moveTo>
                    <a:pt x="61" y="205"/>
                  </a:moveTo>
                  <a:cubicBezTo>
                    <a:pt x="59" y="206"/>
                    <a:pt x="62" y="206"/>
                    <a:pt x="61" y="205"/>
                  </a:cubicBezTo>
                  <a:close/>
                  <a:moveTo>
                    <a:pt x="64" y="206"/>
                  </a:moveTo>
                  <a:cubicBezTo>
                    <a:pt x="64" y="207"/>
                    <a:pt x="65" y="207"/>
                    <a:pt x="65" y="208"/>
                  </a:cubicBezTo>
                  <a:cubicBezTo>
                    <a:pt x="65" y="207"/>
                    <a:pt x="65" y="206"/>
                    <a:pt x="65" y="205"/>
                  </a:cubicBezTo>
                  <a:cubicBezTo>
                    <a:pt x="64" y="205"/>
                    <a:pt x="64" y="206"/>
                    <a:pt x="64" y="206"/>
                  </a:cubicBezTo>
                  <a:close/>
                  <a:moveTo>
                    <a:pt x="34" y="206"/>
                  </a:moveTo>
                  <a:cubicBezTo>
                    <a:pt x="34" y="206"/>
                    <a:pt x="35" y="205"/>
                    <a:pt x="35" y="205"/>
                  </a:cubicBezTo>
                  <a:cubicBezTo>
                    <a:pt x="35" y="205"/>
                    <a:pt x="35" y="205"/>
                    <a:pt x="34" y="205"/>
                  </a:cubicBezTo>
                  <a:cubicBezTo>
                    <a:pt x="34" y="205"/>
                    <a:pt x="34" y="205"/>
                    <a:pt x="34" y="205"/>
                  </a:cubicBezTo>
                  <a:cubicBezTo>
                    <a:pt x="34" y="205"/>
                    <a:pt x="34" y="206"/>
                    <a:pt x="34" y="206"/>
                  </a:cubicBezTo>
                  <a:close/>
                  <a:moveTo>
                    <a:pt x="61" y="206"/>
                  </a:moveTo>
                  <a:cubicBezTo>
                    <a:pt x="61" y="207"/>
                    <a:pt x="61" y="207"/>
                    <a:pt x="62" y="207"/>
                  </a:cubicBezTo>
                  <a:cubicBezTo>
                    <a:pt x="62" y="207"/>
                    <a:pt x="61" y="207"/>
                    <a:pt x="62" y="206"/>
                  </a:cubicBezTo>
                  <a:cubicBezTo>
                    <a:pt x="61" y="206"/>
                    <a:pt x="61" y="206"/>
                    <a:pt x="61" y="206"/>
                  </a:cubicBezTo>
                  <a:close/>
                  <a:moveTo>
                    <a:pt x="58" y="208"/>
                  </a:moveTo>
                  <a:cubicBezTo>
                    <a:pt x="59" y="208"/>
                    <a:pt x="59" y="207"/>
                    <a:pt x="60" y="207"/>
                  </a:cubicBezTo>
                  <a:cubicBezTo>
                    <a:pt x="59" y="207"/>
                    <a:pt x="59" y="207"/>
                    <a:pt x="59" y="206"/>
                  </a:cubicBezTo>
                  <a:cubicBezTo>
                    <a:pt x="59" y="207"/>
                    <a:pt x="58" y="207"/>
                    <a:pt x="58" y="208"/>
                  </a:cubicBezTo>
                  <a:close/>
                  <a:moveTo>
                    <a:pt x="63" y="207"/>
                  </a:moveTo>
                  <a:cubicBezTo>
                    <a:pt x="63" y="207"/>
                    <a:pt x="64" y="208"/>
                    <a:pt x="64" y="208"/>
                  </a:cubicBezTo>
                  <a:cubicBezTo>
                    <a:pt x="64" y="208"/>
                    <a:pt x="64" y="207"/>
                    <a:pt x="63" y="206"/>
                  </a:cubicBezTo>
                  <a:cubicBezTo>
                    <a:pt x="63" y="207"/>
                    <a:pt x="63" y="207"/>
                    <a:pt x="63" y="207"/>
                  </a:cubicBezTo>
                  <a:close/>
                  <a:moveTo>
                    <a:pt x="36" y="208"/>
                  </a:moveTo>
                  <a:cubicBezTo>
                    <a:pt x="36" y="207"/>
                    <a:pt x="37" y="207"/>
                    <a:pt x="36" y="207"/>
                  </a:cubicBezTo>
                  <a:cubicBezTo>
                    <a:pt x="36" y="207"/>
                    <a:pt x="36" y="208"/>
                    <a:pt x="36" y="208"/>
                  </a:cubicBezTo>
                  <a:close/>
                  <a:moveTo>
                    <a:pt x="62" y="208"/>
                  </a:moveTo>
                  <a:cubicBezTo>
                    <a:pt x="62" y="209"/>
                    <a:pt x="62" y="209"/>
                    <a:pt x="63" y="210"/>
                  </a:cubicBezTo>
                  <a:cubicBezTo>
                    <a:pt x="63" y="209"/>
                    <a:pt x="63" y="209"/>
                    <a:pt x="63" y="209"/>
                  </a:cubicBezTo>
                  <a:cubicBezTo>
                    <a:pt x="63" y="209"/>
                    <a:pt x="63" y="208"/>
                    <a:pt x="62" y="208"/>
                  </a:cubicBezTo>
                  <a:cubicBezTo>
                    <a:pt x="62" y="208"/>
                    <a:pt x="62" y="208"/>
                    <a:pt x="62" y="208"/>
                  </a:cubicBezTo>
                  <a:close/>
                  <a:moveTo>
                    <a:pt x="61" y="211"/>
                  </a:moveTo>
                  <a:cubicBezTo>
                    <a:pt x="61" y="211"/>
                    <a:pt x="61" y="211"/>
                    <a:pt x="61" y="211"/>
                  </a:cubicBezTo>
                  <a:cubicBezTo>
                    <a:pt x="61" y="209"/>
                    <a:pt x="60" y="210"/>
                    <a:pt x="61" y="211"/>
                  </a:cubicBezTo>
                  <a:close/>
                  <a:moveTo>
                    <a:pt x="32" y="212"/>
                  </a:moveTo>
                  <a:cubicBezTo>
                    <a:pt x="32" y="211"/>
                    <a:pt x="33" y="210"/>
                    <a:pt x="32" y="210"/>
                  </a:cubicBezTo>
                  <a:cubicBezTo>
                    <a:pt x="32" y="210"/>
                    <a:pt x="31" y="210"/>
                    <a:pt x="31" y="210"/>
                  </a:cubicBezTo>
                  <a:cubicBezTo>
                    <a:pt x="31" y="211"/>
                    <a:pt x="31" y="211"/>
                    <a:pt x="32" y="212"/>
                  </a:cubicBezTo>
                  <a:close/>
                  <a:moveTo>
                    <a:pt x="36" y="214"/>
                  </a:moveTo>
                  <a:cubicBezTo>
                    <a:pt x="36" y="212"/>
                    <a:pt x="35" y="211"/>
                    <a:pt x="34" y="210"/>
                  </a:cubicBezTo>
                  <a:cubicBezTo>
                    <a:pt x="34" y="211"/>
                    <a:pt x="35" y="212"/>
                    <a:pt x="36" y="214"/>
                  </a:cubicBezTo>
                  <a:close/>
                  <a:moveTo>
                    <a:pt x="30" y="216"/>
                  </a:moveTo>
                  <a:cubicBezTo>
                    <a:pt x="28" y="216"/>
                    <a:pt x="27" y="218"/>
                    <a:pt x="27" y="219"/>
                  </a:cubicBezTo>
                  <a:cubicBezTo>
                    <a:pt x="29" y="218"/>
                    <a:pt x="30" y="216"/>
                    <a:pt x="32" y="214"/>
                  </a:cubicBezTo>
                  <a:cubicBezTo>
                    <a:pt x="31" y="213"/>
                    <a:pt x="31" y="211"/>
                    <a:pt x="30" y="210"/>
                  </a:cubicBezTo>
                  <a:cubicBezTo>
                    <a:pt x="30" y="212"/>
                    <a:pt x="30" y="214"/>
                    <a:pt x="30" y="216"/>
                  </a:cubicBezTo>
                  <a:close/>
                  <a:moveTo>
                    <a:pt x="65" y="211"/>
                  </a:moveTo>
                  <a:cubicBezTo>
                    <a:pt x="65" y="211"/>
                    <a:pt x="65" y="212"/>
                    <a:pt x="66" y="213"/>
                  </a:cubicBezTo>
                  <a:cubicBezTo>
                    <a:pt x="66" y="212"/>
                    <a:pt x="66" y="211"/>
                    <a:pt x="65" y="211"/>
                  </a:cubicBezTo>
                  <a:cubicBezTo>
                    <a:pt x="65" y="211"/>
                    <a:pt x="65" y="211"/>
                    <a:pt x="65" y="211"/>
                  </a:cubicBezTo>
                  <a:close/>
                  <a:moveTo>
                    <a:pt x="65" y="213"/>
                  </a:moveTo>
                  <a:cubicBezTo>
                    <a:pt x="65" y="213"/>
                    <a:pt x="65" y="213"/>
                    <a:pt x="66" y="213"/>
                  </a:cubicBezTo>
                  <a:cubicBezTo>
                    <a:pt x="66" y="213"/>
                    <a:pt x="65" y="213"/>
                    <a:pt x="65" y="212"/>
                  </a:cubicBezTo>
                  <a:cubicBezTo>
                    <a:pt x="65" y="212"/>
                    <a:pt x="65" y="212"/>
                    <a:pt x="65" y="213"/>
                  </a:cubicBezTo>
                  <a:close/>
                  <a:moveTo>
                    <a:pt x="64" y="211"/>
                  </a:moveTo>
                  <a:cubicBezTo>
                    <a:pt x="63" y="212"/>
                    <a:pt x="64" y="212"/>
                    <a:pt x="65" y="213"/>
                  </a:cubicBezTo>
                  <a:cubicBezTo>
                    <a:pt x="64" y="212"/>
                    <a:pt x="64" y="211"/>
                    <a:pt x="64" y="211"/>
                  </a:cubicBezTo>
                  <a:close/>
                  <a:moveTo>
                    <a:pt x="33" y="215"/>
                  </a:moveTo>
                  <a:cubicBezTo>
                    <a:pt x="34" y="215"/>
                    <a:pt x="35" y="216"/>
                    <a:pt x="36" y="215"/>
                  </a:cubicBezTo>
                  <a:cubicBezTo>
                    <a:pt x="35" y="214"/>
                    <a:pt x="35" y="212"/>
                    <a:pt x="33" y="211"/>
                  </a:cubicBezTo>
                  <a:cubicBezTo>
                    <a:pt x="33" y="212"/>
                    <a:pt x="33" y="213"/>
                    <a:pt x="33" y="215"/>
                  </a:cubicBezTo>
                  <a:close/>
                  <a:moveTo>
                    <a:pt x="58" y="213"/>
                  </a:moveTo>
                  <a:cubicBezTo>
                    <a:pt x="59" y="213"/>
                    <a:pt x="59" y="213"/>
                    <a:pt x="59" y="212"/>
                  </a:cubicBezTo>
                  <a:cubicBezTo>
                    <a:pt x="59" y="211"/>
                    <a:pt x="58" y="212"/>
                    <a:pt x="58" y="213"/>
                  </a:cubicBezTo>
                  <a:close/>
                  <a:moveTo>
                    <a:pt x="62" y="214"/>
                  </a:moveTo>
                  <a:cubicBezTo>
                    <a:pt x="62" y="215"/>
                    <a:pt x="63" y="215"/>
                    <a:pt x="63" y="215"/>
                  </a:cubicBezTo>
                  <a:cubicBezTo>
                    <a:pt x="63" y="214"/>
                    <a:pt x="63" y="214"/>
                    <a:pt x="62" y="214"/>
                  </a:cubicBezTo>
                  <a:cubicBezTo>
                    <a:pt x="62" y="214"/>
                    <a:pt x="62" y="214"/>
                    <a:pt x="62" y="214"/>
                  </a:cubicBezTo>
                  <a:close/>
                  <a:moveTo>
                    <a:pt x="59" y="215"/>
                  </a:moveTo>
                  <a:cubicBezTo>
                    <a:pt x="59" y="215"/>
                    <a:pt x="59" y="214"/>
                    <a:pt x="59" y="214"/>
                  </a:cubicBezTo>
                  <a:cubicBezTo>
                    <a:pt x="59" y="214"/>
                    <a:pt x="59" y="214"/>
                    <a:pt x="59" y="215"/>
                  </a:cubicBezTo>
                  <a:close/>
                  <a:moveTo>
                    <a:pt x="64" y="216"/>
                  </a:moveTo>
                  <a:cubicBezTo>
                    <a:pt x="65" y="216"/>
                    <a:pt x="65" y="216"/>
                    <a:pt x="65" y="216"/>
                  </a:cubicBezTo>
                  <a:cubicBezTo>
                    <a:pt x="64" y="215"/>
                    <a:pt x="64" y="214"/>
                    <a:pt x="64" y="214"/>
                  </a:cubicBezTo>
                  <a:cubicBezTo>
                    <a:pt x="64" y="215"/>
                    <a:pt x="64" y="215"/>
                    <a:pt x="64" y="216"/>
                  </a:cubicBezTo>
                  <a:close/>
                  <a:moveTo>
                    <a:pt x="59" y="216"/>
                  </a:moveTo>
                  <a:cubicBezTo>
                    <a:pt x="59" y="216"/>
                    <a:pt x="58" y="215"/>
                    <a:pt x="57" y="215"/>
                  </a:cubicBezTo>
                  <a:cubicBezTo>
                    <a:pt x="57" y="215"/>
                    <a:pt x="56" y="216"/>
                    <a:pt x="56" y="217"/>
                  </a:cubicBezTo>
                  <a:cubicBezTo>
                    <a:pt x="57" y="218"/>
                    <a:pt x="59" y="217"/>
                    <a:pt x="59" y="216"/>
                  </a:cubicBezTo>
                  <a:close/>
                  <a:moveTo>
                    <a:pt x="60" y="217"/>
                  </a:moveTo>
                  <a:cubicBezTo>
                    <a:pt x="61" y="216"/>
                    <a:pt x="61" y="216"/>
                    <a:pt x="61" y="216"/>
                  </a:cubicBezTo>
                  <a:cubicBezTo>
                    <a:pt x="61" y="216"/>
                    <a:pt x="61" y="216"/>
                    <a:pt x="60" y="217"/>
                  </a:cubicBezTo>
                  <a:close/>
                  <a:moveTo>
                    <a:pt x="37" y="217"/>
                  </a:moveTo>
                  <a:cubicBezTo>
                    <a:pt x="37" y="217"/>
                    <a:pt x="37" y="216"/>
                    <a:pt x="36" y="216"/>
                  </a:cubicBezTo>
                  <a:cubicBezTo>
                    <a:pt x="37" y="216"/>
                    <a:pt x="37" y="217"/>
                    <a:pt x="37" y="217"/>
                  </a:cubicBezTo>
                  <a:close/>
                  <a:moveTo>
                    <a:pt x="31" y="218"/>
                  </a:moveTo>
                  <a:cubicBezTo>
                    <a:pt x="32" y="219"/>
                    <a:pt x="32" y="217"/>
                    <a:pt x="33" y="218"/>
                  </a:cubicBezTo>
                  <a:cubicBezTo>
                    <a:pt x="32" y="217"/>
                    <a:pt x="33" y="217"/>
                    <a:pt x="33" y="217"/>
                  </a:cubicBezTo>
                  <a:cubicBezTo>
                    <a:pt x="32" y="217"/>
                    <a:pt x="30" y="217"/>
                    <a:pt x="31" y="218"/>
                  </a:cubicBezTo>
                  <a:close/>
                  <a:moveTo>
                    <a:pt x="65" y="217"/>
                  </a:moveTo>
                  <a:cubicBezTo>
                    <a:pt x="65" y="217"/>
                    <a:pt x="66" y="217"/>
                    <a:pt x="66" y="217"/>
                  </a:cubicBezTo>
                  <a:cubicBezTo>
                    <a:pt x="66" y="217"/>
                    <a:pt x="66" y="217"/>
                    <a:pt x="66" y="217"/>
                  </a:cubicBezTo>
                  <a:cubicBezTo>
                    <a:pt x="65" y="217"/>
                    <a:pt x="65" y="217"/>
                    <a:pt x="65" y="217"/>
                  </a:cubicBezTo>
                  <a:close/>
                  <a:moveTo>
                    <a:pt x="68" y="218"/>
                  </a:moveTo>
                  <a:cubicBezTo>
                    <a:pt x="68" y="217"/>
                    <a:pt x="68" y="217"/>
                    <a:pt x="68" y="217"/>
                  </a:cubicBezTo>
                  <a:cubicBezTo>
                    <a:pt x="68" y="217"/>
                    <a:pt x="67" y="216"/>
                    <a:pt x="67" y="217"/>
                  </a:cubicBezTo>
                  <a:cubicBezTo>
                    <a:pt x="67" y="217"/>
                    <a:pt x="67" y="218"/>
                    <a:pt x="68" y="218"/>
                  </a:cubicBezTo>
                  <a:close/>
                  <a:moveTo>
                    <a:pt x="36" y="218"/>
                  </a:moveTo>
                  <a:cubicBezTo>
                    <a:pt x="36" y="218"/>
                    <a:pt x="35" y="217"/>
                    <a:pt x="35" y="217"/>
                  </a:cubicBezTo>
                  <a:cubicBezTo>
                    <a:pt x="35" y="217"/>
                    <a:pt x="35" y="218"/>
                    <a:pt x="36" y="218"/>
                  </a:cubicBezTo>
                  <a:close/>
                  <a:moveTo>
                    <a:pt x="33" y="219"/>
                  </a:moveTo>
                  <a:cubicBezTo>
                    <a:pt x="33" y="219"/>
                    <a:pt x="34" y="219"/>
                    <a:pt x="34" y="219"/>
                  </a:cubicBezTo>
                  <a:cubicBezTo>
                    <a:pt x="34" y="219"/>
                    <a:pt x="34" y="219"/>
                    <a:pt x="35" y="219"/>
                  </a:cubicBezTo>
                  <a:cubicBezTo>
                    <a:pt x="35" y="218"/>
                    <a:pt x="34" y="218"/>
                    <a:pt x="34" y="218"/>
                  </a:cubicBezTo>
                  <a:cubicBezTo>
                    <a:pt x="34" y="218"/>
                    <a:pt x="33" y="218"/>
                    <a:pt x="33" y="219"/>
                  </a:cubicBezTo>
                  <a:close/>
                  <a:moveTo>
                    <a:pt x="63" y="219"/>
                  </a:moveTo>
                  <a:cubicBezTo>
                    <a:pt x="63" y="219"/>
                    <a:pt x="64" y="219"/>
                    <a:pt x="63" y="218"/>
                  </a:cubicBezTo>
                  <a:cubicBezTo>
                    <a:pt x="63" y="219"/>
                    <a:pt x="62" y="219"/>
                    <a:pt x="63" y="219"/>
                  </a:cubicBezTo>
                  <a:close/>
                  <a:moveTo>
                    <a:pt x="29" y="220"/>
                  </a:moveTo>
                  <a:cubicBezTo>
                    <a:pt x="30" y="220"/>
                    <a:pt x="31" y="219"/>
                    <a:pt x="30" y="218"/>
                  </a:cubicBezTo>
                  <a:cubicBezTo>
                    <a:pt x="29" y="219"/>
                    <a:pt x="28" y="220"/>
                    <a:pt x="29" y="220"/>
                  </a:cubicBezTo>
                  <a:close/>
                  <a:moveTo>
                    <a:pt x="66" y="220"/>
                  </a:moveTo>
                  <a:cubicBezTo>
                    <a:pt x="67" y="219"/>
                    <a:pt x="66" y="219"/>
                    <a:pt x="65" y="219"/>
                  </a:cubicBezTo>
                  <a:cubicBezTo>
                    <a:pt x="65" y="219"/>
                    <a:pt x="66" y="220"/>
                    <a:pt x="66" y="220"/>
                  </a:cubicBezTo>
                  <a:close/>
                  <a:moveTo>
                    <a:pt x="57" y="222"/>
                  </a:moveTo>
                  <a:cubicBezTo>
                    <a:pt x="59" y="222"/>
                    <a:pt x="60" y="220"/>
                    <a:pt x="61" y="219"/>
                  </a:cubicBezTo>
                  <a:cubicBezTo>
                    <a:pt x="59" y="219"/>
                    <a:pt x="58" y="221"/>
                    <a:pt x="57" y="222"/>
                  </a:cubicBezTo>
                  <a:close/>
                  <a:moveTo>
                    <a:pt x="32" y="219"/>
                  </a:moveTo>
                  <a:cubicBezTo>
                    <a:pt x="32" y="220"/>
                    <a:pt x="32" y="220"/>
                    <a:pt x="32" y="221"/>
                  </a:cubicBezTo>
                  <a:cubicBezTo>
                    <a:pt x="33" y="220"/>
                    <a:pt x="32" y="219"/>
                    <a:pt x="32" y="219"/>
                  </a:cubicBezTo>
                  <a:close/>
                  <a:moveTo>
                    <a:pt x="54" y="222"/>
                  </a:moveTo>
                  <a:cubicBezTo>
                    <a:pt x="55" y="221"/>
                    <a:pt x="56" y="220"/>
                    <a:pt x="56" y="220"/>
                  </a:cubicBezTo>
                  <a:cubicBezTo>
                    <a:pt x="56" y="220"/>
                    <a:pt x="55" y="221"/>
                    <a:pt x="54" y="222"/>
                  </a:cubicBezTo>
                  <a:close/>
                  <a:moveTo>
                    <a:pt x="68" y="220"/>
                  </a:moveTo>
                  <a:cubicBezTo>
                    <a:pt x="68" y="220"/>
                    <a:pt x="67" y="220"/>
                    <a:pt x="67" y="221"/>
                  </a:cubicBezTo>
                  <a:cubicBezTo>
                    <a:pt x="67" y="222"/>
                    <a:pt x="68" y="222"/>
                    <a:pt x="68" y="222"/>
                  </a:cubicBezTo>
                  <a:cubicBezTo>
                    <a:pt x="69" y="222"/>
                    <a:pt x="68" y="223"/>
                    <a:pt x="69" y="223"/>
                  </a:cubicBezTo>
                  <a:cubicBezTo>
                    <a:pt x="69" y="224"/>
                    <a:pt x="69" y="223"/>
                    <a:pt x="69" y="224"/>
                  </a:cubicBezTo>
                  <a:cubicBezTo>
                    <a:pt x="69" y="225"/>
                    <a:pt x="67" y="225"/>
                    <a:pt x="67" y="227"/>
                  </a:cubicBezTo>
                  <a:cubicBezTo>
                    <a:pt x="69" y="228"/>
                    <a:pt x="72" y="226"/>
                    <a:pt x="71" y="224"/>
                  </a:cubicBezTo>
                  <a:cubicBezTo>
                    <a:pt x="71" y="224"/>
                    <a:pt x="71" y="225"/>
                    <a:pt x="70" y="225"/>
                  </a:cubicBezTo>
                  <a:cubicBezTo>
                    <a:pt x="70" y="225"/>
                    <a:pt x="70" y="225"/>
                    <a:pt x="69" y="224"/>
                  </a:cubicBezTo>
                  <a:cubicBezTo>
                    <a:pt x="69" y="223"/>
                    <a:pt x="69" y="221"/>
                    <a:pt x="68" y="220"/>
                  </a:cubicBezTo>
                  <a:close/>
                  <a:moveTo>
                    <a:pt x="38" y="223"/>
                  </a:moveTo>
                  <a:cubicBezTo>
                    <a:pt x="36" y="223"/>
                    <a:pt x="36" y="219"/>
                    <a:pt x="35" y="220"/>
                  </a:cubicBezTo>
                  <a:cubicBezTo>
                    <a:pt x="36" y="221"/>
                    <a:pt x="36" y="222"/>
                    <a:pt x="37" y="223"/>
                  </a:cubicBezTo>
                  <a:cubicBezTo>
                    <a:pt x="37" y="223"/>
                    <a:pt x="37" y="223"/>
                    <a:pt x="38" y="223"/>
                  </a:cubicBezTo>
                  <a:cubicBezTo>
                    <a:pt x="38" y="223"/>
                    <a:pt x="38" y="223"/>
                    <a:pt x="38" y="224"/>
                  </a:cubicBezTo>
                  <a:cubicBezTo>
                    <a:pt x="38" y="224"/>
                    <a:pt x="38" y="224"/>
                    <a:pt x="38" y="224"/>
                  </a:cubicBezTo>
                  <a:cubicBezTo>
                    <a:pt x="38" y="224"/>
                    <a:pt x="39" y="225"/>
                    <a:pt x="39" y="225"/>
                  </a:cubicBezTo>
                  <a:cubicBezTo>
                    <a:pt x="39" y="224"/>
                    <a:pt x="39" y="223"/>
                    <a:pt x="38" y="223"/>
                  </a:cubicBezTo>
                  <a:close/>
                  <a:moveTo>
                    <a:pt x="62" y="222"/>
                  </a:moveTo>
                  <a:cubicBezTo>
                    <a:pt x="63" y="221"/>
                    <a:pt x="64" y="221"/>
                    <a:pt x="65" y="220"/>
                  </a:cubicBezTo>
                  <a:cubicBezTo>
                    <a:pt x="64" y="220"/>
                    <a:pt x="63" y="221"/>
                    <a:pt x="62" y="222"/>
                  </a:cubicBezTo>
                  <a:close/>
                  <a:moveTo>
                    <a:pt x="29" y="221"/>
                  </a:moveTo>
                  <a:cubicBezTo>
                    <a:pt x="29" y="222"/>
                    <a:pt x="30" y="222"/>
                    <a:pt x="30" y="223"/>
                  </a:cubicBezTo>
                  <a:cubicBezTo>
                    <a:pt x="31" y="222"/>
                    <a:pt x="31" y="222"/>
                    <a:pt x="31" y="222"/>
                  </a:cubicBezTo>
                  <a:cubicBezTo>
                    <a:pt x="31" y="220"/>
                    <a:pt x="30" y="220"/>
                    <a:pt x="29" y="221"/>
                  </a:cubicBezTo>
                  <a:close/>
                  <a:moveTo>
                    <a:pt x="59" y="223"/>
                  </a:moveTo>
                  <a:cubicBezTo>
                    <a:pt x="60" y="222"/>
                    <a:pt x="61" y="221"/>
                    <a:pt x="62" y="220"/>
                  </a:cubicBezTo>
                  <a:cubicBezTo>
                    <a:pt x="60" y="220"/>
                    <a:pt x="59" y="222"/>
                    <a:pt x="59" y="223"/>
                  </a:cubicBezTo>
                  <a:close/>
                  <a:moveTo>
                    <a:pt x="71" y="222"/>
                  </a:moveTo>
                  <a:cubicBezTo>
                    <a:pt x="70" y="222"/>
                    <a:pt x="70" y="224"/>
                    <a:pt x="71" y="224"/>
                  </a:cubicBezTo>
                  <a:cubicBezTo>
                    <a:pt x="71" y="222"/>
                    <a:pt x="70" y="222"/>
                    <a:pt x="71" y="220"/>
                  </a:cubicBezTo>
                  <a:cubicBezTo>
                    <a:pt x="70" y="220"/>
                    <a:pt x="70" y="220"/>
                    <a:pt x="70" y="220"/>
                  </a:cubicBezTo>
                  <a:cubicBezTo>
                    <a:pt x="70" y="221"/>
                    <a:pt x="70" y="221"/>
                    <a:pt x="71" y="222"/>
                  </a:cubicBezTo>
                  <a:close/>
                  <a:moveTo>
                    <a:pt x="27" y="222"/>
                  </a:moveTo>
                  <a:cubicBezTo>
                    <a:pt x="28" y="222"/>
                    <a:pt x="28" y="221"/>
                    <a:pt x="28" y="221"/>
                  </a:cubicBezTo>
                  <a:cubicBezTo>
                    <a:pt x="28" y="221"/>
                    <a:pt x="28" y="221"/>
                    <a:pt x="28" y="221"/>
                  </a:cubicBezTo>
                  <a:cubicBezTo>
                    <a:pt x="27" y="221"/>
                    <a:pt x="27" y="221"/>
                    <a:pt x="27" y="222"/>
                  </a:cubicBezTo>
                  <a:close/>
                  <a:moveTo>
                    <a:pt x="65" y="221"/>
                  </a:moveTo>
                  <a:cubicBezTo>
                    <a:pt x="64" y="222"/>
                    <a:pt x="63" y="222"/>
                    <a:pt x="63" y="223"/>
                  </a:cubicBezTo>
                  <a:cubicBezTo>
                    <a:pt x="64" y="222"/>
                    <a:pt x="65" y="221"/>
                    <a:pt x="65" y="221"/>
                  </a:cubicBezTo>
                  <a:cubicBezTo>
                    <a:pt x="65" y="221"/>
                    <a:pt x="65" y="221"/>
                    <a:pt x="65" y="221"/>
                  </a:cubicBezTo>
                  <a:close/>
                  <a:moveTo>
                    <a:pt x="55" y="223"/>
                  </a:moveTo>
                  <a:cubicBezTo>
                    <a:pt x="55" y="222"/>
                    <a:pt x="56" y="222"/>
                    <a:pt x="56" y="221"/>
                  </a:cubicBezTo>
                  <a:cubicBezTo>
                    <a:pt x="55" y="222"/>
                    <a:pt x="55" y="222"/>
                    <a:pt x="55" y="223"/>
                  </a:cubicBezTo>
                  <a:close/>
                  <a:moveTo>
                    <a:pt x="33" y="222"/>
                  </a:moveTo>
                  <a:cubicBezTo>
                    <a:pt x="34" y="222"/>
                    <a:pt x="34" y="222"/>
                    <a:pt x="34" y="221"/>
                  </a:cubicBezTo>
                  <a:cubicBezTo>
                    <a:pt x="34" y="221"/>
                    <a:pt x="33" y="221"/>
                    <a:pt x="33" y="221"/>
                  </a:cubicBezTo>
                  <a:cubicBezTo>
                    <a:pt x="33" y="222"/>
                    <a:pt x="33" y="222"/>
                    <a:pt x="33" y="222"/>
                  </a:cubicBezTo>
                  <a:close/>
                  <a:moveTo>
                    <a:pt x="64" y="224"/>
                  </a:moveTo>
                  <a:cubicBezTo>
                    <a:pt x="65" y="225"/>
                    <a:pt x="66" y="223"/>
                    <a:pt x="67" y="223"/>
                  </a:cubicBezTo>
                  <a:cubicBezTo>
                    <a:pt x="66" y="220"/>
                    <a:pt x="64" y="223"/>
                    <a:pt x="64" y="224"/>
                  </a:cubicBezTo>
                  <a:close/>
                  <a:moveTo>
                    <a:pt x="54" y="222"/>
                  </a:moveTo>
                  <a:cubicBezTo>
                    <a:pt x="54" y="222"/>
                    <a:pt x="53" y="223"/>
                    <a:pt x="53" y="223"/>
                  </a:cubicBezTo>
                  <a:cubicBezTo>
                    <a:pt x="53" y="223"/>
                    <a:pt x="54" y="222"/>
                    <a:pt x="54" y="222"/>
                  </a:cubicBezTo>
                  <a:close/>
                  <a:moveTo>
                    <a:pt x="28" y="223"/>
                  </a:moveTo>
                  <a:cubicBezTo>
                    <a:pt x="28" y="223"/>
                    <a:pt x="28" y="224"/>
                    <a:pt x="29" y="224"/>
                  </a:cubicBezTo>
                  <a:cubicBezTo>
                    <a:pt x="30" y="224"/>
                    <a:pt x="28" y="222"/>
                    <a:pt x="28" y="222"/>
                  </a:cubicBezTo>
                  <a:cubicBezTo>
                    <a:pt x="28" y="222"/>
                    <a:pt x="28" y="223"/>
                    <a:pt x="28" y="223"/>
                  </a:cubicBezTo>
                  <a:close/>
                  <a:moveTo>
                    <a:pt x="56" y="224"/>
                  </a:moveTo>
                  <a:cubicBezTo>
                    <a:pt x="56" y="223"/>
                    <a:pt x="57" y="223"/>
                    <a:pt x="57" y="222"/>
                  </a:cubicBezTo>
                  <a:cubicBezTo>
                    <a:pt x="56" y="222"/>
                    <a:pt x="55" y="223"/>
                    <a:pt x="56" y="224"/>
                  </a:cubicBezTo>
                  <a:close/>
                  <a:moveTo>
                    <a:pt x="31" y="224"/>
                  </a:moveTo>
                  <a:cubicBezTo>
                    <a:pt x="31" y="224"/>
                    <a:pt x="33" y="223"/>
                    <a:pt x="32" y="222"/>
                  </a:cubicBezTo>
                  <a:cubicBezTo>
                    <a:pt x="32" y="223"/>
                    <a:pt x="31" y="223"/>
                    <a:pt x="31" y="224"/>
                  </a:cubicBezTo>
                  <a:close/>
                  <a:moveTo>
                    <a:pt x="35" y="225"/>
                  </a:moveTo>
                  <a:cubicBezTo>
                    <a:pt x="35" y="224"/>
                    <a:pt x="35" y="223"/>
                    <a:pt x="34" y="223"/>
                  </a:cubicBezTo>
                  <a:cubicBezTo>
                    <a:pt x="34" y="224"/>
                    <a:pt x="35" y="225"/>
                    <a:pt x="35" y="225"/>
                  </a:cubicBezTo>
                  <a:close/>
                  <a:moveTo>
                    <a:pt x="61" y="225"/>
                  </a:moveTo>
                  <a:cubicBezTo>
                    <a:pt x="61" y="225"/>
                    <a:pt x="62" y="224"/>
                    <a:pt x="62" y="223"/>
                  </a:cubicBezTo>
                  <a:cubicBezTo>
                    <a:pt x="61" y="224"/>
                    <a:pt x="60" y="224"/>
                    <a:pt x="61" y="225"/>
                  </a:cubicBezTo>
                  <a:close/>
                  <a:moveTo>
                    <a:pt x="67" y="224"/>
                  </a:moveTo>
                  <a:cubicBezTo>
                    <a:pt x="67" y="224"/>
                    <a:pt x="68" y="224"/>
                    <a:pt x="68" y="223"/>
                  </a:cubicBezTo>
                  <a:cubicBezTo>
                    <a:pt x="67" y="223"/>
                    <a:pt x="67" y="224"/>
                    <a:pt x="67" y="224"/>
                  </a:cubicBezTo>
                  <a:close/>
                  <a:moveTo>
                    <a:pt x="56" y="225"/>
                  </a:moveTo>
                  <a:cubicBezTo>
                    <a:pt x="57" y="225"/>
                    <a:pt x="57" y="224"/>
                    <a:pt x="58" y="224"/>
                  </a:cubicBezTo>
                  <a:cubicBezTo>
                    <a:pt x="57" y="224"/>
                    <a:pt x="57" y="224"/>
                    <a:pt x="56" y="225"/>
                  </a:cubicBezTo>
                  <a:close/>
                  <a:moveTo>
                    <a:pt x="26" y="225"/>
                  </a:moveTo>
                  <a:cubicBezTo>
                    <a:pt x="26" y="225"/>
                    <a:pt x="26" y="226"/>
                    <a:pt x="27" y="226"/>
                  </a:cubicBezTo>
                  <a:cubicBezTo>
                    <a:pt x="27" y="225"/>
                    <a:pt x="27" y="225"/>
                    <a:pt x="27" y="225"/>
                  </a:cubicBezTo>
                  <a:cubicBezTo>
                    <a:pt x="27" y="224"/>
                    <a:pt x="26" y="223"/>
                    <a:pt x="26" y="225"/>
                  </a:cubicBezTo>
                  <a:close/>
                  <a:moveTo>
                    <a:pt x="53" y="226"/>
                  </a:moveTo>
                  <a:cubicBezTo>
                    <a:pt x="54" y="225"/>
                    <a:pt x="55" y="225"/>
                    <a:pt x="55" y="224"/>
                  </a:cubicBezTo>
                  <a:cubicBezTo>
                    <a:pt x="54" y="225"/>
                    <a:pt x="54" y="225"/>
                    <a:pt x="53" y="226"/>
                  </a:cubicBezTo>
                  <a:close/>
                  <a:moveTo>
                    <a:pt x="33" y="226"/>
                  </a:moveTo>
                  <a:cubicBezTo>
                    <a:pt x="33" y="226"/>
                    <a:pt x="34" y="226"/>
                    <a:pt x="34" y="225"/>
                  </a:cubicBezTo>
                  <a:cubicBezTo>
                    <a:pt x="33" y="225"/>
                    <a:pt x="34" y="225"/>
                    <a:pt x="33" y="225"/>
                  </a:cubicBezTo>
                  <a:cubicBezTo>
                    <a:pt x="33" y="225"/>
                    <a:pt x="33" y="226"/>
                    <a:pt x="33" y="226"/>
                  </a:cubicBezTo>
                  <a:close/>
                  <a:moveTo>
                    <a:pt x="67" y="225"/>
                  </a:moveTo>
                  <a:cubicBezTo>
                    <a:pt x="67" y="225"/>
                    <a:pt x="68" y="225"/>
                    <a:pt x="67" y="225"/>
                  </a:cubicBezTo>
                  <a:cubicBezTo>
                    <a:pt x="67" y="225"/>
                    <a:pt x="67" y="225"/>
                    <a:pt x="67" y="225"/>
                  </a:cubicBezTo>
                  <a:close/>
                  <a:moveTo>
                    <a:pt x="57" y="226"/>
                  </a:moveTo>
                  <a:cubicBezTo>
                    <a:pt x="57" y="226"/>
                    <a:pt x="58" y="226"/>
                    <a:pt x="58" y="225"/>
                  </a:cubicBezTo>
                  <a:cubicBezTo>
                    <a:pt x="57" y="225"/>
                    <a:pt x="57" y="226"/>
                    <a:pt x="57" y="226"/>
                  </a:cubicBezTo>
                  <a:close/>
                  <a:moveTo>
                    <a:pt x="61" y="226"/>
                  </a:moveTo>
                  <a:cubicBezTo>
                    <a:pt x="61" y="226"/>
                    <a:pt x="62" y="226"/>
                    <a:pt x="62" y="226"/>
                  </a:cubicBezTo>
                  <a:cubicBezTo>
                    <a:pt x="62" y="226"/>
                    <a:pt x="63" y="226"/>
                    <a:pt x="63" y="225"/>
                  </a:cubicBezTo>
                  <a:cubicBezTo>
                    <a:pt x="63" y="226"/>
                    <a:pt x="62" y="226"/>
                    <a:pt x="61" y="226"/>
                  </a:cubicBezTo>
                  <a:close/>
                  <a:moveTo>
                    <a:pt x="37" y="227"/>
                  </a:moveTo>
                  <a:cubicBezTo>
                    <a:pt x="36" y="227"/>
                    <a:pt x="36" y="226"/>
                    <a:pt x="36" y="226"/>
                  </a:cubicBezTo>
                  <a:cubicBezTo>
                    <a:pt x="36" y="226"/>
                    <a:pt x="36" y="227"/>
                    <a:pt x="37" y="227"/>
                  </a:cubicBezTo>
                  <a:close/>
                  <a:moveTo>
                    <a:pt x="25" y="227"/>
                  </a:moveTo>
                  <a:cubicBezTo>
                    <a:pt x="25" y="226"/>
                    <a:pt x="25" y="226"/>
                    <a:pt x="25" y="226"/>
                  </a:cubicBezTo>
                  <a:cubicBezTo>
                    <a:pt x="24" y="226"/>
                    <a:pt x="25" y="227"/>
                    <a:pt x="25" y="227"/>
                  </a:cubicBezTo>
                  <a:close/>
                  <a:moveTo>
                    <a:pt x="59" y="227"/>
                  </a:moveTo>
                  <a:cubicBezTo>
                    <a:pt x="59" y="227"/>
                    <a:pt x="59" y="227"/>
                    <a:pt x="59" y="227"/>
                  </a:cubicBezTo>
                  <a:cubicBezTo>
                    <a:pt x="60" y="227"/>
                    <a:pt x="60" y="226"/>
                    <a:pt x="60" y="226"/>
                  </a:cubicBezTo>
                  <a:cubicBezTo>
                    <a:pt x="60" y="226"/>
                    <a:pt x="59" y="226"/>
                    <a:pt x="59" y="227"/>
                  </a:cubicBezTo>
                  <a:close/>
                  <a:moveTo>
                    <a:pt x="31" y="227"/>
                  </a:moveTo>
                  <a:cubicBezTo>
                    <a:pt x="32" y="227"/>
                    <a:pt x="32" y="227"/>
                    <a:pt x="32" y="227"/>
                  </a:cubicBezTo>
                  <a:cubicBezTo>
                    <a:pt x="32" y="226"/>
                    <a:pt x="30" y="226"/>
                    <a:pt x="31" y="227"/>
                  </a:cubicBezTo>
                  <a:close/>
                  <a:moveTo>
                    <a:pt x="35" y="227"/>
                  </a:moveTo>
                  <a:cubicBezTo>
                    <a:pt x="35" y="227"/>
                    <a:pt x="35" y="228"/>
                    <a:pt x="36" y="229"/>
                  </a:cubicBezTo>
                  <a:cubicBezTo>
                    <a:pt x="36" y="229"/>
                    <a:pt x="37" y="229"/>
                    <a:pt x="37" y="228"/>
                  </a:cubicBezTo>
                  <a:cubicBezTo>
                    <a:pt x="36" y="228"/>
                    <a:pt x="36" y="226"/>
                    <a:pt x="35" y="227"/>
                  </a:cubicBezTo>
                  <a:close/>
                  <a:moveTo>
                    <a:pt x="28" y="228"/>
                  </a:moveTo>
                  <a:cubicBezTo>
                    <a:pt x="29" y="228"/>
                    <a:pt x="29" y="227"/>
                    <a:pt x="29" y="227"/>
                  </a:cubicBezTo>
                  <a:cubicBezTo>
                    <a:pt x="28" y="227"/>
                    <a:pt x="28" y="227"/>
                    <a:pt x="28" y="228"/>
                  </a:cubicBezTo>
                  <a:close/>
                  <a:moveTo>
                    <a:pt x="65" y="227"/>
                  </a:moveTo>
                  <a:cubicBezTo>
                    <a:pt x="65" y="227"/>
                    <a:pt x="65" y="227"/>
                    <a:pt x="65" y="227"/>
                  </a:cubicBezTo>
                  <a:cubicBezTo>
                    <a:pt x="65" y="227"/>
                    <a:pt x="65" y="227"/>
                    <a:pt x="65" y="227"/>
                  </a:cubicBezTo>
                  <a:close/>
                  <a:moveTo>
                    <a:pt x="34" y="228"/>
                  </a:moveTo>
                  <a:cubicBezTo>
                    <a:pt x="34" y="228"/>
                    <a:pt x="34" y="227"/>
                    <a:pt x="34" y="227"/>
                  </a:cubicBezTo>
                  <a:cubicBezTo>
                    <a:pt x="34" y="228"/>
                    <a:pt x="34" y="228"/>
                    <a:pt x="34" y="228"/>
                  </a:cubicBezTo>
                  <a:close/>
                  <a:moveTo>
                    <a:pt x="33" y="229"/>
                  </a:moveTo>
                  <a:cubicBezTo>
                    <a:pt x="33" y="229"/>
                    <a:pt x="34" y="229"/>
                    <a:pt x="34" y="229"/>
                  </a:cubicBezTo>
                  <a:cubicBezTo>
                    <a:pt x="33" y="229"/>
                    <a:pt x="34" y="228"/>
                    <a:pt x="33" y="228"/>
                  </a:cubicBezTo>
                  <a:cubicBezTo>
                    <a:pt x="33" y="229"/>
                    <a:pt x="33" y="229"/>
                    <a:pt x="33" y="2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9" name="chenying0907 17"/>
            <p:cNvSpPr>
              <a:spLocks noEditPoints="1"/>
            </p:cNvSpPr>
            <p:nvPr/>
          </p:nvSpPr>
          <p:spPr bwMode="auto">
            <a:xfrm>
              <a:off x="8842375" y="3035301"/>
              <a:ext cx="134938" cy="184150"/>
            </a:xfrm>
            <a:custGeom>
              <a:avLst/>
              <a:gdLst>
                <a:gd name="T0" fmla="*/ 24 w 36"/>
                <a:gd name="T1" fmla="*/ 47 h 49"/>
                <a:gd name="T2" fmla="*/ 10 w 36"/>
                <a:gd name="T3" fmla="*/ 2 h 49"/>
                <a:gd name="T4" fmla="*/ 14 w 36"/>
                <a:gd name="T5" fmla="*/ 3 h 49"/>
                <a:gd name="T6" fmla="*/ 14 w 36"/>
                <a:gd name="T7" fmla="*/ 4 h 49"/>
                <a:gd name="T8" fmla="*/ 19 w 36"/>
                <a:gd name="T9" fmla="*/ 6 h 49"/>
                <a:gd name="T10" fmla="*/ 24 w 36"/>
                <a:gd name="T11" fmla="*/ 8 h 49"/>
                <a:gd name="T12" fmla="*/ 17 w 36"/>
                <a:gd name="T13" fmla="*/ 8 h 49"/>
                <a:gd name="T14" fmla="*/ 31 w 36"/>
                <a:gd name="T15" fmla="*/ 12 h 49"/>
                <a:gd name="T16" fmla="*/ 17 w 36"/>
                <a:gd name="T17" fmla="*/ 10 h 49"/>
                <a:gd name="T18" fmla="*/ 22 w 36"/>
                <a:gd name="T19" fmla="*/ 10 h 49"/>
                <a:gd name="T20" fmla="*/ 13 w 36"/>
                <a:gd name="T21" fmla="*/ 13 h 49"/>
                <a:gd name="T22" fmla="*/ 23 w 36"/>
                <a:gd name="T23" fmla="*/ 12 h 49"/>
                <a:gd name="T24" fmla="*/ 21 w 36"/>
                <a:gd name="T25" fmla="*/ 12 h 49"/>
                <a:gd name="T26" fmla="*/ 17 w 36"/>
                <a:gd name="T27" fmla="*/ 12 h 49"/>
                <a:gd name="T28" fmla="*/ 28 w 36"/>
                <a:gd name="T29" fmla="*/ 14 h 49"/>
                <a:gd name="T30" fmla="*/ 5 w 36"/>
                <a:gd name="T31" fmla="*/ 15 h 49"/>
                <a:gd name="T32" fmla="*/ 18 w 36"/>
                <a:gd name="T33" fmla="*/ 15 h 49"/>
                <a:gd name="T34" fmla="*/ 15 w 36"/>
                <a:gd name="T35" fmla="*/ 17 h 49"/>
                <a:gd name="T36" fmla="*/ 13 w 36"/>
                <a:gd name="T37" fmla="*/ 15 h 49"/>
                <a:gd name="T38" fmla="*/ 26 w 36"/>
                <a:gd name="T39" fmla="*/ 16 h 49"/>
                <a:gd name="T40" fmla="*/ 20 w 36"/>
                <a:gd name="T41" fmla="*/ 17 h 49"/>
                <a:gd name="T42" fmla="*/ 29 w 36"/>
                <a:gd name="T43" fmla="*/ 19 h 49"/>
                <a:gd name="T44" fmla="*/ 17 w 36"/>
                <a:gd name="T45" fmla="*/ 18 h 49"/>
                <a:gd name="T46" fmla="*/ 20 w 36"/>
                <a:gd name="T47" fmla="*/ 20 h 49"/>
                <a:gd name="T48" fmla="*/ 27 w 36"/>
                <a:gd name="T49" fmla="*/ 20 h 49"/>
                <a:gd name="T50" fmla="*/ 12 w 36"/>
                <a:gd name="T51" fmla="*/ 21 h 49"/>
                <a:gd name="T52" fmla="*/ 30 w 36"/>
                <a:gd name="T53" fmla="*/ 20 h 49"/>
                <a:gd name="T54" fmla="*/ 26 w 36"/>
                <a:gd name="T55" fmla="*/ 22 h 49"/>
                <a:gd name="T56" fmla="*/ 1 w 36"/>
                <a:gd name="T57" fmla="*/ 26 h 49"/>
                <a:gd name="T58" fmla="*/ 3 w 36"/>
                <a:gd name="T59" fmla="*/ 22 h 49"/>
                <a:gd name="T60" fmla="*/ 6 w 36"/>
                <a:gd name="T61" fmla="*/ 25 h 49"/>
                <a:gd name="T62" fmla="*/ 10 w 36"/>
                <a:gd name="T63" fmla="*/ 23 h 49"/>
                <a:gd name="T64" fmla="*/ 18 w 36"/>
                <a:gd name="T65" fmla="*/ 27 h 49"/>
                <a:gd name="T66" fmla="*/ 11 w 36"/>
                <a:gd name="T67" fmla="*/ 26 h 49"/>
                <a:gd name="T68" fmla="*/ 16 w 36"/>
                <a:gd name="T69" fmla="*/ 25 h 49"/>
                <a:gd name="T70" fmla="*/ 34 w 36"/>
                <a:gd name="T71" fmla="*/ 27 h 49"/>
                <a:gd name="T72" fmla="*/ 19 w 36"/>
                <a:gd name="T73" fmla="*/ 27 h 49"/>
                <a:gd name="T74" fmla="*/ 26 w 36"/>
                <a:gd name="T75" fmla="*/ 29 h 49"/>
                <a:gd name="T76" fmla="*/ 6 w 36"/>
                <a:gd name="T77" fmla="*/ 27 h 49"/>
                <a:gd name="T78" fmla="*/ 11 w 36"/>
                <a:gd name="T79" fmla="*/ 28 h 49"/>
                <a:gd name="T80" fmla="*/ 17 w 36"/>
                <a:gd name="T81" fmla="*/ 30 h 49"/>
                <a:gd name="T82" fmla="*/ 20 w 36"/>
                <a:gd name="T83" fmla="*/ 32 h 49"/>
                <a:gd name="T84" fmla="*/ 24 w 36"/>
                <a:gd name="T85" fmla="*/ 29 h 49"/>
                <a:gd name="T86" fmla="*/ 5 w 36"/>
                <a:gd name="T87" fmla="*/ 30 h 49"/>
                <a:gd name="T88" fmla="*/ 18 w 36"/>
                <a:gd name="T89" fmla="*/ 33 h 49"/>
                <a:gd name="T90" fmla="*/ 17 w 36"/>
                <a:gd name="T91" fmla="*/ 32 h 49"/>
                <a:gd name="T92" fmla="*/ 23 w 36"/>
                <a:gd name="T93" fmla="*/ 32 h 49"/>
                <a:gd name="T94" fmla="*/ 19 w 36"/>
                <a:gd name="T95" fmla="*/ 35 h 49"/>
                <a:gd name="T96" fmla="*/ 16 w 36"/>
                <a:gd name="T97" fmla="*/ 33 h 49"/>
                <a:gd name="T98" fmla="*/ 13 w 36"/>
                <a:gd name="T99" fmla="*/ 36 h 49"/>
                <a:gd name="T100" fmla="*/ 23 w 36"/>
                <a:gd name="T101" fmla="*/ 37 h 49"/>
                <a:gd name="T102" fmla="*/ 18 w 36"/>
                <a:gd name="T103" fmla="*/ 35 h 49"/>
                <a:gd name="T104" fmla="*/ 8 w 36"/>
                <a:gd name="T105" fmla="*/ 38 h 49"/>
                <a:gd name="T106" fmla="*/ 28 w 36"/>
                <a:gd name="T107" fmla="*/ 39 h 49"/>
                <a:gd name="T108" fmla="*/ 19 w 36"/>
                <a:gd name="T109" fmla="*/ 40 h 49"/>
                <a:gd name="T110" fmla="*/ 25 w 36"/>
                <a:gd name="T111" fmla="*/ 42 h 49"/>
                <a:gd name="T112" fmla="*/ 10 w 36"/>
                <a:gd name="T113" fmla="*/ 40 h 49"/>
                <a:gd name="T114" fmla="*/ 17 w 36"/>
                <a:gd name="T115" fmla="*/ 43 h 49"/>
                <a:gd name="T116" fmla="*/ 14 w 36"/>
                <a:gd name="T117" fmla="*/ 45 h 49"/>
                <a:gd name="T118" fmla="*/ 22 w 36"/>
                <a:gd name="T119"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 h="49">
                  <a:moveTo>
                    <a:pt x="22" y="1"/>
                  </a:moveTo>
                  <a:cubicBezTo>
                    <a:pt x="22" y="2"/>
                    <a:pt x="22" y="1"/>
                    <a:pt x="22" y="2"/>
                  </a:cubicBezTo>
                  <a:cubicBezTo>
                    <a:pt x="22" y="2"/>
                    <a:pt x="23" y="2"/>
                    <a:pt x="23" y="2"/>
                  </a:cubicBezTo>
                  <a:cubicBezTo>
                    <a:pt x="24" y="2"/>
                    <a:pt x="23" y="2"/>
                    <a:pt x="24" y="2"/>
                  </a:cubicBezTo>
                  <a:cubicBezTo>
                    <a:pt x="27" y="3"/>
                    <a:pt x="29" y="4"/>
                    <a:pt x="30" y="6"/>
                  </a:cubicBezTo>
                  <a:cubicBezTo>
                    <a:pt x="33" y="8"/>
                    <a:pt x="34" y="12"/>
                    <a:pt x="35" y="16"/>
                  </a:cubicBezTo>
                  <a:cubicBezTo>
                    <a:pt x="36" y="17"/>
                    <a:pt x="36" y="19"/>
                    <a:pt x="36" y="20"/>
                  </a:cubicBezTo>
                  <a:cubicBezTo>
                    <a:pt x="36" y="22"/>
                    <a:pt x="36" y="22"/>
                    <a:pt x="36" y="24"/>
                  </a:cubicBezTo>
                  <a:cubicBezTo>
                    <a:pt x="36" y="26"/>
                    <a:pt x="36" y="27"/>
                    <a:pt x="36" y="28"/>
                  </a:cubicBezTo>
                  <a:cubicBezTo>
                    <a:pt x="36" y="29"/>
                    <a:pt x="36" y="31"/>
                    <a:pt x="35" y="32"/>
                  </a:cubicBezTo>
                  <a:cubicBezTo>
                    <a:pt x="35" y="35"/>
                    <a:pt x="33" y="39"/>
                    <a:pt x="31" y="41"/>
                  </a:cubicBezTo>
                  <a:cubicBezTo>
                    <a:pt x="29" y="44"/>
                    <a:pt x="26" y="45"/>
                    <a:pt x="24" y="47"/>
                  </a:cubicBezTo>
                  <a:cubicBezTo>
                    <a:pt x="23" y="48"/>
                    <a:pt x="24" y="49"/>
                    <a:pt x="23" y="49"/>
                  </a:cubicBezTo>
                  <a:cubicBezTo>
                    <a:pt x="22" y="49"/>
                    <a:pt x="23" y="48"/>
                    <a:pt x="23" y="47"/>
                  </a:cubicBezTo>
                  <a:cubicBezTo>
                    <a:pt x="19" y="47"/>
                    <a:pt x="16" y="48"/>
                    <a:pt x="13" y="47"/>
                  </a:cubicBezTo>
                  <a:cubicBezTo>
                    <a:pt x="13" y="47"/>
                    <a:pt x="13" y="47"/>
                    <a:pt x="13" y="47"/>
                  </a:cubicBezTo>
                  <a:cubicBezTo>
                    <a:pt x="12" y="47"/>
                    <a:pt x="12" y="47"/>
                    <a:pt x="12" y="46"/>
                  </a:cubicBezTo>
                  <a:cubicBezTo>
                    <a:pt x="10" y="45"/>
                    <a:pt x="9" y="45"/>
                    <a:pt x="8" y="44"/>
                  </a:cubicBezTo>
                  <a:cubicBezTo>
                    <a:pt x="5" y="41"/>
                    <a:pt x="4" y="38"/>
                    <a:pt x="2" y="34"/>
                  </a:cubicBezTo>
                  <a:cubicBezTo>
                    <a:pt x="2" y="33"/>
                    <a:pt x="2" y="32"/>
                    <a:pt x="1" y="31"/>
                  </a:cubicBezTo>
                  <a:cubicBezTo>
                    <a:pt x="1" y="30"/>
                    <a:pt x="0" y="29"/>
                    <a:pt x="0" y="28"/>
                  </a:cubicBezTo>
                  <a:cubicBezTo>
                    <a:pt x="0" y="27"/>
                    <a:pt x="0" y="26"/>
                    <a:pt x="0" y="25"/>
                  </a:cubicBezTo>
                  <a:cubicBezTo>
                    <a:pt x="1" y="19"/>
                    <a:pt x="2" y="14"/>
                    <a:pt x="4" y="9"/>
                  </a:cubicBezTo>
                  <a:cubicBezTo>
                    <a:pt x="6" y="7"/>
                    <a:pt x="8" y="4"/>
                    <a:pt x="10" y="2"/>
                  </a:cubicBezTo>
                  <a:cubicBezTo>
                    <a:pt x="13" y="1"/>
                    <a:pt x="19" y="0"/>
                    <a:pt x="22" y="1"/>
                  </a:cubicBezTo>
                  <a:close/>
                  <a:moveTo>
                    <a:pt x="20" y="2"/>
                  </a:moveTo>
                  <a:cubicBezTo>
                    <a:pt x="20" y="2"/>
                    <a:pt x="21" y="3"/>
                    <a:pt x="22" y="2"/>
                  </a:cubicBezTo>
                  <a:cubicBezTo>
                    <a:pt x="21" y="2"/>
                    <a:pt x="20" y="2"/>
                    <a:pt x="20" y="2"/>
                  </a:cubicBezTo>
                  <a:close/>
                  <a:moveTo>
                    <a:pt x="15" y="6"/>
                  </a:moveTo>
                  <a:cubicBezTo>
                    <a:pt x="15" y="5"/>
                    <a:pt x="16" y="5"/>
                    <a:pt x="16" y="4"/>
                  </a:cubicBezTo>
                  <a:cubicBezTo>
                    <a:pt x="16" y="4"/>
                    <a:pt x="16" y="4"/>
                    <a:pt x="16" y="3"/>
                  </a:cubicBezTo>
                  <a:cubicBezTo>
                    <a:pt x="17" y="3"/>
                    <a:pt x="17" y="3"/>
                    <a:pt x="17" y="3"/>
                  </a:cubicBezTo>
                  <a:cubicBezTo>
                    <a:pt x="17" y="3"/>
                    <a:pt x="17" y="3"/>
                    <a:pt x="17" y="4"/>
                  </a:cubicBezTo>
                  <a:cubicBezTo>
                    <a:pt x="18" y="3"/>
                    <a:pt x="18" y="3"/>
                    <a:pt x="18" y="3"/>
                  </a:cubicBezTo>
                  <a:cubicBezTo>
                    <a:pt x="16" y="2"/>
                    <a:pt x="15" y="5"/>
                    <a:pt x="15" y="6"/>
                  </a:cubicBezTo>
                  <a:close/>
                  <a:moveTo>
                    <a:pt x="14" y="3"/>
                  </a:moveTo>
                  <a:cubicBezTo>
                    <a:pt x="14" y="3"/>
                    <a:pt x="15" y="3"/>
                    <a:pt x="15" y="3"/>
                  </a:cubicBezTo>
                  <a:cubicBezTo>
                    <a:pt x="15" y="3"/>
                    <a:pt x="14" y="3"/>
                    <a:pt x="14" y="3"/>
                  </a:cubicBezTo>
                  <a:close/>
                  <a:moveTo>
                    <a:pt x="19" y="4"/>
                  </a:moveTo>
                  <a:cubicBezTo>
                    <a:pt x="19" y="4"/>
                    <a:pt x="20" y="5"/>
                    <a:pt x="20" y="4"/>
                  </a:cubicBezTo>
                  <a:cubicBezTo>
                    <a:pt x="20" y="4"/>
                    <a:pt x="20" y="3"/>
                    <a:pt x="19" y="3"/>
                  </a:cubicBezTo>
                  <a:cubicBezTo>
                    <a:pt x="19" y="4"/>
                    <a:pt x="19" y="4"/>
                    <a:pt x="19" y="4"/>
                  </a:cubicBezTo>
                  <a:close/>
                  <a:moveTo>
                    <a:pt x="26" y="6"/>
                  </a:moveTo>
                  <a:cubicBezTo>
                    <a:pt x="29" y="5"/>
                    <a:pt x="30" y="9"/>
                    <a:pt x="32" y="10"/>
                  </a:cubicBezTo>
                  <a:cubicBezTo>
                    <a:pt x="30" y="7"/>
                    <a:pt x="27" y="3"/>
                    <a:pt x="23" y="3"/>
                  </a:cubicBezTo>
                  <a:cubicBezTo>
                    <a:pt x="24" y="4"/>
                    <a:pt x="25" y="5"/>
                    <a:pt x="26" y="6"/>
                  </a:cubicBezTo>
                  <a:close/>
                  <a:moveTo>
                    <a:pt x="13" y="6"/>
                  </a:moveTo>
                  <a:cubicBezTo>
                    <a:pt x="13" y="5"/>
                    <a:pt x="13" y="5"/>
                    <a:pt x="14" y="4"/>
                  </a:cubicBezTo>
                  <a:cubicBezTo>
                    <a:pt x="13" y="4"/>
                    <a:pt x="12" y="5"/>
                    <a:pt x="13" y="6"/>
                  </a:cubicBezTo>
                  <a:close/>
                  <a:moveTo>
                    <a:pt x="20" y="7"/>
                  </a:moveTo>
                  <a:cubicBezTo>
                    <a:pt x="21" y="6"/>
                    <a:pt x="22" y="6"/>
                    <a:pt x="23" y="5"/>
                  </a:cubicBezTo>
                  <a:cubicBezTo>
                    <a:pt x="22" y="5"/>
                    <a:pt x="22" y="4"/>
                    <a:pt x="21" y="4"/>
                  </a:cubicBezTo>
                  <a:cubicBezTo>
                    <a:pt x="21" y="5"/>
                    <a:pt x="20" y="6"/>
                    <a:pt x="20" y="7"/>
                  </a:cubicBezTo>
                  <a:close/>
                  <a:moveTo>
                    <a:pt x="11" y="5"/>
                  </a:moveTo>
                  <a:cubicBezTo>
                    <a:pt x="11" y="5"/>
                    <a:pt x="11" y="5"/>
                    <a:pt x="11" y="5"/>
                  </a:cubicBezTo>
                  <a:cubicBezTo>
                    <a:pt x="9" y="6"/>
                    <a:pt x="7" y="7"/>
                    <a:pt x="7" y="9"/>
                  </a:cubicBezTo>
                  <a:cubicBezTo>
                    <a:pt x="9" y="8"/>
                    <a:pt x="9" y="6"/>
                    <a:pt x="11" y="5"/>
                  </a:cubicBezTo>
                  <a:close/>
                  <a:moveTo>
                    <a:pt x="19" y="6"/>
                  </a:moveTo>
                  <a:cubicBezTo>
                    <a:pt x="19" y="6"/>
                    <a:pt x="19" y="5"/>
                    <a:pt x="19" y="5"/>
                  </a:cubicBezTo>
                  <a:cubicBezTo>
                    <a:pt x="18" y="5"/>
                    <a:pt x="18" y="5"/>
                    <a:pt x="19" y="6"/>
                  </a:cubicBezTo>
                  <a:close/>
                  <a:moveTo>
                    <a:pt x="13" y="7"/>
                  </a:moveTo>
                  <a:cubicBezTo>
                    <a:pt x="14" y="7"/>
                    <a:pt x="14" y="5"/>
                    <a:pt x="14" y="5"/>
                  </a:cubicBezTo>
                  <a:cubicBezTo>
                    <a:pt x="14" y="5"/>
                    <a:pt x="13" y="6"/>
                    <a:pt x="13" y="7"/>
                  </a:cubicBezTo>
                  <a:close/>
                  <a:moveTo>
                    <a:pt x="14" y="7"/>
                  </a:moveTo>
                  <a:cubicBezTo>
                    <a:pt x="14" y="7"/>
                    <a:pt x="14" y="7"/>
                    <a:pt x="14" y="7"/>
                  </a:cubicBezTo>
                  <a:cubicBezTo>
                    <a:pt x="13" y="8"/>
                    <a:pt x="14" y="10"/>
                    <a:pt x="14" y="10"/>
                  </a:cubicBezTo>
                  <a:cubicBezTo>
                    <a:pt x="15" y="9"/>
                    <a:pt x="16" y="7"/>
                    <a:pt x="17" y="5"/>
                  </a:cubicBezTo>
                  <a:cubicBezTo>
                    <a:pt x="17" y="5"/>
                    <a:pt x="17" y="5"/>
                    <a:pt x="17" y="5"/>
                  </a:cubicBezTo>
                  <a:cubicBezTo>
                    <a:pt x="16" y="6"/>
                    <a:pt x="15" y="7"/>
                    <a:pt x="14" y="7"/>
                  </a:cubicBezTo>
                  <a:close/>
                  <a:moveTo>
                    <a:pt x="24" y="6"/>
                  </a:moveTo>
                  <a:cubicBezTo>
                    <a:pt x="23" y="7"/>
                    <a:pt x="23" y="8"/>
                    <a:pt x="24" y="9"/>
                  </a:cubicBezTo>
                  <a:cubicBezTo>
                    <a:pt x="24" y="9"/>
                    <a:pt x="24" y="8"/>
                    <a:pt x="24" y="8"/>
                  </a:cubicBezTo>
                  <a:cubicBezTo>
                    <a:pt x="25" y="8"/>
                    <a:pt x="25" y="8"/>
                    <a:pt x="25" y="9"/>
                  </a:cubicBezTo>
                  <a:cubicBezTo>
                    <a:pt x="25" y="9"/>
                    <a:pt x="24" y="9"/>
                    <a:pt x="24" y="10"/>
                  </a:cubicBezTo>
                  <a:cubicBezTo>
                    <a:pt x="24" y="11"/>
                    <a:pt x="25" y="12"/>
                    <a:pt x="25" y="13"/>
                  </a:cubicBezTo>
                  <a:cubicBezTo>
                    <a:pt x="26" y="13"/>
                    <a:pt x="26" y="12"/>
                    <a:pt x="27" y="12"/>
                  </a:cubicBezTo>
                  <a:cubicBezTo>
                    <a:pt x="26" y="10"/>
                    <a:pt x="25" y="9"/>
                    <a:pt x="26" y="7"/>
                  </a:cubicBezTo>
                  <a:cubicBezTo>
                    <a:pt x="25" y="7"/>
                    <a:pt x="25" y="6"/>
                    <a:pt x="24" y="6"/>
                  </a:cubicBezTo>
                  <a:close/>
                  <a:moveTo>
                    <a:pt x="11" y="8"/>
                  </a:moveTo>
                  <a:cubicBezTo>
                    <a:pt x="11" y="7"/>
                    <a:pt x="12" y="7"/>
                    <a:pt x="12" y="7"/>
                  </a:cubicBezTo>
                  <a:cubicBezTo>
                    <a:pt x="12" y="7"/>
                    <a:pt x="11" y="7"/>
                    <a:pt x="11" y="8"/>
                  </a:cubicBezTo>
                  <a:close/>
                  <a:moveTo>
                    <a:pt x="17" y="8"/>
                  </a:moveTo>
                  <a:cubicBezTo>
                    <a:pt x="17" y="7"/>
                    <a:pt x="17" y="7"/>
                    <a:pt x="17" y="7"/>
                  </a:cubicBezTo>
                  <a:cubicBezTo>
                    <a:pt x="17" y="7"/>
                    <a:pt x="17" y="7"/>
                    <a:pt x="17" y="8"/>
                  </a:cubicBezTo>
                  <a:close/>
                  <a:moveTo>
                    <a:pt x="9" y="9"/>
                  </a:moveTo>
                  <a:cubicBezTo>
                    <a:pt x="10" y="9"/>
                    <a:pt x="10" y="8"/>
                    <a:pt x="10" y="7"/>
                  </a:cubicBezTo>
                  <a:cubicBezTo>
                    <a:pt x="10" y="7"/>
                    <a:pt x="9" y="8"/>
                    <a:pt x="9" y="9"/>
                  </a:cubicBezTo>
                  <a:close/>
                  <a:moveTo>
                    <a:pt x="21" y="8"/>
                  </a:moveTo>
                  <a:cubicBezTo>
                    <a:pt x="21" y="8"/>
                    <a:pt x="21" y="8"/>
                    <a:pt x="21" y="8"/>
                  </a:cubicBezTo>
                  <a:cubicBezTo>
                    <a:pt x="22" y="8"/>
                    <a:pt x="22" y="8"/>
                    <a:pt x="22" y="7"/>
                  </a:cubicBezTo>
                  <a:cubicBezTo>
                    <a:pt x="21" y="7"/>
                    <a:pt x="21" y="7"/>
                    <a:pt x="21" y="8"/>
                  </a:cubicBezTo>
                  <a:close/>
                  <a:moveTo>
                    <a:pt x="29" y="9"/>
                  </a:moveTo>
                  <a:cubicBezTo>
                    <a:pt x="29" y="10"/>
                    <a:pt x="29" y="9"/>
                    <a:pt x="29" y="9"/>
                  </a:cubicBezTo>
                  <a:cubicBezTo>
                    <a:pt x="29" y="10"/>
                    <a:pt x="29" y="10"/>
                    <a:pt x="29" y="10"/>
                  </a:cubicBezTo>
                  <a:cubicBezTo>
                    <a:pt x="29" y="10"/>
                    <a:pt x="30" y="10"/>
                    <a:pt x="30" y="10"/>
                  </a:cubicBezTo>
                  <a:cubicBezTo>
                    <a:pt x="29" y="11"/>
                    <a:pt x="30" y="12"/>
                    <a:pt x="31" y="12"/>
                  </a:cubicBezTo>
                  <a:cubicBezTo>
                    <a:pt x="30" y="13"/>
                    <a:pt x="32" y="13"/>
                    <a:pt x="32" y="14"/>
                  </a:cubicBezTo>
                  <a:cubicBezTo>
                    <a:pt x="32" y="14"/>
                    <a:pt x="32" y="14"/>
                    <a:pt x="32" y="15"/>
                  </a:cubicBezTo>
                  <a:cubicBezTo>
                    <a:pt x="32" y="15"/>
                    <a:pt x="33" y="16"/>
                    <a:pt x="33" y="16"/>
                  </a:cubicBezTo>
                  <a:cubicBezTo>
                    <a:pt x="34" y="18"/>
                    <a:pt x="34" y="19"/>
                    <a:pt x="35" y="20"/>
                  </a:cubicBezTo>
                  <a:cubicBezTo>
                    <a:pt x="35" y="14"/>
                    <a:pt x="31" y="10"/>
                    <a:pt x="28" y="7"/>
                  </a:cubicBezTo>
                  <a:cubicBezTo>
                    <a:pt x="28" y="8"/>
                    <a:pt x="29" y="9"/>
                    <a:pt x="29" y="9"/>
                  </a:cubicBezTo>
                  <a:close/>
                  <a:moveTo>
                    <a:pt x="17" y="9"/>
                  </a:moveTo>
                  <a:cubicBezTo>
                    <a:pt x="16" y="9"/>
                    <a:pt x="17" y="8"/>
                    <a:pt x="16" y="8"/>
                  </a:cubicBezTo>
                  <a:cubicBezTo>
                    <a:pt x="16" y="9"/>
                    <a:pt x="15" y="10"/>
                    <a:pt x="16" y="10"/>
                  </a:cubicBezTo>
                  <a:cubicBezTo>
                    <a:pt x="14" y="11"/>
                    <a:pt x="15" y="13"/>
                    <a:pt x="16" y="13"/>
                  </a:cubicBezTo>
                  <a:cubicBezTo>
                    <a:pt x="17" y="12"/>
                    <a:pt x="16" y="11"/>
                    <a:pt x="16" y="10"/>
                  </a:cubicBezTo>
                  <a:cubicBezTo>
                    <a:pt x="17" y="10"/>
                    <a:pt x="17" y="10"/>
                    <a:pt x="17" y="10"/>
                  </a:cubicBezTo>
                  <a:cubicBezTo>
                    <a:pt x="18" y="9"/>
                    <a:pt x="18" y="9"/>
                    <a:pt x="18" y="8"/>
                  </a:cubicBezTo>
                  <a:cubicBezTo>
                    <a:pt x="18" y="7"/>
                    <a:pt x="17" y="8"/>
                    <a:pt x="17" y="9"/>
                  </a:cubicBezTo>
                  <a:close/>
                  <a:moveTo>
                    <a:pt x="11" y="9"/>
                  </a:moveTo>
                  <a:cubicBezTo>
                    <a:pt x="11" y="8"/>
                    <a:pt x="11" y="8"/>
                    <a:pt x="11" y="8"/>
                  </a:cubicBezTo>
                  <a:cubicBezTo>
                    <a:pt x="11" y="8"/>
                    <a:pt x="10" y="8"/>
                    <a:pt x="11" y="9"/>
                  </a:cubicBezTo>
                  <a:close/>
                  <a:moveTo>
                    <a:pt x="11" y="10"/>
                  </a:moveTo>
                  <a:cubicBezTo>
                    <a:pt x="12" y="10"/>
                    <a:pt x="12" y="9"/>
                    <a:pt x="12" y="8"/>
                  </a:cubicBezTo>
                  <a:cubicBezTo>
                    <a:pt x="12" y="8"/>
                    <a:pt x="12" y="8"/>
                    <a:pt x="12" y="8"/>
                  </a:cubicBezTo>
                  <a:cubicBezTo>
                    <a:pt x="12" y="9"/>
                    <a:pt x="11" y="9"/>
                    <a:pt x="11" y="10"/>
                  </a:cubicBezTo>
                  <a:close/>
                  <a:moveTo>
                    <a:pt x="22" y="10"/>
                  </a:moveTo>
                  <a:cubicBezTo>
                    <a:pt x="23" y="10"/>
                    <a:pt x="23" y="9"/>
                    <a:pt x="22" y="8"/>
                  </a:cubicBezTo>
                  <a:cubicBezTo>
                    <a:pt x="21" y="9"/>
                    <a:pt x="22" y="10"/>
                    <a:pt x="22" y="10"/>
                  </a:cubicBezTo>
                  <a:close/>
                  <a:moveTo>
                    <a:pt x="20" y="10"/>
                  </a:moveTo>
                  <a:cubicBezTo>
                    <a:pt x="21" y="10"/>
                    <a:pt x="20" y="9"/>
                    <a:pt x="20" y="9"/>
                  </a:cubicBezTo>
                  <a:cubicBezTo>
                    <a:pt x="20" y="9"/>
                    <a:pt x="20" y="10"/>
                    <a:pt x="20" y="10"/>
                  </a:cubicBezTo>
                  <a:close/>
                  <a:moveTo>
                    <a:pt x="19" y="9"/>
                  </a:moveTo>
                  <a:cubicBezTo>
                    <a:pt x="18" y="10"/>
                    <a:pt x="18" y="10"/>
                    <a:pt x="18" y="11"/>
                  </a:cubicBezTo>
                  <a:cubicBezTo>
                    <a:pt x="18" y="11"/>
                    <a:pt x="18" y="12"/>
                    <a:pt x="19" y="13"/>
                  </a:cubicBezTo>
                  <a:cubicBezTo>
                    <a:pt x="19" y="12"/>
                    <a:pt x="19" y="12"/>
                    <a:pt x="20" y="11"/>
                  </a:cubicBezTo>
                  <a:cubicBezTo>
                    <a:pt x="20" y="11"/>
                    <a:pt x="19" y="11"/>
                    <a:pt x="19" y="10"/>
                  </a:cubicBezTo>
                  <a:cubicBezTo>
                    <a:pt x="18" y="10"/>
                    <a:pt x="20" y="10"/>
                    <a:pt x="19" y="9"/>
                  </a:cubicBezTo>
                  <a:close/>
                  <a:moveTo>
                    <a:pt x="13" y="13"/>
                  </a:moveTo>
                  <a:cubicBezTo>
                    <a:pt x="14" y="12"/>
                    <a:pt x="14" y="10"/>
                    <a:pt x="13" y="9"/>
                  </a:cubicBezTo>
                  <a:cubicBezTo>
                    <a:pt x="11" y="10"/>
                    <a:pt x="12" y="13"/>
                    <a:pt x="13" y="13"/>
                  </a:cubicBezTo>
                  <a:close/>
                  <a:moveTo>
                    <a:pt x="8" y="11"/>
                  </a:moveTo>
                  <a:cubicBezTo>
                    <a:pt x="9" y="11"/>
                    <a:pt x="9" y="10"/>
                    <a:pt x="9" y="10"/>
                  </a:cubicBezTo>
                  <a:cubicBezTo>
                    <a:pt x="9" y="10"/>
                    <a:pt x="8" y="10"/>
                    <a:pt x="8" y="10"/>
                  </a:cubicBezTo>
                  <a:cubicBezTo>
                    <a:pt x="8" y="10"/>
                    <a:pt x="8" y="11"/>
                    <a:pt x="8" y="11"/>
                  </a:cubicBezTo>
                  <a:close/>
                  <a:moveTo>
                    <a:pt x="4" y="14"/>
                  </a:moveTo>
                  <a:cubicBezTo>
                    <a:pt x="4" y="13"/>
                    <a:pt x="5" y="11"/>
                    <a:pt x="6" y="10"/>
                  </a:cubicBezTo>
                  <a:cubicBezTo>
                    <a:pt x="5" y="11"/>
                    <a:pt x="4" y="13"/>
                    <a:pt x="4" y="14"/>
                  </a:cubicBezTo>
                  <a:close/>
                  <a:moveTo>
                    <a:pt x="21" y="11"/>
                  </a:moveTo>
                  <a:cubicBezTo>
                    <a:pt x="21" y="11"/>
                    <a:pt x="21" y="11"/>
                    <a:pt x="21" y="11"/>
                  </a:cubicBezTo>
                  <a:cubicBezTo>
                    <a:pt x="21" y="11"/>
                    <a:pt x="21" y="10"/>
                    <a:pt x="21" y="10"/>
                  </a:cubicBezTo>
                  <a:cubicBezTo>
                    <a:pt x="21" y="10"/>
                    <a:pt x="21" y="10"/>
                    <a:pt x="21" y="11"/>
                  </a:cubicBezTo>
                  <a:close/>
                  <a:moveTo>
                    <a:pt x="23" y="12"/>
                  </a:moveTo>
                  <a:cubicBezTo>
                    <a:pt x="23" y="12"/>
                    <a:pt x="24" y="12"/>
                    <a:pt x="24" y="11"/>
                  </a:cubicBezTo>
                  <a:cubicBezTo>
                    <a:pt x="24" y="11"/>
                    <a:pt x="23" y="11"/>
                    <a:pt x="23" y="11"/>
                  </a:cubicBezTo>
                  <a:cubicBezTo>
                    <a:pt x="23" y="11"/>
                    <a:pt x="23" y="12"/>
                    <a:pt x="23" y="12"/>
                  </a:cubicBezTo>
                  <a:close/>
                  <a:moveTo>
                    <a:pt x="9" y="14"/>
                  </a:moveTo>
                  <a:cubicBezTo>
                    <a:pt x="10" y="13"/>
                    <a:pt x="11" y="12"/>
                    <a:pt x="10" y="11"/>
                  </a:cubicBezTo>
                  <a:cubicBezTo>
                    <a:pt x="10" y="12"/>
                    <a:pt x="8" y="13"/>
                    <a:pt x="9" y="14"/>
                  </a:cubicBezTo>
                  <a:close/>
                  <a:moveTo>
                    <a:pt x="30" y="16"/>
                  </a:moveTo>
                  <a:cubicBezTo>
                    <a:pt x="30" y="16"/>
                    <a:pt x="30" y="15"/>
                    <a:pt x="31" y="15"/>
                  </a:cubicBezTo>
                  <a:cubicBezTo>
                    <a:pt x="30" y="14"/>
                    <a:pt x="30" y="12"/>
                    <a:pt x="28" y="11"/>
                  </a:cubicBezTo>
                  <a:cubicBezTo>
                    <a:pt x="29" y="13"/>
                    <a:pt x="29" y="14"/>
                    <a:pt x="30" y="16"/>
                  </a:cubicBezTo>
                  <a:close/>
                  <a:moveTo>
                    <a:pt x="21" y="12"/>
                  </a:moveTo>
                  <a:cubicBezTo>
                    <a:pt x="22" y="13"/>
                    <a:pt x="22" y="12"/>
                    <a:pt x="21" y="12"/>
                  </a:cubicBezTo>
                  <a:cubicBezTo>
                    <a:pt x="21" y="12"/>
                    <a:pt x="21" y="12"/>
                    <a:pt x="21" y="12"/>
                  </a:cubicBezTo>
                  <a:close/>
                  <a:moveTo>
                    <a:pt x="19" y="14"/>
                  </a:moveTo>
                  <a:cubicBezTo>
                    <a:pt x="19" y="13"/>
                    <a:pt x="20" y="13"/>
                    <a:pt x="20" y="12"/>
                  </a:cubicBezTo>
                  <a:cubicBezTo>
                    <a:pt x="20" y="12"/>
                    <a:pt x="19" y="13"/>
                    <a:pt x="19" y="14"/>
                  </a:cubicBezTo>
                  <a:close/>
                  <a:moveTo>
                    <a:pt x="14" y="15"/>
                  </a:moveTo>
                  <a:cubicBezTo>
                    <a:pt x="15" y="15"/>
                    <a:pt x="15" y="15"/>
                    <a:pt x="15" y="14"/>
                  </a:cubicBezTo>
                  <a:cubicBezTo>
                    <a:pt x="15" y="13"/>
                    <a:pt x="15" y="13"/>
                    <a:pt x="14" y="12"/>
                  </a:cubicBezTo>
                  <a:cubicBezTo>
                    <a:pt x="14" y="14"/>
                    <a:pt x="13" y="15"/>
                    <a:pt x="14" y="15"/>
                  </a:cubicBezTo>
                  <a:close/>
                  <a:moveTo>
                    <a:pt x="16" y="14"/>
                  </a:moveTo>
                  <a:cubicBezTo>
                    <a:pt x="16" y="14"/>
                    <a:pt x="16" y="15"/>
                    <a:pt x="17" y="16"/>
                  </a:cubicBezTo>
                  <a:cubicBezTo>
                    <a:pt x="17" y="15"/>
                    <a:pt x="18" y="14"/>
                    <a:pt x="18" y="14"/>
                  </a:cubicBezTo>
                  <a:cubicBezTo>
                    <a:pt x="17" y="13"/>
                    <a:pt x="18" y="12"/>
                    <a:pt x="17" y="12"/>
                  </a:cubicBezTo>
                  <a:cubicBezTo>
                    <a:pt x="17" y="13"/>
                    <a:pt x="16" y="13"/>
                    <a:pt x="16" y="14"/>
                  </a:cubicBezTo>
                  <a:close/>
                  <a:moveTo>
                    <a:pt x="24" y="15"/>
                  </a:moveTo>
                  <a:cubicBezTo>
                    <a:pt x="25" y="14"/>
                    <a:pt x="25" y="13"/>
                    <a:pt x="24" y="13"/>
                  </a:cubicBezTo>
                  <a:cubicBezTo>
                    <a:pt x="24" y="13"/>
                    <a:pt x="24" y="14"/>
                    <a:pt x="24" y="15"/>
                  </a:cubicBezTo>
                  <a:close/>
                  <a:moveTo>
                    <a:pt x="20" y="15"/>
                  </a:moveTo>
                  <a:cubicBezTo>
                    <a:pt x="21" y="14"/>
                    <a:pt x="21" y="13"/>
                    <a:pt x="20" y="13"/>
                  </a:cubicBezTo>
                  <a:cubicBezTo>
                    <a:pt x="20" y="13"/>
                    <a:pt x="19" y="15"/>
                    <a:pt x="20" y="15"/>
                  </a:cubicBezTo>
                  <a:close/>
                  <a:moveTo>
                    <a:pt x="12" y="15"/>
                  </a:moveTo>
                  <a:cubicBezTo>
                    <a:pt x="12" y="14"/>
                    <a:pt x="12" y="14"/>
                    <a:pt x="11" y="13"/>
                  </a:cubicBezTo>
                  <a:cubicBezTo>
                    <a:pt x="12" y="14"/>
                    <a:pt x="11" y="14"/>
                    <a:pt x="12" y="15"/>
                  </a:cubicBezTo>
                  <a:close/>
                  <a:moveTo>
                    <a:pt x="27" y="15"/>
                  </a:moveTo>
                  <a:cubicBezTo>
                    <a:pt x="27" y="15"/>
                    <a:pt x="27" y="14"/>
                    <a:pt x="28" y="14"/>
                  </a:cubicBezTo>
                  <a:cubicBezTo>
                    <a:pt x="27" y="14"/>
                    <a:pt x="28" y="13"/>
                    <a:pt x="27" y="13"/>
                  </a:cubicBezTo>
                  <a:cubicBezTo>
                    <a:pt x="27" y="14"/>
                    <a:pt x="26" y="14"/>
                    <a:pt x="27" y="15"/>
                  </a:cubicBezTo>
                  <a:close/>
                  <a:moveTo>
                    <a:pt x="11" y="17"/>
                  </a:moveTo>
                  <a:cubicBezTo>
                    <a:pt x="11" y="16"/>
                    <a:pt x="12" y="16"/>
                    <a:pt x="12" y="15"/>
                  </a:cubicBezTo>
                  <a:cubicBezTo>
                    <a:pt x="11" y="15"/>
                    <a:pt x="11" y="14"/>
                    <a:pt x="10" y="13"/>
                  </a:cubicBezTo>
                  <a:cubicBezTo>
                    <a:pt x="9" y="14"/>
                    <a:pt x="10" y="16"/>
                    <a:pt x="11" y="17"/>
                  </a:cubicBezTo>
                  <a:close/>
                  <a:moveTo>
                    <a:pt x="24" y="15"/>
                  </a:moveTo>
                  <a:cubicBezTo>
                    <a:pt x="24" y="15"/>
                    <a:pt x="24" y="16"/>
                    <a:pt x="25" y="16"/>
                  </a:cubicBezTo>
                  <a:cubicBezTo>
                    <a:pt x="25" y="15"/>
                    <a:pt x="25" y="15"/>
                    <a:pt x="25" y="15"/>
                  </a:cubicBezTo>
                  <a:cubicBezTo>
                    <a:pt x="25" y="15"/>
                    <a:pt x="25" y="14"/>
                    <a:pt x="25" y="14"/>
                  </a:cubicBezTo>
                  <a:cubicBezTo>
                    <a:pt x="25" y="14"/>
                    <a:pt x="25" y="15"/>
                    <a:pt x="24" y="15"/>
                  </a:cubicBezTo>
                  <a:close/>
                  <a:moveTo>
                    <a:pt x="5" y="15"/>
                  </a:moveTo>
                  <a:cubicBezTo>
                    <a:pt x="5" y="15"/>
                    <a:pt x="5" y="15"/>
                    <a:pt x="5" y="14"/>
                  </a:cubicBezTo>
                  <a:cubicBezTo>
                    <a:pt x="5" y="15"/>
                    <a:pt x="4" y="15"/>
                    <a:pt x="5" y="15"/>
                  </a:cubicBezTo>
                  <a:close/>
                  <a:moveTo>
                    <a:pt x="7" y="15"/>
                  </a:moveTo>
                  <a:cubicBezTo>
                    <a:pt x="7" y="15"/>
                    <a:pt x="7" y="15"/>
                    <a:pt x="7" y="15"/>
                  </a:cubicBezTo>
                  <a:cubicBezTo>
                    <a:pt x="7" y="15"/>
                    <a:pt x="7" y="15"/>
                    <a:pt x="7" y="15"/>
                  </a:cubicBezTo>
                  <a:cubicBezTo>
                    <a:pt x="7" y="15"/>
                    <a:pt x="6" y="15"/>
                    <a:pt x="7" y="15"/>
                  </a:cubicBezTo>
                  <a:close/>
                  <a:moveTo>
                    <a:pt x="18" y="15"/>
                  </a:moveTo>
                  <a:cubicBezTo>
                    <a:pt x="18" y="16"/>
                    <a:pt x="17" y="17"/>
                    <a:pt x="18" y="17"/>
                  </a:cubicBezTo>
                  <a:cubicBezTo>
                    <a:pt x="18" y="17"/>
                    <a:pt x="18" y="18"/>
                    <a:pt x="18" y="18"/>
                  </a:cubicBezTo>
                  <a:cubicBezTo>
                    <a:pt x="19" y="17"/>
                    <a:pt x="19" y="17"/>
                    <a:pt x="20" y="16"/>
                  </a:cubicBezTo>
                  <a:cubicBezTo>
                    <a:pt x="19" y="16"/>
                    <a:pt x="19" y="15"/>
                    <a:pt x="18" y="15"/>
                  </a:cubicBezTo>
                  <a:cubicBezTo>
                    <a:pt x="18" y="15"/>
                    <a:pt x="18" y="15"/>
                    <a:pt x="18" y="15"/>
                  </a:cubicBezTo>
                  <a:close/>
                  <a:moveTo>
                    <a:pt x="23" y="15"/>
                  </a:moveTo>
                  <a:cubicBezTo>
                    <a:pt x="23" y="15"/>
                    <a:pt x="23" y="15"/>
                    <a:pt x="23" y="15"/>
                  </a:cubicBezTo>
                  <a:cubicBezTo>
                    <a:pt x="23" y="15"/>
                    <a:pt x="23" y="15"/>
                    <a:pt x="23" y="15"/>
                  </a:cubicBezTo>
                  <a:close/>
                  <a:moveTo>
                    <a:pt x="7" y="18"/>
                  </a:moveTo>
                  <a:cubicBezTo>
                    <a:pt x="8" y="17"/>
                    <a:pt x="9" y="16"/>
                    <a:pt x="8" y="15"/>
                  </a:cubicBezTo>
                  <a:cubicBezTo>
                    <a:pt x="8" y="15"/>
                    <a:pt x="8" y="15"/>
                    <a:pt x="8" y="15"/>
                  </a:cubicBezTo>
                  <a:cubicBezTo>
                    <a:pt x="8" y="16"/>
                    <a:pt x="6" y="17"/>
                    <a:pt x="7" y="18"/>
                  </a:cubicBezTo>
                  <a:close/>
                  <a:moveTo>
                    <a:pt x="21" y="16"/>
                  </a:moveTo>
                  <a:cubicBezTo>
                    <a:pt x="21" y="16"/>
                    <a:pt x="22" y="16"/>
                    <a:pt x="22" y="15"/>
                  </a:cubicBezTo>
                  <a:cubicBezTo>
                    <a:pt x="22" y="15"/>
                    <a:pt x="22" y="15"/>
                    <a:pt x="21" y="15"/>
                  </a:cubicBezTo>
                  <a:cubicBezTo>
                    <a:pt x="21" y="15"/>
                    <a:pt x="20" y="16"/>
                    <a:pt x="21" y="16"/>
                  </a:cubicBezTo>
                  <a:close/>
                  <a:moveTo>
                    <a:pt x="15" y="17"/>
                  </a:moveTo>
                  <a:cubicBezTo>
                    <a:pt x="15" y="17"/>
                    <a:pt x="15" y="18"/>
                    <a:pt x="16" y="18"/>
                  </a:cubicBezTo>
                  <a:cubicBezTo>
                    <a:pt x="16" y="18"/>
                    <a:pt x="16" y="17"/>
                    <a:pt x="16" y="17"/>
                  </a:cubicBezTo>
                  <a:cubicBezTo>
                    <a:pt x="16" y="16"/>
                    <a:pt x="16" y="15"/>
                    <a:pt x="15" y="15"/>
                  </a:cubicBezTo>
                  <a:cubicBezTo>
                    <a:pt x="15" y="15"/>
                    <a:pt x="15" y="16"/>
                    <a:pt x="15" y="17"/>
                  </a:cubicBezTo>
                  <a:close/>
                  <a:moveTo>
                    <a:pt x="29" y="16"/>
                  </a:moveTo>
                  <a:cubicBezTo>
                    <a:pt x="28" y="16"/>
                    <a:pt x="28" y="15"/>
                    <a:pt x="28" y="15"/>
                  </a:cubicBezTo>
                  <a:cubicBezTo>
                    <a:pt x="27" y="16"/>
                    <a:pt x="28" y="18"/>
                    <a:pt x="29" y="16"/>
                  </a:cubicBezTo>
                  <a:close/>
                  <a:moveTo>
                    <a:pt x="3" y="20"/>
                  </a:moveTo>
                  <a:cubicBezTo>
                    <a:pt x="4" y="19"/>
                    <a:pt x="4" y="16"/>
                    <a:pt x="3" y="15"/>
                  </a:cubicBezTo>
                  <a:cubicBezTo>
                    <a:pt x="3" y="17"/>
                    <a:pt x="2" y="18"/>
                    <a:pt x="3" y="20"/>
                  </a:cubicBezTo>
                  <a:close/>
                  <a:moveTo>
                    <a:pt x="13" y="18"/>
                  </a:moveTo>
                  <a:cubicBezTo>
                    <a:pt x="14" y="17"/>
                    <a:pt x="13" y="16"/>
                    <a:pt x="13" y="15"/>
                  </a:cubicBezTo>
                  <a:cubicBezTo>
                    <a:pt x="12" y="16"/>
                    <a:pt x="11" y="18"/>
                    <a:pt x="12" y="19"/>
                  </a:cubicBezTo>
                  <a:cubicBezTo>
                    <a:pt x="13" y="18"/>
                    <a:pt x="12" y="17"/>
                    <a:pt x="13" y="16"/>
                  </a:cubicBezTo>
                  <a:cubicBezTo>
                    <a:pt x="13" y="17"/>
                    <a:pt x="13" y="17"/>
                    <a:pt x="13" y="18"/>
                  </a:cubicBezTo>
                  <a:close/>
                  <a:moveTo>
                    <a:pt x="22" y="18"/>
                  </a:moveTo>
                  <a:cubicBezTo>
                    <a:pt x="22" y="17"/>
                    <a:pt x="22" y="17"/>
                    <a:pt x="23" y="16"/>
                  </a:cubicBezTo>
                  <a:cubicBezTo>
                    <a:pt x="22" y="16"/>
                    <a:pt x="22" y="16"/>
                    <a:pt x="22" y="16"/>
                  </a:cubicBezTo>
                  <a:cubicBezTo>
                    <a:pt x="22" y="17"/>
                    <a:pt x="21" y="17"/>
                    <a:pt x="22" y="18"/>
                  </a:cubicBezTo>
                  <a:close/>
                  <a:moveTo>
                    <a:pt x="24" y="17"/>
                  </a:moveTo>
                  <a:cubicBezTo>
                    <a:pt x="24" y="17"/>
                    <a:pt x="24" y="16"/>
                    <a:pt x="24" y="16"/>
                  </a:cubicBezTo>
                  <a:cubicBezTo>
                    <a:pt x="24" y="17"/>
                    <a:pt x="24" y="17"/>
                    <a:pt x="24" y="17"/>
                  </a:cubicBezTo>
                  <a:close/>
                  <a:moveTo>
                    <a:pt x="26" y="17"/>
                  </a:moveTo>
                  <a:cubicBezTo>
                    <a:pt x="26" y="17"/>
                    <a:pt x="27" y="16"/>
                    <a:pt x="26" y="16"/>
                  </a:cubicBezTo>
                  <a:cubicBezTo>
                    <a:pt x="26" y="17"/>
                    <a:pt x="25" y="17"/>
                    <a:pt x="26" y="17"/>
                  </a:cubicBezTo>
                  <a:close/>
                  <a:moveTo>
                    <a:pt x="8" y="18"/>
                  </a:moveTo>
                  <a:cubicBezTo>
                    <a:pt x="8" y="19"/>
                    <a:pt x="8" y="20"/>
                    <a:pt x="9" y="20"/>
                  </a:cubicBezTo>
                  <a:cubicBezTo>
                    <a:pt x="10" y="20"/>
                    <a:pt x="10" y="19"/>
                    <a:pt x="10" y="18"/>
                  </a:cubicBezTo>
                  <a:cubicBezTo>
                    <a:pt x="9" y="18"/>
                    <a:pt x="9" y="17"/>
                    <a:pt x="9" y="16"/>
                  </a:cubicBezTo>
                  <a:cubicBezTo>
                    <a:pt x="9" y="17"/>
                    <a:pt x="8" y="17"/>
                    <a:pt x="8" y="18"/>
                  </a:cubicBezTo>
                  <a:close/>
                  <a:moveTo>
                    <a:pt x="31" y="18"/>
                  </a:moveTo>
                  <a:cubicBezTo>
                    <a:pt x="31" y="18"/>
                    <a:pt x="32" y="18"/>
                    <a:pt x="32" y="18"/>
                  </a:cubicBezTo>
                  <a:cubicBezTo>
                    <a:pt x="32" y="17"/>
                    <a:pt x="32" y="17"/>
                    <a:pt x="31" y="16"/>
                  </a:cubicBezTo>
                  <a:cubicBezTo>
                    <a:pt x="31" y="17"/>
                    <a:pt x="30" y="18"/>
                    <a:pt x="31" y="18"/>
                  </a:cubicBezTo>
                  <a:close/>
                  <a:moveTo>
                    <a:pt x="19" y="19"/>
                  </a:moveTo>
                  <a:cubicBezTo>
                    <a:pt x="20" y="19"/>
                    <a:pt x="21" y="18"/>
                    <a:pt x="20" y="17"/>
                  </a:cubicBezTo>
                  <a:cubicBezTo>
                    <a:pt x="20" y="18"/>
                    <a:pt x="19" y="19"/>
                    <a:pt x="19" y="19"/>
                  </a:cubicBezTo>
                  <a:close/>
                  <a:moveTo>
                    <a:pt x="22" y="18"/>
                  </a:moveTo>
                  <a:cubicBezTo>
                    <a:pt x="22" y="19"/>
                    <a:pt x="22" y="19"/>
                    <a:pt x="23" y="19"/>
                  </a:cubicBezTo>
                  <a:cubicBezTo>
                    <a:pt x="23" y="19"/>
                    <a:pt x="23" y="18"/>
                    <a:pt x="23" y="18"/>
                  </a:cubicBezTo>
                  <a:cubicBezTo>
                    <a:pt x="23" y="18"/>
                    <a:pt x="23" y="17"/>
                    <a:pt x="23" y="17"/>
                  </a:cubicBezTo>
                  <a:cubicBezTo>
                    <a:pt x="23" y="18"/>
                    <a:pt x="22" y="18"/>
                    <a:pt x="22" y="18"/>
                  </a:cubicBezTo>
                  <a:close/>
                  <a:moveTo>
                    <a:pt x="26" y="19"/>
                  </a:moveTo>
                  <a:cubicBezTo>
                    <a:pt x="27" y="19"/>
                    <a:pt x="26" y="18"/>
                    <a:pt x="27" y="18"/>
                  </a:cubicBezTo>
                  <a:cubicBezTo>
                    <a:pt x="27" y="18"/>
                    <a:pt x="27" y="17"/>
                    <a:pt x="27" y="17"/>
                  </a:cubicBezTo>
                  <a:cubicBezTo>
                    <a:pt x="27" y="18"/>
                    <a:pt x="26" y="18"/>
                    <a:pt x="26" y="19"/>
                  </a:cubicBezTo>
                  <a:close/>
                  <a:moveTo>
                    <a:pt x="28" y="18"/>
                  </a:moveTo>
                  <a:cubicBezTo>
                    <a:pt x="28" y="18"/>
                    <a:pt x="29" y="19"/>
                    <a:pt x="29" y="19"/>
                  </a:cubicBezTo>
                  <a:cubicBezTo>
                    <a:pt x="30" y="18"/>
                    <a:pt x="29" y="16"/>
                    <a:pt x="28" y="18"/>
                  </a:cubicBezTo>
                  <a:close/>
                  <a:moveTo>
                    <a:pt x="14" y="19"/>
                  </a:moveTo>
                  <a:cubicBezTo>
                    <a:pt x="14" y="19"/>
                    <a:pt x="14" y="19"/>
                    <a:pt x="14" y="20"/>
                  </a:cubicBezTo>
                  <a:cubicBezTo>
                    <a:pt x="13" y="20"/>
                    <a:pt x="13" y="19"/>
                    <a:pt x="13" y="19"/>
                  </a:cubicBezTo>
                  <a:cubicBezTo>
                    <a:pt x="13" y="20"/>
                    <a:pt x="13" y="21"/>
                    <a:pt x="14" y="22"/>
                  </a:cubicBezTo>
                  <a:cubicBezTo>
                    <a:pt x="14" y="21"/>
                    <a:pt x="15" y="20"/>
                    <a:pt x="15" y="19"/>
                  </a:cubicBezTo>
                  <a:cubicBezTo>
                    <a:pt x="15" y="19"/>
                    <a:pt x="15" y="18"/>
                    <a:pt x="14" y="18"/>
                  </a:cubicBezTo>
                  <a:cubicBezTo>
                    <a:pt x="14" y="18"/>
                    <a:pt x="13" y="18"/>
                    <a:pt x="14" y="19"/>
                  </a:cubicBezTo>
                  <a:close/>
                  <a:moveTo>
                    <a:pt x="16" y="19"/>
                  </a:moveTo>
                  <a:cubicBezTo>
                    <a:pt x="17" y="20"/>
                    <a:pt x="16" y="20"/>
                    <a:pt x="17" y="20"/>
                  </a:cubicBezTo>
                  <a:cubicBezTo>
                    <a:pt x="17" y="20"/>
                    <a:pt x="18" y="20"/>
                    <a:pt x="18" y="19"/>
                  </a:cubicBezTo>
                  <a:cubicBezTo>
                    <a:pt x="17" y="19"/>
                    <a:pt x="17" y="18"/>
                    <a:pt x="17" y="18"/>
                  </a:cubicBezTo>
                  <a:cubicBezTo>
                    <a:pt x="17" y="18"/>
                    <a:pt x="17" y="19"/>
                    <a:pt x="16" y="19"/>
                  </a:cubicBezTo>
                  <a:close/>
                  <a:moveTo>
                    <a:pt x="6" y="19"/>
                  </a:moveTo>
                  <a:cubicBezTo>
                    <a:pt x="6" y="19"/>
                    <a:pt x="7" y="18"/>
                    <a:pt x="6" y="18"/>
                  </a:cubicBezTo>
                  <a:cubicBezTo>
                    <a:pt x="6" y="19"/>
                    <a:pt x="6" y="19"/>
                    <a:pt x="6" y="19"/>
                  </a:cubicBezTo>
                  <a:close/>
                  <a:moveTo>
                    <a:pt x="20" y="20"/>
                  </a:moveTo>
                  <a:cubicBezTo>
                    <a:pt x="20" y="20"/>
                    <a:pt x="21" y="20"/>
                    <a:pt x="21" y="20"/>
                  </a:cubicBezTo>
                  <a:cubicBezTo>
                    <a:pt x="21" y="20"/>
                    <a:pt x="20" y="20"/>
                    <a:pt x="20" y="20"/>
                  </a:cubicBezTo>
                  <a:cubicBezTo>
                    <a:pt x="20" y="21"/>
                    <a:pt x="20" y="21"/>
                    <a:pt x="21" y="22"/>
                  </a:cubicBezTo>
                  <a:cubicBezTo>
                    <a:pt x="21" y="21"/>
                    <a:pt x="22" y="21"/>
                    <a:pt x="22" y="20"/>
                  </a:cubicBezTo>
                  <a:cubicBezTo>
                    <a:pt x="22" y="20"/>
                    <a:pt x="21" y="19"/>
                    <a:pt x="21" y="19"/>
                  </a:cubicBezTo>
                  <a:cubicBezTo>
                    <a:pt x="21" y="19"/>
                    <a:pt x="21" y="18"/>
                    <a:pt x="21" y="18"/>
                  </a:cubicBezTo>
                  <a:cubicBezTo>
                    <a:pt x="21" y="19"/>
                    <a:pt x="20" y="19"/>
                    <a:pt x="20" y="20"/>
                  </a:cubicBezTo>
                  <a:close/>
                  <a:moveTo>
                    <a:pt x="28" y="21"/>
                  </a:moveTo>
                  <a:cubicBezTo>
                    <a:pt x="28" y="20"/>
                    <a:pt x="28" y="19"/>
                    <a:pt x="27" y="19"/>
                  </a:cubicBezTo>
                  <a:cubicBezTo>
                    <a:pt x="27" y="20"/>
                    <a:pt x="28" y="20"/>
                    <a:pt x="28" y="21"/>
                  </a:cubicBezTo>
                  <a:close/>
                  <a:moveTo>
                    <a:pt x="31" y="19"/>
                  </a:moveTo>
                  <a:cubicBezTo>
                    <a:pt x="32" y="19"/>
                    <a:pt x="32" y="19"/>
                    <a:pt x="32" y="19"/>
                  </a:cubicBezTo>
                  <a:cubicBezTo>
                    <a:pt x="31" y="19"/>
                    <a:pt x="31" y="19"/>
                    <a:pt x="31" y="19"/>
                  </a:cubicBezTo>
                  <a:close/>
                  <a:moveTo>
                    <a:pt x="24" y="21"/>
                  </a:moveTo>
                  <a:cubicBezTo>
                    <a:pt x="24" y="20"/>
                    <a:pt x="25" y="20"/>
                    <a:pt x="24" y="19"/>
                  </a:cubicBezTo>
                  <a:cubicBezTo>
                    <a:pt x="24" y="20"/>
                    <a:pt x="23" y="21"/>
                    <a:pt x="24" y="21"/>
                  </a:cubicBezTo>
                  <a:close/>
                  <a:moveTo>
                    <a:pt x="27" y="20"/>
                  </a:moveTo>
                  <a:cubicBezTo>
                    <a:pt x="27" y="20"/>
                    <a:pt x="27" y="19"/>
                    <a:pt x="27" y="19"/>
                  </a:cubicBezTo>
                  <a:cubicBezTo>
                    <a:pt x="27" y="20"/>
                    <a:pt x="27" y="20"/>
                    <a:pt x="27" y="20"/>
                  </a:cubicBezTo>
                  <a:close/>
                  <a:moveTo>
                    <a:pt x="11" y="23"/>
                  </a:moveTo>
                  <a:cubicBezTo>
                    <a:pt x="11" y="22"/>
                    <a:pt x="11" y="22"/>
                    <a:pt x="11" y="21"/>
                  </a:cubicBezTo>
                  <a:cubicBezTo>
                    <a:pt x="11" y="21"/>
                    <a:pt x="11" y="20"/>
                    <a:pt x="11" y="20"/>
                  </a:cubicBezTo>
                  <a:cubicBezTo>
                    <a:pt x="10" y="20"/>
                    <a:pt x="10" y="20"/>
                    <a:pt x="10" y="20"/>
                  </a:cubicBezTo>
                  <a:cubicBezTo>
                    <a:pt x="10" y="20"/>
                    <a:pt x="9" y="22"/>
                    <a:pt x="11" y="23"/>
                  </a:cubicBezTo>
                  <a:close/>
                  <a:moveTo>
                    <a:pt x="7" y="20"/>
                  </a:moveTo>
                  <a:cubicBezTo>
                    <a:pt x="7" y="20"/>
                    <a:pt x="7" y="20"/>
                    <a:pt x="7" y="20"/>
                  </a:cubicBezTo>
                  <a:cubicBezTo>
                    <a:pt x="7" y="20"/>
                    <a:pt x="6" y="20"/>
                    <a:pt x="7" y="20"/>
                  </a:cubicBezTo>
                  <a:close/>
                  <a:moveTo>
                    <a:pt x="33" y="22"/>
                  </a:moveTo>
                  <a:cubicBezTo>
                    <a:pt x="33" y="21"/>
                    <a:pt x="33" y="20"/>
                    <a:pt x="32" y="20"/>
                  </a:cubicBezTo>
                  <a:cubicBezTo>
                    <a:pt x="32" y="20"/>
                    <a:pt x="32" y="22"/>
                    <a:pt x="33" y="22"/>
                  </a:cubicBezTo>
                  <a:close/>
                  <a:moveTo>
                    <a:pt x="12" y="21"/>
                  </a:moveTo>
                  <a:cubicBezTo>
                    <a:pt x="11" y="20"/>
                    <a:pt x="11" y="20"/>
                    <a:pt x="11" y="20"/>
                  </a:cubicBezTo>
                  <a:cubicBezTo>
                    <a:pt x="11" y="20"/>
                    <a:pt x="11" y="21"/>
                    <a:pt x="12" y="21"/>
                  </a:cubicBezTo>
                  <a:close/>
                  <a:moveTo>
                    <a:pt x="15" y="22"/>
                  </a:moveTo>
                  <a:cubicBezTo>
                    <a:pt x="15" y="22"/>
                    <a:pt x="15" y="23"/>
                    <a:pt x="16" y="23"/>
                  </a:cubicBezTo>
                  <a:cubicBezTo>
                    <a:pt x="16" y="22"/>
                    <a:pt x="16" y="22"/>
                    <a:pt x="17" y="22"/>
                  </a:cubicBezTo>
                  <a:cubicBezTo>
                    <a:pt x="16" y="21"/>
                    <a:pt x="16" y="21"/>
                    <a:pt x="16" y="20"/>
                  </a:cubicBezTo>
                  <a:cubicBezTo>
                    <a:pt x="15" y="21"/>
                    <a:pt x="15" y="21"/>
                    <a:pt x="15" y="22"/>
                  </a:cubicBezTo>
                  <a:close/>
                  <a:moveTo>
                    <a:pt x="18" y="22"/>
                  </a:moveTo>
                  <a:cubicBezTo>
                    <a:pt x="18" y="21"/>
                    <a:pt x="19" y="21"/>
                    <a:pt x="19" y="20"/>
                  </a:cubicBezTo>
                  <a:cubicBezTo>
                    <a:pt x="18" y="21"/>
                    <a:pt x="17" y="21"/>
                    <a:pt x="18" y="22"/>
                  </a:cubicBezTo>
                  <a:close/>
                  <a:moveTo>
                    <a:pt x="30" y="22"/>
                  </a:moveTo>
                  <a:cubicBezTo>
                    <a:pt x="30" y="21"/>
                    <a:pt x="30" y="20"/>
                    <a:pt x="30" y="20"/>
                  </a:cubicBezTo>
                  <a:cubicBezTo>
                    <a:pt x="30" y="21"/>
                    <a:pt x="30" y="21"/>
                    <a:pt x="30" y="22"/>
                  </a:cubicBezTo>
                  <a:close/>
                  <a:moveTo>
                    <a:pt x="8" y="22"/>
                  </a:moveTo>
                  <a:cubicBezTo>
                    <a:pt x="8" y="21"/>
                    <a:pt x="7" y="21"/>
                    <a:pt x="7" y="20"/>
                  </a:cubicBezTo>
                  <a:cubicBezTo>
                    <a:pt x="7" y="21"/>
                    <a:pt x="7" y="22"/>
                    <a:pt x="8" y="22"/>
                  </a:cubicBezTo>
                  <a:close/>
                  <a:moveTo>
                    <a:pt x="22" y="23"/>
                  </a:moveTo>
                  <a:cubicBezTo>
                    <a:pt x="22" y="24"/>
                    <a:pt x="22" y="24"/>
                    <a:pt x="22" y="24"/>
                  </a:cubicBezTo>
                  <a:cubicBezTo>
                    <a:pt x="23" y="24"/>
                    <a:pt x="23" y="23"/>
                    <a:pt x="23" y="22"/>
                  </a:cubicBezTo>
                  <a:cubicBezTo>
                    <a:pt x="23" y="22"/>
                    <a:pt x="23" y="22"/>
                    <a:pt x="23" y="22"/>
                  </a:cubicBezTo>
                  <a:cubicBezTo>
                    <a:pt x="22" y="22"/>
                    <a:pt x="22" y="23"/>
                    <a:pt x="22" y="23"/>
                  </a:cubicBezTo>
                  <a:close/>
                  <a:moveTo>
                    <a:pt x="26" y="25"/>
                  </a:moveTo>
                  <a:cubicBezTo>
                    <a:pt x="26" y="25"/>
                    <a:pt x="26" y="24"/>
                    <a:pt x="26" y="24"/>
                  </a:cubicBezTo>
                  <a:cubicBezTo>
                    <a:pt x="26" y="23"/>
                    <a:pt x="26" y="23"/>
                    <a:pt x="26" y="22"/>
                  </a:cubicBezTo>
                  <a:cubicBezTo>
                    <a:pt x="23" y="21"/>
                    <a:pt x="26" y="24"/>
                    <a:pt x="26" y="25"/>
                  </a:cubicBezTo>
                  <a:close/>
                  <a:moveTo>
                    <a:pt x="29" y="24"/>
                  </a:moveTo>
                  <a:cubicBezTo>
                    <a:pt x="30" y="23"/>
                    <a:pt x="30" y="22"/>
                    <a:pt x="29" y="22"/>
                  </a:cubicBezTo>
                  <a:cubicBezTo>
                    <a:pt x="28" y="22"/>
                    <a:pt x="29" y="23"/>
                    <a:pt x="29" y="24"/>
                  </a:cubicBezTo>
                  <a:close/>
                  <a:moveTo>
                    <a:pt x="6" y="23"/>
                  </a:moveTo>
                  <a:cubicBezTo>
                    <a:pt x="6" y="23"/>
                    <a:pt x="6" y="22"/>
                    <a:pt x="6" y="22"/>
                  </a:cubicBezTo>
                  <a:cubicBezTo>
                    <a:pt x="6" y="22"/>
                    <a:pt x="6" y="22"/>
                    <a:pt x="6" y="22"/>
                  </a:cubicBezTo>
                  <a:cubicBezTo>
                    <a:pt x="6" y="22"/>
                    <a:pt x="6" y="22"/>
                    <a:pt x="6" y="23"/>
                  </a:cubicBezTo>
                  <a:close/>
                  <a:moveTo>
                    <a:pt x="13" y="23"/>
                  </a:moveTo>
                  <a:cubicBezTo>
                    <a:pt x="13" y="23"/>
                    <a:pt x="13" y="22"/>
                    <a:pt x="12" y="22"/>
                  </a:cubicBezTo>
                  <a:cubicBezTo>
                    <a:pt x="12" y="22"/>
                    <a:pt x="13" y="23"/>
                    <a:pt x="13" y="23"/>
                  </a:cubicBezTo>
                  <a:close/>
                  <a:moveTo>
                    <a:pt x="1" y="26"/>
                  </a:moveTo>
                  <a:cubicBezTo>
                    <a:pt x="1" y="28"/>
                    <a:pt x="2" y="28"/>
                    <a:pt x="2" y="30"/>
                  </a:cubicBezTo>
                  <a:cubicBezTo>
                    <a:pt x="2" y="31"/>
                    <a:pt x="2" y="32"/>
                    <a:pt x="3" y="32"/>
                  </a:cubicBezTo>
                  <a:cubicBezTo>
                    <a:pt x="3" y="31"/>
                    <a:pt x="3" y="30"/>
                    <a:pt x="3" y="29"/>
                  </a:cubicBezTo>
                  <a:cubicBezTo>
                    <a:pt x="2" y="29"/>
                    <a:pt x="2" y="30"/>
                    <a:pt x="2" y="29"/>
                  </a:cubicBezTo>
                  <a:cubicBezTo>
                    <a:pt x="2" y="27"/>
                    <a:pt x="2" y="24"/>
                    <a:pt x="2" y="22"/>
                  </a:cubicBezTo>
                  <a:cubicBezTo>
                    <a:pt x="1" y="23"/>
                    <a:pt x="1" y="25"/>
                    <a:pt x="1" y="26"/>
                  </a:cubicBezTo>
                  <a:close/>
                  <a:moveTo>
                    <a:pt x="3" y="22"/>
                  </a:moveTo>
                  <a:cubicBezTo>
                    <a:pt x="3" y="23"/>
                    <a:pt x="3" y="24"/>
                    <a:pt x="4" y="25"/>
                  </a:cubicBezTo>
                  <a:cubicBezTo>
                    <a:pt x="4" y="25"/>
                    <a:pt x="4" y="24"/>
                    <a:pt x="4" y="23"/>
                  </a:cubicBezTo>
                  <a:cubicBezTo>
                    <a:pt x="4" y="24"/>
                    <a:pt x="4" y="23"/>
                    <a:pt x="3" y="23"/>
                  </a:cubicBezTo>
                  <a:cubicBezTo>
                    <a:pt x="3" y="22"/>
                    <a:pt x="4" y="22"/>
                    <a:pt x="3" y="22"/>
                  </a:cubicBezTo>
                  <a:cubicBezTo>
                    <a:pt x="3" y="23"/>
                    <a:pt x="3" y="22"/>
                    <a:pt x="3" y="22"/>
                  </a:cubicBezTo>
                  <a:close/>
                  <a:moveTo>
                    <a:pt x="19" y="23"/>
                  </a:moveTo>
                  <a:cubicBezTo>
                    <a:pt x="19" y="23"/>
                    <a:pt x="19" y="24"/>
                    <a:pt x="19" y="24"/>
                  </a:cubicBezTo>
                  <a:cubicBezTo>
                    <a:pt x="20" y="24"/>
                    <a:pt x="20" y="23"/>
                    <a:pt x="20" y="23"/>
                  </a:cubicBezTo>
                  <a:cubicBezTo>
                    <a:pt x="20" y="22"/>
                    <a:pt x="20" y="22"/>
                    <a:pt x="19" y="22"/>
                  </a:cubicBezTo>
                  <a:cubicBezTo>
                    <a:pt x="19" y="22"/>
                    <a:pt x="19" y="23"/>
                    <a:pt x="19" y="23"/>
                  </a:cubicBezTo>
                  <a:close/>
                  <a:moveTo>
                    <a:pt x="14" y="23"/>
                  </a:moveTo>
                  <a:cubicBezTo>
                    <a:pt x="15" y="23"/>
                    <a:pt x="15" y="24"/>
                    <a:pt x="15" y="24"/>
                  </a:cubicBezTo>
                  <a:cubicBezTo>
                    <a:pt x="16" y="24"/>
                    <a:pt x="15" y="22"/>
                    <a:pt x="15" y="22"/>
                  </a:cubicBezTo>
                  <a:cubicBezTo>
                    <a:pt x="14" y="22"/>
                    <a:pt x="14" y="23"/>
                    <a:pt x="14" y="23"/>
                  </a:cubicBezTo>
                  <a:close/>
                  <a:moveTo>
                    <a:pt x="6" y="25"/>
                  </a:moveTo>
                  <a:cubicBezTo>
                    <a:pt x="7" y="25"/>
                    <a:pt x="7" y="23"/>
                    <a:pt x="6" y="22"/>
                  </a:cubicBezTo>
                  <a:cubicBezTo>
                    <a:pt x="6" y="23"/>
                    <a:pt x="6" y="24"/>
                    <a:pt x="6" y="25"/>
                  </a:cubicBezTo>
                  <a:close/>
                  <a:moveTo>
                    <a:pt x="12" y="25"/>
                  </a:moveTo>
                  <a:cubicBezTo>
                    <a:pt x="13" y="24"/>
                    <a:pt x="12" y="23"/>
                    <a:pt x="12" y="22"/>
                  </a:cubicBezTo>
                  <a:cubicBezTo>
                    <a:pt x="11" y="23"/>
                    <a:pt x="11" y="24"/>
                    <a:pt x="12" y="25"/>
                  </a:cubicBezTo>
                  <a:close/>
                  <a:moveTo>
                    <a:pt x="16" y="25"/>
                  </a:moveTo>
                  <a:cubicBezTo>
                    <a:pt x="17" y="24"/>
                    <a:pt x="17" y="24"/>
                    <a:pt x="17" y="23"/>
                  </a:cubicBezTo>
                  <a:cubicBezTo>
                    <a:pt x="17" y="23"/>
                    <a:pt x="17" y="23"/>
                    <a:pt x="17" y="23"/>
                  </a:cubicBezTo>
                  <a:cubicBezTo>
                    <a:pt x="17" y="23"/>
                    <a:pt x="16" y="24"/>
                    <a:pt x="16" y="25"/>
                  </a:cubicBezTo>
                  <a:close/>
                  <a:moveTo>
                    <a:pt x="9" y="24"/>
                  </a:moveTo>
                  <a:cubicBezTo>
                    <a:pt x="9" y="24"/>
                    <a:pt x="9" y="23"/>
                    <a:pt x="9" y="23"/>
                  </a:cubicBezTo>
                  <a:cubicBezTo>
                    <a:pt x="8" y="24"/>
                    <a:pt x="9" y="24"/>
                    <a:pt x="9" y="25"/>
                  </a:cubicBezTo>
                  <a:cubicBezTo>
                    <a:pt x="10" y="25"/>
                    <a:pt x="10" y="24"/>
                    <a:pt x="10" y="24"/>
                  </a:cubicBezTo>
                  <a:cubicBezTo>
                    <a:pt x="10" y="24"/>
                    <a:pt x="10" y="23"/>
                    <a:pt x="10" y="23"/>
                  </a:cubicBezTo>
                  <a:cubicBezTo>
                    <a:pt x="10" y="23"/>
                    <a:pt x="10" y="24"/>
                    <a:pt x="9" y="24"/>
                  </a:cubicBezTo>
                  <a:close/>
                  <a:moveTo>
                    <a:pt x="24" y="27"/>
                  </a:moveTo>
                  <a:cubicBezTo>
                    <a:pt x="25" y="27"/>
                    <a:pt x="25" y="26"/>
                    <a:pt x="25" y="26"/>
                  </a:cubicBezTo>
                  <a:cubicBezTo>
                    <a:pt x="25" y="25"/>
                    <a:pt x="25" y="24"/>
                    <a:pt x="24" y="23"/>
                  </a:cubicBezTo>
                  <a:cubicBezTo>
                    <a:pt x="23" y="24"/>
                    <a:pt x="23" y="26"/>
                    <a:pt x="24" y="27"/>
                  </a:cubicBezTo>
                  <a:close/>
                  <a:moveTo>
                    <a:pt x="14" y="26"/>
                  </a:moveTo>
                  <a:cubicBezTo>
                    <a:pt x="15" y="26"/>
                    <a:pt x="14" y="24"/>
                    <a:pt x="14" y="24"/>
                  </a:cubicBezTo>
                  <a:cubicBezTo>
                    <a:pt x="13" y="25"/>
                    <a:pt x="14" y="25"/>
                    <a:pt x="14" y="26"/>
                  </a:cubicBezTo>
                  <a:close/>
                  <a:moveTo>
                    <a:pt x="18" y="27"/>
                  </a:moveTo>
                  <a:cubicBezTo>
                    <a:pt x="18" y="27"/>
                    <a:pt x="18" y="26"/>
                    <a:pt x="19" y="25"/>
                  </a:cubicBezTo>
                  <a:cubicBezTo>
                    <a:pt x="18" y="25"/>
                    <a:pt x="19" y="24"/>
                    <a:pt x="18" y="24"/>
                  </a:cubicBezTo>
                  <a:cubicBezTo>
                    <a:pt x="17" y="25"/>
                    <a:pt x="17" y="26"/>
                    <a:pt x="18" y="27"/>
                  </a:cubicBezTo>
                  <a:close/>
                  <a:moveTo>
                    <a:pt x="20" y="26"/>
                  </a:moveTo>
                  <a:cubicBezTo>
                    <a:pt x="21" y="26"/>
                    <a:pt x="21" y="27"/>
                    <a:pt x="21" y="27"/>
                  </a:cubicBezTo>
                  <a:cubicBezTo>
                    <a:pt x="22" y="26"/>
                    <a:pt x="22" y="25"/>
                    <a:pt x="21" y="24"/>
                  </a:cubicBezTo>
                  <a:cubicBezTo>
                    <a:pt x="21" y="25"/>
                    <a:pt x="20" y="25"/>
                    <a:pt x="20" y="26"/>
                  </a:cubicBezTo>
                  <a:close/>
                  <a:moveTo>
                    <a:pt x="31" y="26"/>
                  </a:moveTo>
                  <a:cubicBezTo>
                    <a:pt x="31" y="26"/>
                    <a:pt x="31" y="25"/>
                    <a:pt x="30" y="25"/>
                  </a:cubicBezTo>
                  <a:cubicBezTo>
                    <a:pt x="30" y="25"/>
                    <a:pt x="31" y="26"/>
                    <a:pt x="31" y="26"/>
                  </a:cubicBezTo>
                  <a:close/>
                  <a:moveTo>
                    <a:pt x="11" y="25"/>
                  </a:moveTo>
                  <a:cubicBezTo>
                    <a:pt x="10" y="26"/>
                    <a:pt x="10" y="25"/>
                    <a:pt x="10" y="26"/>
                  </a:cubicBezTo>
                  <a:cubicBezTo>
                    <a:pt x="10" y="26"/>
                    <a:pt x="10" y="27"/>
                    <a:pt x="11" y="27"/>
                  </a:cubicBezTo>
                  <a:cubicBezTo>
                    <a:pt x="11" y="27"/>
                    <a:pt x="11" y="26"/>
                    <a:pt x="11" y="26"/>
                  </a:cubicBezTo>
                  <a:cubicBezTo>
                    <a:pt x="11" y="26"/>
                    <a:pt x="11" y="26"/>
                    <a:pt x="11" y="26"/>
                  </a:cubicBezTo>
                  <a:cubicBezTo>
                    <a:pt x="11" y="25"/>
                    <a:pt x="11" y="25"/>
                    <a:pt x="10" y="25"/>
                  </a:cubicBezTo>
                  <a:cubicBezTo>
                    <a:pt x="10" y="25"/>
                    <a:pt x="11" y="25"/>
                    <a:pt x="11" y="25"/>
                  </a:cubicBezTo>
                  <a:close/>
                  <a:moveTo>
                    <a:pt x="26" y="26"/>
                  </a:moveTo>
                  <a:cubicBezTo>
                    <a:pt x="27" y="26"/>
                    <a:pt x="27" y="27"/>
                    <a:pt x="27" y="27"/>
                  </a:cubicBezTo>
                  <a:cubicBezTo>
                    <a:pt x="27" y="27"/>
                    <a:pt x="28" y="27"/>
                    <a:pt x="28" y="26"/>
                  </a:cubicBezTo>
                  <a:cubicBezTo>
                    <a:pt x="27" y="26"/>
                    <a:pt x="27" y="25"/>
                    <a:pt x="27" y="25"/>
                  </a:cubicBezTo>
                  <a:cubicBezTo>
                    <a:pt x="27" y="25"/>
                    <a:pt x="26" y="25"/>
                    <a:pt x="26" y="26"/>
                  </a:cubicBezTo>
                  <a:close/>
                  <a:moveTo>
                    <a:pt x="8" y="28"/>
                  </a:moveTo>
                  <a:cubicBezTo>
                    <a:pt x="9" y="27"/>
                    <a:pt x="8" y="25"/>
                    <a:pt x="7" y="25"/>
                  </a:cubicBezTo>
                  <a:cubicBezTo>
                    <a:pt x="7" y="26"/>
                    <a:pt x="7" y="27"/>
                    <a:pt x="8" y="28"/>
                  </a:cubicBezTo>
                  <a:close/>
                  <a:moveTo>
                    <a:pt x="16" y="26"/>
                  </a:moveTo>
                  <a:cubicBezTo>
                    <a:pt x="16" y="26"/>
                    <a:pt x="16" y="25"/>
                    <a:pt x="16" y="25"/>
                  </a:cubicBezTo>
                  <a:cubicBezTo>
                    <a:pt x="16" y="25"/>
                    <a:pt x="16" y="25"/>
                    <a:pt x="16" y="25"/>
                  </a:cubicBezTo>
                  <a:cubicBezTo>
                    <a:pt x="16" y="25"/>
                    <a:pt x="16" y="26"/>
                    <a:pt x="16" y="26"/>
                  </a:cubicBezTo>
                  <a:close/>
                  <a:moveTo>
                    <a:pt x="13" y="26"/>
                  </a:moveTo>
                  <a:cubicBezTo>
                    <a:pt x="13" y="26"/>
                    <a:pt x="13" y="27"/>
                    <a:pt x="13" y="27"/>
                  </a:cubicBezTo>
                  <a:cubicBezTo>
                    <a:pt x="15" y="27"/>
                    <a:pt x="13" y="24"/>
                    <a:pt x="13" y="26"/>
                  </a:cubicBezTo>
                  <a:close/>
                  <a:moveTo>
                    <a:pt x="4" y="26"/>
                  </a:moveTo>
                  <a:cubicBezTo>
                    <a:pt x="4" y="27"/>
                    <a:pt x="5" y="28"/>
                    <a:pt x="5" y="28"/>
                  </a:cubicBezTo>
                  <a:cubicBezTo>
                    <a:pt x="5" y="27"/>
                    <a:pt x="5" y="26"/>
                    <a:pt x="5" y="25"/>
                  </a:cubicBezTo>
                  <a:cubicBezTo>
                    <a:pt x="5" y="26"/>
                    <a:pt x="4" y="26"/>
                    <a:pt x="4" y="26"/>
                  </a:cubicBezTo>
                  <a:close/>
                  <a:moveTo>
                    <a:pt x="34" y="27"/>
                  </a:moveTo>
                  <a:cubicBezTo>
                    <a:pt x="34" y="27"/>
                    <a:pt x="34" y="26"/>
                    <a:pt x="34" y="26"/>
                  </a:cubicBezTo>
                  <a:cubicBezTo>
                    <a:pt x="34" y="26"/>
                    <a:pt x="34" y="27"/>
                    <a:pt x="34" y="27"/>
                  </a:cubicBezTo>
                  <a:close/>
                  <a:moveTo>
                    <a:pt x="15" y="27"/>
                  </a:moveTo>
                  <a:cubicBezTo>
                    <a:pt x="16" y="27"/>
                    <a:pt x="15" y="26"/>
                    <a:pt x="15" y="26"/>
                  </a:cubicBezTo>
                  <a:cubicBezTo>
                    <a:pt x="15" y="27"/>
                    <a:pt x="15" y="27"/>
                    <a:pt x="15" y="27"/>
                  </a:cubicBezTo>
                  <a:close/>
                  <a:moveTo>
                    <a:pt x="22" y="28"/>
                  </a:moveTo>
                  <a:cubicBezTo>
                    <a:pt x="22" y="29"/>
                    <a:pt x="22" y="29"/>
                    <a:pt x="23" y="30"/>
                  </a:cubicBezTo>
                  <a:cubicBezTo>
                    <a:pt x="23" y="29"/>
                    <a:pt x="23" y="29"/>
                    <a:pt x="24" y="28"/>
                  </a:cubicBezTo>
                  <a:cubicBezTo>
                    <a:pt x="23" y="28"/>
                    <a:pt x="23" y="27"/>
                    <a:pt x="22" y="26"/>
                  </a:cubicBezTo>
                  <a:cubicBezTo>
                    <a:pt x="22" y="27"/>
                    <a:pt x="22" y="28"/>
                    <a:pt x="22" y="28"/>
                  </a:cubicBezTo>
                  <a:close/>
                  <a:moveTo>
                    <a:pt x="17" y="28"/>
                  </a:moveTo>
                  <a:cubicBezTo>
                    <a:pt x="17" y="28"/>
                    <a:pt x="17" y="27"/>
                    <a:pt x="17" y="27"/>
                  </a:cubicBezTo>
                  <a:cubicBezTo>
                    <a:pt x="17" y="27"/>
                    <a:pt x="17" y="27"/>
                    <a:pt x="17" y="28"/>
                  </a:cubicBezTo>
                  <a:close/>
                  <a:moveTo>
                    <a:pt x="19" y="27"/>
                  </a:moveTo>
                  <a:cubicBezTo>
                    <a:pt x="19" y="27"/>
                    <a:pt x="19" y="28"/>
                    <a:pt x="19" y="29"/>
                  </a:cubicBezTo>
                  <a:cubicBezTo>
                    <a:pt x="19" y="29"/>
                    <a:pt x="19" y="30"/>
                    <a:pt x="19" y="30"/>
                  </a:cubicBezTo>
                  <a:cubicBezTo>
                    <a:pt x="20" y="29"/>
                    <a:pt x="20" y="29"/>
                    <a:pt x="20" y="28"/>
                  </a:cubicBezTo>
                  <a:cubicBezTo>
                    <a:pt x="20" y="27"/>
                    <a:pt x="20" y="26"/>
                    <a:pt x="19" y="27"/>
                  </a:cubicBezTo>
                  <a:close/>
                  <a:moveTo>
                    <a:pt x="12" y="27"/>
                  </a:moveTo>
                  <a:cubicBezTo>
                    <a:pt x="12" y="28"/>
                    <a:pt x="12" y="28"/>
                    <a:pt x="13" y="29"/>
                  </a:cubicBezTo>
                  <a:cubicBezTo>
                    <a:pt x="13" y="28"/>
                    <a:pt x="13" y="28"/>
                    <a:pt x="13" y="28"/>
                  </a:cubicBezTo>
                  <a:cubicBezTo>
                    <a:pt x="13" y="28"/>
                    <a:pt x="12" y="27"/>
                    <a:pt x="12" y="27"/>
                  </a:cubicBezTo>
                  <a:cubicBezTo>
                    <a:pt x="12" y="27"/>
                    <a:pt x="12" y="27"/>
                    <a:pt x="12" y="27"/>
                  </a:cubicBezTo>
                  <a:close/>
                  <a:moveTo>
                    <a:pt x="26" y="29"/>
                  </a:moveTo>
                  <a:cubicBezTo>
                    <a:pt x="26" y="29"/>
                    <a:pt x="25" y="28"/>
                    <a:pt x="25" y="28"/>
                  </a:cubicBezTo>
                  <a:cubicBezTo>
                    <a:pt x="26" y="28"/>
                    <a:pt x="26" y="29"/>
                    <a:pt x="26" y="29"/>
                  </a:cubicBezTo>
                  <a:cubicBezTo>
                    <a:pt x="26" y="29"/>
                    <a:pt x="26" y="29"/>
                    <a:pt x="26" y="28"/>
                  </a:cubicBezTo>
                  <a:cubicBezTo>
                    <a:pt x="26" y="28"/>
                    <a:pt x="26" y="27"/>
                    <a:pt x="26" y="27"/>
                  </a:cubicBezTo>
                  <a:cubicBezTo>
                    <a:pt x="25" y="27"/>
                    <a:pt x="25" y="29"/>
                    <a:pt x="26" y="29"/>
                  </a:cubicBezTo>
                  <a:close/>
                  <a:moveTo>
                    <a:pt x="4" y="30"/>
                  </a:moveTo>
                  <a:cubicBezTo>
                    <a:pt x="5" y="29"/>
                    <a:pt x="4" y="28"/>
                    <a:pt x="3" y="27"/>
                  </a:cubicBezTo>
                  <a:cubicBezTo>
                    <a:pt x="3" y="28"/>
                    <a:pt x="4" y="29"/>
                    <a:pt x="4" y="30"/>
                  </a:cubicBezTo>
                  <a:close/>
                  <a:moveTo>
                    <a:pt x="14" y="28"/>
                  </a:moveTo>
                  <a:cubicBezTo>
                    <a:pt x="14" y="28"/>
                    <a:pt x="14" y="29"/>
                    <a:pt x="15" y="29"/>
                  </a:cubicBezTo>
                  <a:cubicBezTo>
                    <a:pt x="15" y="28"/>
                    <a:pt x="15" y="27"/>
                    <a:pt x="14" y="27"/>
                  </a:cubicBezTo>
                  <a:cubicBezTo>
                    <a:pt x="14" y="28"/>
                    <a:pt x="14" y="28"/>
                    <a:pt x="14" y="28"/>
                  </a:cubicBezTo>
                  <a:close/>
                  <a:moveTo>
                    <a:pt x="7" y="30"/>
                  </a:moveTo>
                  <a:cubicBezTo>
                    <a:pt x="7" y="29"/>
                    <a:pt x="7" y="28"/>
                    <a:pt x="6" y="27"/>
                  </a:cubicBezTo>
                  <a:cubicBezTo>
                    <a:pt x="7" y="28"/>
                    <a:pt x="6" y="29"/>
                    <a:pt x="7" y="30"/>
                  </a:cubicBezTo>
                  <a:close/>
                  <a:moveTo>
                    <a:pt x="10" y="28"/>
                  </a:moveTo>
                  <a:cubicBezTo>
                    <a:pt x="10" y="28"/>
                    <a:pt x="10" y="28"/>
                    <a:pt x="10" y="28"/>
                  </a:cubicBezTo>
                  <a:cubicBezTo>
                    <a:pt x="10" y="28"/>
                    <a:pt x="10" y="28"/>
                    <a:pt x="10" y="28"/>
                  </a:cubicBezTo>
                  <a:cubicBezTo>
                    <a:pt x="10" y="28"/>
                    <a:pt x="10" y="28"/>
                    <a:pt x="10" y="28"/>
                  </a:cubicBezTo>
                  <a:close/>
                  <a:moveTo>
                    <a:pt x="32" y="29"/>
                  </a:moveTo>
                  <a:cubicBezTo>
                    <a:pt x="33" y="30"/>
                    <a:pt x="30" y="32"/>
                    <a:pt x="31" y="34"/>
                  </a:cubicBezTo>
                  <a:cubicBezTo>
                    <a:pt x="32" y="32"/>
                    <a:pt x="33" y="29"/>
                    <a:pt x="33" y="28"/>
                  </a:cubicBezTo>
                  <a:cubicBezTo>
                    <a:pt x="32" y="28"/>
                    <a:pt x="32" y="29"/>
                    <a:pt x="32" y="29"/>
                  </a:cubicBezTo>
                  <a:close/>
                  <a:moveTo>
                    <a:pt x="11" y="29"/>
                  </a:moveTo>
                  <a:cubicBezTo>
                    <a:pt x="12" y="29"/>
                    <a:pt x="12" y="29"/>
                    <a:pt x="12" y="29"/>
                  </a:cubicBezTo>
                  <a:cubicBezTo>
                    <a:pt x="12" y="28"/>
                    <a:pt x="12" y="28"/>
                    <a:pt x="11" y="28"/>
                  </a:cubicBezTo>
                  <a:cubicBezTo>
                    <a:pt x="11" y="28"/>
                    <a:pt x="12" y="28"/>
                    <a:pt x="11" y="29"/>
                  </a:cubicBezTo>
                  <a:close/>
                  <a:moveTo>
                    <a:pt x="33" y="32"/>
                  </a:moveTo>
                  <a:cubicBezTo>
                    <a:pt x="33" y="30"/>
                    <a:pt x="34" y="29"/>
                    <a:pt x="34" y="28"/>
                  </a:cubicBezTo>
                  <a:cubicBezTo>
                    <a:pt x="33" y="29"/>
                    <a:pt x="33" y="31"/>
                    <a:pt x="33" y="32"/>
                  </a:cubicBezTo>
                  <a:close/>
                  <a:moveTo>
                    <a:pt x="8" y="29"/>
                  </a:moveTo>
                  <a:cubicBezTo>
                    <a:pt x="9" y="29"/>
                    <a:pt x="9" y="30"/>
                    <a:pt x="9" y="30"/>
                  </a:cubicBezTo>
                  <a:cubicBezTo>
                    <a:pt x="10" y="30"/>
                    <a:pt x="10" y="28"/>
                    <a:pt x="9" y="28"/>
                  </a:cubicBezTo>
                  <a:cubicBezTo>
                    <a:pt x="9" y="28"/>
                    <a:pt x="9" y="29"/>
                    <a:pt x="8" y="29"/>
                  </a:cubicBezTo>
                  <a:close/>
                  <a:moveTo>
                    <a:pt x="17" y="30"/>
                  </a:moveTo>
                  <a:cubicBezTo>
                    <a:pt x="16" y="29"/>
                    <a:pt x="17" y="29"/>
                    <a:pt x="17" y="29"/>
                  </a:cubicBezTo>
                  <a:cubicBezTo>
                    <a:pt x="16" y="29"/>
                    <a:pt x="17" y="28"/>
                    <a:pt x="16" y="28"/>
                  </a:cubicBezTo>
                  <a:cubicBezTo>
                    <a:pt x="16" y="29"/>
                    <a:pt x="16" y="29"/>
                    <a:pt x="17" y="30"/>
                  </a:cubicBezTo>
                  <a:close/>
                  <a:moveTo>
                    <a:pt x="29" y="30"/>
                  </a:moveTo>
                  <a:cubicBezTo>
                    <a:pt x="29" y="29"/>
                    <a:pt x="29" y="29"/>
                    <a:pt x="29" y="29"/>
                  </a:cubicBezTo>
                  <a:cubicBezTo>
                    <a:pt x="28" y="29"/>
                    <a:pt x="29" y="28"/>
                    <a:pt x="28" y="28"/>
                  </a:cubicBezTo>
                  <a:cubicBezTo>
                    <a:pt x="28" y="29"/>
                    <a:pt x="28" y="30"/>
                    <a:pt x="29" y="30"/>
                  </a:cubicBezTo>
                  <a:close/>
                  <a:moveTo>
                    <a:pt x="14" y="30"/>
                  </a:moveTo>
                  <a:cubicBezTo>
                    <a:pt x="14" y="30"/>
                    <a:pt x="14" y="29"/>
                    <a:pt x="13" y="29"/>
                  </a:cubicBezTo>
                  <a:cubicBezTo>
                    <a:pt x="13" y="29"/>
                    <a:pt x="13" y="30"/>
                    <a:pt x="14" y="30"/>
                  </a:cubicBezTo>
                  <a:close/>
                  <a:moveTo>
                    <a:pt x="20" y="32"/>
                  </a:moveTo>
                  <a:cubicBezTo>
                    <a:pt x="20" y="32"/>
                    <a:pt x="20" y="33"/>
                    <a:pt x="21" y="33"/>
                  </a:cubicBezTo>
                  <a:cubicBezTo>
                    <a:pt x="21" y="32"/>
                    <a:pt x="22" y="32"/>
                    <a:pt x="22" y="31"/>
                  </a:cubicBezTo>
                  <a:cubicBezTo>
                    <a:pt x="22" y="30"/>
                    <a:pt x="21" y="30"/>
                    <a:pt x="21" y="29"/>
                  </a:cubicBezTo>
                  <a:cubicBezTo>
                    <a:pt x="21" y="30"/>
                    <a:pt x="20" y="31"/>
                    <a:pt x="20" y="32"/>
                  </a:cubicBezTo>
                  <a:close/>
                  <a:moveTo>
                    <a:pt x="11" y="31"/>
                  </a:moveTo>
                  <a:cubicBezTo>
                    <a:pt x="11" y="31"/>
                    <a:pt x="10" y="31"/>
                    <a:pt x="10" y="30"/>
                  </a:cubicBezTo>
                  <a:cubicBezTo>
                    <a:pt x="10" y="31"/>
                    <a:pt x="10" y="32"/>
                    <a:pt x="10" y="32"/>
                  </a:cubicBezTo>
                  <a:cubicBezTo>
                    <a:pt x="11" y="32"/>
                    <a:pt x="12" y="30"/>
                    <a:pt x="11" y="29"/>
                  </a:cubicBezTo>
                  <a:cubicBezTo>
                    <a:pt x="10" y="30"/>
                    <a:pt x="11" y="30"/>
                    <a:pt x="11" y="31"/>
                  </a:cubicBezTo>
                  <a:close/>
                  <a:moveTo>
                    <a:pt x="16" y="31"/>
                  </a:moveTo>
                  <a:cubicBezTo>
                    <a:pt x="16" y="30"/>
                    <a:pt x="16" y="29"/>
                    <a:pt x="15" y="29"/>
                  </a:cubicBezTo>
                  <a:cubicBezTo>
                    <a:pt x="15" y="30"/>
                    <a:pt x="16" y="30"/>
                    <a:pt x="16" y="31"/>
                  </a:cubicBezTo>
                  <a:close/>
                  <a:moveTo>
                    <a:pt x="23" y="31"/>
                  </a:moveTo>
                  <a:cubicBezTo>
                    <a:pt x="24" y="31"/>
                    <a:pt x="24" y="32"/>
                    <a:pt x="24" y="32"/>
                  </a:cubicBezTo>
                  <a:cubicBezTo>
                    <a:pt x="25" y="32"/>
                    <a:pt x="25" y="31"/>
                    <a:pt x="25" y="30"/>
                  </a:cubicBezTo>
                  <a:cubicBezTo>
                    <a:pt x="25" y="30"/>
                    <a:pt x="25" y="30"/>
                    <a:pt x="24" y="29"/>
                  </a:cubicBezTo>
                  <a:cubicBezTo>
                    <a:pt x="24" y="30"/>
                    <a:pt x="24" y="30"/>
                    <a:pt x="23" y="31"/>
                  </a:cubicBezTo>
                  <a:close/>
                  <a:moveTo>
                    <a:pt x="27" y="32"/>
                  </a:moveTo>
                  <a:cubicBezTo>
                    <a:pt x="28" y="31"/>
                    <a:pt x="28" y="30"/>
                    <a:pt x="27" y="30"/>
                  </a:cubicBezTo>
                  <a:cubicBezTo>
                    <a:pt x="26" y="30"/>
                    <a:pt x="27" y="31"/>
                    <a:pt x="27" y="32"/>
                  </a:cubicBezTo>
                  <a:close/>
                  <a:moveTo>
                    <a:pt x="30" y="30"/>
                  </a:moveTo>
                  <a:cubicBezTo>
                    <a:pt x="30" y="30"/>
                    <a:pt x="30" y="31"/>
                    <a:pt x="30" y="31"/>
                  </a:cubicBezTo>
                  <a:cubicBezTo>
                    <a:pt x="30" y="30"/>
                    <a:pt x="30" y="30"/>
                    <a:pt x="30" y="30"/>
                  </a:cubicBezTo>
                  <a:cubicBezTo>
                    <a:pt x="30" y="30"/>
                    <a:pt x="30" y="30"/>
                    <a:pt x="30" y="30"/>
                  </a:cubicBezTo>
                  <a:cubicBezTo>
                    <a:pt x="30" y="30"/>
                    <a:pt x="30" y="30"/>
                    <a:pt x="30" y="30"/>
                  </a:cubicBezTo>
                  <a:close/>
                  <a:moveTo>
                    <a:pt x="6" y="33"/>
                  </a:moveTo>
                  <a:cubicBezTo>
                    <a:pt x="6" y="33"/>
                    <a:pt x="5" y="32"/>
                    <a:pt x="6" y="31"/>
                  </a:cubicBezTo>
                  <a:cubicBezTo>
                    <a:pt x="6" y="31"/>
                    <a:pt x="6" y="30"/>
                    <a:pt x="5" y="30"/>
                  </a:cubicBezTo>
                  <a:cubicBezTo>
                    <a:pt x="4" y="31"/>
                    <a:pt x="5" y="34"/>
                    <a:pt x="6" y="33"/>
                  </a:cubicBezTo>
                  <a:close/>
                  <a:moveTo>
                    <a:pt x="8" y="33"/>
                  </a:moveTo>
                  <a:cubicBezTo>
                    <a:pt x="8" y="32"/>
                    <a:pt x="8" y="32"/>
                    <a:pt x="9" y="31"/>
                  </a:cubicBezTo>
                  <a:cubicBezTo>
                    <a:pt x="8" y="31"/>
                    <a:pt x="8" y="30"/>
                    <a:pt x="8" y="30"/>
                  </a:cubicBezTo>
                  <a:cubicBezTo>
                    <a:pt x="7" y="31"/>
                    <a:pt x="7" y="32"/>
                    <a:pt x="8" y="33"/>
                  </a:cubicBezTo>
                  <a:close/>
                  <a:moveTo>
                    <a:pt x="13" y="31"/>
                  </a:moveTo>
                  <a:cubicBezTo>
                    <a:pt x="13" y="31"/>
                    <a:pt x="13" y="31"/>
                    <a:pt x="13" y="31"/>
                  </a:cubicBezTo>
                  <a:cubicBezTo>
                    <a:pt x="13" y="31"/>
                    <a:pt x="13" y="31"/>
                    <a:pt x="13" y="31"/>
                  </a:cubicBezTo>
                  <a:cubicBezTo>
                    <a:pt x="13" y="31"/>
                    <a:pt x="13" y="30"/>
                    <a:pt x="13" y="30"/>
                  </a:cubicBezTo>
                  <a:cubicBezTo>
                    <a:pt x="13" y="31"/>
                    <a:pt x="13" y="31"/>
                    <a:pt x="13" y="31"/>
                  </a:cubicBezTo>
                  <a:close/>
                  <a:moveTo>
                    <a:pt x="17" y="31"/>
                  </a:moveTo>
                  <a:cubicBezTo>
                    <a:pt x="18" y="32"/>
                    <a:pt x="18" y="32"/>
                    <a:pt x="18" y="33"/>
                  </a:cubicBezTo>
                  <a:cubicBezTo>
                    <a:pt x="18" y="32"/>
                    <a:pt x="18" y="32"/>
                    <a:pt x="19" y="32"/>
                  </a:cubicBezTo>
                  <a:cubicBezTo>
                    <a:pt x="18" y="31"/>
                    <a:pt x="18" y="30"/>
                    <a:pt x="17" y="30"/>
                  </a:cubicBezTo>
                  <a:cubicBezTo>
                    <a:pt x="18" y="31"/>
                    <a:pt x="17" y="31"/>
                    <a:pt x="17" y="31"/>
                  </a:cubicBezTo>
                  <a:close/>
                  <a:moveTo>
                    <a:pt x="15" y="32"/>
                  </a:moveTo>
                  <a:cubicBezTo>
                    <a:pt x="16" y="32"/>
                    <a:pt x="15" y="31"/>
                    <a:pt x="15" y="31"/>
                  </a:cubicBezTo>
                  <a:cubicBezTo>
                    <a:pt x="14" y="31"/>
                    <a:pt x="15" y="32"/>
                    <a:pt x="15" y="32"/>
                  </a:cubicBezTo>
                  <a:close/>
                  <a:moveTo>
                    <a:pt x="12" y="33"/>
                  </a:moveTo>
                  <a:cubicBezTo>
                    <a:pt x="12" y="33"/>
                    <a:pt x="13" y="33"/>
                    <a:pt x="13" y="32"/>
                  </a:cubicBezTo>
                  <a:cubicBezTo>
                    <a:pt x="12" y="32"/>
                    <a:pt x="12" y="32"/>
                    <a:pt x="12" y="32"/>
                  </a:cubicBezTo>
                  <a:cubicBezTo>
                    <a:pt x="12" y="32"/>
                    <a:pt x="12" y="33"/>
                    <a:pt x="12" y="33"/>
                  </a:cubicBezTo>
                  <a:close/>
                  <a:moveTo>
                    <a:pt x="17" y="33"/>
                  </a:moveTo>
                  <a:cubicBezTo>
                    <a:pt x="18" y="33"/>
                    <a:pt x="17" y="32"/>
                    <a:pt x="17" y="32"/>
                  </a:cubicBezTo>
                  <a:cubicBezTo>
                    <a:pt x="17" y="32"/>
                    <a:pt x="17" y="32"/>
                    <a:pt x="17" y="32"/>
                  </a:cubicBezTo>
                  <a:cubicBezTo>
                    <a:pt x="17" y="32"/>
                    <a:pt x="17" y="33"/>
                    <a:pt x="17" y="33"/>
                  </a:cubicBezTo>
                  <a:close/>
                  <a:moveTo>
                    <a:pt x="26" y="32"/>
                  </a:moveTo>
                  <a:cubicBezTo>
                    <a:pt x="25" y="33"/>
                    <a:pt x="25" y="34"/>
                    <a:pt x="26" y="35"/>
                  </a:cubicBezTo>
                  <a:cubicBezTo>
                    <a:pt x="26" y="34"/>
                    <a:pt x="25" y="34"/>
                    <a:pt x="26" y="33"/>
                  </a:cubicBezTo>
                  <a:cubicBezTo>
                    <a:pt x="26" y="33"/>
                    <a:pt x="26" y="34"/>
                    <a:pt x="26" y="34"/>
                  </a:cubicBezTo>
                  <a:cubicBezTo>
                    <a:pt x="27" y="33"/>
                    <a:pt x="27" y="33"/>
                    <a:pt x="26" y="32"/>
                  </a:cubicBezTo>
                  <a:cubicBezTo>
                    <a:pt x="25" y="32"/>
                    <a:pt x="26" y="33"/>
                    <a:pt x="26" y="33"/>
                  </a:cubicBezTo>
                  <a:cubicBezTo>
                    <a:pt x="26" y="33"/>
                    <a:pt x="26" y="33"/>
                    <a:pt x="26" y="32"/>
                  </a:cubicBezTo>
                  <a:close/>
                  <a:moveTo>
                    <a:pt x="22" y="35"/>
                  </a:moveTo>
                  <a:cubicBezTo>
                    <a:pt x="23" y="35"/>
                    <a:pt x="23" y="34"/>
                    <a:pt x="24" y="33"/>
                  </a:cubicBezTo>
                  <a:cubicBezTo>
                    <a:pt x="23" y="33"/>
                    <a:pt x="23" y="32"/>
                    <a:pt x="23" y="32"/>
                  </a:cubicBezTo>
                  <a:cubicBezTo>
                    <a:pt x="22" y="33"/>
                    <a:pt x="21" y="34"/>
                    <a:pt x="22" y="35"/>
                  </a:cubicBezTo>
                  <a:close/>
                  <a:moveTo>
                    <a:pt x="15" y="33"/>
                  </a:moveTo>
                  <a:cubicBezTo>
                    <a:pt x="14" y="33"/>
                    <a:pt x="14" y="32"/>
                    <a:pt x="14" y="32"/>
                  </a:cubicBezTo>
                  <a:cubicBezTo>
                    <a:pt x="14" y="32"/>
                    <a:pt x="14" y="33"/>
                    <a:pt x="15" y="33"/>
                  </a:cubicBezTo>
                  <a:close/>
                  <a:moveTo>
                    <a:pt x="28" y="33"/>
                  </a:moveTo>
                  <a:cubicBezTo>
                    <a:pt x="29" y="33"/>
                    <a:pt x="28" y="34"/>
                    <a:pt x="29" y="34"/>
                  </a:cubicBezTo>
                  <a:cubicBezTo>
                    <a:pt x="29" y="33"/>
                    <a:pt x="29" y="32"/>
                    <a:pt x="29" y="32"/>
                  </a:cubicBezTo>
                  <a:cubicBezTo>
                    <a:pt x="28" y="32"/>
                    <a:pt x="28" y="33"/>
                    <a:pt x="28" y="33"/>
                  </a:cubicBezTo>
                  <a:close/>
                  <a:moveTo>
                    <a:pt x="19" y="36"/>
                  </a:moveTo>
                  <a:cubicBezTo>
                    <a:pt x="20" y="35"/>
                    <a:pt x="20" y="35"/>
                    <a:pt x="20" y="34"/>
                  </a:cubicBezTo>
                  <a:cubicBezTo>
                    <a:pt x="20" y="34"/>
                    <a:pt x="20" y="33"/>
                    <a:pt x="19" y="33"/>
                  </a:cubicBezTo>
                  <a:cubicBezTo>
                    <a:pt x="18" y="34"/>
                    <a:pt x="20" y="35"/>
                    <a:pt x="19" y="35"/>
                  </a:cubicBezTo>
                  <a:cubicBezTo>
                    <a:pt x="19" y="35"/>
                    <a:pt x="19" y="35"/>
                    <a:pt x="19" y="36"/>
                  </a:cubicBezTo>
                  <a:close/>
                  <a:moveTo>
                    <a:pt x="33" y="34"/>
                  </a:moveTo>
                  <a:cubicBezTo>
                    <a:pt x="34" y="34"/>
                    <a:pt x="34" y="33"/>
                    <a:pt x="34" y="33"/>
                  </a:cubicBezTo>
                  <a:cubicBezTo>
                    <a:pt x="34" y="33"/>
                    <a:pt x="33" y="33"/>
                    <a:pt x="33" y="34"/>
                  </a:cubicBezTo>
                  <a:close/>
                  <a:moveTo>
                    <a:pt x="9" y="34"/>
                  </a:moveTo>
                  <a:cubicBezTo>
                    <a:pt x="9" y="34"/>
                    <a:pt x="9" y="35"/>
                    <a:pt x="9" y="35"/>
                  </a:cubicBezTo>
                  <a:cubicBezTo>
                    <a:pt x="9" y="34"/>
                    <a:pt x="10" y="34"/>
                    <a:pt x="10" y="33"/>
                  </a:cubicBezTo>
                  <a:cubicBezTo>
                    <a:pt x="9" y="33"/>
                    <a:pt x="9" y="33"/>
                    <a:pt x="9" y="33"/>
                  </a:cubicBezTo>
                  <a:cubicBezTo>
                    <a:pt x="9" y="33"/>
                    <a:pt x="9" y="34"/>
                    <a:pt x="9" y="34"/>
                  </a:cubicBezTo>
                  <a:close/>
                  <a:moveTo>
                    <a:pt x="17" y="35"/>
                  </a:moveTo>
                  <a:cubicBezTo>
                    <a:pt x="18" y="35"/>
                    <a:pt x="17" y="33"/>
                    <a:pt x="16" y="33"/>
                  </a:cubicBezTo>
                  <a:cubicBezTo>
                    <a:pt x="16" y="33"/>
                    <a:pt x="16" y="33"/>
                    <a:pt x="16" y="33"/>
                  </a:cubicBezTo>
                  <a:cubicBezTo>
                    <a:pt x="16" y="34"/>
                    <a:pt x="16" y="35"/>
                    <a:pt x="17" y="35"/>
                  </a:cubicBezTo>
                  <a:close/>
                  <a:moveTo>
                    <a:pt x="3" y="34"/>
                  </a:moveTo>
                  <a:cubicBezTo>
                    <a:pt x="3" y="34"/>
                    <a:pt x="4" y="33"/>
                    <a:pt x="3" y="33"/>
                  </a:cubicBezTo>
                  <a:cubicBezTo>
                    <a:pt x="3" y="33"/>
                    <a:pt x="3" y="33"/>
                    <a:pt x="3" y="33"/>
                  </a:cubicBezTo>
                  <a:cubicBezTo>
                    <a:pt x="3" y="33"/>
                    <a:pt x="3" y="34"/>
                    <a:pt x="3" y="34"/>
                  </a:cubicBezTo>
                  <a:close/>
                  <a:moveTo>
                    <a:pt x="11" y="34"/>
                  </a:moveTo>
                  <a:cubicBezTo>
                    <a:pt x="11" y="34"/>
                    <a:pt x="11" y="34"/>
                    <a:pt x="12" y="34"/>
                  </a:cubicBezTo>
                  <a:cubicBezTo>
                    <a:pt x="12" y="34"/>
                    <a:pt x="12" y="33"/>
                    <a:pt x="11" y="33"/>
                  </a:cubicBezTo>
                  <a:cubicBezTo>
                    <a:pt x="11" y="34"/>
                    <a:pt x="11" y="33"/>
                    <a:pt x="11" y="34"/>
                  </a:cubicBezTo>
                  <a:close/>
                  <a:moveTo>
                    <a:pt x="13" y="36"/>
                  </a:moveTo>
                  <a:cubicBezTo>
                    <a:pt x="14" y="35"/>
                    <a:pt x="14" y="34"/>
                    <a:pt x="13" y="34"/>
                  </a:cubicBezTo>
                  <a:cubicBezTo>
                    <a:pt x="13" y="34"/>
                    <a:pt x="13" y="35"/>
                    <a:pt x="13" y="36"/>
                  </a:cubicBezTo>
                  <a:close/>
                  <a:moveTo>
                    <a:pt x="7" y="35"/>
                  </a:moveTo>
                  <a:cubicBezTo>
                    <a:pt x="7" y="35"/>
                    <a:pt x="7" y="35"/>
                    <a:pt x="7" y="35"/>
                  </a:cubicBezTo>
                  <a:cubicBezTo>
                    <a:pt x="7" y="34"/>
                    <a:pt x="6" y="34"/>
                    <a:pt x="6" y="34"/>
                  </a:cubicBezTo>
                  <a:cubicBezTo>
                    <a:pt x="6" y="35"/>
                    <a:pt x="6" y="35"/>
                    <a:pt x="7" y="35"/>
                  </a:cubicBezTo>
                  <a:close/>
                  <a:moveTo>
                    <a:pt x="27" y="36"/>
                  </a:moveTo>
                  <a:cubicBezTo>
                    <a:pt x="28" y="36"/>
                    <a:pt x="28" y="35"/>
                    <a:pt x="28" y="35"/>
                  </a:cubicBezTo>
                  <a:cubicBezTo>
                    <a:pt x="28" y="35"/>
                    <a:pt x="28" y="34"/>
                    <a:pt x="27" y="34"/>
                  </a:cubicBezTo>
                  <a:cubicBezTo>
                    <a:pt x="27" y="35"/>
                    <a:pt x="27" y="35"/>
                    <a:pt x="27" y="36"/>
                  </a:cubicBezTo>
                  <a:close/>
                  <a:moveTo>
                    <a:pt x="23" y="37"/>
                  </a:moveTo>
                  <a:cubicBezTo>
                    <a:pt x="24" y="37"/>
                    <a:pt x="24" y="37"/>
                    <a:pt x="24" y="37"/>
                  </a:cubicBezTo>
                  <a:cubicBezTo>
                    <a:pt x="24" y="37"/>
                    <a:pt x="26" y="35"/>
                    <a:pt x="24" y="35"/>
                  </a:cubicBezTo>
                  <a:cubicBezTo>
                    <a:pt x="24" y="35"/>
                    <a:pt x="24" y="36"/>
                    <a:pt x="23" y="37"/>
                  </a:cubicBezTo>
                  <a:close/>
                  <a:moveTo>
                    <a:pt x="30" y="36"/>
                  </a:moveTo>
                  <a:cubicBezTo>
                    <a:pt x="30" y="36"/>
                    <a:pt x="30" y="36"/>
                    <a:pt x="30" y="36"/>
                  </a:cubicBezTo>
                  <a:cubicBezTo>
                    <a:pt x="31" y="36"/>
                    <a:pt x="31" y="35"/>
                    <a:pt x="30" y="35"/>
                  </a:cubicBezTo>
                  <a:cubicBezTo>
                    <a:pt x="30" y="35"/>
                    <a:pt x="30" y="35"/>
                    <a:pt x="30" y="36"/>
                  </a:cubicBezTo>
                  <a:close/>
                  <a:moveTo>
                    <a:pt x="10" y="37"/>
                  </a:moveTo>
                  <a:cubicBezTo>
                    <a:pt x="11" y="36"/>
                    <a:pt x="10" y="36"/>
                    <a:pt x="10" y="36"/>
                  </a:cubicBezTo>
                  <a:cubicBezTo>
                    <a:pt x="11" y="36"/>
                    <a:pt x="11" y="36"/>
                    <a:pt x="11" y="36"/>
                  </a:cubicBezTo>
                  <a:cubicBezTo>
                    <a:pt x="11" y="35"/>
                    <a:pt x="11" y="35"/>
                    <a:pt x="10" y="35"/>
                  </a:cubicBezTo>
                  <a:cubicBezTo>
                    <a:pt x="10" y="35"/>
                    <a:pt x="9" y="36"/>
                    <a:pt x="10" y="37"/>
                  </a:cubicBezTo>
                  <a:close/>
                  <a:moveTo>
                    <a:pt x="18" y="38"/>
                  </a:moveTo>
                  <a:cubicBezTo>
                    <a:pt x="18" y="38"/>
                    <a:pt x="19" y="37"/>
                    <a:pt x="19" y="37"/>
                  </a:cubicBezTo>
                  <a:cubicBezTo>
                    <a:pt x="18" y="36"/>
                    <a:pt x="18" y="36"/>
                    <a:pt x="18" y="35"/>
                  </a:cubicBezTo>
                  <a:cubicBezTo>
                    <a:pt x="17" y="36"/>
                    <a:pt x="17" y="37"/>
                    <a:pt x="18" y="38"/>
                  </a:cubicBezTo>
                  <a:close/>
                  <a:moveTo>
                    <a:pt x="21" y="38"/>
                  </a:moveTo>
                  <a:cubicBezTo>
                    <a:pt x="22" y="37"/>
                    <a:pt x="22" y="36"/>
                    <a:pt x="21" y="36"/>
                  </a:cubicBezTo>
                  <a:cubicBezTo>
                    <a:pt x="20" y="36"/>
                    <a:pt x="20" y="38"/>
                    <a:pt x="21" y="38"/>
                  </a:cubicBezTo>
                  <a:close/>
                  <a:moveTo>
                    <a:pt x="13" y="36"/>
                  </a:moveTo>
                  <a:cubicBezTo>
                    <a:pt x="13" y="36"/>
                    <a:pt x="13" y="36"/>
                    <a:pt x="12" y="36"/>
                  </a:cubicBezTo>
                  <a:cubicBezTo>
                    <a:pt x="12" y="36"/>
                    <a:pt x="12" y="36"/>
                    <a:pt x="13" y="36"/>
                  </a:cubicBezTo>
                  <a:close/>
                  <a:moveTo>
                    <a:pt x="14" y="37"/>
                  </a:moveTo>
                  <a:cubicBezTo>
                    <a:pt x="14" y="38"/>
                    <a:pt x="15" y="38"/>
                    <a:pt x="15" y="39"/>
                  </a:cubicBezTo>
                  <a:cubicBezTo>
                    <a:pt x="16" y="38"/>
                    <a:pt x="16" y="36"/>
                    <a:pt x="14" y="36"/>
                  </a:cubicBezTo>
                  <a:cubicBezTo>
                    <a:pt x="14" y="36"/>
                    <a:pt x="14" y="36"/>
                    <a:pt x="14" y="37"/>
                  </a:cubicBezTo>
                  <a:close/>
                  <a:moveTo>
                    <a:pt x="8" y="38"/>
                  </a:moveTo>
                  <a:cubicBezTo>
                    <a:pt x="8" y="38"/>
                    <a:pt x="8" y="38"/>
                    <a:pt x="9" y="38"/>
                  </a:cubicBezTo>
                  <a:cubicBezTo>
                    <a:pt x="8" y="38"/>
                    <a:pt x="8" y="37"/>
                    <a:pt x="8" y="36"/>
                  </a:cubicBezTo>
                  <a:cubicBezTo>
                    <a:pt x="7" y="36"/>
                    <a:pt x="7" y="36"/>
                    <a:pt x="7" y="36"/>
                  </a:cubicBezTo>
                  <a:cubicBezTo>
                    <a:pt x="7" y="37"/>
                    <a:pt x="8" y="37"/>
                    <a:pt x="8" y="38"/>
                  </a:cubicBezTo>
                  <a:close/>
                  <a:moveTo>
                    <a:pt x="25" y="39"/>
                  </a:moveTo>
                  <a:cubicBezTo>
                    <a:pt x="25" y="38"/>
                    <a:pt x="27" y="37"/>
                    <a:pt x="26" y="37"/>
                  </a:cubicBezTo>
                  <a:cubicBezTo>
                    <a:pt x="25" y="37"/>
                    <a:pt x="24" y="38"/>
                    <a:pt x="25" y="39"/>
                  </a:cubicBezTo>
                  <a:close/>
                  <a:moveTo>
                    <a:pt x="8" y="42"/>
                  </a:moveTo>
                  <a:cubicBezTo>
                    <a:pt x="8" y="41"/>
                    <a:pt x="7" y="41"/>
                    <a:pt x="7" y="40"/>
                  </a:cubicBezTo>
                  <a:cubicBezTo>
                    <a:pt x="6" y="39"/>
                    <a:pt x="6" y="37"/>
                    <a:pt x="5" y="37"/>
                  </a:cubicBezTo>
                  <a:cubicBezTo>
                    <a:pt x="5" y="39"/>
                    <a:pt x="6" y="41"/>
                    <a:pt x="8" y="42"/>
                  </a:cubicBezTo>
                  <a:close/>
                  <a:moveTo>
                    <a:pt x="28" y="39"/>
                  </a:moveTo>
                  <a:cubicBezTo>
                    <a:pt x="28" y="39"/>
                    <a:pt x="29" y="38"/>
                    <a:pt x="29" y="37"/>
                  </a:cubicBezTo>
                  <a:cubicBezTo>
                    <a:pt x="29" y="37"/>
                    <a:pt x="29" y="37"/>
                    <a:pt x="29" y="37"/>
                  </a:cubicBezTo>
                  <a:cubicBezTo>
                    <a:pt x="29" y="38"/>
                    <a:pt x="28" y="39"/>
                    <a:pt x="28" y="39"/>
                  </a:cubicBezTo>
                  <a:close/>
                  <a:moveTo>
                    <a:pt x="14" y="38"/>
                  </a:moveTo>
                  <a:cubicBezTo>
                    <a:pt x="14" y="38"/>
                    <a:pt x="14" y="39"/>
                    <a:pt x="14" y="39"/>
                  </a:cubicBezTo>
                  <a:cubicBezTo>
                    <a:pt x="14" y="38"/>
                    <a:pt x="14" y="38"/>
                    <a:pt x="14" y="38"/>
                  </a:cubicBezTo>
                  <a:cubicBezTo>
                    <a:pt x="14" y="38"/>
                    <a:pt x="14" y="38"/>
                    <a:pt x="14" y="38"/>
                  </a:cubicBezTo>
                  <a:close/>
                  <a:moveTo>
                    <a:pt x="19" y="40"/>
                  </a:moveTo>
                  <a:cubicBezTo>
                    <a:pt x="19" y="40"/>
                    <a:pt x="19" y="40"/>
                    <a:pt x="20" y="41"/>
                  </a:cubicBezTo>
                  <a:cubicBezTo>
                    <a:pt x="20" y="40"/>
                    <a:pt x="20" y="40"/>
                    <a:pt x="20" y="39"/>
                  </a:cubicBezTo>
                  <a:cubicBezTo>
                    <a:pt x="20" y="39"/>
                    <a:pt x="20" y="38"/>
                    <a:pt x="20" y="38"/>
                  </a:cubicBezTo>
                  <a:cubicBezTo>
                    <a:pt x="19" y="39"/>
                    <a:pt x="19" y="39"/>
                    <a:pt x="19" y="40"/>
                  </a:cubicBezTo>
                  <a:close/>
                  <a:moveTo>
                    <a:pt x="16" y="41"/>
                  </a:moveTo>
                  <a:cubicBezTo>
                    <a:pt x="17" y="41"/>
                    <a:pt x="17" y="40"/>
                    <a:pt x="17" y="40"/>
                  </a:cubicBezTo>
                  <a:cubicBezTo>
                    <a:pt x="17" y="39"/>
                    <a:pt x="17" y="39"/>
                    <a:pt x="16" y="38"/>
                  </a:cubicBezTo>
                  <a:cubicBezTo>
                    <a:pt x="16" y="39"/>
                    <a:pt x="15" y="41"/>
                    <a:pt x="16" y="41"/>
                  </a:cubicBezTo>
                  <a:close/>
                  <a:moveTo>
                    <a:pt x="22" y="40"/>
                  </a:moveTo>
                  <a:cubicBezTo>
                    <a:pt x="23" y="39"/>
                    <a:pt x="23" y="39"/>
                    <a:pt x="23" y="38"/>
                  </a:cubicBezTo>
                  <a:cubicBezTo>
                    <a:pt x="23" y="38"/>
                    <a:pt x="23" y="38"/>
                    <a:pt x="23" y="38"/>
                  </a:cubicBezTo>
                  <a:cubicBezTo>
                    <a:pt x="23" y="39"/>
                    <a:pt x="22" y="39"/>
                    <a:pt x="22" y="40"/>
                  </a:cubicBezTo>
                  <a:close/>
                  <a:moveTo>
                    <a:pt x="25" y="42"/>
                  </a:moveTo>
                  <a:cubicBezTo>
                    <a:pt x="25" y="42"/>
                    <a:pt x="25" y="41"/>
                    <a:pt x="25" y="41"/>
                  </a:cubicBezTo>
                  <a:cubicBezTo>
                    <a:pt x="25" y="40"/>
                    <a:pt x="27" y="39"/>
                    <a:pt x="27" y="38"/>
                  </a:cubicBezTo>
                  <a:cubicBezTo>
                    <a:pt x="26" y="39"/>
                    <a:pt x="25" y="40"/>
                    <a:pt x="25" y="42"/>
                  </a:cubicBezTo>
                  <a:close/>
                  <a:moveTo>
                    <a:pt x="26" y="43"/>
                  </a:moveTo>
                  <a:cubicBezTo>
                    <a:pt x="26" y="43"/>
                    <a:pt x="27" y="42"/>
                    <a:pt x="27" y="43"/>
                  </a:cubicBezTo>
                  <a:cubicBezTo>
                    <a:pt x="28" y="41"/>
                    <a:pt x="29" y="40"/>
                    <a:pt x="30" y="39"/>
                  </a:cubicBezTo>
                  <a:cubicBezTo>
                    <a:pt x="30" y="38"/>
                    <a:pt x="30" y="38"/>
                    <a:pt x="30" y="38"/>
                  </a:cubicBezTo>
                  <a:cubicBezTo>
                    <a:pt x="29" y="40"/>
                    <a:pt x="27" y="41"/>
                    <a:pt x="26" y="43"/>
                  </a:cubicBezTo>
                  <a:close/>
                  <a:moveTo>
                    <a:pt x="14" y="41"/>
                  </a:moveTo>
                  <a:cubicBezTo>
                    <a:pt x="14" y="40"/>
                    <a:pt x="13" y="39"/>
                    <a:pt x="13" y="39"/>
                  </a:cubicBezTo>
                  <a:cubicBezTo>
                    <a:pt x="13" y="40"/>
                    <a:pt x="13" y="40"/>
                    <a:pt x="14" y="41"/>
                  </a:cubicBezTo>
                  <a:close/>
                  <a:moveTo>
                    <a:pt x="10" y="40"/>
                  </a:moveTo>
                  <a:cubicBezTo>
                    <a:pt x="10" y="40"/>
                    <a:pt x="10" y="41"/>
                    <a:pt x="10" y="41"/>
                  </a:cubicBezTo>
                  <a:cubicBezTo>
                    <a:pt x="10" y="40"/>
                    <a:pt x="11" y="40"/>
                    <a:pt x="11" y="40"/>
                  </a:cubicBezTo>
                  <a:cubicBezTo>
                    <a:pt x="11" y="40"/>
                    <a:pt x="10" y="40"/>
                    <a:pt x="10" y="40"/>
                  </a:cubicBezTo>
                  <a:cubicBezTo>
                    <a:pt x="10" y="40"/>
                    <a:pt x="10" y="40"/>
                    <a:pt x="10" y="40"/>
                  </a:cubicBezTo>
                  <a:close/>
                  <a:moveTo>
                    <a:pt x="23" y="41"/>
                  </a:moveTo>
                  <a:cubicBezTo>
                    <a:pt x="24" y="41"/>
                    <a:pt x="24" y="40"/>
                    <a:pt x="24" y="40"/>
                  </a:cubicBezTo>
                  <a:cubicBezTo>
                    <a:pt x="24" y="41"/>
                    <a:pt x="23" y="41"/>
                    <a:pt x="23" y="41"/>
                  </a:cubicBezTo>
                  <a:close/>
                  <a:moveTo>
                    <a:pt x="21" y="42"/>
                  </a:moveTo>
                  <a:cubicBezTo>
                    <a:pt x="21" y="42"/>
                    <a:pt x="21" y="41"/>
                    <a:pt x="22" y="41"/>
                  </a:cubicBezTo>
                  <a:cubicBezTo>
                    <a:pt x="21" y="41"/>
                    <a:pt x="22" y="41"/>
                    <a:pt x="21" y="41"/>
                  </a:cubicBezTo>
                  <a:cubicBezTo>
                    <a:pt x="21" y="41"/>
                    <a:pt x="21" y="42"/>
                    <a:pt x="21" y="42"/>
                  </a:cubicBezTo>
                  <a:close/>
                  <a:moveTo>
                    <a:pt x="17" y="43"/>
                  </a:moveTo>
                  <a:cubicBezTo>
                    <a:pt x="18" y="43"/>
                    <a:pt x="18" y="43"/>
                    <a:pt x="19" y="43"/>
                  </a:cubicBezTo>
                  <a:cubicBezTo>
                    <a:pt x="19" y="42"/>
                    <a:pt x="18" y="41"/>
                    <a:pt x="18" y="41"/>
                  </a:cubicBezTo>
                  <a:cubicBezTo>
                    <a:pt x="18" y="42"/>
                    <a:pt x="17" y="42"/>
                    <a:pt x="17" y="43"/>
                  </a:cubicBezTo>
                  <a:close/>
                  <a:moveTo>
                    <a:pt x="11" y="41"/>
                  </a:moveTo>
                  <a:cubicBezTo>
                    <a:pt x="11" y="42"/>
                    <a:pt x="12" y="42"/>
                    <a:pt x="12" y="43"/>
                  </a:cubicBezTo>
                  <a:cubicBezTo>
                    <a:pt x="12" y="42"/>
                    <a:pt x="12" y="41"/>
                    <a:pt x="11" y="41"/>
                  </a:cubicBezTo>
                  <a:cubicBezTo>
                    <a:pt x="11" y="41"/>
                    <a:pt x="11" y="41"/>
                    <a:pt x="11" y="41"/>
                  </a:cubicBezTo>
                  <a:close/>
                  <a:moveTo>
                    <a:pt x="13" y="43"/>
                  </a:moveTo>
                  <a:cubicBezTo>
                    <a:pt x="13" y="43"/>
                    <a:pt x="13" y="42"/>
                    <a:pt x="13" y="42"/>
                  </a:cubicBezTo>
                  <a:cubicBezTo>
                    <a:pt x="13" y="42"/>
                    <a:pt x="12" y="42"/>
                    <a:pt x="12" y="42"/>
                  </a:cubicBezTo>
                  <a:cubicBezTo>
                    <a:pt x="12" y="42"/>
                    <a:pt x="13" y="43"/>
                    <a:pt x="13" y="43"/>
                  </a:cubicBezTo>
                  <a:close/>
                  <a:moveTo>
                    <a:pt x="14" y="44"/>
                  </a:moveTo>
                  <a:cubicBezTo>
                    <a:pt x="14" y="44"/>
                    <a:pt x="14" y="43"/>
                    <a:pt x="13" y="43"/>
                  </a:cubicBezTo>
                  <a:cubicBezTo>
                    <a:pt x="13" y="44"/>
                    <a:pt x="13" y="44"/>
                    <a:pt x="13" y="44"/>
                  </a:cubicBezTo>
                  <a:cubicBezTo>
                    <a:pt x="13" y="44"/>
                    <a:pt x="14" y="44"/>
                    <a:pt x="14" y="45"/>
                  </a:cubicBezTo>
                  <a:cubicBezTo>
                    <a:pt x="14" y="45"/>
                    <a:pt x="14" y="45"/>
                    <a:pt x="14" y="44"/>
                  </a:cubicBezTo>
                  <a:cubicBezTo>
                    <a:pt x="14" y="45"/>
                    <a:pt x="14" y="44"/>
                    <a:pt x="14" y="44"/>
                  </a:cubicBezTo>
                  <a:close/>
                  <a:moveTo>
                    <a:pt x="22" y="44"/>
                  </a:moveTo>
                  <a:cubicBezTo>
                    <a:pt x="22" y="44"/>
                    <a:pt x="23" y="44"/>
                    <a:pt x="23" y="44"/>
                  </a:cubicBezTo>
                  <a:cubicBezTo>
                    <a:pt x="22" y="44"/>
                    <a:pt x="22" y="44"/>
                    <a:pt x="22" y="44"/>
                  </a:cubicBezTo>
                  <a:close/>
                  <a:moveTo>
                    <a:pt x="14" y="45"/>
                  </a:moveTo>
                  <a:cubicBezTo>
                    <a:pt x="15" y="46"/>
                    <a:pt x="17" y="47"/>
                    <a:pt x="18" y="46"/>
                  </a:cubicBezTo>
                  <a:cubicBezTo>
                    <a:pt x="17" y="46"/>
                    <a:pt x="16" y="45"/>
                    <a:pt x="16" y="45"/>
                  </a:cubicBezTo>
                  <a:cubicBezTo>
                    <a:pt x="16" y="45"/>
                    <a:pt x="16" y="45"/>
                    <a:pt x="15" y="45"/>
                  </a:cubicBezTo>
                  <a:cubicBezTo>
                    <a:pt x="15" y="46"/>
                    <a:pt x="15" y="45"/>
                    <a:pt x="14" y="45"/>
                  </a:cubicBezTo>
                  <a:close/>
                  <a:moveTo>
                    <a:pt x="19" y="46"/>
                  </a:moveTo>
                  <a:cubicBezTo>
                    <a:pt x="20" y="46"/>
                    <a:pt x="21" y="46"/>
                    <a:pt x="22" y="46"/>
                  </a:cubicBezTo>
                  <a:cubicBezTo>
                    <a:pt x="21" y="46"/>
                    <a:pt x="20" y="46"/>
                    <a:pt x="19" y="46"/>
                  </a:cubicBezTo>
                  <a:cubicBezTo>
                    <a:pt x="19" y="46"/>
                    <a:pt x="19" y="46"/>
                    <a:pt x="1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grpSp>
      <p:sp>
        <p:nvSpPr>
          <p:cNvPr id="17" name="PA_矩形 16"/>
          <p:cNvSpPr/>
          <p:nvPr>
            <p:custDataLst>
              <p:tags r:id="rId3"/>
            </p:custDataLst>
          </p:nvPr>
        </p:nvSpPr>
        <p:spPr>
          <a:xfrm>
            <a:off x="4126865" y="1707515"/>
            <a:ext cx="4646930" cy="3107690"/>
          </a:xfrm>
          <a:prstGeom prst="rect">
            <a:avLst/>
          </a:prstGeom>
        </p:spPr>
        <p:txBody>
          <a:bodyPr wrap="square">
            <a:spAutoFit/>
          </a:bodyPr>
          <a:lstStyle/>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a:sym typeface="+mn-ea"/>
              </a:rPr>
              <a:t>对于沟通的定义，可以说是众说纷纭。《韦氏大辞典》认为，沟通就是“文字、文句或消息之交通，思想或意见之交换。”拉氏韦尔（Harold Lasswell)认为，沟通就是“什么人说什么，有什么线路传至什么人，达到什么结果。”西蒙(H.A.Simon）认为，“沟通可视为任何一种程序，借此程序组织中的一成员，将其所决定意见或前提，传送给其他有关成员。”</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1484" name="chenying0907 1483"/>
          <p:cNvGrpSpPr/>
          <p:nvPr/>
        </p:nvGrpSpPr>
        <p:grpSpPr>
          <a:xfrm>
            <a:off x="4251891" y="1121599"/>
            <a:ext cx="739621" cy="711113"/>
            <a:chOff x="6207126" y="3098800"/>
            <a:chExt cx="741363" cy="712788"/>
          </a:xfrm>
          <a:solidFill>
            <a:schemeClr val="accent6">
              <a:lumMod val="75000"/>
            </a:schemeClr>
          </a:solidFill>
        </p:grpSpPr>
        <p:sp>
          <p:nvSpPr>
            <p:cNvPr id="2194" name="chenying0907 416"/>
            <p:cNvSpPr/>
            <p:nvPr/>
          </p:nvSpPr>
          <p:spPr bwMode="auto">
            <a:xfrm>
              <a:off x="6251576" y="3155950"/>
              <a:ext cx="122238" cy="168275"/>
            </a:xfrm>
            <a:custGeom>
              <a:avLst/>
              <a:gdLst/>
              <a:ahLst/>
              <a:cxnLst>
                <a:cxn ang="0">
                  <a:pos x="226" y="0"/>
                </a:cxn>
                <a:cxn ang="0">
                  <a:pos x="226" y="0"/>
                </a:cxn>
                <a:cxn ang="0">
                  <a:pos x="220" y="2"/>
                </a:cxn>
                <a:cxn ang="0">
                  <a:pos x="214" y="5"/>
                </a:cxn>
                <a:cxn ang="0">
                  <a:pos x="208" y="11"/>
                </a:cxn>
                <a:cxn ang="0">
                  <a:pos x="203" y="16"/>
                </a:cxn>
                <a:cxn ang="0">
                  <a:pos x="193" y="27"/>
                </a:cxn>
                <a:cxn ang="0">
                  <a:pos x="185" y="37"/>
                </a:cxn>
                <a:cxn ang="0">
                  <a:pos x="185" y="37"/>
                </a:cxn>
                <a:cxn ang="0">
                  <a:pos x="153" y="80"/>
                </a:cxn>
                <a:cxn ang="0">
                  <a:pos x="121" y="121"/>
                </a:cxn>
                <a:cxn ang="0">
                  <a:pos x="121" y="121"/>
                </a:cxn>
                <a:cxn ang="0">
                  <a:pos x="88" y="167"/>
                </a:cxn>
                <a:cxn ang="0">
                  <a:pos x="56" y="213"/>
                </a:cxn>
                <a:cxn ang="0">
                  <a:pos x="41" y="237"/>
                </a:cxn>
                <a:cxn ang="0">
                  <a:pos x="27" y="261"/>
                </a:cxn>
                <a:cxn ang="0">
                  <a:pos x="14" y="285"/>
                </a:cxn>
                <a:cxn ang="0">
                  <a:pos x="0" y="310"/>
                </a:cxn>
                <a:cxn ang="0">
                  <a:pos x="0" y="310"/>
                </a:cxn>
                <a:cxn ang="0">
                  <a:pos x="0" y="312"/>
                </a:cxn>
                <a:cxn ang="0">
                  <a:pos x="0" y="314"/>
                </a:cxn>
                <a:cxn ang="0">
                  <a:pos x="2" y="317"/>
                </a:cxn>
                <a:cxn ang="0">
                  <a:pos x="4" y="317"/>
                </a:cxn>
                <a:cxn ang="0">
                  <a:pos x="6" y="317"/>
                </a:cxn>
                <a:cxn ang="0">
                  <a:pos x="7" y="316"/>
                </a:cxn>
                <a:cxn ang="0">
                  <a:pos x="8" y="315"/>
                </a:cxn>
                <a:cxn ang="0">
                  <a:pos x="8" y="315"/>
                </a:cxn>
                <a:cxn ang="0">
                  <a:pos x="20" y="294"/>
                </a:cxn>
                <a:cxn ang="0">
                  <a:pos x="31" y="273"/>
                </a:cxn>
                <a:cxn ang="0">
                  <a:pos x="42" y="252"/>
                </a:cxn>
                <a:cxn ang="0">
                  <a:pos x="55" y="233"/>
                </a:cxn>
                <a:cxn ang="0">
                  <a:pos x="82" y="193"/>
                </a:cxn>
                <a:cxn ang="0">
                  <a:pos x="109" y="154"/>
                </a:cxn>
                <a:cxn ang="0">
                  <a:pos x="109" y="154"/>
                </a:cxn>
                <a:cxn ang="0">
                  <a:pos x="140" y="112"/>
                </a:cxn>
                <a:cxn ang="0">
                  <a:pos x="172" y="71"/>
                </a:cxn>
                <a:cxn ang="0">
                  <a:pos x="172" y="71"/>
                </a:cxn>
                <a:cxn ang="0">
                  <a:pos x="183" y="55"/>
                </a:cxn>
                <a:cxn ang="0">
                  <a:pos x="196" y="36"/>
                </a:cxn>
                <a:cxn ang="0">
                  <a:pos x="204" y="27"/>
                </a:cxn>
                <a:cxn ang="0">
                  <a:pos x="212" y="19"/>
                </a:cxn>
                <a:cxn ang="0">
                  <a:pos x="220" y="13"/>
                </a:cxn>
                <a:cxn ang="0">
                  <a:pos x="224" y="11"/>
                </a:cxn>
                <a:cxn ang="0">
                  <a:pos x="228" y="10"/>
                </a:cxn>
                <a:cxn ang="0">
                  <a:pos x="228" y="10"/>
                </a:cxn>
                <a:cxn ang="0">
                  <a:pos x="230" y="8"/>
                </a:cxn>
                <a:cxn ang="0">
                  <a:pos x="231" y="7"/>
                </a:cxn>
                <a:cxn ang="0">
                  <a:pos x="231" y="5"/>
                </a:cxn>
                <a:cxn ang="0">
                  <a:pos x="231" y="3"/>
                </a:cxn>
                <a:cxn ang="0">
                  <a:pos x="231" y="2"/>
                </a:cxn>
                <a:cxn ang="0">
                  <a:pos x="229" y="0"/>
                </a:cxn>
                <a:cxn ang="0">
                  <a:pos x="228" y="0"/>
                </a:cxn>
                <a:cxn ang="0">
                  <a:pos x="226" y="0"/>
                </a:cxn>
                <a:cxn ang="0">
                  <a:pos x="226" y="0"/>
                </a:cxn>
              </a:cxnLst>
              <a:rect l="0" t="0" r="r" b="b"/>
              <a:pathLst>
                <a:path w="231" h="317">
                  <a:moveTo>
                    <a:pt x="226" y="0"/>
                  </a:moveTo>
                  <a:lnTo>
                    <a:pt x="226" y="0"/>
                  </a:lnTo>
                  <a:lnTo>
                    <a:pt x="220" y="2"/>
                  </a:lnTo>
                  <a:lnTo>
                    <a:pt x="214" y="5"/>
                  </a:lnTo>
                  <a:lnTo>
                    <a:pt x="208" y="11"/>
                  </a:lnTo>
                  <a:lnTo>
                    <a:pt x="203" y="16"/>
                  </a:lnTo>
                  <a:lnTo>
                    <a:pt x="193" y="27"/>
                  </a:lnTo>
                  <a:lnTo>
                    <a:pt x="185" y="37"/>
                  </a:lnTo>
                  <a:lnTo>
                    <a:pt x="185" y="37"/>
                  </a:lnTo>
                  <a:lnTo>
                    <a:pt x="153" y="80"/>
                  </a:lnTo>
                  <a:lnTo>
                    <a:pt x="121" y="121"/>
                  </a:lnTo>
                  <a:lnTo>
                    <a:pt x="121" y="121"/>
                  </a:lnTo>
                  <a:lnTo>
                    <a:pt x="88" y="167"/>
                  </a:lnTo>
                  <a:lnTo>
                    <a:pt x="56" y="213"/>
                  </a:lnTo>
                  <a:lnTo>
                    <a:pt x="41" y="237"/>
                  </a:lnTo>
                  <a:lnTo>
                    <a:pt x="27" y="261"/>
                  </a:lnTo>
                  <a:lnTo>
                    <a:pt x="14" y="285"/>
                  </a:lnTo>
                  <a:lnTo>
                    <a:pt x="0" y="310"/>
                  </a:lnTo>
                  <a:lnTo>
                    <a:pt x="0" y="310"/>
                  </a:lnTo>
                  <a:lnTo>
                    <a:pt x="0" y="312"/>
                  </a:lnTo>
                  <a:lnTo>
                    <a:pt x="0" y="314"/>
                  </a:lnTo>
                  <a:lnTo>
                    <a:pt x="2" y="317"/>
                  </a:lnTo>
                  <a:lnTo>
                    <a:pt x="4" y="317"/>
                  </a:lnTo>
                  <a:lnTo>
                    <a:pt x="6" y="317"/>
                  </a:lnTo>
                  <a:lnTo>
                    <a:pt x="7" y="316"/>
                  </a:lnTo>
                  <a:lnTo>
                    <a:pt x="8" y="315"/>
                  </a:lnTo>
                  <a:lnTo>
                    <a:pt x="8" y="315"/>
                  </a:lnTo>
                  <a:lnTo>
                    <a:pt x="20" y="294"/>
                  </a:lnTo>
                  <a:lnTo>
                    <a:pt x="31" y="273"/>
                  </a:lnTo>
                  <a:lnTo>
                    <a:pt x="42" y="252"/>
                  </a:lnTo>
                  <a:lnTo>
                    <a:pt x="55" y="233"/>
                  </a:lnTo>
                  <a:lnTo>
                    <a:pt x="82" y="193"/>
                  </a:lnTo>
                  <a:lnTo>
                    <a:pt x="109" y="154"/>
                  </a:lnTo>
                  <a:lnTo>
                    <a:pt x="109" y="154"/>
                  </a:lnTo>
                  <a:lnTo>
                    <a:pt x="140" y="112"/>
                  </a:lnTo>
                  <a:lnTo>
                    <a:pt x="172" y="71"/>
                  </a:lnTo>
                  <a:lnTo>
                    <a:pt x="172" y="71"/>
                  </a:lnTo>
                  <a:lnTo>
                    <a:pt x="183" y="55"/>
                  </a:lnTo>
                  <a:lnTo>
                    <a:pt x="196" y="36"/>
                  </a:lnTo>
                  <a:lnTo>
                    <a:pt x="204" y="27"/>
                  </a:lnTo>
                  <a:lnTo>
                    <a:pt x="212" y="19"/>
                  </a:lnTo>
                  <a:lnTo>
                    <a:pt x="220" y="13"/>
                  </a:lnTo>
                  <a:lnTo>
                    <a:pt x="224" y="11"/>
                  </a:lnTo>
                  <a:lnTo>
                    <a:pt x="228" y="10"/>
                  </a:lnTo>
                  <a:lnTo>
                    <a:pt x="228" y="10"/>
                  </a:lnTo>
                  <a:lnTo>
                    <a:pt x="230" y="8"/>
                  </a:lnTo>
                  <a:lnTo>
                    <a:pt x="231" y="7"/>
                  </a:lnTo>
                  <a:lnTo>
                    <a:pt x="231" y="5"/>
                  </a:lnTo>
                  <a:lnTo>
                    <a:pt x="231" y="3"/>
                  </a:lnTo>
                  <a:lnTo>
                    <a:pt x="231" y="2"/>
                  </a:lnTo>
                  <a:lnTo>
                    <a:pt x="229" y="0"/>
                  </a:lnTo>
                  <a:lnTo>
                    <a:pt x="228" y="0"/>
                  </a:lnTo>
                  <a:lnTo>
                    <a:pt x="226" y="0"/>
                  </a:lnTo>
                  <a:lnTo>
                    <a:pt x="226"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195" name="chenying0907 417"/>
            <p:cNvSpPr/>
            <p:nvPr/>
          </p:nvSpPr>
          <p:spPr bwMode="auto">
            <a:xfrm>
              <a:off x="6240463" y="3148013"/>
              <a:ext cx="165100" cy="241300"/>
            </a:xfrm>
            <a:custGeom>
              <a:avLst/>
              <a:gdLst/>
              <a:ahLst/>
              <a:cxnLst>
                <a:cxn ang="0">
                  <a:pos x="306" y="1"/>
                </a:cxn>
                <a:cxn ang="0">
                  <a:pos x="283" y="20"/>
                </a:cxn>
                <a:cxn ang="0">
                  <a:pos x="264" y="43"/>
                </a:cxn>
                <a:cxn ang="0">
                  <a:pos x="229" y="92"/>
                </a:cxn>
                <a:cxn ang="0">
                  <a:pos x="218" y="107"/>
                </a:cxn>
                <a:cxn ang="0">
                  <a:pos x="183" y="151"/>
                </a:cxn>
                <a:cxn ang="0">
                  <a:pos x="178" y="158"/>
                </a:cxn>
                <a:cxn ang="0">
                  <a:pos x="165" y="181"/>
                </a:cxn>
                <a:cxn ang="0">
                  <a:pos x="148" y="212"/>
                </a:cxn>
                <a:cxn ang="0">
                  <a:pos x="130" y="241"/>
                </a:cxn>
                <a:cxn ang="0">
                  <a:pos x="68" y="328"/>
                </a:cxn>
                <a:cxn ang="0">
                  <a:pos x="47" y="356"/>
                </a:cxn>
                <a:cxn ang="0">
                  <a:pos x="28" y="385"/>
                </a:cxn>
                <a:cxn ang="0">
                  <a:pos x="12" y="416"/>
                </a:cxn>
                <a:cxn ang="0">
                  <a:pos x="0" y="449"/>
                </a:cxn>
                <a:cxn ang="0">
                  <a:pos x="0" y="451"/>
                </a:cxn>
                <a:cxn ang="0">
                  <a:pos x="3" y="454"/>
                </a:cxn>
                <a:cxn ang="0">
                  <a:pos x="7" y="454"/>
                </a:cxn>
                <a:cxn ang="0">
                  <a:pos x="9" y="453"/>
                </a:cxn>
                <a:cxn ang="0">
                  <a:pos x="10" y="451"/>
                </a:cxn>
                <a:cxn ang="0">
                  <a:pos x="21" y="419"/>
                </a:cxn>
                <a:cxn ang="0">
                  <a:pos x="37" y="389"/>
                </a:cxn>
                <a:cxn ang="0">
                  <a:pos x="56" y="360"/>
                </a:cxn>
                <a:cxn ang="0">
                  <a:pos x="75" y="333"/>
                </a:cxn>
                <a:cxn ang="0">
                  <a:pos x="152" y="224"/>
                </a:cxn>
                <a:cxn ang="0">
                  <a:pos x="161" y="210"/>
                </a:cxn>
                <a:cxn ang="0">
                  <a:pos x="181" y="171"/>
                </a:cxn>
                <a:cxn ang="0">
                  <a:pos x="185" y="163"/>
                </a:cxn>
                <a:cxn ang="0">
                  <a:pos x="203" y="139"/>
                </a:cxn>
                <a:cxn ang="0">
                  <a:pos x="228" y="109"/>
                </a:cxn>
                <a:cxn ang="0">
                  <a:pos x="247" y="83"/>
                </a:cxn>
                <a:cxn ang="0">
                  <a:pos x="276" y="43"/>
                </a:cxn>
                <a:cxn ang="0">
                  <a:pos x="299" y="19"/>
                </a:cxn>
                <a:cxn ang="0">
                  <a:pos x="311" y="8"/>
                </a:cxn>
                <a:cxn ang="0">
                  <a:pos x="313" y="5"/>
                </a:cxn>
                <a:cxn ang="0">
                  <a:pos x="311" y="1"/>
                </a:cxn>
                <a:cxn ang="0">
                  <a:pos x="308" y="0"/>
                </a:cxn>
                <a:cxn ang="0">
                  <a:pos x="306" y="1"/>
                </a:cxn>
              </a:cxnLst>
              <a:rect l="0" t="0" r="r" b="b"/>
              <a:pathLst>
                <a:path w="313" h="454">
                  <a:moveTo>
                    <a:pt x="306" y="1"/>
                  </a:moveTo>
                  <a:lnTo>
                    <a:pt x="306" y="1"/>
                  </a:lnTo>
                  <a:lnTo>
                    <a:pt x="295" y="10"/>
                  </a:lnTo>
                  <a:lnTo>
                    <a:pt x="283" y="20"/>
                  </a:lnTo>
                  <a:lnTo>
                    <a:pt x="274" y="32"/>
                  </a:lnTo>
                  <a:lnTo>
                    <a:pt x="264" y="43"/>
                  </a:lnTo>
                  <a:lnTo>
                    <a:pt x="246" y="67"/>
                  </a:lnTo>
                  <a:lnTo>
                    <a:pt x="229" y="92"/>
                  </a:lnTo>
                  <a:lnTo>
                    <a:pt x="229" y="92"/>
                  </a:lnTo>
                  <a:lnTo>
                    <a:pt x="218" y="107"/>
                  </a:lnTo>
                  <a:lnTo>
                    <a:pt x="207" y="122"/>
                  </a:lnTo>
                  <a:lnTo>
                    <a:pt x="183" y="151"/>
                  </a:lnTo>
                  <a:lnTo>
                    <a:pt x="183" y="151"/>
                  </a:lnTo>
                  <a:lnTo>
                    <a:pt x="178" y="158"/>
                  </a:lnTo>
                  <a:lnTo>
                    <a:pt x="173" y="165"/>
                  </a:lnTo>
                  <a:lnTo>
                    <a:pt x="165" y="181"/>
                  </a:lnTo>
                  <a:lnTo>
                    <a:pt x="156" y="196"/>
                  </a:lnTo>
                  <a:lnTo>
                    <a:pt x="148" y="212"/>
                  </a:lnTo>
                  <a:lnTo>
                    <a:pt x="148" y="212"/>
                  </a:lnTo>
                  <a:lnTo>
                    <a:pt x="130" y="241"/>
                  </a:lnTo>
                  <a:lnTo>
                    <a:pt x="109" y="270"/>
                  </a:lnTo>
                  <a:lnTo>
                    <a:pt x="68" y="328"/>
                  </a:lnTo>
                  <a:lnTo>
                    <a:pt x="68" y="328"/>
                  </a:lnTo>
                  <a:lnTo>
                    <a:pt x="47" y="356"/>
                  </a:lnTo>
                  <a:lnTo>
                    <a:pt x="38" y="371"/>
                  </a:lnTo>
                  <a:lnTo>
                    <a:pt x="28" y="385"/>
                  </a:lnTo>
                  <a:lnTo>
                    <a:pt x="20" y="401"/>
                  </a:lnTo>
                  <a:lnTo>
                    <a:pt x="12" y="416"/>
                  </a:lnTo>
                  <a:lnTo>
                    <a:pt x="6" y="433"/>
                  </a:lnTo>
                  <a:lnTo>
                    <a:pt x="0" y="449"/>
                  </a:lnTo>
                  <a:lnTo>
                    <a:pt x="0" y="449"/>
                  </a:lnTo>
                  <a:lnTo>
                    <a:pt x="0" y="451"/>
                  </a:lnTo>
                  <a:lnTo>
                    <a:pt x="2" y="452"/>
                  </a:lnTo>
                  <a:lnTo>
                    <a:pt x="3" y="454"/>
                  </a:lnTo>
                  <a:lnTo>
                    <a:pt x="5" y="454"/>
                  </a:lnTo>
                  <a:lnTo>
                    <a:pt x="7" y="454"/>
                  </a:lnTo>
                  <a:lnTo>
                    <a:pt x="8" y="454"/>
                  </a:lnTo>
                  <a:lnTo>
                    <a:pt x="9" y="453"/>
                  </a:lnTo>
                  <a:lnTo>
                    <a:pt x="10" y="451"/>
                  </a:lnTo>
                  <a:lnTo>
                    <a:pt x="10" y="451"/>
                  </a:lnTo>
                  <a:lnTo>
                    <a:pt x="15" y="436"/>
                  </a:lnTo>
                  <a:lnTo>
                    <a:pt x="21" y="419"/>
                  </a:lnTo>
                  <a:lnTo>
                    <a:pt x="28" y="405"/>
                  </a:lnTo>
                  <a:lnTo>
                    <a:pt x="37" y="389"/>
                  </a:lnTo>
                  <a:lnTo>
                    <a:pt x="46" y="375"/>
                  </a:lnTo>
                  <a:lnTo>
                    <a:pt x="56" y="360"/>
                  </a:lnTo>
                  <a:lnTo>
                    <a:pt x="75" y="333"/>
                  </a:lnTo>
                  <a:lnTo>
                    <a:pt x="75" y="333"/>
                  </a:lnTo>
                  <a:lnTo>
                    <a:pt x="114" y="279"/>
                  </a:lnTo>
                  <a:lnTo>
                    <a:pt x="152" y="224"/>
                  </a:lnTo>
                  <a:lnTo>
                    <a:pt x="152" y="224"/>
                  </a:lnTo>
                  <a:lnTo>
                    <a:pt x="161" y="210"/>
                  </a:lnTo>
                  <a:lnTo>
                    <a:pt x="168" y="198"/>
                  </a:lnTo>
                  <a:lnTo>
                    <a:pt x="181" y="171"/>
                  </a:lnTo>
                  <a:lnTo>
                    <a:pt x="181" y="171"/>
                  </a:lnTo>
                  <a:lnTo>
                    <a:pt x="185" y="163"/>
                  </a:lnTo>
                  <a:lnTo>
                    <a:pt x="191" y="155"/>
                  </a:lnTo>
                  <a:lnTo>
                    <a:pt x="203" y="139"/>
                  </a:lnTo>
                  <a:lnTo>
                    <a:pt x="215" y="125"/>
                  </a:lnTo>
                  <a:lnTo>
                    <a:pt x="228" y="109"/>
                  </a:lnTo>
                  <a:lnTo>
                    <a:pt x="228" y="109"/>
                  </a:lnTo>
                  <a:lnTo>
                    <a:pt x="247" y="83"/>
                  </a:lnTo>
                  <a:lnTo>
                    <a:pt x="266" y="57"/>
                  </a:lnTo>
                  <a:lnTo>
                    <a:pt x="276" y="43"/>
                  </a:lnTo>
                  <a:lnTo>
                    <a:pt x="287" y="31"/>
                  </a:lnTo>
                  <a:lnTo>
                    <a:pt x="299" y="19"/>
                  </a:lnTo>
                  <a:lnTo>
                    <a:pt x="311" y="8"/>
                  </a:lnTo>
                  <a:lnTo>
                    <a:pt x="311" y="8"/>
                  </a:lnTo>
                  <a:lnTo>
                    <a:pt x="312" y="7"/>
                  </a:lnTo>
                  <a:lnTo>
                    <a:pt x="313" y="5"/>
                  </a:lnTo>
                  <a:lnTo>
                    <a:pt x="312" y="2"/>
                  </a:lnTo>
                  <a:lnTo>
                    <a:pt x="311" y="1"/>
                  </a:lnTo>
                  <a:lnTo>
                    <a:pt x="310" y="0"/>
                  </a:lnTo>
                  <a:lnTo>
                    <a:pt x="308" y="0"/>
                  </a:lnTo>
                  <a:lnTo>
                    <a:pt x="306" y="1"/>
                  </a:lnTo>
                  <a:lnTo>
                    <a:pt x="306"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196" name="chenying0907 418"/>
            <p:cNvSpPr/>
            <p:nvPr/>
          </p:nvSpPr>
          <p:spPr bwMode="auto">
            <a:xfrm>
              <a:off x="6234113" y="3133725"/>
              <a:ext cx="217488" cy="295275"/>
            </a:xfrm>
            <a:custGeom>
              <a:avLst/>
              <a:gdLst/>
              <a:ahLst/>
              <a:cxnLst>
                <a:cxn ang="0">
                  <a:pos x="405" y="1"/>
                </a:cxn>
                <a:cxn ang="0">
                  <a:pos x="379" y="25"/>
                </a:cxn>
                <a:cxn ang="0">
                  <a:pos x="357" y="51"/>
                </a:cxn>
                <a:cxn ang="0">
                  <a:pos x="317" y="109"/>
                </a:cxn>
                <a:cxn ang="0">
                  <a:pos x="256" y="191"/>
                </a:cxn>
                <a:cxn ang="0">
                  <a:pos x="194" y="271"/>
                </a:cxn>
                <a:cxn ang="0">
                  <a:pos x="134" y="347"/>
                </a:cxn>
                <a:cxn ang="0">
                  <a:pos x="73" y="420"/>
                </a:cxn>
                <a:cxn ang="0">
                  <a:pos x="49" y="451"/>
                </a:cxn>
                <a:cxn ang="0">
                  <a:pos x="28" y="483"/>
                </a:cxn>
                <a:cxn ang="0">
                  <a:pos x="11" y="516"/>
                </a:cxn>
                <a:cxn ang="0">
                  <a:pos x="0" y="553"/>
                </a:cxn>
                <a:cxn ang="0">
                  <a:pos x="0" y="556"/>
                </a:cxn>
                <a:cxn ang="0">
                  <a:pos x="2" y="559"/>
                </a:cxn>
                <a:cxn ang="0">
                  <a:pos x="5" y="560"/>
                </a:cxn>
                <a:cxn ang="0">
                  <a:pos x="8" y="558"/>
                </a:cxn>
                <a:cxn ang="0">
                  <a:pos x="9" y="557"/>
                </a:cxn>
                <a:cxn ang="0">
                  <a:pos x="22" y="516"/>
                </a:cxn>
                <a:cxn ang="0">
                  <a:pos x="40" y="480"/>
                </a:cxn>
                <a:cxn ang="0">
                  <a:pos x="64" y="447"/>
                </a:cxn>
                <a:cxn ang="0">
                  <a:pos x="90" y="415"/>
                </a:cxn>
                <a:cxn ang="0">
                  <a:pos x="167" y="322"/>
                </a:cxn>
                <a:cxn ang="0">
                  <a:pos x="191" y="291"/>
                </a:cxn>
                <a:cxn ang="0">
                  <a:pos x="304" y="143"/>
                </a:cxn>
                <a:cxn ang="0">
                  <a:pos x="329" y="111"/>
                </a:cxn>
                <a:cxn ang="0">
                  <a:pos x="353" y="77"/>
                </a:cxn>
                <a:cxn ang="0">
                  <a:pos x="378" y="41"/>
                </a:cxn>
                <a:cxn ang="0">
                  <a:pos x="393" y="24"/>
                </a:cxn>
                <a:cxn ang="0">
                  <a:pos x="410" y="9"/>
                </a:cxn>
                <a:cxn ang="0">
                  <a:pos x="411" y="7"/>
                </a:cxn>
                <a:cxn ang="0">
                  <a:pos x="411" y="2"/>
                </a:cxn>
                <a:cxn ang="0">
                  <a:pos x="408" y="0"/>
                </a:cxn>
                <a:cxn ang="0">
                  <a:pos x="405" y="1"/>
                </a:cxn>
              </a:cxnLst>
              <a:rect l="0" t="0" r="r" b="b"/>
              <a:pathLst>
                <a:path w="411" h="560">
                  <a:moveTo>
                    <a:pt x="405" y="1"/>
                  </a:moveTo>
                  <a:lnTo>
                    <a:pt x="405" y="1"/>
                  </a:lnTo>
                  <a:lnTo>
                    <a:pt x="392" y="12"/>
                  </a:lnTo>
                  <a:lnTo>
                    <a:pt x="379" y="25"/>
                  </a:lnTo>
                  <a:lnTo>
                    <a:pt x="368" y="38"/>
                  </a:lnTo>
                  <a:lnTo>
                    <a:pt x="357" y="51"/>
                  </a:lnTo>
                  <a:lnTo>
                    <a:pt x="337" y="81"/>
                  </a:lnTo>
                  <a:lnTo>
                    <a:pt x="317" y="109"/>
                  </a:lnTo>
                  <a:lnTo>
                    <a:pt x="317" y="109"/>
                  </a:lnTo>
                  <a:lnTo>
                    <a:pt x="256" y="191"/>
                  </a:lnTo>
                  <a:lnTo>
                    <a:pt x="194" y="271"/>
                  </a:lnTo>
                  <a:lnTo>
                    <a:pt x="194" y="271"/>
                  </a:lnTo>
                  <a:lnTo>
                    <a:pt x="164" y="310"/>
                  </a:lnTo>
                  <a:lnTo>
                    <a:pt x="134" y="347"/>
                  </a:lnTo>
                  <a:lnTo>
                    <a:pt x="73" y="420"/>
                  </a:lnTo>
                  <a:lnTo>
                    <a:pt x="73" y="420"/>
                  </a:lnTo>
                  <a:lnTo>
                    <a:pt x="61" y="436"/>
                  </a:lnTo>
                  <a:lnTo>
                    <a:pt x="49" y="451"/>
                  </a:lnTo>
                  <a:lnTo>
                    <a:pt x="38" y="467"/>
                  </a:lnTo>
                  <a:lnTo>
                    <a:pt x="28" y="483"/>
                  </a:lnTo>
                  <a:lnTo>
                    <a:pt x="19" y="500"/>
                  </a:lnTo>
                  <a:lnTo>
                    <a:pt x="11" y="516"/>
                  </a:lnTo>
                  <a:lnTo>
                    <a:pt x="4" y="535"/>
                  </a:lnTo>
                  <a:lnTo>
                    <a:pt x="0" y="553"/>
                  </a:lnTo>
                  <a:lnTo>
                    <a:pt x="0" y="553"/>
                  </a:lnTo>
                  <a:lnTo>
                    <a:pt x="0" y="556"/>
                  </a:lnTo>
                  <a:lnTo>
                    <a:pt x="0" y="558"/>
                  </a:lnTo>
                  <a:lnTo>
                    <a:pt x="2" y="559"/>
                  </a:lnTo>
                  <a:lnTo>
                    <a:pt x="3" y="560"/>
                  </a:lnTo>
                  <a:lnTo>
                    <a:pt x="5" y="560"/>
                  </a:lnTo>
                  <a:lnTo>
                    <a:pt x="6" y="559"/>
                  </a:lnTo>
                  <a:lnTo>
                    <a:pt x="8" y="558"/>
                  </a:lnTo>
                  <a:lnTo>
                    <a:pt x="9" y="557"/>
                  </a:lnTo>
                  <a:lnTo>
                    <a:pt x="9" y="557"/>
                  </a:lnTo>
                  <a:lnTo>
                    <a:pt x="15" y="536"/>
                  </a:lnTo>
                  <a:lnTo>
                    <a:pt x="22" y="516"/>
                  </a:lnTo>
                  <a:lnTo>
                    <a:pt x="30" y="499"/>
                  </a:lnTo>
                  <a:lnTo>
                    <a:pt x="40" y="480"/>
                  </a:lnTo>
                  <a:lnTo>
                    <a:pt x="52" y="464"/>
                  </a:lnTo>
                  <a:lnTo>
                    <a:pt x="64" y="447"/>
                  </a:lnTo>
                  <a:lnTo>
                    <a:pt x="90" y="415"/>
                  </a:lnTo>
                  <a:lnTo>
                    <a:pt x="90" y="415"/>
                  </a:lnTo>
                  <a:lnTo>
                    <a:pt x="142" y="353"/>
                  </a:lnTo>
                  <a:lnTo>
                    <a:pt x="167" y="322"/>
                  </a:lnTo>
                  <a:lnTo>
                    <a:pt x="191" y="291"/>
                  </a:lnTo>
                  <a:lnTo>
                    <a:pt x="191" y="291"/>
                  </a:lnTo>
                  <a:lnTo>
                    <a:pt x="247" y="217"/>
                  </a:lnTo>
                  <a:lnTo>
                    <a:pt x="304" y="143"/>
                  </a:lnTo>
                  <a:lnTo>
                    <a:pt x="304" y="143"/>
                  </a:lnTo>
                  <a:lnTo>
                    <a:pt x="329" y="111"/>
                  </a:lnTo>
                  <a:lnTo>
                    <a:pt x="353" y="77"/>
                  </a:lnTo>
                  <a:lnTo>
                    <a:pt x="353" y="77"/>
                  </a:lnTo>
                  <a:lnTo>
                    <a:pt x="366" y="59"/>
                  </a:lnTo>
                  <a:lnTo>
                    <a:pt x="378" y="41"/>
                  </a:lnTo>
                  <a:lnTo>
                    <a:pt x="385" y="32"/>
                  </a:lnTo>
                  <a:lnTo>
                    <a:pt x="393" y="24"/>
                  </a:lnTo>
                  <a:lnTo>
                    <a:pt x="401" y="16"/>
                  </a:lnTo>
                  <a:lnTo>
                    <a:pt x="410" y="9"/>
                  </a:lnTo>
                  <a:lnTo>
                    <a:pt x="410" y="9"/>
                  </a:lnTo>
                  <a:lnTo>
                    <a:pt x="411" y="7"/>
                  </a:lnTo>
                  <a:lnTo>
                    <a:pt x="411" y="6"/>
                  </a:lnTo>
                  <a:lnTo>
                    <a:pt x="411" y="2"/>
                  </a:lnTo>
                  <a:lnTo>
                    <a:pt x="410" y="1"/>
                  </a:lnTo>
                  <a:lnTo>
                    <a:pt x="408" y="0"/>
                  </a:lnTo>
                  <a:lnTo>
                    <a:pt x="407" y="0"/>
                  </a:lnTo>
                  <a:lnTo>
                    <a:pt x="405" y="1"/>
                  </a:lnTo>
                  <a:lnTo>
                    <a:pt x="405"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197" name="chenying0907 419"/>
            <p:cNvSpPr/>
            <p:nvPr/>
          </p:nvSpPr>
          <p:spPr bwMode="auto">
            <a:xfrm>
              <a:off x="6213476" y="3122613"/>
              <a:ext cx="284163" cy="357188"/>
            </a:xfrm>
            <a:custGeom>
              <a:avLst/>
              <a:gdLst/>
              <a:ahLst/>
              <a:cxnLst>
                <a:cxn ang="0">
                  <a:pos x="528" y="1"/>
                </a:cxn>
                <a:cxn ang="0">
                  <a:pos x="491" y="35"/>
                </a:cxn>
                <a:cxn ang="0">
                  <a:pos x="458" y="73"/>
                </a:cxn>
                <a:cxn ang="0">
                  <a:pos x="427" y="112"/>
                </a:cxn>
                <a:cxn ang="0">
                  <a:pos x="399" y="153"/>
                </a:cxn>
                <a:cxn ang="0">
                  <a:pos x="349" y="223"/>
                </a:cxn>
                <a:cxn ang="0">
                  <a:pos x="330" y="245"/>
                </a:cxn>
                <a:cxn ang="0">
                  <a:pos x="294" y="286"/>
                </a:cxn>
                <a:cxn ang="0">
                  <a:pos x="258" y="328"/>
                </a:cxn>
                <a:cxn ang="0">
                  <a:pos x="225" y="367"/>
                </a:cxn>
                <a:cxn ang="0">
                  <a:pos x="195" y="408"/>
                </a:cxn>
                <a:cxn ang="0">
                  <a:pos x="176" y="432"/>
                </a:cxn>
                <a:cxn ang="0">
                  <a:pos x="137" y="478"/>
                </a:cxn>
                <a:cxn ang="0">
                  <a:pos x="118" y="501"/>
                </a:cxn>
                <a:cxn ang="0">
                  <a:pos x="87" y="543"/>
                </a:cxn>
                <a:cxn ang="0">
                  <a:pos x="57" y="586"/>
                </a:cxn>
                <a:cxn ang="0">
                  <a:pos x="43" y="606"/>
                </a:cxn>
                <a:cxn ang="0">
                  <a:pos x="13" y="646"/>
                </a:cxn>
                <a:cxn ang="0">
                  <a:pos x="0" y="666"/>
                </a:cxn>
                <a:cxn ang="0">
                  <a:pos x="0" y="669"/>
                </a:cxn>
                <a:cxn ang="0">
                  <a:pos x="1" y="672"/>
                </a:cxn>
                <a:cxn ang="0">
                  <a:pos x="4" y="674"/>
                </a:cxn>
                <a:cxn ang="0">
                  <a:pos x="7" y="673"/>
                </a:cxn>
                <a:cxn ang="0">
                  <a:pos x="8" y="672"/>
                </a:cxn>
                <a:cxn ang="0">
                  <a:pos x="20" y="652"/>
                </a:cxn>
                <a:cxn ang="0">
                  <a:pos x="48" y="616"/>
                </a:cxn>
                <a:cxn ang="0">
                  <a:pos x="62" y="597"/>
                </a:cxn>
                <a:cxn ang="0">
                  <a:pos x="95" y="548"/>
                </a:cxn>
                <a:cxn ang="0">
                  <a:pos x="130" y="501"/>
                </a:cxn>
                <a:cxn ang="0">
                  <a:pos x="164" y="461"/>
                </a:cxn>
                <a:cxn ang="0">
                  <a:pos x="197" y="421"/>
                </a:cxn>
                <a:cxn ang="0">
                  <a:pos x="231" y="377"/>
                </a:cxn>
                <a:cxn ang="0">
                  <a:pos x="264" y="334"/>
                </a:cxn>
                <a:cxn ang="0">
                  <a:pos x="330" y="257"/>
                </a:cxn>
                <a:cxn ang="0">
                  <a:pos x="378" y="199"/>
                </a:cxn>
                <a:cxn ang="0">
                  <a:pos x="392" y="178"/>
                </a:cxn>
                <a:cxn ang="0">
                  <a:pos x="441" y="110"/>
                </a:cxn>
                <a:cxn ang="0">
                  <a:pos x="475" y="67"/>
                </a:cxn>
                <a:cxn ang="0">
                  <a:pos x="513" y="27"/>
                </a:cxn>
                <a:cxn ang="0">
                  <a:pos x="534" y="9"/>
                </a:cxn>
                <a:cxn ang="0">
                  <a:pos x="536" y="5"/>
                </a:cxn>
                <a:cxn ang="0">
                  <a:pos x="534" y="2"/>
                </a:cxn>
                <a:cxn ang="0">
                  <a:pos x="529" y="0"/>
                </a:cxn>
                <a:cxn ang="0">
                  <a:pos x="528" y="1"/>
                </a:cxn>
              </a:cxnLst>
              <a:rect l="0" t="0" r="r" b="b"/>
              <a:pathLst>
                <a:path w="536" h="674">
                  <a:moveTo>
                    <a:pt x="528" y="1"/>
                  </a:moveTo>
                  <a:lnTo>
                    <a:pt x="528" y="1"/>
                  </a:lnTo>
                  <a:lnTo>
                    <a:pt x="509" y="18"/>
                  </a:lnTo>
                  <a:lnTo>
                    <a:pt x="491" y="35"/>
                  </a:lnTo>
                  <a:lnTo>
                    <a:pt x="474" y="54"/>
                  </a:lnTo>
                  <a:lnTo>
                    <a:pt x="458" y="73"/>
                  </a:lnTo>
                  <a:lnTo>
                    <a:pt x="443" y="92"/>
                  </a:lnTo>
                  <a:lnTo>
                    <a:pt x="427" y="112"/>
                  </a:lnTo>
                  <a:lnTo>
                    <a:pt x="399" y="153"/>
                  </a:lnTo>
                  <a:lnTo>
                    <a:pt x="399" y="153"/>
                  </a:lnTo>
                  <a:lnTo>
                    <a:pt x="365" y="200"/>
                  </a:lnTo>
                  <a:lnTo>
                    <a:pt x="349" y="223"/>
                  </a:lnTo>
                  <a:lnTo>
                    <a:pt x="330" y="245"/>
                  </a:lnTo>
                  <a:lnTo>
                    <a:pt x="330" y="245"/>
                  </a:lnTo>
                  <a:lnTo>
                    <a:pt x="313" y="267"/>
                  </a:lnTo>
                  <a:lnTo>
                    <a:pt x="294" y="286"/>
                  </a:lnTo>
                  <a:lnTo>
                    <a:pt x="276" y="307"/>
                  </a:lnTo>
                  <a:lnTo>
                    <a:pt x="258" y="328"/>
                  </a:lnTo>
                  <a:lnTo>
                    <a:pt x="258" y="328"/>
                  </a:lnTo>
                  <a:lnTo>
                    <a:pt x="225" y="367"/>
                  </a:lnTo>
                  <a:lnTo>
                    <a:pt x="210" y="388"/>
                  </a:lnTo>
                  <a:lnTo>
                    <a:pt x="195" y="408"/>
                  </a:lnTo>
                  <a:lnTo>
                    <a:pt x="195" y="408"/>
                  </a:lnTo>
                  <a:lnTo>
                    <a:pt x="176" y="432"/>
                  </a:lnTo>
                  <a:lnTo>
                    <a:pt x="157" y="455"/>
                  </a:lnTo>
                  <a:lnTo>
                    <a:pt x="137" y="478"/>
                  </a:lnTo>
                  <a:lnTo>
                    <a:pt x="118" y="501"/>
                  </a:lnTo>
                  <a:lnTo>
                    <a:pt x="118" y="501"/>
                  </a:lnTo>
                  <a:lnTo>
                    <a:pt x="102" y="522"/>
                  </a:lnTo>
                  <a:lnTo>
                    <a:pt x="87" y="543"/>
                  </a:lnTo>
                  <a:lnTo>
                    <a:pt x="71" y="564"/>
                  </a:lnTo>
                  <a:lnTo>
                    <a:pt x="57" y="586"/>
                  </a:lnTo>
                  <a:lnTo>
                    <a:pt x="57" y="586"/>
                  </a:lnTo>
                  <a:lnTo>
                    <a:pt x="43" y="606"/>
                  </a:lnTo>
                  <a:lnTo>
                    <a:pt x="28" y="625"/>
                  </a:lnTo>
                  <a:lnTo>
                    <a:pt x="13" y="646"/>
                  </a:lnTo>
                  <a:lnTo>
                    <a:pt x="6" y="656"/>
                  </a:lnTo>
                  <a:lnTo>
                    <a:pt x="0" y="666"/>
                  </a:lnTo>
                  <a:lnTo>
                    <a:pt x="0" y="666"/>
                  </a:lnTo>
                  <a:lnTo>
                    <a:pt x="0" y="669"/>
                  </a:lnTo>
                  <a:lnTo>
                    <a:pt x="0" y="671"/>
                  </a:lnTo>
                  <a:lnTo>
                    <a:pt x="1" y="672"/>
                  </a:lnTo>
                  <a:lnTo>
                    <a:pt x="2" y="673"/>
                  </a:lnTo>
                  <a:lnTo>
                    <a:pt x="4" y="674"/>
                  </a:lnTo>
                  <a:lnTo>
                    <a:pt x="6" y="674"/>
                  </a:lnTo>
                  <a:lnTo>
                    <a:pt x="7" y="673"/>
                  </a:lnTo>
                  <a:lnTo>
                    <a:pt x="8" y="672"/>
                  </a:lnTo>
                  <a:lnTo>
                    <a:pt x="8" y="672"/>
                  </a:lnTo>
                  <a:lnTo>
                    <a:pt x="14" y="661"/>
                  </a:lnTo>
                  <a:lnTo>
                    <a:pt x="20" y="652"/>
                  </a:lnTo>
                  <a:lnTo>
                    <a:pt x="35" y="633"/>
                  </a:lnTo>
                  <a:lnTo>
                    <a:pt x="48" y="616"/>
                  </a:lnTo>
                  <a:lnTo>
                    <a:pt x="62" y="597"/>
                  </a:lnTo>
                  <a:lnTo>
                    <a:pt x="62" y="597"/>
                  </a:lnTo>
                  <a:lnTo>
                    <a:pt x="77" y="572"/>
                  </a:lnTo>
                  <a:lnTo>
                    <a:pt x="95" y="548"/>
                  </a:lnTo>
                  <a:lnTo>
                    <a:pt x="111" y="524"/>
                  </a:lnTo>
                  <a:lnTo>
                    <a:pt x="130" y="501"/>
                  </a:lnTo>
                  <a:lnTo>
                    <a:pt x="130" y="501"/>
                  </a:lnTo>
                  <a:lnTo>
                    <a:pt x="164" y="461"/>
                  </a:lnTo>
                  <a:lnTo>
                    <a:pt x="197" y="421"/>
                  </a:lnTo>
                  <a:lnTo>
                    <a:pt x="197" y="421"/>
                  </a:lnTo>
                  <a:lnTo>
                    <a:pt x="215" y="399"/>
                  </a:lnTo>
                  <a:lnTo>
                    <a:pt x="231" y="377"/>
                  </a:lnTo>
                  <a:lnTo>
                    <a:pt x="248" y="356"/>
                  </a:lnTo>
                  <a:lnTo>
                    <a:pt x="264" y="334"/>
                  </a:lnTo>
                  <a:lnTo>
                    <a:pt x="264" y="334"/>
                  </a:lnTo>
                  <a:lnTo>
                    <a:pt x="330" y="257"/>
                  </a:lnTo>
                  <a:lnTo>
                    <a:pt x="362" y="219"/>
                  </a:lnTo>
                  <a:lnTo>
                    <a:pt x="378" y="199"/>
                  </a:lnTo>
                  <a:lnTo>
                    <a:pt x="392" y="178"/>
                  </a:lnTo>
                  <a:lnTo>
                    <a:pt x="392" y="178"/>
                  </a:lnTo>
                  <a:lnTo>
                    <a:pt x="424" y="132"/>
                  </a:lnTo>
                  <a:lnTo>
                    <a:pt x="441" y="110"/>
                  </a:lnTo>
                  <a:lnTo>
                    <a:pt x="457" y="88"/>
                  </a:lnTo>
                  <a:lnTo>
                    <a:pt x="475" y="67"/>
                  </a:lnTo>
                  <a:lnTo>
                    <a:pt x="494" y="47"/>
                  </a:lnTo>
                  <a:lnTo>
                    <a:pt x="513" y="27"/>
                  </a:lnTo>
                  <a:lnTo>
                    <a:pt x="534" y="9"/>
                  </a:lnTo>
                  <a:lnTo>
                    <a:pt x="534" y="9"/>
                  </a:lnTo>
                  <a:lnTo>
                    <a:pt x="535" y="6"/>
                  </a:lnTo>
                  <a:lnTo>
                    <a:pt x="536" y="5"/>
                  </a:lnTo>
                  <a:lnTo>
                    <a:pt x="535" y="3"/>
                  </a:lnTo>
                  <a:lnTo>
                    <a:pt x="534" y="2"/>
                  </a:lnTo>
                  <a:lnTo>
                    <a:pt x="531" y="0"/>
                  </a:lnTo>
                  <a:lnTo>
                    <a:pt x="529" y="0"/>
                  </a:lnTo>
                  <a:lnTo>
                    <a:pt x="528" y="1"/>
                  </a:lnTo>
                  <a:lnTo>
                    <a:pt x="52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198" name="chenying0907 420"/>
            <p:cNvSpPr/>
            <p:nvPr/>
          </p:nvSpPr>
          <p:spPr bwMode="auto">
            <a:xfrm>
              <a:off x="6230938" y="3341688"/>
              <a:ext cx="122238" cy="155575"/>
            </a:xfrm>
            <a:custGeom>
              <a:avLst/>
              <a:gdLst/>
              <a:ahLst/>
              <a:cxnLst>
                <a:cxn ang="0">
                  <a:pos x="224" y="2"/>
                </a:cxn>
                <a:cxn ang="0">
                  <a:pos x="224" y="2"/>
                </a:cxn>
                <a:cxn ang="0">
                  <a:pos x="196" y="29"/>
                </a:cxn>
                <a:cxn ang="0">
                  <a:pos x="183" y="43"/>
                </a:cxn>
                <a:cxn ang="0">
                  <a:pos x="170" y="58"/>
                </a:cxn>
                <a:cxn ang="0">
                  <a:pos x="170" y="58"/>
                </a:cxn>
                <a:cxn ang="0">
                  <a:pos x="155" y="82"/>
                </a:cxn>
                <a:cxn ang="0">
                  <a:pos x="139" y="106"/>
                </a:cxn>
                <a:cxn ang="0">
                  <a:pos x="123" y="128"/>
                </a:cxn>
                <a:cxn ang="0">
                  <a:pos x="115" y="140"/>
                </a:cxn>
                <a:cxn ang="0">
                  <a:pos x="104" y="150"/>
                </a:cxn>
                <a:cxn ang="0">
                  <a:pos x="104" y="150"/>
                </a:cxn>
                <a:cxn ang="0">
                  <a:pos x="91" y="166"/>
                </a:cxn>
                <a:cxn ang="0">
                  <a:pos x="77" y="182"/>
                </a:cxn>
                <a:cxn ang="0">
                  <a:pos x="53" y="215"/>
                </a:cxn>
                <a:cxn ang="0">
                  <a:pos x="53" y="215"/>
                </a:cxn>
                <a:cxn ang="0">
                  <a:pos x="26" y="250"/>
                </a:cxn>
                <a:cxn ang="0">
                  <a:pos x="12" y="269"/>
                </a:cxn>
                <a:cxn ang="0">
                  <a:pos x="1" y="288"/>
                </a:cxn>
                <a:cxn ang="0">
                  <a:pos x="1" y="288"/>
                </a:cxn>
                <a:cxn ang="0">
                  <a:pos x="0" y="290"/>
                </a:cxn>
                <a:cxn ang="0">
                  <a:pos x="0" y="292"/>
                </a:cxn>
                <a:cxn ang="0">
                  <a:pos x="1" y="293"/>
                </a:cxn>
                <a:cxn ang="0">
                  <a:pos x="2" y="294"/>
                </a:cxn>
                <a:cxn ang="0">
                  <a:pos x="4" y="295"/>
                </a:cxn>
                <a:cxn ang="0">
                  <a:pos x="6" y="295"/>
                </a:cxn>
                <a:cxn ang="0">
                  <a:pos x="7" y="294"/>
                </a:cxn>
                <a:cxn ang="0">
                  <a:pos x="8" y="293"/>
                </a:cxn>
                <a:cxn ang="0">
                  <a:pos x="8" y="293"/>
                </a:cxn>
                <a:cxn ang="0">
                  <a:pos x="20" y="275"/>
                </a:cxn>
                <a:cxn ang="0">
                  <a:pos x="31" y="259"/>
                </a:cxn>
                <a:cxn ang="0">
                  <a:pos x="56" y="227"/>
                </a:cxn>
                <a:cxn ang="0">
                  <a:pos x="56" y="227"/>
                </a:cxn>
                <a:cxn ang="0">
                  <a:pos x="86" y="188"/>
                </a:cxn>
                <a:cxn ang="0">
                  <a:pos x="101" y="169"/>
                </a:cxn>
                <a:cxn ang="0">
                  <a:pos x="117" y="151"/>
                </a:cxn>
                <a:cxn ang="0">
                  <a:pos x="117" y="151"/>
                </a:cxn>
                <a:cxn ang="0">
                  <a:pos x="124" y="143"/>
                </a:cxn>
                <a:cxn ang="0">
                  <a:pos x="131" y="135"/>
                </a:cxn>
                <a:cxn ang="0">
                  <a:pos x="144" y="116"/>
                </a:cxn>
                <a:cxn ang="0">
                  <a:pos x="168" y="78"/>
                </a:cxn>
                <a:cxn ang="0">
                  <a:pos x="168" y="78"/>
                </a:cxn>
                <a:cxn ang="0">
                  <a:pos x="175" y="69"/>
                </a:cxn>
                <a:cxn ang="0">
                  <a:pos x="183" y="59"/>
                </a:cxn>
                <a:cxn ang="0">
                  <a:pos x="198" y="42"/>
                </a:cxn>
                <a:cxn ang="0">
                  <a:pos x="230" y="9"/>
                </a:cxn>
                <a:cxn ang="0">
                  <a:pos x="230" y="9"/>
                </a:cxn>
                <a:cxn ang="0">
                  <a:pos x="232" y="8"/>
                </a:cxn>
                <a:cxn ang="0">
                  <a:pos x="232" y="6"/>
                </a:cxn>
                <a:cxn ang="0">
                  <a:pos x="231" y="3"/>
                </a:cxn>
                <a:cxn ang="0">
                  <a:pos x="230" y="2"/>
                </a:cxn>
                <a:cxn ang="0">
                  <a:pos x="229" y="1"/>
                </a:cxn>
                <a:cxn ang="0">
                  <a:pos x="227" y="0"/>
                </a:cxn>
                <a:cxn ang="0">
                  <a:pos x="226" y="1"/>
                </a:cxn>
                <a:cxn ang="0">
                  <a:pos x="224" y="2"/>
                </a:cxn>
                <a:cxn ang="0">
                  <a:pos x="224" y="2"/>
                </a:cxn>
              </a:cxnLst>
              <a:rect l="0" t="0" r="r" b="b"/>
              <a:pathLst>
                <a:path w="232" h="295">
                  <a:moveTo>
                    <a:pt x="224" y="2"/>
                  </a:moveTo>
                  <a:lnTo>
                    <a:pt x="224" y="2"/>
                  </a:lnTo>
                  <a:lnTo>
                    <a:pt x="196" y="29"/>
                  </a:lnTo>
                  <a:lnTo>
                    <a:pt x="183" y="43"/>
                  </a:lnTo>
                  <a:lnTo>
                    <a:pt x="170" y="58"/>
                  </a:lnTo>
                  <a:lnTo>
                    <a:pt x="170" y="58"/>
                  </a:lnTo>
                  <a:lnTo>
                    <a:pt x="155" y="82"/>
                  </a:lnTo>
                  <a:lnTo>
                    <a:pt x="139" y="106"/>
                  </a:lnTo>
                  <a:lnTo>
                    <a:pt x="123" y="128"/>
                  </a:lnTo>
                  <a:lnTo>
                    <a:pt x="115" y="140"/>
                  </a:lnTo>
                  <a:lnTo>
                    <a:pt x="104" y="150"/>
                  </a:lnTo>
                  <a:lnTo>
                    <a:pt x="104" y="150"/>
                  </a:lnTo>
                  <a:lnTo>
                    <a:pt x="91" y="166"/>
                  </a:lnTo>
                  <a:lnTo>
                    <a:pt x="77" y="182"/>
                  </a:lnTo>
                  <a:lnTo>
                    <a:pt x="53" y="215"/>
                  </a:lnTo>
                  <a:lnTo>
                    <a:pt x="53" y="215"/>
                  </a:lnTo>
                  <a:lnTo>
                    <a:pt x="26" y="250"/>
                  </a:lnTo>
                  <a:lnTo>
                    <a:pt x="12" y="269"/>
                  </a:lnTo>
                  <a:lnTo>
                    <a:pt x="1" y="288"/>
                  </a:lnTo>
                  <a:lnTo>
                    <a:pt x="1" y="288"/>
                  </a:lnTo>
                  <a:lnTo>
                    <a:pt x="0" y="290"/>
                  </a:lnTo>
                  <a:lnTo>
                    <a:pt x="0" y="292"/>
                  </a:lnTo>
                  <a:lnTo>
                    <a:pt x="1" y="293"/>
                  </a:lnTo>
                  <a:lnTo>
                    <a:pt x="2" y="294"/>
                  </a:lnTo>
                  <a:lnTo>
                    <a:pt x="4" y="295"/>
                  </a:lnTo>
                  <a:lnTo>
                    <a:pt x="6" y="295"/>
                  </a:lnTo>
                  <a:lnTo>
                    <a:pt x="7" y="294"/>
                  </a:lnTo>
                  <a:lnTo>
                    <a:pt x="8" y="293"/>
                  </a:lnTo>
                  <a:lnTo>
                    <a:pt x="8" y="293"/>
                  </a:lnTo>
                  <a:lnTo>
                    <a:pt x="20" y="275"/>
                  </a:lnTo>
                  <a:lnTo>
                    <a:pt x="31" y="259"/>
                  </a:lnTo>
                  <a:lnTo>
                    <a:pt x="56" y="227"/>
                  </a:lnTo>
                  <a:lnTo>
                    <a:pt x="56" y="227"/>
                  </a:lnTo>
                  <a:lnTo>
                    <a:pt x="86" y="188"/>
                  </a:lnTo>
                  <a:lnTo>
                    <a:pt x="101" y="169"/>
                  </a:lnTo>
                  <a:lnTo>
                    <a:pt x="117" y="151"/>
                  </a:lnTo>
                  <a:lnTo>
                    <a:pt x="117" y="151"/>
                  </a:lnTo>
                  <a:lnTo>
                    <a:pt x="124" y="143"/>
                  </a:lnTo>
                  <a:lnTo>
                    <a:pt x="131" y="135"/>
                  </a:lnTo>
                  <a:lnTo>
                    <a:pt x="144" y="116"/>
                  </a:lnTo>
                  <a:lnTo>
                    <a:pt x="168" y="78"/>
                  </a:lnTo>
                  <a:lnTo>
                    <a:pt x="168" y="78"/>
                  </a:lnTo>
                  <a:lnTo>
                    <a:pt x="175" y="69"/>
                  </a:lnTo>
                  <a:lnTo>
                    <a:pt x="183" y="59"/>
                  </a:lnTo>
                  <a:lnTo>
                    <a:pt x="198" y="42"/>
                  </a:lnTo>
                  <a:lnTo>
                    <a:pt x="230" y="9"/>
                  </a:lnTo>
                  <a:lnTo>
                    <a:pt x="230" y="9"/>
                  </a:lnTo>
                  <a:lnTo>
                    <a:pt x="232" y="8"/>
                  </a:lnTo>
                  <a:lnTo>
                    <a:pt x="232" y="6"/>
                  </a:lnTo>
                  <a:lnTo>
                    <a:pt x="231" y="3"/>
                  </a:lnTo>
                  <a:lnTo>
                    <a:pt x="230" y="2"/>
                  </a:lnTo>
                  <a:lnTo>
                    <a:pt x="229" y="1"/>
                  </a:lnTo>
                  <a:lnTo>
                    <a:pt x="227" y="0"/>
                  </a:lnTo>
                  <a:lnTo>
                    <a:pt x="226" y="1"/>
                  </a:lnTo>
                  <a:lnTo>
                    <a:pt x="224" y="2"/>
                  </a:lnTo>
                  <a:lnTo>
                    <a:pt x="224"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199" name="chenying0907 421"/>
            <p:cNvSpPr/>
            <p:nvPr/>
          </p:nvSpPr>
          <p:spPr bwMode="auto">
            <a:xfrm>
              <a:off x="6240463" y="3398838"/>
              <a:ext cx="98425" cy="134938"/>
            </a:xfrm>
            <a:custGeom>
              <a:avLst/>
              <a:gdLst/>
              <a:ahLst/>
              <a:cxnLst>
                <a:cxn ang="0">
                  <a:pos x="177" y="2"/>
                </a:cxn>
                <a:cxn ang="0">
                  <a:pos x="177" y="2"/>
                </a:cxn>
                <a:cxn ang="0">
                  <a:pos x="153" y="36"/>
                </a:cxn>
                <a:cxn ang="0">
                  <a:pos x="129" y="70"/>
                </a:cxn>
                <a:cxn ang="0">
                  <a:pos x="104" y="103"/>
                </a:cxn>
                <a:cxn ang="0">
                  <a:pos x="77" y="135"/>
                </a:cxn>
                <a:cxn ang="0">
                  <a:pos x="77" y="135"/>
                </a:cxn>
                <a:cxn ang="0">
                  <a:pos x="56" y="162"/>
                </a:cxn>
                <a:cxn ang="0">
                  <a:pos x="35" y="190"/>
                </a:cxn>
                <a:cxn ang="0">
                  <a:pos x="25" y="204"/>
                </a:cxn>
                <a:cxn ang="0">
                  <a:pos x="16" y="219"/>
                </a:cxn>
                <a:cxn ang="0">
                  <a:pos x="8" y="234"/>
                </a:cxn>
                <a:cxn ang="0">
                  <a:pos x="0" y="250"/>
                </a:cxn>
                <a:cxn ang="0">
                  <a:pos x="0" y="250"/>
                </a:cxn>
                <a:cxn ang="0">
                  <a:pos x="0" y="252"/>
                </a:cxn>
                <a:cxn ang="0">
                  <a:pos x="2" y="253"/>
                </a:cxn>
                <a:cxn ang="0">
                  <a:pos x="3" y="255"/>
                </a:cxn>
                <a:cxn ang="0">
                  <a:pos x="4" y="255"/>
                </a:cxn>
                <a:cxn ang="0">
                  <a:pos x="8" y="255"/>
                </a:cxn>
                <a:cxn ang="0">
                  <a:pos x="9" y="254"/>
                </a:cxn>
                <a:cxn ang="0">
                  <a:pos x="10" y="252"/>
                </a:cxn>
                <a:cxn ang="0">
                  <a:pos x="10" y="252"/>
                </a:cxn>
                <a:cxn ang="0">
                  <a:pos x="18" y="236"/>
                </a:cxn>
                <a:cxn ang="0">
                  <a:pos x="26" y="221"/>
                </a:cxn>
                <a:cxn ang="0">
                  <a:pos x="37" y="205"/>
                </a:cxn>
                <a:cxn ang="0">
                  <a:pos x="47" y="192"/>
                </a:cxn>
                <a:cxn ang="0">
                  <a:pos x="69" y="163"/>
                </a:cxn>
                <a:cxn ang="0">
                  <a:pos x="80" y="150"/>
                </a:cxn>
                <a:cxn ang="0">
                  <a:pos x="90" y="135"/>
                </a:cxn>
                <a:cxn ang="0">
                  <a:pos x="90" y="135"/>
                </a:cxn>
                <a:cxn ang="0">
                  <a:pos x="113" y="102"/>
                </a:cxn>
                <a:cxn ang="0">
                  <a:pos x="138" y="71"/>
                </a:cxn>
                <a:cxn ang="0">
                  <a:pos x="162" y="39"/>
                </a:cxn>
                <a:cxn ang="0">
                  <a:pos x="185" y="7"/>
                </a:cxn>
                <a:cxn ang="0">
                  <a:pos x="185" y="7"/>
                </a:cxn>
                <a:cxn ang="0">
                  <a:pos x="185" y="5"/>
                </a:cxn>
                <a:cxn ang="0">
                  <a:pos x="185" y="3"/>
                </a:cxn>
                <a:cxn ang="0">
                  <a:pos x="184" y="2"/>
                </a:cxn>
                <a:cxn ang="0">
                  <a:pos x="183" y="1"/>
                </a:cxn>
                <a:cxn ang="0">
                  <a:pos x="182" y="0"/>
                </a:cxn>
                <a:cxn ang="0">
                  <a:pos x="180" y="0"/>
                </a:cxn>
                <a:cxn ang="0">
                  <a:pos x="178" y="1"/>
                </a:cxn>
                <a:cxn ang="0">
                  <a:pos x="177" y="2"/>
                </a:cxn>
                <a:cxn ang="0">
                  <a:pos x="177" y="2"/>
                </a:cxn>
              </a:cxnLst>
              <a:rect l="0" t="0" r="r" b="b"/>
              <a:pathLst>
                <a:path w="185" h="255">
                  <a:moveTo>
                    <a:pt x="177" y="2"/>
                  </a:moveTo>
                  <a:lnTo>
                    <a:pt x="177" y="2"/>
                  </a:lnTo>
                  <a:lnTo>
                    <a:pt x="153" y="36"/>
                  </a:lnTo>
                  <a:lnTo>
                    <a:pt x="129" y="70"/>
                  </a:lnTo>
                  <a:lnTo>
                    <a:pt x="104" y="103"/>
                  </a:lnTo>
                  <a:lnTo>
                    <a:pt x="77" y="135"/>
                  </a:lnTo>
                  <a:lnTo>
                    <a:pt x="77" y="135"/>
                  </a:lnTo>
                  <a:lnTo>
                    <a:pt x="56" y="162"/>
                  </a:lnTo>
                  <a:lnTo>
                    <a:pt x="35" y="190"/>
                  </a:lnTo>
                  <a:lnTo>
                    <a:pt x="25" y="204"/>
                  </a:lnTo>
                  <a:lnTo>
                    <a:pt x="16" y="219"/>
                  </a:lnTo>
                  <a:lnTo>
                    <a:pt x="8" y="234"/>
                  </a:lnTo>
                  <a:lnTo>
                    <a:pt x="0" y="250"/>
                  </a:lnTo>
                  <a:lnTo>
                    <a:pt x="0" y="250"/>
                  </a:lnTo>
                  <a:lnTo>
                    <a:pt x="0" y="252"/>
                  </a:lnTo>
                  <a:lnTo>
                    <a:pt x="2" y="253"/>
                  </a:lnTo>
                  <a:lnTo>
                    <a:pt x="3" y="255"/>
                  </a:lnTo>
                  <a:lnTo>
                    <a:pt x="4" y="255"/>
                  </a:lnTo>
                  <a:lnTo>
                    <a:pt x="8" y="255"/>
                  </a:lnTo>
                  <a:lnTo>
                    <a:pt x="9" y="254"/>
                  </a:lnTo>
                  <a:lnTo>
                    <a:pt x="10" y="252"/>
                  </a:lnTo>
                  <a:lnTo>
                    <a:pt x="10" y="252"/>
                  </a:lnTo>
                  <a:lnTo>
                    <a:pt x="18" y="236"/>
                  </a:lnTo>
                  <a:lnTo>
                    <a:pt x="26" y="221"/>
                  </a:lnTo>
                  <a:lnTo>
                    <a:pt x="37" y="205"/>
                  </a:lnTo>
                  <a:lnTo>
                    <a:pt x="47" y="192"/>
                  </a:lnTo>
                  <a:lnTo>
                    <a:pt x="69" y="163"/>
                  </a:lnTo>
                  <a:lnTo>
                    <a:pt x="80" y="150"/>
                  </a:lnTo>
                  <a:lnTo>
                    <a:pt x="90" y="135"/>
                  </a:lnTo>
                  <a:lnTo>
                    <a:pt x="90" y="135"/>
                  </a:lnTo>
                  <a:lnTo>
                    <a:pt x="113" y="102"/>
                  </a:lnTo>
                  <a:lnTo>
                    <a:pt x="138" y="71"/>
                  </a:lnTo>
                  <a:lnTo>
                    <a:pt x="162" y="39"/>
                  </a:lnTo>
                  <a:lnTo>
                    <a:pt x="185" y="7"/>
                  </a:lnTo>
                  <a:lnTo>
                    <a:pt x="185" y="7"/>
                  </a:lnTo>
                  <a:lnTo>
                    <a:pt x="185" y="5"/>
                  </a:lnTo>
                  <a:lnTo>
                    <a:pt x="185" y="3"/>
                  </a:lnTo>
                  <a:lnTo>
                    <a:pt x="184" y="2"/>
                  </a:lnTo>
                  <a:lnTo>
                    <a:pt x="183" y="1"/>
                  </a:lnTo>
                  <a:lnTo>
                    <a:pt x="182" y="0"/>
                  </a:lnTo>
                  <a:lnTo>
                    <a:pt x="180" y="0"/>
                  </a:lnTo>
                  <a:lnTo>
                    <a:pt x="178" y="1"/>
                  </a:lnTo>
                  <a:lnTo>
                    <a:pt x="177" y="2"/>
                  </a:lnTo>
                  <a:lnTo>
                    <a:pt x="177"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0" name="chenying0907 422"/>
            <p:cNvSpPr/>
            <p:nvPr/>
          </p:nvSpPr>
          <p:spPr bwMode="auto">
            <a:xfrm>
              <a:off x="6251576" y="3451225"/>
              <a:ext cx="77788" cy="106363"/>
            </a:xfrm>
            <a:custGeom>
              <a:avLst/>
              <a:gdLst/>
              <a:ahLst/>
              <a:cxnLst>
                <a:cxn ang="0">
                  <a:pos x="139" y="2"/>
                </a:cxn>
                <a:cxn ang="0">
                  <a:pos x="139" y="2"/>
                </a:cxn>
                <a:cxn ang="0">
                  <a:pos x="121" y="19"/>
                </a:cxn>
                <a:cxn ang="0">
                  <a:pos x="113" y="28"/>
                </a:cxn>
                <a:cxn ang="0">
                  <a:pos x="104" y="37"/>
                </a:cxn>
                <a:cxn ang="0">
                  <a:pos x="104" y="37"/>
                </a:cxn>
                <a:cxn ang="0">
                  <a:pos x="94" y="54"/>
                </a:cxn>
                <a:cxn ang="0">
                  <a:pos x="84" y="71"/>
                </a:cxn>
                <a:cxn ang="0">
                  <a:pos x="73" y="88"/>
                </a:cxn>
                <a:cxn ang="0">
                  <a:pos x="62" y="103"/>
                </a:cxn>
                <a:cxn ang="0">
                  <a:pos x="62" y="103"/>
                </a:cxn>
                <a:cxn ang="0">
                  <a:pos x="17" y="160"/>
                </a:cxn>
                <a:cxn ang="0">
                  <a:pos x="17" y="160"/>
                </a:cxn>
                <a:cxn ang="0">
                  <a:pos x="10" y="168"/>
                </a:cxn>
                <a:cxn ang="0">
                  <a:pos x="5" y="177"/>
                </a:cxn>
                <a:cxn ang="0">
                  <a:pos x="2" y="185"/>
                </a:cxn>
                <a:cxn ang="0">
                  <a:pos x="0" y="194"/>
                </a:cxn>
                <a:cxn ang="0">
                  <a:pos x="0" y="194"/>
                </a:cxn>
                <a:cxn ang="0">
                  <a:pos x="0" y="196"/>
                </a:cxn>
                <a:cxn ang="0">
                  <a:pos x="1" y="198"/>
                </a:cxn>
                <a:cxn ang="0">
                  <a:pos x="2" y="199"/>
                </a:cxn>
                <a:cxn ang="0">
                  <a:pos x="4" y="199"/>
                </a:cxn>
                <a:cxn ang="0">
                  <a:pos x="7" y="198"/>
                </a:cxn>
                <a:cxn ang="0">
                  <a:pos x="8" y="196"/>
                </a:cxn>
                <a:cxn ang="0">
                  <a:pos x="9" y="194"/>
                </a:cxn>
                <a:cxn ang="0">
                  <a:pos x="9" y="194"/>
                </a:cxn>
                <a:cxn ang="0">
                  <a:pos x="11" y="187"/>
                </a:cxn>
                <a:cxn ang="0">
                  <a:pos x="15" y="180"/>
                </a:cxn>
                <a:cxn ang="0">
                  <a:pos x="19" y="173"/>
                </a:cxn>
                <a:cxn ang="0">
                  <a:pos x="24" y="165"/>
                </a:cxn>
                <a:cxn ang="0">
                  <a:pos x="35" y="151"/>
                </a:cxn>
                <a:cxn ang="0">
                  <a:pos x="46" y="138"/>
                </a:cxn>
                <a:cxn ang="0">
                  <a:pos x="46" y="138"/>
                </a:cxn>
                <a:cxn ang="0">
                  <a:pos x="61" y="121"/>
                </a:cxn>
                <a:cxn ang="0">
                  <a:pos x="68" y="112"/>
                </a:cxn>
                <a:cxn ang="0">
                  <a:pos x="74" y="102"/>
                </a:cxn>
                <a:cxn ang="0">
                  <a:pos x="74" y="102"/>
                </a:cxn>
                <a:cxn ang="0">
                  <a:pos x="91" y="78"/>
                </a:cxn>
                <a:cxn ang="0">
                  <a:pos x="108" y="53"/>
                </a:cxn>
                <a:cxn ang="0">
                  <a:pos x="125" y="30"/>
                </a:cxn>
                <a:cxn ang="0">
                  <a:pos x="135" y="20"/>
                </a:cxn>
                <a:cxn ang="0">
                  <a:pos x="146" y="8"/>
                </a:cxn>
                <a:cxn ang="0">
                  <a:pos x="146" y="8"/>
                </a:cxn>
                <a:cxn ang="0">
                  <a:pos x="147" y="6"/>
                </a:cxn>
                <a:cxn ang="0">
                  <a:pos x="147" y="5"/>
                </a:cxn>
                <a:cxn ang="0">
                  <a:pos x="146" y="3"/>
                </a:cxn>
                <a:cxn ang="0">
                  <a:pos x="145" y="2"/>
                </a:cxn>
                <a:cxn ang="0">
                  <a:pos x="144" y="1"/>
                </a:cxn>
                <a:cxn ang="0">
                  <a:pos x="142" y="0"/>
                </a:cxn>
                <a:cxn ang="0">
                  <a:pos x="141" y="1"/>
                </a:cxn>
                <a:cxn ang="0">
                  <a:pos x="139" y="2"/>
                </a:cxn>
                <a:cxn ang="0">
                  <a:pos x="139" y="2"/>
                </a:cxn>
              </a:cxnLst>
              <a:rect l="0" t="0" r="r" b="b"/>
              <a:pathLst>
                <a:path w="147" h="199">
                  <a:moveTo>
                    <a:pt x="139" y="2"/>
                  </a:moveTo>
                  <a:lnTo>
                    <a:pt x="139" y="2"/>
                  </a:lnTo>
                  <a:lnTo>
                    <a:pt x="121" y="19"/>
                  </a:lnTo>
                  <a:lnTo>
                    <a:pt x="113" y="28"/>
                  </a:lnTo>
                  <a:lnTo>
                    <a:pt x="104" y="37"/>
                  </a:lnTo>
                  <a:lnTo>
                    <a:pt x="104" y="37"/>
                  </a:lnTo>
                  <a:lnTo>
                    <a:pt x="94" y="54"/>
                  </a:lnTo>
                  <a:lnTo>
                    <a:pt x="84" y="71"/>
                  </a:lnTo>
                  <a:lnTo>
                    <a:pt x="73" y="88"/>
                  </a:lnTo>
                  <a:lnTo>
                    <a:pt x="62" y="103"/>
                  </a:lnTo>
                  <a:lnTo>
                    <a:pt x="62" y="103"/>
                  </a:lnTo>
                  <a:lnTo>
                    <a:pt x="17" y="160"/>
                  </a:lnTo>
                  <a:lnTo>
                    <a:pt x="17" y="160"/>
                  </a:lnTo>
                  <a:lnTo>
                    <a:pt x="10" y="168"/>
                  </a:lnTo>
                  <a:lnTo>
                    <a:pt x="5" y="177"/>
                  </a:lnTo>
                  <a:lnTo>
                    <a:pt x="2" y="185"/>
                  </a:lnTo>
                  <a:lnTo>
                    <a:pt x="0" y="194"/>
                  </a:lnTo>
                  <a:lnTo>
                    <a:pt x="0" y="194"/>
                  </a:lnTo>
                  <a:lnTo>
                    <a:pt x="0" y="196"/>
                  </a:lnTo>
                  <a:lnTo>
                    <a:pt x="1" y="198"/>
                  </a:lnTo>
                  <a:lnTo>
                    <a:pt x="2" y="199"/>
                  </a:lnTo>
                  <a:lnTo>
                    <a:pt x="4" y="199"/>
                  </a:lnTo>
                  <a:lnTo>
                    <a:pt x="7" y="198"/>
                  </a:lnTo>
                  <a:lnTo>
                    <a:pt x="8" y="196"/>
                  </a:lnTo>
                  <a:lnTo>
                    <a:pt x="9" y="194"/>
                  </a:lnTo>
                  <a:lnTo>
                    <a:pt x="9" y="194"/>
                  </a:lnTo>
                  <a:lnTo>
                    <a:pt x="11" y="187"/>
                  </a:lnTo>
                  <a:lnTo>
                    <a:pt x="15" y="180"/>
                  </a:lnTo>
                  <a:lnTo>
                    <a:pt x="19" y="173"/>
                  </a:lnTo>
                  <a:lnTo>
                    <a:pt x="24" y="165"/>
                  </a:lnTo>
                  <a:lnTo>
                    <a:pt x="35" y="151"/>
                  </a:lnTo>
                  <a:lnTo>
                    <a:pt x="46" y="138"/>
                  </a:lnTo>
                  <a:lnTo>
                    <a:pt x="46" y="138"/>
                  </a:lnTo>
                  <a:lnTo>
                    <a:pt x="61" y="121"/>
                  </a:lnTo>
                  <a:lnTo>
                    <a:pt x="68" y="112"/>
                  </a:lnTo>
                  <a:lnTo>
                    <a:pt x="74" y="102"/>
                  </a:lnTo>
                  <a:lnTo>
                    <a:pt x="74" y="102"/>
                  </a:lnTo>
                  <a:lnTo>
                    <a:pt x="91" y="78"/>
                  </a:lnTo>
                  <a:lnTo>
                    <a:pt x="108" y="53"/>
                  </a:lnTo>
                  <a:lnTo>
                    <a:pt x="125" y="30"/>
                  </a:lnTo>
                  <a:lnTo>
                    <a:pt x="135" y="20"/>
                  </a:lnTo>
                  <a:lnTo>
                    <a:pt x="146" y="8"/>
                  </a:lnTo>
                  <a:lnTo>
                    <a:pt x="146" y="8"/>
                  </a:lnTo>
                  <a:lnTo>
                    <a:pt x="147" y="6"/>
                  </a:lnTo>
                  <a:lnTo>
                    <a:pt x="147" y="5"/>
                  </a:lnTo>
                  <a:lnTo>
                    <a:pt x="146" y="3"/>
                  </a:lnTo>
                  <a:lnTo>
                    <a:pt x="145" y="2"/>
                  </a:lnTo>
                  <a:lnTo>
                    <a:pt x="144" y="1"/>
                  </a:lnTo>
                  <a:lnTo>
                    <a:pt x="142" y="0"/>
                  </a:lnTo>
                  <a:lnTo>
                    <a:pt x="141" y="1"/>
                  </a:lnTo>
                  <a:lnTo>
                    <a:pt x="139" y="2"/>
                  </a:lnTo>
                  <a:lnTo>
                    <a:pt x="139"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1" name="chenying0907 423"/>
            <p:cNvSpPr/>
            <p:nvPr/>
          </p:nvSpPr>
          <p:spPr bwMode="auto">
            <a:xfrm>
              <a:off x="6264276" y="3497263"/>
              <a:ext cx="65088" cy="103188"/>
            </a:xfrm>
            <a:custGeom>
              <a:avLst/>
              <a:gdLst/>
              <a:ahLst/>
              <a:cxnLst>
                <a:cxn ang="0">
                  <a:pos x="113" y="3"/>
                </a:cxn>
                <a:cxn ang="0">
                  <a:pos x="113" y="3"/>
                </a:cxn>
                <a:cxn ang="0">
                  <a:pos x="110" y="9"/>
                </a:cxn>
                <a:cxn ang="0">
                  <a:pos x="107" y="14"/>
                </a:cxn>
                <a:cxn ang="0">
                  <a:pos x="100" y="24"/>
                </a:cxn>
                <a:cxn ang="0">
                  <a:pos x="93" y="33"/>
                </a:cxn>
                <a:cxn ang="0">
                  <a:pos x="87" y="42"/>
                </a:cxn>
                <a:cxn ang="0">
                  <a:pos x="87" y="42"/>
                </a:cxn>
                <a:cxn ang="0">
                  <a:pos x="78" y="56"/>
                </a:cxn>
                <a:cxn ang="0">
                  <a:pos x="70" y="68"/>
                </a:cxn>
                <a:cxn ang="0">
                  <a:pos x="53" y="92"/>
                </a:cxn>
                <a:cxn ang="0">
                  <a:pos x="53" y="92"/>
                </a:cxn>
                <a:cxn ang="0">
                  <a:pos x="44" y="103"/>
                </a:cxn>
                <a:cxn ang="0">
                  <a:pos x="37" y="114"/>
                </a:cxn>
                <a:cxn ang="0">
                  <a:pos x="24" y="138"/>
                </a:cxn>
                <a:cxn ang="0">
                  <a:pos x="0" y="187"/>
                </a:cxn>
                <a:cxn ang="0">
                  <a:pos x="0" y="187"/>
                </a:cxn>
                <a:cxn ang="0">
                  <a:pos x="0" y="189"/>
                </a:cxn>
                <a:cxn ang="0">
                  <a:pos x="0" y="191"/>
                </a:cxn>
                <a:cxn ang="0">
                  <a:pos x="1" y="192"/>
                </a:cxn>
                <a:cxn ang="0">
                  <a:pos x="2" y="193"/>
                </a:cxn>
                <a:cxn ang="0">
                  <a:pos x="4" y="194"/>
                </a:cxn>
                <a:cxn ang="0">
                  <a:pos x="5" y="194"/>
                </a:cxn>
                <a:cxn ang="0">
                  <a:pos x="7" y="193"/>
                </a:cxn>
                <a:cxn ang="0">
                  <a:pos x="8" y="192"/>
                </a:cxn>
                <a:cxn ang="0">
                  <a:pos x="8" y="192"/>
                </a:cxn>
                <a:cxn ang="0">
                  <a:pos x="22" y="165"/>
                </a:cxn>
                <a:cxn ang="0">
                  <a:pos x="35" y="139"/>
                </a:cxn>
                <a:cxn ang="0">
                  <a:pos x="49" y="114"/>
                </a:cxn>
                <a:cxn ang="0">
                  <a:pos x="58" y="102"/>
                </a:cxn>
                <a:cxn ang="0">
                  <a:pos x="66" y="90"/>
                </a:cxn>
                <a:cxn ang="0">
                  <a:pos x="66" y="90"/>
                </a:cxn>
                <a:cxn ang="0">
                  <a:pos x="74" y="76"/>
                </a:cxn>
                <a:cxn ang="0">
                  <a:pos x="84" y="62"/>
                </a:cxn>
                <a:cxn ang="0">
                  <a:pos x="92" y="48"/>
                </a:cxn>
                <a:cxn ang="0">
                  <a:pos x="97" y="42"/>
                </a:cxn>
                <a:cxn ang="0">
                  <a:pos x="102" y="36"/>
                </a:cxn>
                <a:cxn ang="0">
                  <a:pos x="102" y="36"/>
                </a:cxn>
                <a:cxn ang="0">
                  <a:pos x="108" y="30"/>
                </a:cxn>
                <a:cxn ang="0">
                  <a:pos x="115" y="21"/>
                </a:cxn>
                <a:cxn ang="0">
                  <a:pos x="119" y="14"/>
                </a:cxn>
                <a:cxn ang="0">
                  <a:pos x="123" y="6"/>
                </a:cxn>
                <a:cxn ang="0">
                  <a:pos x="123" y="6"/>
                </a:cxn>
                <a:cxn ang="0">
                  <a:pos x="123" y="4"/>
                </a:cxn>
                <a:cxn ang="0">
                  <a:pos x="123" y="2"/>
                </a:cxn>
                <a:cxn ang="0">
                  <a:pos x="122" y="1"/>
                </a:cxn>
                <a:cxn ang="0">
                  <a:pos x="120" y="0"/>
                </a:cxn>
                <a:cxn ang="0">
                  <a:pos x="117" y="1"/>
                </a:cxn>
                <a:cxn ang="0">
                  <a:pos x="115" y="2"/>
                </a:cxn>
                <a:cxn ang="0">
                  <a:pos x="113" y="3"/>
                </a:cxn>
                <a:cxn ang="0">
                  <a:pos x="113" y="3"/>
                </a:cxn>
              </a:cxnLst>
              <a:rect l="0" t="0" r="r" b="b"/>
              <a:pathLst>
                <a:path w="123" h="194">
                  <a:moveTo>
                    <a:pt x="113" y="3"/>
                  </a:moveTo>
                  <a:lnTo>
                    <a:pt x="113" y="3"/>
                  </a:lnTo>
                  <a:lnTo>
                    <a:pt x="110" y="9"/>
                  </a:lnTo>
                  <a:lnTo>
                    <a:pt x="107" y="14"/>
                  </a:lnTo>
                  <a:lnTo>
                    <a:pt x="100" y="24"/>
                  </a:lnTo>
                  <a:lnTo>
                    <a:pt x="93" y="33"/>
                  </a:lnTo>
                  <a:lnTo>
                    <a:pt x="87" y="42"/>
                  </a:lnTo>
                  <a:lnTo>
                    <a:pt x="87" y="42"/>
                  </a:lnTo>
                  <a:lnTo>
                    <a:pt x="78" y="56"/>
                  </a:lnTo>
                  <a:lnTo>
                    <a:pt x="70" y="68"/>
                  </a:lnTo>
                  <a:lnTo>
                    <a:pt x="53" y="92"/>
                  </a:lnTo>
                  <a:lnTo>
                    <a:pt x="53" y="92"/>
                  </a:lnTo>
                  <a:lnTo>
                    <a:pt x="44" y="103"/>
                  </a:lnTo>
                  <a:lnTo>
                    <a:pt x="37" y="114"/>
                  </a:lnTo>
                  <a:lnTo>
                    <a:pt x="24" y="138"/>
                  </a:lnTo>
                  <a:lnTo>
                    <a:pt x="0" y="187"/>
                  </a:lnTo>
                  <a:lnTo>
                    <a:pt x="0" y="187"/>
                  </a:lnTo>
                  <a:lnTo>
                    <a:pt x="0" y="189"/>
                  </a:lnTo>
                  <a:lnTo>
                    <a:pt x="0" y="191"/>
                  </a:lnTo>
                  <a:lnTo>
                    <a:pt x="1" y="192"/>
                  </a:lnTo>
                  <a:lnTo>
                    <a:pt x="2" y="193"/>
                  </a:lnTo>
                  <a:lnTo>
                    <a:pt x="4" y="194"/>
                  </a:lnTo>
                  <a:lnTo>
                    <a:pt x="5" y="194"/>
                  </a:lnTo>
                  <a:lnTo>
                    <a:pt x="7" y="193"/>
                  </a:lnTo>
                  <a:lnTo>
                    <a:pt x="8" y="192"/>
                  </a:lnTo>
                  <a:lnTo>
                    <a:pt x="8" y="192"/>
                  </a:lnTo>
                  <a:lnTo>
                    <a:pt x="22" y="165"/>
                  </a:lnTo>
                  <a:lnTo>
                    <a:pt x="35" y="139"/>
                  </a:lnTo>
                  <a:lnTo>
                    <a:pt x="49" y="114"/>
                  </a:lnTo>
                  <a:lnTo>
                    <a:pt x="58" y="102"/>
                  </a:lnTo>
                  <a:lnTo>
                    <a:pt x="66" y="90"/>
                  </a:lnTo>
                  <a:lnTo>
                    <a:pt x="66" y="90"/>
                  </a:lnTo>
                  <a:lnTo>
                    <a:pt x="74" y="76"/>
                  </a:lnTo>
                  <a:lnTo>
                    <a:pt x="84" y="62"/>
                  </a:lnTo>
                  <a:lnTo>
                    <a:pt x="92" y="48"/>
                  </a:lnTo>
                  <a:lnTo>
                    <a:pt x="97" y="42"/>
                  </a:lnTo>
                  <a:lnTo>
                    <a:pt x="102" y="36"/>
                  </a:lnTo>
                  <a:lnTo>
                    <a:pt x="102" y="36"/>
                  </a:lnTo>
                  <a:lnTo>
                    <a:pt x="108" y="30"/>
                  </a:lnTo>
                  <a:lnTo>
                    <a:pt x="115" y="21"/>
                  </a:lnTo>
                  <a:lnTo>
                    <a:pt x="119" y="14"/>
                  </a:lnTo>
                  <a:lnTo>
                    <a:pt x="123" y="6"/>
                  </a:lnTo>
                  <a:lnTo>
                    <a:pt x="123" y="6"/>
                  </a:lnTo>
                  <a:lnTo>
                    <a:pt x="123" y="4"/>
                  </a:lnTo>
                  <a:lnTo>
                    <a:pt x="123" y="2"/>
                  </a:lnTo>
                  <a:lnTo>
                    <a:pt x="122" y="1"/>
                  </a:lnTo>
                  <a:lnTo>
                    <a:pt x="120" y="0"/>
                  </a:lnTo>
                  <a:lnTo>
                    <a:pt x="117" y="1"/>
                  </a:lnTo>
                  <a:lnTo>
                    <a:pt x="115" y="2"/>
                  </a:lnTo>
                  <a:lnTo>
                    <a:pt x="113" y="3"/>
                  </a:lnTo>
                  <a:lnTo>
                    <a:pt x="113"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2" name="chenying0907 424"/>
            <p:cNvSpPr/>
            <p:nvPr/>
          </p:nvSpPr>
          <p:spPr bwMode="auto">
            <a:xfrm>
              <a:off x="6288088" y="3535363"/>
              <a:ext cx="55563" cy="92075"/>
            </a:xfrm>
            <a:custGeom>
              <a:avLst/>
              <a:gdLst/>
              <a:ahLst/>
              <a:cxnLst>
                <a:cxn ang="0">
                  <a:pos x="96" y="1"/>
                </a:cxn>
                <a:cxn ang="0">
                  <a:pos x="96" y="1"/>
                </a:cxn>
                <a:cxn ang="0">
                  <a:pos x="80" y="23"/>
                </a:cxn>
                <a:cxn ang="0">
                  <a:pos x="64" y="44"/>
                </a:cxn>
                <a:cxn ang="0">
                  <a:pos x="34" y="89"/>
                </a:cxn>
                <a:cxn ang="0">
                  <a:pos x="34" y="89"/>
                </a:cxn>
                <a:cxn ang="0">
                  <a:pos x="22" y="109"/>
                </a:cxn>
                <a:cxn ang="0">
                  <a:pos x="13" y="127"/>
                </a:cxn>
                <a:cxn ang="0">
                  <a:pos x="9" y="137"/>
                </a:cxn>
                <a:cxn ang="0">
                  <a:pos x="6" y="148"/>
                </a:cxn>
                <a:cxn ang="0">
                  <a:pos x="2" y="158"/>
                </a:cxn>
                <a:cxn ang="0">
                  <a:pos x="0" y="169"/>
                </a:cxn>
                <a:cxn ang="0">
                  <a:pos x="0" y="169"/>
                </a:cxn>
                <a:cxn ang="0">
                  <a:pos x="0" y="172"/>
                </a:cxn>
                <a:cxn ang="0">
                  <a:pos x="0" y="173"/>
                </a:cxn>
                <a:cxn ang="0">
                  <a:pos x="3" y="175"/>
                </a:cxn>
                <a:cxn ang="0">
                  <a:pos x="6" y="176"/>
                </a:cxn>
                <a:cxn ang="0">
                  <a:pos x="8" y="175"/>
                </a:cxn>
                <a:cxn ang="0">
                  <a:pos x="9" y="174"/>
                </a:cxn>
                <a:cxn ang="0">
                  <a:pos x="10" y="172"/>
                </a:cxn>
                <a:cxn ang="0">
                  <a:pos x="10" y="172"/>
                </a:cxn>
                <a:cxn ang="0">
                  <a:pos x="14" y="151"/>
                </a:cxn>
                <a:cxn ang="0">
                  <a:pos x="21" y="131"/>
                </a:cxn>
                <a:cxn ang="0">
                  <a:pos x="31" y="113"/>
                </a:cxn>
                <a:cxn ang="0">
                  <a:pos x="43" y="94"/>
                </a:cxn>
                <a:cxn ang="0">
                  <a:pos x="43" y="94"/>
                </a:cxn>
                <a:cxn ang="0">
                  <a:pos x="72" y="51"/>
                </a:cxn>
                <a:cxn ang="0">
                  <a:pos x="87" y="29"/>
                </a:cxn>
                <a:cxn ang="0">
                  <a:pos x="103" y="8"/>
                </a:cxn>
                <a:cxn ang="0">
                  <a:pos x="103" y="8"/>
                </a:cxn>
                <a:cxn ang="0">
                  <a:pos x="104" y="6"/>
                </a:cxn>
                <a:cxn ang="0">
                  <a:pos x="104" y="4"/>
                </a:cxn>
                <a:cxn ang="0">
                  <a:pos x="103" y="1"/>
                </a:cxn>
                <a:cxn ang="0">
                  <a:pos x="101" y="0"/>
                </a:cxn>
                <a:cxn ang="0">
                  <a:pos x="100" y="0"/>
                </a:cxn>
                <a:cxn ang="0">
                  <a:pos x="97" y="0"/>
                </a:cxn>
                <a:cxn ang="0">
                  <a:pos x="96" y="1"/>
                </a:cxn>
                <a:cxn ang="0">
                  <a:pos x="96" y="1"/>
                </a:cxn>
              </a:cxnLst>
              <a:rect l="0" t="0" r="r" b="b"/>
              <a:pathLst>
                <a:path w="104" h="176">
                  <a:moveTo>
                    <a:pt x="96" y="1"/>
                  </a:moveTo>
                  <a:lnTo>
                    <a:pt x="96" y="1"/>
                  </a:lnTo>
                  <a:lnTo>
                    <a:pt x="80" y="23"/>
                  </a:lnTo>
                  <a:lnTo>
                    <a:pt x="64" y="44"/>
                  </a:lnTo>
                  <a:lnTo>
                    <a:pt x="34" y="89"/>
                  </a:lnTo>
                  <a:lnTo>
                    <a:pt x="34" y="89"/>
                  </a:lnTo>
                  <a:lnTo>
                    <a:pt x="22" y="109"/>
                  </a:lnTo>
                  <a:lnTo>
                    <a:pt x="13" y="127"/>
                  </a:lnTo>
                  <a:lnTo>
                    <a:pt x="9" y="137"/>
                  </a:lnTo>
                  <a:lnTo>
                    <a:pt x="6" y="148"/>
                  </a:lnTo>
                  <a:lnTo>
                    <a:pt x="2" y="158"/>
                  </a:lnTo>
                  <a:lnTo>
                    <a:pt x="0" y="169"/>
                  </a:lnTo>
                  <a:lnTo>
                    <a:pt x="0" y="169"/>
                  </a:lnTo>
                  <a:lnTo>
                    <a:pt x="0" y="172"/>
                  </a:lnTo>
                  <a:lnTo>
                    <a:pt x="0" y="173"/>
                  </a:lnTo>
                  <a:lnTo>
                    <a:pt x="3" y="175"/>
                  </a:lnTo>
                  <a:lnTo>
                    <a:pt x="6" y="176"/>
                  </a:lnTo>
                  <a:lnTo>
                    <a:pt x="8" y="175"/>
                  </a:lnTo>
                  <a:lnTo>
                    <a:pt x="9" y="174"/>
                  </a:lnTo>
                  <a:lnTo>
                    <a:pt x="10" y="172"/>
                  </a:lnTo>
                  <a:lnTo>
                    <a:pt x="10" y="172"/>
                  </a:lnTo>
                  <a:lnTo>
                    <a:pt x="14" y="151"/>
                  </a:lnTo>
                  <a:lnTo>
                    <a:pt x="21" y="131"/>
                  </a:lnTo>
                  <a:lnTo>
                    <a:pt x="31" y="113"/>
                  </a:lnTo>
                  <a:lnTo>
                    <a:pt x="43" y="94"/>
                  </a:lnTo>
                  <a:lnTo>
                    <a:pt x="43" y="94"/>
                  </a:lnTo>
                  <a:lnTo>
                    <a:pt x="72" y="51"/>
                  </a:lnTo>
                  <a:lnTo>
                    <a:pt x="87" y="29"/>
                  </a:lnTo>
                  <a:lnTo>
                    <a:pt x="103" y="8"/>
                  </a:lnTo>
                  <a:lnTo>
                    <a:pt x="103" y="8"/>
                  </a:lnTo>
                  <a:lnTo>
                    <a:pt x="104" y="6"/>
                  </a:lnTo>
                  <a:lnTo>
                    <a:pt x="104" y="4"/>
                  </a:lnTo>
                  <a:lnTo>
                    <a:pt x="103" y="1"/>
                  </a:lnTo>
                  <a:lnTo>
                    <a:pt x="101" y="0"/>
                  </a:lnTo>
                  <a:lnTo>
                    <a:pt x="100" y="0"/>
                  </a:lnTo>
                  <a:lnTo>
                    <a:pt x="97" y="0"/>
                  </a:lnTo>
                  <a:lnTo>
                    <a:pt x="96" y="1"/>
                  </a:lnTo>
                  <a:lnTo>
                    <a:pt x="96"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3" name="chenying0907 425"/>
            <p:cNvSpPr/>
            <p:nvPr/>
          </p:nvSpPr>
          <p:spPr bwMode="auto">
            <a:xfrm>
              <a:off x="6303963" y="3573463"/>
              <a:ext cx="60325" cy="92075"/>
            </a:xfrm>
            <a:custGeom>
              <a:avLst/>
              <a:gdLst/>
              <a:ahLst/>
              <a:cxnLst>
                <a:cxn ang="0">
                  <a:pos x="106" y="2"/>
                </a:cxn>
                <a:cxn ang="0">
                  <a:pos x="106" y="2"/>
                </a:cxn>
                <a:cxn ang="0">
                  <a:pos x="99" y="14"/>
                </a:cxn>
                <a:cxn ang="0">
                  <a:pos x="92" y="24"/>
                </a:cxn>
                <a:cxn ang="0">
                  <a:pos x="84" y="33"/>
                </a:cxn>
                <a:cxn ang="0">
                  <a:pos x="76" y="43"/>
                </a:cxn>
                <a:cxn ang="0">
                  <a:pos x="58" y="61"/>
                </a:cxn>
                <a:cxn ang="0">
                  <a:pos x="50" y="71"/>
                </a:cxn>
                <a:cxn ang="0">
                  <a:pos x="43" y="81"/>
                </a:cxn>
                <a:cxn ang="0">
                  <a:pos x="43" y="81"/>
                </a:cxn>
                <a:cxn ang="0">
                  <a:pos x="30" y="103"/>
                </a:cxn>
                <a:cxn ang="0">
                  <a:pos x="19" y="124"/>
                </a:cxn>
                <a:cxn ang="0">
                  <a:pos x="10" y="147"/>
                </a:cxn>
                <a:cxn ang="0">
                  <a:pos x="0" y="170"/>
                </a:cxn>
                <a:cxn ang="0">
                  <a:pos x="0" y="170"/>
                </a:cxn>
                <a:cxn ang="0">
                  <a:pos x="0" y="172"/>
                </a:cxn>
                <a:cxn ang="0">
                  <a:pos x="0" y="173"/>
                </a:cxn>
                <a:cxn ang="0">
                  <a:pos x="2" y="175"/>
                </a:cxn>
                <a:cxn ang="0">
                  <a:pos x="3" y="175"/>
                </a:cxn>
                <a:cxn ang="0">
                  <a:pos x="7" y="175"/>
                </a:cxn>
                <a:cxn ang="0">
                  <a:pos x="9" y="174"/>
                </a:cxn>
                <a:cxn ang="0">
                  <a:pos x="10" y="172"/>
                </a:cxn>
                <a:cxn ang="0">
                  <a:pos x="10" y="172"/>
                </a:cxn>
                <a:cxn ang="0">
                  <a:pos x="24" y="136"/>
                </a:cxn>
                <a:cxn ang="0">
                  <a:pos x="24" y="136"/>
                </a:cxn>
                <a:cxn ang="0">
                  <a:pos x="29" y="122"/>
                </a:cxn>
                <a:cxn ang="0">
                  <a:pos x="36" y="110"/>
                </a:cxn>
                <a:cxn ang="0">
                  <a:pos x="51" y="86"/>
                </a:cxn>
                <a:cxn ang="0">
                  <a:pos x="51" y="86"/>
                </a:cxn>
                <a:cxn ang="0">
                  <a:pos x="58" y="76"/>
                </a:cxn>
                <a:cxn ang="0">
                  <a:pos x="65" y="65"/>
                </a:cxn>
                <a:cxn ang="0">
                  <a:pos x="83" y="47"/>
                </a:cxn>
                <a:cxn ang="0">
                  <a:pos x="92" y="38"/>
                </a:cxn>
                <a:cxn ang="0">
                  <a:pos x="100" y="28"/>
                </a:cxn>
                <a:cxn ang="0">
                  <a:pos x="108" y="18"/>
                </a:cxn>
                <a:cxn ang="0">
                  <a:pos x="114" y="8"/>
                </a:cxn>
                <a:cxn ang="0">
                  <a:pos x="114" y="8"/>
                </a:cxn>
                <a:cxn ang="0">
                  <a:pos x="114" y="6"/>
                </a:cxn>
                <a:cxn ang="0">
                  <a:pos x="114" y="3"/>
                </a:cxn>
                <a:cxn ang="0">
                  <a:pos x="111" y="0"/>
                </a:cxn>
                <a:cxn ang="0">
                  <a:pos x="110" y="0"/>
                </a:cxn>
                <a:cxn ang="0">
                  <a:pos x="108" y="0"/>
                </a:cxn>
                <a:cxn ang="0">
                  <a:pos x="107" y="1"/>
                </a:cxn>
                <a:cxn ang="0">
                  <a:pos x="106" y="2"/>
                </a:cxn>
                <a:cxn ang="0">
                  <a:pos x="106" y="2"/>
                </a:cxn>
              </a:cxnLst>
              <a:rect l="0" t="0" r="r" b="b"/>
              <a:pathLst>
                <a:path w="114" h="175">
                  <a:moveTo>
                    <a:pt x="106" y="2"/>
                  </a:moveTo>
                  <a:lnTo>
                    <a:pt x="106" y="2"/>
                  </a:lnTo>
                  <a:lnTo>
                    <a:pt x="99" y="14"/>
                  </a:lnTo>
                  <a:lnTo>
                    <a:pt x="92" y="24"/>
                  </a:lnTo>
                  <a:lnTo>
                    <a:pt x="84" y="33"/>
                  </a:lnTo>
                  <a:lnTo>
                    <a:pt x="76" y="43"/>
                  </a:lnTo>
                  <a:lnTo>
                    <a:pt x="58" y="61"/>
                  </a:lnTo>
                  <a:lnTo>
                    <a:pt x="50" y="71"/>
                  </a:lnTo>
                  <a:lnTo>
                    <a:pt x="43" y="81"/>
                  </a:lnTo>
                  <a:lnTo>
                    <a:pt x="43" y="81"/>
                  </a:lnTo>
                  <a:lnTo>
                    <a:pt x="30" y="103"/>
                  </a:lnTo>
                  <a:lnTo>
                    <a:pt x="19" y="124"/>
                  </a:lnTo>
                  <a:lnTo>
                    <a:pt x="10" y="147"/>
                  </a:lnTo>
                  <a:lnTo>
                    <a:pt x="0" y="170"/>
                  </a:lnTo>
                  <a:lnTo>
                    <a:pt x="0" y="170"/>
                  </a:lnTo>
                  <a:lnTo>
                    <a:pt x="0" y="172"/>
                  </a:lnTo>
                  <a:lnTo>
                    <a:pt x="0" y="173"/>
                  </a:lnTo>
                  <a:lnTo>
                    <a:pt x="2" y="175"/>
                  </a:lnTo>
                  <a:lnTo>
                    <a:pt x="3" y="175"/>
                  </a:lnTo>
                  <a:lnTo>
                    <a:pt x="7" y="175"/>
                  </a:lnTo>
                  <a:lnTo>
                    <a:pt x="9" y="174"/>
                  </a:lnTo>
                  <a:lnTo>
                    <a:pt x="10" y="172"/>
                  </a:lnTo>
                  <a:lnTo>
                    <a:pt x="10" y="172"/>
                  </a:lnTo>
                  <a:lnTo>
                    <a:pt x="24" y="136"/>
                  </a:lnTo>
                  <a:lnTo>
                    <a:pt x="24" y="136"/>
                  </a:lnTo>
                  <a:lnTo>
                    <a:pt x="29" y="122"/>
                  </a:lnTo>
                  <a:lnTo>
                    <a:pt x="36" y="110"/>
                  </a:lnTo>
                  <a:lnTo>
                    <a:pt x="51" y="86"/>
                  </a:lnTo>
                  <a:lnTo>
                    <a:pt x="51" y="86"/>
                  </a:lnTo>
                  <a:lnTo>
                    <a:pt x="58" y="76"/>
                  </a:lnTo>
                  <a:lnTo>
                    <a:pt x="65" y="65"/>
                  </a:lnTo>
                  <a:lnTo>
                    <a:pt x="83" y="47"/>
                  </a:lnTo>
                  <a:lnTo>
                    <a:pt x="92" y="38"/>
                  </a:lnTo>
                  <a:lnTo>
                    <a:pt x="100" y="28"/>
                  </a:lnTo>
                  <a:lnTo>
                    <a:pt x="108" y="18"/>
                  </a:lnTo>
                  <a:lnTo>
                    <a:pt x="114" y="8"/>
                  </a:lnTo>
                  <a:lnTo>
                    <a:pt x="114" y="8"/>
                  </a:lnTo>
                  <a:lnTo>
                    <a:pt x="114" y="6"/>
                  </a:lnTo>
                  <a:lnTo>
                    <a:pt x="114" y="3"/>
                  </a:lnTo>
                  <a:lnTo>
                    <a:pt x="111" y="0"/>
                  </a:lnTo>
                  <a:lnTo>
                    <a:pt x="110" y="0"/>
                  </a:lnTo>
                  <a:lnTo>
                    <a:pt x="108" y="0"/>
                  </a:lnTo>
                  <a:lnTo>
                    <a:pt x="107" y="1"/>
                  </a:lnTo>
                  <a:lnTo>
                    <a:pt x="106" y="2"/>
                  </a:lnTo>
                  <a:lnTo>
                    <a:pt x="106"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4" name="chenying0907 426"/>
            <p:cNvSpPr/>
            <p:nvPr/>
          </p:nvSpPr>
          <p:spPr bwMode="auto">
            <a:xfrm>
              <a:off x="6329363" y="3595688"/>
              <a:ext cx="57150" cy="93663"/>
            </a:xfrm>
            <a:custGeom>
              <a:avLst/>
              <a:gdLst/>
              <a:ahLst/>
              <a:cxnLst>
                <a:cxn ang="0">
                  <a:pos x="100" y="2"/>
                </a:cxn>
                <a:cxn ang="0">
                  <a:pos x="100" y="2"/>
                </a:cxn>
                <a:cxn ang="0">
                  <a:pos x="73" y="44"/>
                </a:cxn>
                <a:cxn ang="0">
                  <a:pos x="47" y="86"/>
                </a:cxn>
                <a:cxn ang="0">
                  <a:pos x="34" y="107"/>
                </a:cxn>
                <a:cxn ang="0">
                  <a:pos x="21" y="129"/>
                </a:cxn>
                <a:cxn ang="0">
                  <a:pos x="10" y="150"/>
                </a:cxn>
                <a:cxn ang="0">
                  <a:pos x="0" y="174"/>
                </a:cxn>
                <a:cxn ang="0">
                  <a:pos x="0" y="174"/>
                </a:cxn>
                <a:cxn ang="0">
                  <a:pos x="0" y="175"/>
                </a:cxn>
                <a:cxn ang="0">
                  <a:pos x="0" y="177"/>
                </a:cxn>
                <a:cxn ang="0">
                  <a:pos x="1" y="178"/>
                </a:cxn>
                <a:cxn ang="0">
                  <a:pos x="3" y="179"/>
                </a:cxn>
                <a:cxn ang="0">
                  <a:pos x="6" y="179"/>
                </a:cxn>
                <a:cxn ang="0">
                  <a:pos x="8" y="178"/>
                </a:cxn>
                <a:cxn ang="0">
                  <a:pos x="9" y="176"/>
                </a:cxn>
                <a:cxn ang="0">
                  <a:pos x="9" y="176"/>
                </a:cxn>
                <a:cxn ang="0">
                  <a:pos x="19" y="154"/>
                </a:cxn>
                <a:cxn ang="0">
                  <a:pos x="31" y="132"/>
                </a:cxn>
                <a:cxn ang="0">
                  <a:pos x="43" y="110"/>
                </a:cxn>
                <a:cxn ang="0">
                  <a:pos x="56" y="90"/>
                </a:cxn>
                <a:cxn ang="0">
                  <a:pos x="82" y="48"/>
                </a:cxn>
                <a:cxn ang="0">
                  <a:pos x="95" y="28"/>
                </a:cxn>
                <a:cxn ang="0">
                  <a:pos x="108" y="7"/>
                </a:cxn>
                <a:cxn ang="0">
                  <a:pos x="108" y="7"/>
                </a:cxn>
                <a:cxn ang="0">
                  <a:pos x="109" y="5"/>
                </a:cxn>
                <a:cxn ang="0">
                  <a:pos x="108" y="3"/>
                </a:cxn>
                <a:cxn ang="0">
                  <a:pos x="107" y="2"/>
                </a:cxn>
                <a:cxn ang="0">
                  <a:pos x="106" y="1"/>
                </a:cxn>
                <a:cxn ang="0">
                  <a:pos x="105" y="0"/>
                </a:cxn>
                <a:cxn ang="0">
                  <a:pos x="103" y="0"/>
                </a:cxn>
                <a:cxn ang="0">
                  <a:pos x="101" y="1"/>
                </a:cxn>
                <a:cxn ang="0">
                  <a:pos x="100" y="2"/>
                </a:cxn>
                <a:cxn ang="0">
                  <a:pos x="100" y="2"/>
                </a:cxn>
              </a:cxnLst>
              <a:rect l="0" t="0" r="r" b="b"/>
              <a:pathLst>
                <a:path w="109" h="179">
                  <a:moveTo>
                    <a:pt x="100" y="2"/>
                  </a:moveTo>
                  <a:lnTo>
                    <a:pt x="100" y="2"/>
                  </a:lnTo>
                  <a:lnTo>
                    <a:pt x="73" y="44"/>
                  </a:lnTo>
                  <a:lnTo>
                    <a:pt x="47" y="86"/>
                  </a:lnTo>
                  <a:lnTo>
                    <a:pt x="34" y="107"/>
                  </a:lnTo>
                  <a:lnTo>
                    <a:pt x="21" y="129"/>
                  </a:lnTo>
                  <a:lnTo>
                    <a:pt x="10" y="150"/>
                  </a:lnTo>
                  <a:lnTo>
                    <a:pt x="0" y="174"/>
                  </a:lnTo>
                  <a:lnTo>
                    <a:pt x="0" y="174"/>
                  </a:lnTo>
                  <a:lnTo>
                    <a:pt x="0" y="175"/>
                  </a:lnTo>
                  <a:lnTo>
                    <a:pt x="0" y="177"/>
                  </a:lnTo>
                  <a:lnTo>
                    <a:pt x="1" y="178"/>
                  </a:lnTo>
                  <a:lnTo>
                    <a:pt x="3" y="179"/>
                  </a:lnTo>
                  <a:lnTo>
                    <a:pt x="6" y="179"/>
                  </a:lnTo>
                  <a:lnTo>
                    <a:pt x="8" y="178"/>
                  </a:lnTo>
                  <a:lnTo>
                    <a:pt x="9" y="176"/>
                  </a:lnTo>
                  <a:lnTo>
                    <a:pt x="9" y="176"/>
                  </a:lnTo>
                  <a:lnTo>
                    <a:pt x="19" y="154"/>
                  </a:lnTo>
                  <a:lnTo>
                    <a:pt x="31" y="132"/>
                  </a:lnTo>
                  <a:lnTo>
                    <a:pt x="43" y="110"/>
                  </a:lnTo>
                  <a:lnTo>
                    <a:pt x="56" y="90"/>
                  </a:lnTo>
                  <a:lnTo>
                    <a:pt x="82" y="48"/>
                  </a:lnTo>
                  <a:lnTo>
                    <a:pt x="95" y="28"/>
                  </a:lnTo>
                  <a:lnTo>
                    <a:pt x="108" y="7"/>
                  </a:lnTo>
                  <a:lnTo>
                    <a:pt x="108" y="7"/>
                  </a:lnTo>
                  <a:lnTo>
                    <a:pt x="109" y="5"/>
                  </a:lnTo>
                  <a:lnTo>
                    <a:pt x="108" y="3"/>
                  </a:lnTo>
                  <a:lnTo>
                    <a:pt x="107" y="2"/>
                  </a:lnTo>
                  <a:lnTo>
                    <a:pt x="106" y="1"/>
                  </a:lnTo>
                  <a:lnTo>
                    <a:pt x="105" y="0"/>
                  </a:lnTo>
                  <a:lnTo>
                    <a:pt x="103" y="0"/>
                  </a:lnTo>
                  <a:lnTo>
                    <a:pt x="101" y="1"/>
                  </a:lnTo>
                  <a:lnTo>
                    <a:pt x="100" y="2"/>
                  </a:lnTo>
                  <a:lnTo>
                    <a:pt x="10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5" name="chenying0907 427"/>
            <p:cNvSpPr/>
            <p:nvPr/>
          </p:nvSpPr>
          <p:spPr bwMode="auto">
            <a:xfrm>
              <a:off x="6356351" y="3630613"/>
              <a:ext cx="52388" cy="71438"/>
            </a:xfrm>
            <a:custGeom>
              <a:avLst/>
              <a:gdLst/>
              <a:ahLst/>
              <a:cxnLst>
                <a:cxn ang="0">
                  <a:pos x="90" y="2"/>
                </a:cxn>
                <a:cxn ang="0">
                  <a:pos x="90" y="2"/>
                </a:cxn>
                <a:cxn ang="0">
                  <a:pos x="79" y="18"/>
                </a:cxn>
                <a:cxn ang="0">
                  <a:pos x="67" y="33"/>
                </a:cxn>
                <a:cxn ang="0">
                  <a:pos x="54" y="47"/>
                </a:cxn>
                <a:cxn ang="0">
                  <a:pos x="43" y="63"/>
                </a:cxn>
                <a:cxn ang="0">
                  <a:pos x="43" y="63"/>
                </a:cxn>
                <a:cxn ang="0">
                  <a:pos x="31" y="78"/>
                </a:cxn>
                <a:cxn ang="0">
                  <a:pos x="20" y="96"/>
                </a:cxn>
                <a:cxn ang="0">
                  <a:pos x="10" y="112"/>
                </a:cxn>
                <a:cxn ang="0">
                  <a:pos x="0" y="130"/>
                </a:cxn>
                <a:cxn ang="0">
                  <a:pos x="0" y="130"/>
                </a:cxn>
                <a:cxn ang="0">
                  <a:pos x="0" y="132"/>
                </a:cxn>
                <a:cxn ang="0">
                  <a:pos x="0" y="134"/>
                </a:cxn>
                <a:cxn ang="0">
                  <a:pos x="1" y="136"/>
                </a:cxn>
                <a:cxn ang="0">
                  <a:pos x="3" y="137"/>
                </a:cxn>
                <a:cxn ang="0">
                  <a:pos x="5" y="137"/>
                </a:cxn>
                <a:cxn ang="0">
                  <a:pos x="6" y="137"/>
                </a:cxn>
                <a:cxn ang="0">
                  <a:pos x="8" y="137"/>
                </a:cxn>
                <a:cxn ang="0">
                  <a:pos x="9" y="135"/>
                </a:cxn>
                <a:cxn ang="0">
                  <a:pos x="9" y="135"/>
                </a:cxn>
                <a:cxn ang="0">
                  <a:pos x="18" y="118"/>
                </a:cxn>
                <a:cxn ang="0">
                  <a:pos x="29" y="101"/>
                </a:cxn>
                <a:cxn ang="0">
                  <a:pos x="51" y="67"/>
                </a:cxn>
                <a:cxn ang="0">
                  <a:pos x="51" y="67"/>
                </a:cxn>
                <a:cxn ang="0">
                  <a:pos x="62" y="51"/>
                </a:cxn>
                <a:cxn ang="0">
                  <a:pos x="75" y="37"/>
                </a:cxn>
                <a:cxn ang="0">
                  <a:pos x="87" y="23"/>
                </a:cxn>
                <a:cxn ang="0">
                  <a:pos x="99" y="7"/>
                </a:cxn>
                <a:cxn ang="0">
                  <a:pos x="99" y="7"/>
                </a:cxn>
                <a:cxn ang="0">
                  <a:pos x="100" y="5"/>
                </a:cxn>
                <a:cxn ang="0">
                  <a:pos x="100" y="4"/>
                </a:cxn>
                <a:cxn ang="0">
                  <a:pos x="99" y="2"/>
                </a:cxn>
                <a:cxn ang="0">
                  <a:pos x="98" y="1"/>
                </a:cxn>
                <a:cxn ang="0">
                  <a:pos x="95" y="0"/>
                </a:cxn>
                <a:cxn ang="0">
                  <a:pos x="93" y="0"/>
                </a:cxn>
                <a:cxn ang="0">
                  <a:pos x="92" y="1"/>
                </a:cxn>
                <a:cxn ang="0">
                  <a:pos x="90" y="2"/>
                </a:cxn>
                <a:cxn ang="0">
                  <a:pos x="90" y="2"/>
                </a:cxn>
              </a:cxnLst>
              <a:rect l="0" t="0" r="r" b="b"/>
              <a:pathLst>
                <a:path w="100" h="137">
                  <a:moveTo>
                    <a:pt x="90" y="2"/>
                  </a:moveTo>
                  <a:lnTo>
                    <a:pt x="90" y="2"/>
                  </a:lnTo>
                  <a:lnTo>
                    <a:pt x="79" y="18"/>
                  </a:lnTo>
                  <a:lnTo>
                    <a:pt x="67" y="33"/>
                  </a:lnTo>
                  <a:lnTo>
                    <a:pt x="54" y="47"/>
                  </a:lnTo>
                  <a:lnTo>
                    <a:pt x="43" y="63"/>
                  </a:lnTo>
                  <a:lnTo>
                    <a:pt x="43" y="63"/>
                  </a:lnTo>
                  <a:lnTo>
                    <a:pt x="31" y="78"/>
                  </a:lnTo>
                  <a:lnTo>
                    <a:pt x="20" y="96"/>
                  </a:lnTo>
                  <a:lnTo>
                    <a:pt x="10" y="112"/>
                  </a:lnTo>
                  <a:lnTo>
                    <a:pt x="0" y="130"/>
                  </a:lnTo>
                  <a:lnTo>
                    <a:pt x="0" y="130"/>
                  </a:lnTo>
                  <a:lnTo>
                    <a:pt x="0" y="132"/>
                  </a:lnTo>
                  <a:lnTo>
                    <a:pt x="0" y="134"/>
                  </a:lnTo>
                  <a:lnTo>
                    <a:pt x="1" y="136"/>
                  </a:lnTo>
                  <a:lnTo>
                    <a:pt x="3" y="137"/>
                  </a:lnTo>
                  <a:lnTo>
                    <a:pt x="5" y="137"/>
                  </a:lnTo>
                  <a:lnTo>
                    <a:pt x="6" y="137"/>
                  </a:lnTo>
                  <a:lnTo>
                    <a:pt x="8" y="137"/>
                  </a:lnTo>
                  <a:lnTo>
                    <a:pt x="9" y="135"/>
                  </a:lnTo>
                  <a:lnTo>
                    <a:pt x="9" y="135"/>
                  </a:lnTo>
                  <a:lnTo>
                    <a:pt x="18" y="118"/>
                  </a:lnTo>
                  <a:lnTo>
                    <a:pt x="29" y="101"/>
                  </a:lnTo>
                  <a:lnTo>
                    <a:pt x="51" y="67"/>
                  </a:lnTo>
                  <a:lnTo>
                    <a:pt x="51" y="67"/>
                  </a:lnTo>
                  <a:lnTo>
                    <a:pt x="62" y="51"/>
                  </a:lnTo>
                  <a:lnTo>
                    <a:pt x="75" y="37"/>
                  </a:lnTo>
                  <a:lnTo>
                    <a:pt x="87" y="23"/>
                  </a:lnTo>
                  <a:lnTo>
                    <a:pt x="99" y="7"/>
                  </a:lnTo>
                  <a:lnTo>
                    <a:pt x="99" y="7"/>
                  </a:lnTo>
                  <a:lnTo>
                    <a:pt x="100" y="5"/>
                  </a:lnTo>
                  <a:lnTo>
                    <a:pt x="100" y="4"/>
                  </a:lnTo>
                  <a:lnTo>
                    <a:pt x="99" y="2"/>
                  </a:lnTo>
                  <a:lnTo>
                    <a:pt x="98" y="1"/>
                  </a:lnTo>
                  <a:lnTo>
                    <a:pt x="95" y="0"/>
                  </a:lnTo>
                  <a:lnTo>
                    <a:pt x="93" y="0"/>
                  </a:lnTo>
                  <a:lnTo>
                    <a:pt x="92" y="1"/>
                  </a:lnTo>
                  <a:lnTo>
                    <a:pt x="90" y="2"/>
                  </a:lnTo>
                  <a:lnTo>
                    <a:pt x="9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6" name="chenying0907 428"/>
            <p:cNvSpPr/>
            <p:nvPr/>
          </p:nvSpPr>
          <p:spPr bwMode="auto">
            <a:xfrm>
              <a:off x="6384926" y="3644900"/>
              <a:ext cx="50800" cy="76200"/>
            </a:xfrm>
            <a:custGeom>
              <a:avLst/>
              <a:gdLst/>
              <a:ahLst/>
              <a:cxnLst>
                <a:cxn ang="0">
                  <a:pos x="87" y="3"/>
                </a:cxn>
                <a:cxn ang="0">
                  <a:pos x="87" y="3"/>
                </a:cxn>
                <a:cxn ang="0">
                  <a:pos x="86" y="8"/>
                </a:cxn>
                <a:cxn ang="0">
                  <a:pos x="84" y="13"/>
                </a:cxn>
                <a:cxn ang="0">
                  <a:pos x="78" y="21"/>
                </a:cxn>
                <a:cxn ang="0">
                  <a:pos x="70" y="29"/>
                </a:cxn>
                <a:cxn ang="0">
                  <a:pos x="64" y="37"/>
                </a:cxn>
                <a:cxn ang="0">
                  <a:pos x="64" y="37"/>
                </a:cxn>
                <a:cxn ang="0">
                  <a:pos x="36" y="78"/>
                </a:cxn>
                <a:cxn ang="0">
                  <a:pos x="36" y="78"/>
                </a:cxn>
                <a:cxn ang="0">
                  <a:pos x="17" y="105"/>
                </a:cxn>
                <a:cxn ang="0">
                  <a:pos x="7" y="120"/>
                </a:cxn>
                <a:cxn ang="0">
                  <a:pos x="4" y="127"/>
                </a:cxn>
                <a:cxn ang="0">
                  <a:pos x="0" y="135"/>
                </a:cxn>
                <a:cxn ang="0">
                  <a:pos x="0" y="135"/>
                </a:cxn>
                <a:cxn ang="0">
                  <a:pos x="0" y="136"/>
                </a:cxn>
                <a:cxn ang="0">
                  <a:pos x="1" y="138"/>
                </a:cxn>
                <a:cxn ang="0">
                  <a:pos x="2" y="140"/>
                </a:cxn>
                <a:cxn ang="0">
                  <a:pos x="2" y="140"/>
                </a:cxn>
                <a:cxn ang="0">
                  <a:pos x="4" y="141"/>
                </a:cxn>
                <a:cxn ang="0">
                  <a:pos x="4" y="141"/>
                </a:cxn>
                <a:cxn ang="0">
                  <a:pos x="6" y="142"/>
                </a:cxn>
                <a:cxn ang="0">
                  <a:pos x="7" y="142"/>
                </a:cxn>
                <a:cxn ang="0">
                  <a:pos x="9" y="141"/>
                </a:cxn>
                <a:cxn ang="0">
                  <a:pos x="11" y="140"/>
                </a:cxn>
                <a:cxn ang="0">
                  <a:pos x="11" y="136"/>
                </a:cxn>
                <a:cxn ang="0">
                  <a:pos x="11" y="134"/>
                </a:cxn>
                <a:cxn ang="0">
                  <a:pos x="8" y="133"/>
                </a:cxn>
                <a:cxn ang="0">
                  <a:pos x="8" y="133"/>
                </a:cxn>
                <a:cxn ang="0">
                  <a:pos x="11" y="133"/>
                </a:cxn>
                <a:cxn ang="0">
                  <a:pos x="13" y="131"/>
                </a:cxn>
                <a:cxn ang="0">
                  <a:pos x="17" y="124"/>
                </a:cxn>
                <a:cxn ang="0">
                  <a:pos x="23" y="111"/>
                </a:cxn>
                <a:cxn ang="0">
                  <a:pos x="23" y="111"/>
                </a:cxn>
                <a:cxn ang="0">
                  <a:pos x="29" y="103"/>
                </a:cxn>
                <a:cxn ang="0">
                  <a:pos x="35" y="95"/>
                </a:cxn>
                <a:cxn ang="0">
                  <a:pos x="49" y="77"/>
                </a:cxn>
                <a:cxn ang="0">
                  <a:pos x="49" y="77"/>
                </a:cxn>
                <a:cxn ang="0">
                  <a:pos x="64" y="53"/>
                </a:cxn>
                <a:cxn ang="0">
                  <a:pos x="73" y="41"/>
                </a:cxn>
                <a:cxn ang="0">
                  <a:pos x="82" y="31"/>
                </a:cxn>
                <a:cxn ang="0">
                  <a:pos x="82" y="31"/>
                </a:cxn>
                <a:cxn ang="0">
                  <a:pos x="87" y="24"/>
                </a:cxn>
                <a:cxn ang="0">
                  <a:pos x="91" y="19"/>
                </a:cxn>
                <a:cxn ang="0">
                  <a:pos x="94" y="12"/>
                </a:cxn>
                <a:cxn ang="0">
                  <a:pos x="96" y="6"/>
                </a:cxn>
                <a:cxn ang="0">
                  <a:pos x="96" y="6"/>
                </a:cxn>
                <a:cxn ang="0">
                  <a:pos x="96" y="4"/>
                </a:cxn>
                <a:cxn ang="0">
                  <a:pos x="95" y="2"/>
                </a:cxn>
                <a:cxn ang="0">
                  <a:pos x="93" y="0"/>
                </a:cxn>
                <a:cxn ang="0">
                  <a:pos x="91" y="0"/>
                </a:cxn>
                <a:cxn ang="0">
                  <a:pos x="89" y="0"/>
                </a:cxn>
                <a:cxn ang="0">
                  <a:pos x="88" y="1"/>
                </a:cxn>
                <a:cxn ang="0">
                  <a:pos x="87" y="3"/>
                </a:cxn>
                <a:cxn ang="0">
                  <a:pos x="87" y="3"/>
                </a:cxn>
              </a:cxnLst>
              <a:rect l="0" t="0" r="r" b="b"/>
              <a:pathLst>
                <a:path w="96" h="142">
                  <a:moveTo>
                    <a:pt x="87" y="3"/>
                  </a:moveTo>
                  <a:lnTo>
                    <a:pt x="87" y="3"/>
                  </a:lnTo>
                  <a:lnTo>
                    <a:pt x="86" y="8"/>
                  </a:lnTo>
                  <a:lnTo>
                    <a:pt x="84" y="13"/>
                  </a:lnTo>
                  <a:lnTo>
                    <a:pt x="78" y="21"/>
                  </a:lnTo>
                  <a:lnTo>
                    <a:pt x="70" y="29"/>
                  </a:lnTo>
                  <a:lnTo>
                    <a:pt x="64" y="37"/>
                  </a:lnTo>
                  <a:lnTo>
                    <a:pt x="64" y="37"/>
                  </a:lnTo>
                  <a:lnTo>
                    <a:pt x="36" y="78"/>
                  </a:lnTo>
                  <a:lnTo>
                    <a:pt x="36" y="78"/>
                  </a:lnTo>
                  <a:lnTo>
                    <a:pt x="17" y="105"/>
                  </a:lnTo>
                  <a:lnTo>
                    <a:pt x="7" y="120"/>
                  </a:lnTo>
                  <a:lnTo>
                    <a:pt x="4" y="127"/>
                  </a:lnTo>
                  <a:lnTo>
                    <a:pt x="0" y="135"/>
                  </a:lnTo>
                  <a:lnTo>
                    <a:pt x="0" y="135"/>
                  </a:lnTo>
                  <a:lnTo>
                    <a:pt x="0" y="136"/>
                  </a:lnTo>
                  <a:lnTo>
                    <a:pt x="1" y="138"/>
                  </a:lnTo>
                  <a:lnTo>
                    <a:pt x="2" y="140"/>
                  </a:lnTo>
                  <a:lnTo>
                    <a:pt x="2" y="140"/>
                  </a:lnTo>
                  <a:lnTo>
                    <a:pt x="4" y="141"/>
                  </a:lnTo>
                  <a:lnTo>
                    <a:pt x="4" y="141"/>
                  </a:lnTo>
                  <a:lnTo>
                    <a:pt x="6" y="142"/>
                  </a:lnTo>
                  <a:lnTo>
                    <a:pt x="7" y="142"/>
                  </a:lnTo>
                  <a:lnTo>
                    <a:pt x="9" y="141"/>
                  </a:lnTo>
                  <a:lnTo>
                    <a:pt x="11" y="140"/>
                  </a:lnTo>
                  <a:lnTo>
                    <a:pt x="11" y="136"/>
                  </a:lnTo>
                  <a:lnTo>
                    <a:pt x="11" y="134"/>
                  </a:lnTo>
                  <a:lnTo>
                    <a:pt x="8" y="133"/>
                  </a:lnTo>
                  <a:lnTo>
                    <a:pt x="8" y="133"/>
                  </a:lnTo>
                  <a:lnTo>
                    <a:pt x="11" y="133"/>
                  </a:lnTo>
                  <a:lnTo>
                    <a:pt x="13" y="131"/>
                  </a:lnTo>
                  <a:lnTo>
                    <a:pt x="17" y="124"/>
                  </a:lnTo>
                  <a:lnTo>
                    <a:pt x="23" y="111"/>
                  </a:lnTo>
                  <a:lnTo>
                    <a:pt x="23" y="111"/>
                  </a:lnTo>
                  <a:lnTo>
                    <a:pt x="29" y="103"/>
                  </a:lnTo>
                  <a:lnTo>
                    <a:pt x="35" y="95"/>
                  </a:lnTo>
                  <a:lnTo>
                    <a:pt x="49" y="77"/>
                  </a:lnTo>
                  <a:lnTo>
                    <a:pt x="49" y="77"/>
                  </a:lnTo>
                  <a:lnTo>
                    <a:pt x="64" y="53"/>
                  </a:lnTo>
                  <a:lnTo>
                    <a:pt x="73" y="41"/>
                  </a:lnTo>
                  <a:lnTo>
                    <a:pt x="82" y="31"/>
                  </a:lnTo>
                  <a:lnTo>
                    <a:pt x="82" y="31"/>
                  </a:lnTo>
                  <a:lnTo>
                    <a:pt x="87" y="24"/>
                  </a:lnTo>
                  <a:lnTo>
                    <a:pt x="91" y="19"/>
                  </a:lnTo>
                  <a:lnTo>
                    <a:pt x="94" y="12"/>
                  </a:lnTo>
                  <a:lnTo>
                    <a:pt x="96" y="6"/>
                  </a:lnTo>
                  <a:lnTo>
                    <a:pt x="96" y="6"/>
                  </a:lnTo>
                  <a:lnTo>
                    <a:pt x="96" y="4"/>
                  </a:lnTo>
                  <a:lnTo>
                    <a:pt x="95" y="2"/>
                  </a:lnTo>
                  <a:lnTo>
                    <a:pt x="93" y="0"/>
                  </a:lnTo>
                  <a:lnTo>
                    <a:pt x="91" y="0"/>
                  </a:lnTo>
                  <a:lnTo>
                    <a:pt x="89" y="0"/>
                  </a:lnTo>
                  <a:lnTo>
                    <a:pt x="88" y="1"/>
                  </a:lnTo>
                  <a:lnTo>
                    <a:pt x="87" y="3"/>
                  </a:lnTo>
                  <a:lnTo>
                    <a:pt x="87"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7" name="chenying0907 429"/>
            <p:cNvSpPr/>
            <p:nvPr/>
          </p:nvSpPr>
          <p:spPr bwMode="auto">
            <a:xfrm>
              <a:off x="6399213" y="3665538"/>
              <a:ext cx="57150" cy="65088"/>
            </a:xfrm>
            <a:custGeom>
              <a:avLst/>
              <a:gdLst/>
              <a:ahLst/>
              <a:cxnLst>
                <a:cxn ang="0">
                  <a:pos x="101" y="1"/>
                </a:cxn>
                <a:cxn ang="0">
                  <a:pos x="101" y="1"/>
                </a:cxn>
                <a:cxn ang="0">
                  <a:pos x="85" y="12"/>
                </a:cxn>
                <a:cxn ang="0">
                  <a:pos x="69" y="25"/>
                </a:cxn>
                <a:cxn ang="0">
                  <a:pos x="55" y="38"/>
                </a:cxn>
                <a:cxn ang="0">
                  <a:pos x="41" y="54"/>
                </a:cxn>
                <a:cxn ang="0">
                  <a:pos x="41" y="54"/>
                </a:cxn>
                <a:cxn ang="0">
                  <a:pos x="30" y="69"/>
                </a:cxn>
                <a:cxn ang="0">
                  <a:pos x="18" y="84"/>
                </a:cxn>
                <a:cxn ang="0">
                  <a:pos x="11" y="91"/>
                </a:cxn>
                <a:cxn ang="0">
                  <a:pos x="7" y="99"/>
                </a:cxn>
                <a:cxn ang="0">
                  <a:pos x="3" y="108"/>
                </a:cxn>
                <a:cxn ang="0">
                  <a:pos x="0" y="118"/>
                </a:cxn>
                <a:cxn ang="0">
                  <a:pos x="0" y="118"/>
                </a:cxn>
                <a:cxn ang="0">
                  <a:pos x="0" y="120"/>
                </a:cxn>
                <a:cxn ang="0">
                  <a:pos x="0" y="122"/>
                </a:cxn>
                <a:cxn ang="0">
                  <a:pos x="1" y="123"/>
                </a:cxn>
                <a:cxn ang="0">
                  <a:pos x="3" y="123"/>
                </a:cxn>
                <a:cxn ang="0">
                  <a:pos x="5" y="124"/>
                </a:cxn>
                <a:cxn ang="0">
                  <a:pos x="6" y="123"/>
                </a:cxn>
                <a:cxn ang="0">
                  <a:pos x="8" y="122"/>
                </a:cxn>
                <a:cxn ang="0">
                  <a:pos x="8" y="120"/>
                </a:cxn>
                <a:cxn ang="0">
                  <a:pos x="8" y="120"/>
                </a:cxn>
                <a:cxn ang="0">
                  <a:pos x="11" y="111"/>
                </a:cxn>
                <a:cxn ang="0">
                  <a:pos x="16" y="104"/>
                </a:cxn>
                <a:cxn ang="0">
                  <a:pos x="20" y="97"/>
                </a:cxn>
                <a:cxn ang="0">
                  <a:pos x="25" y="91"/>
                </a:cxn>
                <a:cxn ang="0">
                  <a:pos x="36" y="78"/>
                </a:cxn>
                <a:cxn ang="0">
                  <a:pos x="41" y="71"/>
                </a:cxn>
                <a:cxn ang="0">
                  <a:pos x="47" y="64"/>
                </a:cxn>
                <a:cxn ang="0">
                  <a:pos x="47" y="64"/>
                </a:cxn>
                <a:cxn ang="0">
                  <a:pos x="52" y="56"/>
                </a:cxn>
                <a:cxn ang="0">
                  <a:pos x="59" y="47"/>
                </a:cxn>
                <a:cxn ang="0">
                  <a:pos x="65" y="40"/>
                </a:cxn>
                <a:cxn ang="0">
                  <a:pos x="73" y="33"/>
                </a:cxn>
                <a:cxn ang="0">
                  <a:pos x="89" y="21"/>
                </a:cxn>
                <a:cxn ang="0">
                  <a:pos x="106" y="9"/>
                </a:cxn>
                <a:cxn ang="0">
                  <a:pos x="106" y="9"/>
                </a:cxn>
                <a:cxn ang="0">
                  <a:pos x="107" y="8"/>
                </a:cxn>
                <a:cxn ang="0">
                  <a:pos x="108" y="6"/>
                </a:cxn>
                <a:cxn ang="0">
                  <a:pos x="108" y="4"/>
                </a:cxn>
                <a:cxn ang="0">
                  <a:pos x="107" y="3"/>
                </a:cxn>
                <a:cxn ang="0">
                  <a:pos x="106" y="1"/>
                </a:cxn>
                <a:cxn ang="0">
                  <a:pos x="105" y="1"/>
                </a:cxn>
                <a:cxn ang="0">
                  <a:pos x="103" y="0"/>
                </a:cxn>
                <a:cxn ang="0">
                  <a:pos x="101" y="1"/>
                </a:cxn>
                <a:cxn ang="0">
                  <a:pos x="101" y="1"/>
                </a:cxn>
              </a:cxnLst>
              <a:rect l="0" t="0" r="r" b="b"/>
              <a:pathLst>
                <a:path w="108" h="124">
                  <a:moveTo>
                    <a:pt x="101" y="1"/>
                  </a:moveTo>
                  <a:lnTo>
                    <a:pt x="101" y="1"/>
                  </a:lnTo>
                  <a:lnTo>
                    <a:pt x="85" y="12"/>
                  </a:lnTo>
                  <a:lnTo>
                    <a:pt x="69" y="25"/>
                  </a:lnTo>
                  <a:lnTo>
                    <a:pt x="55" y="38"/>
                  </a:lnTo>
                  <a:lnTo>
                    <a:pt x="41" y="54"/>
                  </a:lnTo>
                  <a:lnTo>
                    <a:pt x="41" y="54"/>
                  </a:lnTo>
                  <a:lnTo>
                    <a:pt x="30" y="69"/>
                  </a:lnTo>
                  <a:lnTo>
                    <a:pt x="18" y="84"/>
                  </a:lnTo>
                  <a:lnTo>
                    <a:pt x="11" y="91"/>
                  </a:lnTo>
                  <a:lnTo>
                    <a:pt x="7" y="99"/>
                  </a:lnTo>
                  <a:lnTo>
                    <a:pt x="3" y="108"/>
                  </a:lnTo>
                  <a:lnTo>
                    <a:pt x="0" y="118"/>
                  </a:lnTo>
                  <a:lnTo>
                    <a:pt x="0" y="118"/>
                  </a:lnTo>
                  <a:lnTo>
                    <a:pt x="0" y="120"/>
                  </a:lnTo>
                  <a:lnTo>
                    <a:pt x="0" y="122"/>
                  </a:lnTo>
                  <a:lnTo>
                    <a:pt x="1" y="123"/>
                  </a:lnTo>
                  <a:lnTo>
                    <a:pt x="3" y="123"/>
                  </a:lnTo>
                  <a:lnTo>
                    <a:pt x="5" y="124"/>
                  </a:lnTo>
                  <a:lnTo>
                    <a:pt x="6" y="123"/>
                  </a:lnTo>
                  <a:lnTo>
                    <a:pt x="8" y="122"/>
                  </a:lnTo>
                  <a:lnTo>
                    <a:pt x="8" y="120"/>
                  </a:lnTo>
                  <a:lnTo>
                    <a:pt x="8" y="120"/>
                  </a:lnTo>
                  <a:lnTo>
                    <a:pt x="11" y="111"/>
                  </a:lnTo>
                  <a:lnTo>
                    <a:pt x="16" y="104"/>
                  </a:lnTo>
                  <a:lnTo>
                    <a:pt x="20" y="97"/>
                  </a:lnTo>
                  <a:lnTo>
                    <a:pt x="25" y="91"/>
                  </a:lnTo>
                  <a:lnTo>
                    <a:pt x="36" y="78"/>
                  </a:lnTo>
                  <a:lnTo>
                    <a:pt x="41" y="71"/>
                  </a:lnTo>
                  <a:lnTo>
                    <a:pt x="47" y="64"/>
                  </a:lnTo>
                  <a:lnTo>
                    <a:pt x="47" y="64"/>
                  </a:lnTo>
                  <a:lnTo>
                    <a:pt x="52" y="56"/>
                  </a:lnTo>
                  <a:lnTo>
                    <a:pt x="59" y="47"/>
                  </a:lnTo>
                  <a:lnTo>
                    <a:pt x="65" y="40"/>
                  </a:lnTo>
                  <a:lnTo>
                    <a:pt x="73" y="33"/>
                  </a:lnTo>
                  <a:lnTo>
                    <a:pt x="89" y="21"/>
                  </a:lnTo>
                  <a:lnTo>
                    <a:pt x="106" y="9"/>
                  </a:lnTo>
                  <a:lnTo>
                    <a:pt x="106" y="9"/>
                  </a:lnTo>
                  <a:lnTo>
                    <a:pt x="107" y="8"/>
                  </a:lnTo>
                  <a:lnTo>
                    <a:pt x="108" y="6"/>
                  </a:lnTo>
                  <a:lnTo>
                    <a:pt x="108" y="4"/>
                  </a:lnTo>
                  <a:lnTo>
                    <a:pt x="107" y="3"/>
                  </a:lnTo>
                  <a:lnTo>
                    <a:pt x="106" y="1"/>
                  </a:lnTo>
                  <a:lnTo>
                    <a:pt x="105" y="1"/>
                  </a:lnTo>
                  <a:lnTo>
                    <a:pt x="103" y="0"/>
                  </a:lnTo>
                  <a:lnTo>
                    <a:pt x="101" y="1"/>
                  </a:lnTo>
                  <a:lnTo>
                    <a:pt x="10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8" name="chenying0907 430"/>
            <p:cNvSpPr/>
            <p:nvPr/>
          </p:nvSpPr>
          <p:spPr bwMode="auto">
            <a:xfrm>
              <a:off x="6424613" y="3671888"/>
              <a:ext cx="61913" cy="76200"/>
            </a:xfrm>
            <a:custGeom>
              <a:avLst/>
              <a:gdLst/>
              <a:ahLst/>
              <a:cxnLst>
                <a:cxn ang="0">
                  <a:pos x="110" y="2"/>
                </a:cxn>
                <a:cxn ang="0">
                  <a:pos x="110" y="2"/>
                </a:cxn>
                <a:cxn ang="0">
                  <a:pos x="78" y="32"/>
                </a:cxn>
                <a:cxn ang="0">
                  <a:pos x="63" y="48"/>
                </a:cxn>
                <a:cxn ang="0">
                  <a:pos x="47" y="63"/>
                </a:cxn>
                <a:cxn ang="0">
                  <a:pos x="33" y="80"/>
                </a:cxn>
                <a:cxn ang="0">
                  <a:pos x="20" y="97"/>
                </a:cxn>
                <a:cxn ang="0">
                  <a:pos x="14" y="107"/>
                </a:cxn>
                <a:cxn ang="0">
                  <a:pos x="9" y="116"/>
                </a:cxn>
                <a:cxn ang="0">
                  <a:pos x="5" y="126"/>
                </a:cxn>
                <a:cxn ang="0">
                  <a:pos x="1" y="137"/>
                </a:cxn>
                <a:cxn ang="0">
                  <a:pos x="1" y="137"/>
                </a:cxn>
                <a:cxn ang="0">
                  <a:pos x="0" y="139"/>
                </a:cxn>
                <a:cxn ang="0">
                  <a:pos x="1" y="140"/>
                </a:cxn>
                <a:cxn ang="0">
                  <a:pos x="3" y="142"/>
                </a:cxn>
                <a:cxn ang="0">
                  <a:pos x="5" y="143"/>
                </a:cxn>
                <a:cxn ang="0">
                  <a:pos x="8" y="142"/>
                </a:cxn>
                <a:cxn ang="0">
                  <a:pos x="13" y="137"/>
                </a:cxn>
                <a:cxn ang="0">
                  <a:pos x="13" y="137"/>
                </a:cxn>
                <a:cxn ang="0">
                  <a:pos x="14" y="135"/>
                </a:cxn>
                <a:cxn ang="0">
                  <a:pos x="14" y="134"/>
                </a:cxn>
                <a:cxn ang="0">
                  <a:pos x="13" y="130"/>
                </a:cxn>
                <a:cxn ang="0">
                  <a:pos x="13" y="130"/>
                </a:cxn>
                <a:cxn ang="0">
                  <a:pos x="22" y="112"/>
                </a:cxn>
                <a:cxn ang="0">
                  <a:pos x="33" y="95"/>
                </a:cxn>
                <a:cxn ang="0">
                  <a:pos x="45" y="80"/>
                </a:cxn>
                <a:cxn ang="0">
                  <a:pos x="58" y="64"/>
                </a:cxn>
                <a:cxn ang="0">
                  <a:pos x="73" y="51"/>
                </a:cxn>
                <a:cxn ang="0">
                  <a:pos x="87" y="37"/>
                </a:cxn>
                <a:cxn ang="0">
                  <a:pos x="117" y="9"/>
                </a:cxn>
                <a:cxn ang="0">
                  <a:pos x="117" y="9"/>
                </a:cxn>
                <a:cxn ang="0">
                  <a:pos x="118" y="7"/>
                </a:cxn>
                <a:cxn ang="0">
                  <a:pos x="118" y="6"/>
                </a:cxn>
                <a:cxn ang="0">
                  <a:pos x="118" y="3"/>
                </a:cxn>
                <a:cxn ang="0">
                  <a:pos x="117" y="2"/>
                </a:cxn>
                <a:cxn ang="0">
                  <a:pos x="115" y="1"/>
                </a:cxn>
                <a:cxn ang="0">
                  <a:pos x="114" y="0"/>
                </a:cxn>
                <a:cxn ang="0">
                  <a:pos x="112" y="0"/>
                </a:cxn>
                <a:cxn ang="0">
                  <a:pos x="110" y="2"/>
                </a:cxn>
                <a:cxn ang="0">
                  <a:pos x="110" y="2"/>
                </a:cxn>
              </a:cxnLst>
              <a:rect l="0" t="0" r="r" b="b"/>
              <a:pathLst>
                <a:path w="118" h="143">
                  <a:moveTo>
                    <a:pt x="110" y="2"/>
                  </a:moveTo>
                  <a:lnTo>
                    <a:pt x="110" y="2"/>
                  </a:lnTo>
                  <a:lnTo>
                    <a:pt x="78" y="32"/>
                  </a:lnTo>
                  <a:lnTo>
                    <a:pt x="63" y="48"/>
                  </a:lnTo>
                  <a:lnTo>
                    <a:pt x="47" y="63"/>
                  </a:lnTo>
                  <a:lnTo>
                    <a:pt x="33" y="80"/>
                  </a:lnTo>
                  <a:lnTo>
                    <a:pt x="20" y="97"/>
                  </a:lnTo>
                  <a:lnTo>
                    <a:pt x="14" y="107"/>
                  </a:lnTo>
                  <a:lnTo>
                    <a:pt x="9" y="116"/>
                  </a:lnTo>
                  <a:lnTo>
                    <a:pt x="5" y="126"/>
                  </a:lnTo>
                  <a:lnTo>
                    <a:pt x="1" y="137"/>
                  </a:lnTo>
                  <a:lnTo>
                    <a:pt x="1" y="137"/>
                  </a:lnTo>
                  <a:lnTo>
                    <a:pt x="0" y="139"/>
                  </a:lnTo>
                  <a:lnTo>
                    <a:pt x="1" y="140"/>
                  </a:lnTo>
                  <a:lnTo>
                    <a:pt x="3" y="142"/>
                  </a:lnTo>
                  <a:lnTo>
                    <a:pt x="5" y="143"/>
                  </a:lnTo>
                  <a:lnTo>
                    <a:pt x="8" y="142"/>
                  </a:lnTo>
                  <a:lnTo>
                    <a:pt x="13" y="137"/>
                  </a:lnTo>
                  <a:lnTo>
                    <a:pt x="13" y="137"/>
                  </a:lnTo>
                  <a:lnTo>
                    <a:pt x="14" y="135"/>
                  </a:lnTo>
                  <a:lnTo>
                    <a:pt x="14" y="134"/>
                  </a:lnTo>
                  <a:lnTo>
                    <a:pt x="13" y="130"/>
                  </a:lnTo>
                  <a:lnTo>
                    <a:pt x="13" y="130"/>
                  </a:lnTo>
                  <a:lnTo>
                    <a:pt x="22" y="112"/>
                  </a:lnTo>
                  <a:lnTo>
                    <a:pt x="33" y="95"/>
                  </a:lnTo>
                  <a:lnTo>
                    <a:pt x="45" y="80"/>
                  </a:lnTo>
                  <a:lnTo>
                    <a:pt x="58" y="64"/>
                  </a:lnTo>
                  <a:lnTo>
                    <a:pt x="73" y="51"/>
                  </a:lnTo>
                  <a:lnTo>
                    <a:pt x="87" y="37"/>
                  </a:lnTo>
                  <a:lnTo>
                    <a:pt x="117" y="9"/>
                  </a:lnTo>
                  <a:lnTo>
                    <a:pt x="117" y="9"/>
                  </a:lnTo>
                  <a:lnTo>
                    <a:pt x="118" y="7"/>
                  </a:lnTo>
                  <a:lnTo>
                    <a:pt x="118" y="6"/>
                  </a:lnTo>
                  <a:lnTo>
                    <a:pt x="118" y="3"/>
                  </a:lnTo>
                  <a:lnTo>
                    <a:pt x="117" y="2"/>
                  </a:lnTo>
                  <a:lnTo>
                    <a:pt x="115" y="1"/>
                  </a:lnTo>
                  <a:lnTo>
                    <a:pt x="114" y="0"/>
                  </a:lnTo>
                  <a:lnTo>
                    <a:pt x="112" y="0"/>
                  </a:lnTo>
                  <a:lnTo>
                    <a:pt x="110" y="2"/>
                  </a:lnTo>
                  <a:lnTo>
                    <a:pt x="11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9" name="chenying0907 431"/>
            <p:cNvSpPr/>
            <p:nvPr/>
          </p:nvSpPr>
          <p:spPr bwMode="auto">
            <a:xfrm>
              <a:off x="6456363" y="3679825"/>
              <a:ext cx="60325" cy="74613"/>
            </a:xfrm>
            <a:custGeom>
              <a:avLst/>
              <a:gdLst/>
              <a:ahLst/>
              <a:cxnLst>
                <a:cxn ang="0">
                  <a:pos x="106" y="1"/>
                </a:cxn>
                <a:cxn ang="0">
                  <a:pos x="106" y="1"/>
                </a:cxn>
                <a:cxn ang="0">
                  <a:pos x="91" y="16"/>
                </a:cxn>
                <a:cxn ang="0">
                  <a:pos x="78" y="33"/>
                </a:cxn>
                <a:cxn ang="0">
                  <a:pos x="52" y="67"/>
                </a:cxn>
                <a:cxn ang="0">
                  <a:pos x="26" y="101"/>
                </a:cxn>
                <a:cxn ang="0">
                  <a:pos x="2" y="135"/>
                </a:cxn>
                <a:cxn ang="0">
                  <a:pos x="2" y="135"/>
                </a:cxn>
                <a:cxn ang="0">
                  <a:pos x="0" y="137"/>
                </a:cxn>
                <a:cxn ang="0">
                  <a:pos x="0" y="138"/>
                </a:cxn>
                <a:cxn ang="0">
                  <a:pos x="2" y="140"/>
                </a:cxn>
                <a:cxn ang="0">
                  <a:pos x="3" y="141"/>
                </a:cxn>
                <a:cxn ang="0">
                  <a:pos x="6" y="141"/>
                </a:cxn>
                <a:cxn ang="0">
                  <a:pos x="8" y="141"/>
                </a:cxn>
                <a:cxn ang="0">
                  <a:pos x="10" y="139"/>
                </a:cxn>
                <a:cxn ang="0">
                  <a:pos x="10" y="139"/>
                </a:cxn>
                <a:cxn ang="0">
                  <a:pos x="35" y="106"/>
                </a:cxn>
                <a:cxn ang="0">
                  <a:pos x="59" y="72"/>
                </a:cxn>
                <a:cxn ang="0">
                  <a:pos x="85" y="39"/>
                </a:cxn>
                <a:cxn ang="0">
                  <a:pos x="99" y="24"/>
                </a:cxn>
                <a:cxn ang="0">
                  <a:pos x="113" y="8"/>
                </a:cxn>
                <a:cxn ang="0">
                  <a:pos x="113" y="8"/>
                </a:cxn>
                <a:cxn ang="0">
                  <a:pos x="114" y="6"/>
                </a:cxn>
                <a:cxn ang="0">
                  <a:pos x="114" y="4"/>
                </a:cxn>
                <a:cxn ang="0">
                  <a:pos x="114" y="3"/>
                </a:cxn>
                <a:cxn ang="0">
                  <a:pos x="113" y="1"/>
                </a:cxn>
                <a:cxn ang="0">
                  <a:pos x="111" y="0"/>
                </a:cxn>
                <a:cxn ang="0">
                  <a:pos x="110" y="0"/>
                </a:cxn>
                <a:cxn ang="0">
                  <a:pos x="108" y="0"/>
                </a:cxn>
                <a:cxn ang="0">
                  <a:pos x="106" y="1"/>
                </a:cxn>
                <a:cxn ang="0">
                  <a:pos x="106" y="1"/>
                </a:cxn>
              </a:cxnLst>
              <a:rect l="0" t="0" r="r" b="b"/>
              <a:pathLst>
                <a:path w="114" h="141">
                  <a:moveTo>
                    <a:pt x="106" y="1"/>
                  </a:moveTo>
                  <a:lnTo>
                    <a:pt x="106" y="1"/>
                  </a:lnTo>
                  <a:lnTo>
                    <a:pt x="91" y="16"/>
                  </a:lnTo>
                  <a:lnTo>
                    <a:pt x="78" y="33"/>
                  </a:lnTo>
                  <a:lnTo>
                    <a:pt x="52" y="67"/>
                  </a:lnTo>
                  <a:lnTo>
                    <a:pt x="26" y="101"/>
                  </a:lnTo>
                  <a:lnTo>
                    <a:pt x="2" y="135"/>
                  </a:lnTo>
                  <a:lnTo>
                    <a:pt x="2" y="135"/>
                  </a:lnTo>
                  <a:lnTo>
                    <a:pt x="0" y="137"/>
                  </a:lnTo>
                  <a:lnTo>
                    <a:pt x="0" y="138"/>
                  </a:lnTo>
                  <a:lnTo>
                    <a:pt x="2" y="140"/>
                  </a:lnTo>
                  <a:lnTo>
                    <a:pt x="3" y="141"/>
                  </a:lnTo>
                  <a:lnTo>
                    <a:pt x="6" y="141"/>
                  </a:lnTo>
                  <a:lnTo>
                    <a:pt x="8" y="141"/>
                  </a:lnTo>
                  <a:lnTo>
                    <a:pt x="10" y="139"/>
                  </a:lnTo>
                  <a:lnTo>
                    <a:pt x="10" y="139"/>
                  </a:lnTo>
                  <a:lnTo>
                    <a:pt x="35" y="106"/>
                  </a:lnTo>
                  <a:lnTo>
                    <a:pt x="59" y="72"/>
                  </a:lnTo>
                  <a:lnTo>
                    <a:pt x="85" y="39"/>
                  </a:lnTo>
                  <a:lnTo>
                    <a:pt x="99" y="24"/>
                  </a:lnTo>
                  <a:lnTo>
                    <a:pt x="113" y="8"/>
                  </a:lnTo>
                  <a:lnTo>
                    <a:pt x="113" y="8"/>
                  </a:lnTo>
                  <a:lnTo>
                    <a:pt x="114" y="6"/>
                  </a:lnTo>
                  <a:lnTo>
                    <a:pt x="114" y="4"/>
                  </a:lnTo>
                  <a:lnTo>
                    <a:pt x="114" y="3"/>
                  </a:lnTo>
                  <a:lnTo>
                    <a:pt x="113" y="1"/>
                  </a:lnTo>
                  <a:lnTo>
                    <a:pt x="111" y="0"/>
                  </a:lnTo>
                  <a:lnTo>
                    <a:pt x="110" y="0"/>
                  </a:lnTo>
                  <a:lnTo>
                    <a:pt x="108" y="0"/>
                  </a:lnTo>
                  <a:lnTo>
                    <a:pt x="106" y="1"/>
                  </a:lnTo>
                  <a:lnTo>
                    <a:pt x="106"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0" name="chenying0907 432"/>
            <p:cNvSpPr/>
            <p:nvPr/>
          </p:nvSpPr>
          <p:spPr bwMode="auto">
            <a:xfrm>
              <a:off x="6483351" y="3683000"/>
              <a:ext cx="68263" cy="84138"/>
            </a:xfrm>
            <a:custGeom>
              <a:avLst/>
              <a:gdLst/>
              <a:ahLst/>
              <a:cxnLst>
                <a:cxn ang="0">
                  <a:pos x="120" y="1"/>
                </a:cxn>
                <a:cxn ang="0">
                  <a:pos x="120" y="1"/>
                </a:cxn>
                <a:cxn ang="0">
                  <a:pos x="113" y="9"/>
                </a:cxn>
                <a:cxn ang="0">
                  <a:pos x="105" y="18"/>
                </a:cxn>
                <a:cxn ang="0">
                  <a:pos x="99" y="26"/>
                </a:cxn>
                <a:cxn ang="0">
                  <a:pos x="92" y="34"/>
                </a:cxn>
                <a:cxn ang="0">
                  <a:pos x="92" y="34"/>
                </a:cxn>
                <a:cxn ang="0">
                  <a:pos x="77" y="50"/>
                </a:cxn>
                <a:cxn ang="0">
                  <a:pos x="68" y="58"/>
                </a:cxn>
                <a:cxn ang="0">
                  <a:pos x="61" y="66"/>
                </a:cxn>
                <a:cxn ang="0">
                  <a:pos x="61" y="66"/>
                </a:cxn>
                <a:cxn ang="0">
                  <a:pos x="28" y="108"/>
                </a:cxn>
                <a:cxn ang="0">
                  <a:pos x="20" y="120"/>
                </a:cxn>
                <a:cxn ang="0">
                  <a:pos x="12" y="131"/>
                </a:cxn>
                <a:cxn ang="0">
                  <a:pos x="5" y="143"/>
                </a:cxn>
                <a:cxn ang="0">
                  <a:pos x="0" y="155"/>
                </a:cxn>
                <a:cxn ang="0">
                  <a:pos x="0" y="155"/>
                </a:cxn>
                <a:cxn ang="0">
                  <a:pos x="0" y="157"/>
                </a:cxn>
                <a:cxn ang="0">
                  <a:pos x="0" y="158"/>
                </a:cxn>
                <a:cxn ang="0">
                  <a:pos x="1" y="159"/>
                </a:cxn>
                <a:cxn ang="0">
                  <a:pos x="3" y="160"/>
                </a:cxn>
                <a:cxn ang="0">
                  <a:pos x="6" y="160"/>
                </a:cxn>
                <a:cxn ang="0">
                  <a:pos x="8" y="159"/>
                </a:cxn>
                <a:cxn ang="0">
                  <a:pos x="9" y="157"/>
                </a:cxn>
                <a:cxn ang="0">
                  <a:pos x="9" y="157"/>
                </a:cxn>
                <a:cxn ang="0">
                  <a:pos x="15" y="147"/>
                </a:cxn>
                <a:cxn ang="0">
                  <a:pos x="21" y="136"/>
                </a:cxn>
                <a:cxn ang="0">
                  <a:pos x="34" y="116"/>
                </a:cxn>
                <a:cxn ang="0">
                  <a:pos x="64" y="77"/>
                </a:cxn>
                <a:cxn ang="0">
                  <a:pos x="64" y="77"/>
                </a:cxn>
                <a:cxn ang="0">
                  <a:pos x="72" y="68"/>
                </a:cxn>
                <a:cxn ang="0">
                  <a:pos x="81" y="59"/>
                </a:cxn>
                <a:cxn ang="0">
                  <a:pos x="98" y="40"/>
                </a:cxn>
                <a:cxn ang="0">
                  <a:pos x="98" y="40"/>
                </a:cxn>
                <a:cxn ang="0">
                  <a:pos x="105" y="32"/>
                </a:cxn>
                <a:cxn ang="0">
                  <a:pos x="113" y="24"/>
                </a:cxn>
                <a:cxn ang="0">
                  <a:pos x="119" y="15"/>
                </a:cxn>
                <a:cxn ang="0">
                  <a:pos x="126" y="7"/>
                </a:cxn>
                <a:cxn ang="0">
                  <a:pos x="126" y="7"/>
                </a:cxn>
                <a:cxn ang="0">
                  <a:pos x="127" y="6"/>
                </a:cxn>
                <a:cxn ang="0">
                  <a:pos x="128" y="4"/>
                </a:cxn>
                <a:cxn ang="0">
                  <a:pos x="127" y="2"/>
                </a:cxn>
                <a:cxn ang="0">
                  <a:pos x="126" y="1"/>
                </a:cxn>
                <a:cxn ang="0">
                  <a:pos x="125" y="0"/>
                </a:cxn>
                <a:cxn ang="0">
                  <a:pos x="123" y="0"/>
                </a:cxn>
                <a:cxn ang="0">
                  <a:pos x="121" y="0"/>
                </a:cxn>
                <a:cxn ang="0">
                  <a:pos x="120" y="1"/>
                </a:cxn>
                <a:cxn ang="0">
                  <a:pos x="120" y="1"/>
                </a:cxn>
              </a:cxnLst>
              <a:rect l="0" t="0" r="r" b="b"/>
              <a:pathLst>
                <a:path w="128" h="160">
                  <a:moveTo>
                    <a:pt x="120" y="1"/>
                  </a:moveTo>
                  <a:lnTo>
                    <a:pt x="120" y="1"/>
                  </a:lnTo>
                  <a:lnTo>
                    <a:pt x="113" y="9"/>
                  </a:lnTo>
                  <a:lnTo>
                    <a:pt x="105" y="18"/>
                  </a:lnTo>
                  <a:lnTo>
                    <a:pt x="99" y="26"/>
                  </a:lnTo>
                  <a:lnTo>
                    <a:pt x="92" y="34"/>
                  </a:lnTo>
                  <a:lnTo>
                    <a:pt x="92" y="34"/>
                  </a:lnTo>
                  <a:lnTo>
                    <a:pt x="77" y="50"/>
                  </a:lnTo>
                  <a:lnTo>
                    <a:pt x="68" y="58"/>
                  </a:lnTo>
                  <a:lnTo>
                    <a:pt x="61" y="66"/>
                  </a:lnTo>
                  <a:lnTo>
                    <a:pt x="61" y="66"/>
                  </a:lnTo>
                  <a:lnTo>
                    <a:pt x="28" y="108"/>
                  </a:lnTo>
                  <a:lnTo>
                    <a:pt x="20" y="120"/>
                  </a:lnTo>
                  <a:lnTo>
                    <a:pt x="12" y="131"/>
                  </a:lnTo>
                  <a:lnTo>
                    <a:pt x="5" y="143"/>
                  </a:lnTo>
                  <a:lnTo>
                    <a:pt x="0" y="155"/>
                  </a:lnTo>
                  <a:lnTo>
                    <a:pt x="0" y="155"/>
                  </a:lnTo>
                  <a:lnTo>
                    <a:pt x="0" y="157"/>
                  </a:lnTo>
                  <a:lnTo>
                    <a:pt x="0" y="158"/>
                  </a:lnTo>
                  <a:lnTo>
                    <a:pt x="1" y="159"/>
                  </a:lnTo>
                  <a:lnTo>
                    <a:pt x="3" y="160"/>
                  </a:lnTo>
                  <a:lnTo>
                    <a:pt x="6" y="160"/>
                  </a:lnTo>
                  <a:lnTo>
                    <a:pt x="8" y="159"/>
                  </a:lnTo>
                  <a:lnTo>
                    <a:pt x="9" y="157"/>
                  </a:lnTo>
                  <a:lnTo>
                    <a:pt x="9" y="157"/>
                  </a:lnTo>
                  <a:lnTo>
                    <a:pt x="15" y="147"/>
                  </a:lnTo>
                  <a:lnTo>
                    <a:pt x="21" y="136"/>
                  </a:lnTo>
                  <a:lnTo>
                    <a:pt x="34" y="116"/>
                  </a:lnTo>
                  <a:lnTo>
                    <a:pt x="64" y="77"/>
                  </a:lnTo>
                  <a:lnTo>
                    <a:pt x="64" y="77"/>
                  </a:lnTo>
                  <a:lnTo>
                    <a:pt x="72" y="68"/>
                  </a:lnTo>
                  <a:lnTo>
                    <a:pt x="81" y="59"/>
                  </a:lnTo>
                  <a:lnTo>
                    <a:pt x="98" y="40"/>
                  </a:lnTo>
                  <a:lnTo>
                    <a:pt x="98" y="40"/>
                  </a:lnTo>
                  <a:lnTo>
                    <a:pt x="105" y="32"/>
                  </a:lnTo>
                  <a:lnTo>
                    <a:pt x="113" y="24"/>
                  </a:lnTo>
                  <a:lnTo>
                    <a:pt x="119" y="15"/>
                  </a:lnTo>
                  <a:lnTo>
                    <a:pt x="126" y="7"/>
                  </a:lnTo>
                  <a:lnTo>
                    <a:pt x="126" y="7"/>
                  </a:lnTo>
                  <a:lnTo>
                    <a:pt x="127" y="6"/>
                  </a:lnTo>
                  <a:lnTo>
                    <a:pt x="128" y="4"/>
                  </a:lnTo>
                  <a:lnTo>
                    <a:pt x="127" y="2"/>
                  </a:lnTo>
                  <a:lnTo>
                    <a:pt x="126" y="1"/>
                  </a:lnTo>
                  <a:lnTo>
                    <a:pt x="125" y="0"/>
                  </a:lnTo>
                  <a:lnTo>
                    <a:pt x="123" y="0"/>
                  </a:lnTo>
                  <a:lnTo>
                    <a:pt x="121" y="0"/>
                  </a:lnTo>
                  <a:lnTo>
                    <a:pt x="120" y="1"/>
                  </a:lnTo>
                  <a:lnTo>
                    <a:pt x="120"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1" name="chenying0907 433"/>
            <p:cNvSpPr/>
            <p:nvPr/>
          </p:nvSpPr>
          <p:spPr bwMode="auto">
            <a:xfrm>
              <a:off x="6513513" y="3700463"/>
              <a:ext cx="55563" cy="79375"/>
            </a:xfrm>
            <a:custGeom>
              <a:avLst/>
              <a:gdLst/>
              <a:ahLst/>
              <a:cxnLst>
                <a:cxn ang="0">
                  <a:pos x="95" y="3"/>
                </a:cxn>
                <a:cxn ang="0">
                  <a:pos x="95" y="3"/>
                </a:cxn>
                <a:cxn ang="0">
                  <a:pos x="94" y="7"/>
                </a:cxn>
                <a:cxn ang="0">
                  <a:pos x="91" y="11"/>
                </a:cxn>
                <a:cxn ang="0">
                  <a:pos x="86" y="22"/>
                </a:cxn>
                <a:cxn ang="0">
                  <a:pos x="73" y="38"/>
                </a:cxn>
                <a:cxn ang="0">
                  <a:pos x="73" y="38"/>
                </a:cxn>
                <a:cxn ang="0">
                  <a:pos x="66" y="48"/>
                </a:cxn>
                <a:cxn ang="0">
                  <a:pos x="58" y="57"/>
                </a:cxn>
                <a:cxn ang="0">
                  <a:pos x="42" y="75"/>
                </a:cxn>
                <a:cxn ang="0">
                  <a:pos x="42" y="75"/>
                </a:cxn>
                <a:cxn ang="0">
                  <a:pos x="30" y="92"/>
                </a:cxn>
                <a:cxn ang="0">
                  <a:pos x="16" y="108"/>
                </a:cxn>
                <a:cxn ang="0">
                  <a:pos x="10" y="118"/>
                </a:cxn>
                <a:cxn ang="0">
                  <a:pos x="6" y="127"/>
                </a:cxn>
                <a:cxn ang="0">
                  <a:pos x="2" y="136"/>
                </a:cxn>
                <a:cxn ang="0">
                  <a:pos x="0" y="147"/>
                </a:cxn>
                <a:cxn ang="0">
                  <a:pos x="0" y="147"/>
                </a:cxn>
                <a:cxn ang="0">
                  <a:pos x="0" y="149"/>
                </a:cxn>
                <a:cxn ang="0">
                  <a:pos x="1" y="150"/>
                </a:cxn>
                <a:cxn ang="0">
                  <a:pos x="2" y="151"/>
                </a:cxn>
                <a:cxn ang="0">
                  <a:pos x="4" y="151"/>
                </a:cxn>
                <a:cxn ang="0">
                  <a:pos x="7" y="150"/>
                </a:cxn>
                <a:cxn ang="0">
                  <a:pos x="8" y="149"/>
                </a:cxn>
                <a:cxn ang="0">
                  <a:pos x="9" y="147"/>
                </a:cxn>
                <a:cxn ang="0">
                  <a:pos x="9" y="147"/>
                </a:cxn>
                <a:cxn ang="0">
                  <a:pos x="10" y="141"/>
                </a:cxn>
                <a:cxn ang="0">
                  <a:pos x="12" y="135"/>
                </a:cxn>
                <a:cxn ang="0">
                  <a:pos x="18" y="125"/>
                </a:cxn>
                <a:cxn ang="0">
                  <a:pos x="26" y="115"/>
                </a:cxn>
                <a:cxn ang="0">
                  <a:pos x="33" y="105"/>
                </a:cxn>
                <a:cxn ang="0">
                  <a:pos x="33" y="105"/>
                </a:cxn>
                <a:cxn ang="0">
                  <a:pos x="48" y="84"/>
                </a:cxn>
                <a:cxn ang="0">
                  <a:pos x="66" y="62"/>
                </a:cxn>
                <a:cxn ang="0">
                  <a:pos x="66" y="62"/>
                </a:cxn>
                <a:cxn ang="0">
                  <a:pos x="78" y="47"/>
                </a:cxn>
                <a:cxn ang="0">
                  <a:pos x="89" y="31"/>
                </a:cxn>
                <a:cxn ang="0">
                  <a:pos x="89" y="31"/>
                </a:cxn>
                <a:cxn ang="0">
                  <a:pos x="98" y="19"/>
                </a:cxn>
                <a:cxn ang="0">
                  <a:pos x="101" y="12"/>
                </a:cxn>
                <a:cxn ang="0">
                  <a:pos x="104" y="6"/>
                </a:cxn>
                <a:cxn ang="0">
                  <a:pos x="104" y="6"/>
                </a:cxn>
                <a:cxn ang="0">
                  <a:pos x="104" y="4"/>
                </a:cxn>
                <a:cxn ang="0">
                  <a:pos x="103" y="2"/>
                </a:cxn>
                <a:cxn ang="0">
                  <a:pos x="102" y="1"/>
                </a:cxn>
                <a:cxn ang="0">
                  <a:pos x="100" y="0"/>
                </a:cxn>
                <a:cxn ang="0">
                  <a:pos x="98" y="0"/>
                </a:cxn>
                <a:cxn ang="0">
                  <a:pos x="97" y="0"/>
                </a:cxn>
                <a:cxn ang="0">
                  <a:pos x="96" y="1"/>
                </a:cxn>
                <a:cxn ang="0">
                  <a:pos x="95" y="3"/>
                </a:cxn>
                <a:cxn ang="0">
                  <a:pos x="95" y="3"/>
                </a:cxn>
              </a:cxnLst>
              <a:rect l="0" t="0" r="r" b="b"/>
              <a:pathLst>
                <a:path w="104" h="151">
                  <a:moveTo>
                    <a:pt x="95" y="3"/>
                  </a:moveTo>
                  <a:lnTo>
                    <a:pt x="95" y="3"/>
                  </a:lnTo>
                  <a:lnTo>
                    <a:pt x="94" y="7"/>
                  </a:lnTo>
                  <a:lnTo>
                    <a:pt x="91" y="11"/>
                  </a:lnTo>
                  <a:lnTo>
                    <a:pt x="86" y="22"/>
                  </a:lnTo>
                  <a:lnTo>
                    <a:pt x="73" y="38"/>
                  </a:lnTo>
                  <a:lnTo>
                    <a:pt x="73" y="38"/>
                  </a:lnTo>
                  <a:lnTo>
                    <a:pt x="66" y="48"/>
                  </a:lnTo>
                  <a:lnTo>
                    <a:pt x="58" y="57"/>
                  </a:lnTo>
                  <a:lnTo>
                    <a:pt x="42" y="75"/>
                  </a:lnTo>
                  <a:lnTo>
                    <a:pt x="42" y="75"/>
                  </a:lnTo>
                  <a:lnTo>
                    <a:pt x="30" y="92"/>
                  </a:lnTo>
                  <a:lnTo>
                    <a:pt x="16" y="108"/>
                  </a:lnTo>
                  <a:lnTo>
                    <a:pt x="10" y="118"/>
                  </a:lnTo>
                  <a:lnTo>
                    <a:pt x="6" y="127"/>
                  </a:lnTo>
                  <a:lnTo>
                    <a:pt x="2" y="136"/>
                  </a:lnTo>
                  <a:lnTo>
                    <a:pt x="0" y="147"/>
                  </a:lnTo>
                  <a:lnTo>
                    <a:pt x="0" y="147"/>
                  </a:lnTo>
                  <a:lnTo>
                    <a:pt x="0" y="149"/>
                  </a:lnTo>
                  <a:lnTo>
                    <a:pt x="1" y="150"/>
                  </a:lnTo>
                  <a:lnTo>
                    <a:pt x="2" y="151"/>
                  </a:lnTo>
                  <a:lnTo>
                    <a:pt x="4" y="151"/>
                  </a:lnTo>
                  <a:lnTo>
                    <a:pt x="7" y="150"/>
                  </a:lnTo>
                  <a:lnTo>
                    <a:pt x="8" y="149"/>
                  </a:lnTo>
                  <a:lnTo>
                    <a:pt x="9" y="147"/>
                  </a:lnTo>
                  <a:lnTo>
                    <a:pt x="9" y="147"/>
                  </a:lnTo>
                  <a:lnTo>
                    <a:pt x="10" y="141"/>
                  </a:lnTo>
                  <a:lnTo>
                    <a:pt x="12" y="135"/>
                  </a:lnTo>
                  <a:lnTo>
                    <a:pt x="18" y="125"/>
                  </a:lnTo>
                  <a:lnTo>
                    <a:pt x="26" y="115"/>
                  </a:lnTo>
                  <a:lnTo>
                    <a:pt x="33" y="105"/>
                  </a:lnTo>
                  <a:lnTo>
                    <a:pt x="33" y="105"/>
                  </a:lnTo>
                  <a:lnTo>
                    <a:pt x="48" y="84"/>
                  </a:lnTo>
                  <a:lnTo>
                    <a:pt x="66" y="62"/>
                  </a:lnTo>
                  <a:lnTo>
                    <a:pt x="66" y="62"/>
                  </a:lnTo>
                  <a:lnTo>
                    <a:pt x="78" y="47"/>
                  </a:lnTo>
                  <a:lnTo>
                    <a:pt x="89" y="31"/>
                  </a:lnTo>
                  <a:lnTo>
                    <a:pt x="89" y="31"/>
                  </a:lnTo>
                  <a:lnTo>
                    <a:pt x="98" y="19"/>
                  </a:lnTo>
                  <a:lnTo>
                    <a:pt x="101" y="12"/>
                  </a:lnTo>
                  <a:lnTo>
                    <a:pt x="104" y="6"/>
                  </a:lnTo>
                  <a:lnTo>
                    <a:pt x="104" y="6"/>
                  </a:lnTo>
                  <a:lnTo>
                    <a:pt x="104" y="4"/>
                  </a:lnTo>
                  <a:lnTo>
                    <a:pt x="103" y="2"/>
                  </a:lnTo>
                  <a:lnTo>
                    <a:pt x="102" y="1"/>
                  </a:lnTo>
                  <a:lnTo>
                    <a:pt x="100" y="0"/>
                  </a:lnTo>
                  <a:lnTo>
                    <a:pt x="98" y="0"/>
                  </a:lnTo>
                  <a:lnTo>
                    <a:pt x="97" y="0"/>
                  </a:lnTo>
                  <a:lnTo>
                    <a:pt x="96" y="1"/>
                  </a:lnTo>
                  <a:lnTo>
                    <a:pt x="95" y="3"/>
                  </a:lnTo>
                  <a:lnTo>
                    <a:pt x="9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2" name="chenying0907 434"/>
            <p:cNvSpPr/>
            <p:nvPr/>
          </p:nvSpPr>
          <p:spPr bwMode="auto">
            <a:xfrm>
              <a:off x="6535738" y="3706813"/>
              <a:ext cx="65088" cy="80963"/>
            </a:xfrm>
            <a:custGeom>
              <a:avLst/>
              <a:gdLst/>
              <a:ahLst/>
              <a:cxnLst>
                <a:cxn ang="0">
                  <a:pos x="117" y="1"/>
                </a:cxn>
                <a:cxn ang="0">
                  <a:pos x="117" y="1"/>
                </a:cxn>
                <a:cxn ang="0">
                  <a:pos x="108" y="9"/>
                </a:cxn>
                <a:cxn ang="0">
                  <a:pos x="98" y="16"/>
                </a:cxn>
                <a:cxn ang="0">
                  <a:pos x="82" y="31"/>
                </a:cxn>
                <a:cxn ang="0">
                  <a:pos x="66" y="49"/>
                </a:cxn>
                <a:cxn ang="0">
                  <a:pos x="52" y="68"/>
                </a:cxn>
                <a:cxn ang="0">
                  <a:pos x="38" y="87"/>
                </a:cxn>
                <a:cxn ang="0">
                  <a:pos x="25" y="107"/>
                </a:cxn>
                <a:cxn ang="0">
                  <a:pos x="1" y="145"/>
                </a:cxn>
                <a:cxn ang="0">
                  <a:pos x="1" y="145"/>
                </a:cxn>
                <a:cxn ang="0">
                  <a:pos x="0" y="147"/>
                </a:cxn>
                <a:cxn ang="0">
                  <a:pos x="0" y="149"/>
                </a:cxn>
                <a:cxn ang="0">
                  <a:pos x="1" y="150"/>
                </a:cxn>
                <a:cxn ang="0">
                  <a:pos x="2" y="152"/>
                </a:cxn>
                <a:cxn ang="0">
                  <a:pos x="4" y="152"/>
                </a:cxn>
                <a:cxn ang="0">
                  <a:pos x="6" y="152"/>
                </a:cxn>
                <a:cxn ang="0">
                  <a:pos x="7" y="152"/>
                </a:cxn>
                <a:cxn ang="0">
                  <a:pos x="10" y="150"/>
                </a:cxn>
                <a:cxn ang="0">
                  <a:pos x="10" y="150"/>
                </a:cxn>
                <a:cxn ang="0">
                  <a:pos x="33" y="112"/>
                </a:cxn>
                <a:cxn ang="0">
                  <a:pos x="46" y="93"/>
                </a:cxn>
                <a:cxn ang="0">
                  <a:pos x="58" y="74"/>
                </a:cxn>
                <a:cxn ang="0">
                  <a:pos x="73" y="56"/>
                </a:cxn>
                <a:cxn ang="0">
                  <a:pos x="88" y="39"/>
                </a:cxn>
                <a:cxn ang="0">
                  <a:pos x="104" y="23"/>
                </a:cxn>
                <a:cxn ang="0">
                  <a:pos x="113" y="16"/>
                </a:cxn>
                <a:cxn ang="0">
                  <a:pos x="121" y="10"/>
                </a:cxn>
                <a:cxn ang="0">
                  <a:pos x="121" y="10"/>
                </a:cxn>
                <a:cxn ang="0">
                  <a:pos x="123" y="9"/>
                </a:cxn>
                <a:cxn ang="0">
                  <a:pos x="123" y="7"/>
                </a:cxn>
                <a:cxn ang="0">
                  <a:pos x="123" y="4"/>
                </a:cxn>
                <a:cxn ang="0">
                  <a:pos x="121" y="1"/>
                </a:cxn>
                <a:cxn ang="0">
                  <a:pos x="120" y="0"/>
                </a:cxn>
                <a:cxn ang="0">
                  <a:pos x="118" y="0"/>
                </a:cxn>
                <a:cxn ang="0">
                  <a:pos x="117" y="1"/>
                </a:cxn>
                <a:cxn ang="0">
                  <a:pos x="117" y="1"/>
                </a:cxn>
              </a:cxnLst>
              <a:rect l="0" t="0" r="r" b="b"/>
              <a:pathLst>
                <a:path w="123" h="152">
                  <a:moveTo>
                    <a:pt x="117" y="1"/>
                  </a:moveTo>
                  <a:lnTo>
                    <a:pt x="117" y="1"/>
                  </a:lnTo>
                  <a:lnTo>
                    <a:pt x="108" y="9"/>
                  </a:lnTo>
                  <a:lnTo>
                    <a:pt x="98" y="16"/>
                  </a:lnTo>
                  <a:lnTo>
                    <a:pt x="82" y="31"/>
                  </a:lnTo>
                  <a:lnTo>
                    <a:pt x="66" y="49"/>
                  </a:lnTo>
                  <a:lnTo>
                    <a:pt x="52" y="68"/>
                  </a:lnTo>
                  <a:lnTo>
                    <a:pt x="38" y="87"/>
                  </a:lnTo>
                  <a:lnTo>
                    <a:pt x="25" y="107"/>
                  </a:lnTo>
                  <a:lnTo>
                    <a:pt x="1" y="145"/>
                  </a:lnTo>
                  <a:lnTo>
                    <a:pt x="1" y="145"/>
                  </a:lnTo>
                  <a:lnTo>
                    <a:pt x="0" y="147"/>
                  </a:lnTo>
                  <a:lnTo>
                    <a:pt x="0" y="149"/>
                  </a:lnTo>
                  <a:lnTo>
                    <a:pt x="1" y="150"/>
                  </a:lnTo>
                  <a:lnTo>
                    <a:pt x="2" y="152"/>
                  </a:lnTo>
                  <a:lnTo>
                    <a:pt x="4" y="152"/>
                  </a:lnTo>
                  <a:lnTo>
                    <a:pt x="6" y="152"/>
                  </a:lnTo>
                  <a:lnTo>
                    <a:pt x="7" y="152"/>
                  </a:lnTo>
                  <a:lnTo>
                    <a:pt x="10" y="150"/>
                  </a:lnTo>
                  <a:lnTo>
                    <a:pt x="10" y="150"/>
                  </a:lnTo>
                  <a:lnTo>
                    <a:pt x="33" y="112"/>
                  </a:lnTo>
                  <a:lnTo>
                    <a:pt x="46" y="93"/>
                  </a:lnTo>
                  <a:lnTo>
                    <a:pt x="58" y="74"/>
                  </a:lnTo>
                  <a:lnTo>
                    <a:pt x="73" y="56"/>
                  </a:lnTo>
                  <a:lnTo>
                    <a:pt x="88" y="39"/>
                  </a:lnTo>
                  <a:lnTo>
                    <a:pt x="104" y="23"/>
                  </a:lnTo>
                  <a:lnTo>
                    <a:pt x="113" y="16"/>
                  </a:lnTo>
                  <a:lnTo>
                    <a:pt x="121" y="10"/>
                  </a:lnTo>
                  <a:lnTo>
                    <a:pt x="121" y="10"/>
                  </a:lnTo>
                  <a:lnTo>
                    <a:pt x="123" y="9"/>
                  </a:lnTo>
                  <a:lnTo>
                    <a:pt x="123" y="7"/>
                  </a:lnTo>
                  <a:lnTo>
                    <a:pt x="123" y="4"/>
                  </a:lnTo>
                  <a:lnTo>
                    <a:pt x="121" y="1"/>
                  </a:lnTo>
                  <a:lnTo>
                    <a:pt x="120" y="0"/>
                  </a:lnTo>
                  <a:lnTo>
                    <a:pt x="118" y="0"/>
                  </a:lnTo>
                  <a:lnTo>
                    <a:pt x="117" y="1"/>
                  </a:lnTo>
                  <a:lnTo>
                    <a:pt x="117"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3" name="chenying0907 435"/>
            <p:cNvSpPr/>
            <p:nvPr/>
          </p:nvSpPr>
          <p:spPr bwMode="auto">
            <a:xfrm>
              <a:off x="6569076" y="3690938"/>
              <a:ext cx="77788" cy="101600"/>
            </a:xfrm>
            <a:custGeom>
              <a:avLst/>
              <a:gdLst/>
              <a:ahLst/>
              <a:cxnLst>
                <a:cxn ang="0">
                  <a:pos x="141" y="0"/>
                </a:cxn>
                <a:cxn ang="0">
                  <a:pos x="141" y="0"/>
                </a:cxn>
                <a:cxn ang="0">
                  <a:pos x="138" y="0"/>
                </a:cxn>
                <a:cxn ang="0">
                  <a:pos x="136" y="3"/>
                </a:cxn>
                <a:cxn ang="0">
                  <a:pos x="135" y="5"/>
                </a:cxn>
                <a:cxn ang="0">
                  <a:pos x="133" y="8"/>
                </a:cxn>
                <a:cxn ang="0">
                  <a:pos x="133" y="8"/>
                </a:cxn>
                <a:cxn ang="0">
                  <a:pos x="114" y="28"/>
                </a:cxn>
                <a:cxn ang="0">
                  <a:pos x="96" y="51"/>
                </a:cxn>
                <a:cxn ang="0">
                  <a:pos x="60" y="96"/>
                </a:cxn>
                <a:cxn ang="0">
                  <a:pos x="60" y="96"/>
                </a:cxn>
                <a:cxn ang="0">
                  <a:pos x="44" y="117"/>
                </a:cxn>
                <a:cxn ang="0">
                  <a:pos x="27" y="140"/>
                </a:cxn>
                <a:cxn ang="0">
                  <a:pos x="20" y="152"/>
                </a:cxn>
                <a:cxn ang="0">
                  <a:pos x="13" y="164"/>
                </a:cxn>
                <a:cxn ang="0">
                  <a:pos x="5" y="176"/>
                </a:cxn>
                <a:cxn ang="0">
                  <a:pos x="0" y="188"/>
                </a:cxn>
                <a:cxn ang="0">
                  <a:pos x="0" y="188"/>
                </a:cxn>
                <a:cxn ang="0">
                  <a:pos x="0" y="190"/>
                </a:cxn>
                <a:cxn ang="0">
                  <a:pos x="0" y="192"/>
                </a:cxn>
                <a:cxn ang="0">
                  <a:pos x="1" y="193"/>
                </a:cxn>
                <a:cxn ang="0">
                  <a:pos x="3" y="194"/>
                </a:cxn>
                <a:cxn ang="0">
                  <a:pos x="6" y="194"/>
                </a:cxn>
                <a:cxn ang="0">
                  <a:pos x="8" y="193"/>
                </a:cxn>
                <a:cxn ang="0">
                  <a:pos x="10" y="190"/>
                </a:cxn>
                <a:cxn ang="0">
                  <a:pos x="10" y="190"/>
                </a:cxn>
                <a:cxn ang="0">
                  <a:pos x="15" y="178"/>
                </a:cxn>
                <a:cxn ang="0">
                  <a:pos x="22" y="166"/>
                </a:cxn>
                <a:cxn ang="0">
                  <a:pos x="29" y="153"/>
                </a:cxn>
                <a:cxn ang="0">
                  <a:pos x="37" y="141"/>
                </a:cxn>
                <a:cxn ang="0">
                  <a:pos x="55" y="117"/>
                </a:cxn>
                <a:cxn ang="0">
                  <a:pos x="74" y="95"/>
                </a:cxn>
                <a:cxn ang="0">
                  <a:pos x="74" y="95"/>
                </a:cxn>
                <a:cxn ang="0">
                  <a:pos x="109" y="51"/>
                </a:cxn>
                <a:cxn ang="0">
                  <a:pos x="126" y="29"/>
                </a:cxn>
                <a:cxn ang="0">
                  <a:pos x="146" y="8"/>
                </a:cxn>
                <a:cxn ang="0">
                  <a:pos x="146" y="8"/>
                </a:cxn>
                <a:cxn ang="0">
                  <a:pos x="147" y="5"/>
                </a:cxn>
                <a:cxn ang="0">
                  <a:pos x="146" y="3"/>
                </a:cxn>
                <a:cxn ang="0">
                  <a:pos x="144" y="0"/>
                </a:cxn>
                <a:cxn ang="0">
                  <a:pos x="141" y="0"/>
                </a:cxn>
                <a:cxn ang="0">
                  <a:pos x="141" y="0"/>
                </a:cxn>
              </a:cxnLst>
              <a:rect l="0" t="0" r="r" b="b"/>
              <a:pathLst>
                <a:path w="147" h="194">
                  <a:moveTo>
                    <a:pt x="141" y="0"/>
                  </a:moveTo>
                  <a:lnTo>
                    <a:pt x="141" y="0"/>
                  </a:lnTo>
                  <a:lnTo>
                    <a:pt x="138" y="0"/>
                  </a:lnTo>
                  <a:lnTo>
                    <a:pt x="136" y="3"/>
                  </a:lnTo>
                  <a:lnTo>
                    <a:pt x="135" y="5"/>
                  </a:lnTo>
                  <a:lnTo>
                    <a:pt x="133" y="8"/>
                  </a:lnTo>
                  <a:lnTo>
                    <a:pt x="133" y="8"/>
                  </a:lnTo>
                  <a:lnTo>
                    <a:pt x="114" y="28"/>
                  </a:lnTo>
                  <a:lnTo>
                    <a:pt x="96" y="51"/>
                  </a:lnTo>
                  <a:lnTo>
                    <a:pt x="60" y="96"/>
                  </a:lnTo>
                  <a:lnTo>
                    <a:pt x="60" y="96"/>
                  </a:lnTo>
                  <a:lnTo>
                    <a:pt x="44" y="117"/>
                  </a:lnTo>
                  <a:lnTo>
                    <a:pt x="27" y="140"/>
                  </a:lnTo>
                  <a:lnTo>
                    <a:pt x="20" y="152"/>
                  </a:lnTo>
                  <a:lnTo>
                    <a:pt x="13" y="164"/>
                  </a:lnTo>
                  <a:lnTo>
                    <a:pt x="5" y="176"/>
                  </a:lnTo>
                  <a:lnTo>
                    <a:pt x="0" y="188"/>
                  </a:lnTo>
                  <a:lnTo>
                    <a:pt x="0" y="188"/>
                  </a:lnTo>
                  <a:lnTo>
                    <a:pt x="0" y="190"/>
                  </a:lnTo>
                  <a:lnTo>
                    <a:pt x="0" y="192"/>
                  </a:lnTo>
                  <a:lnTo>
                    <a:pt x="1" y="193"/>
                  </a:lnTo>
                  <a:lnTo>
                    <a:pt x="3" y="194"/>
                  </a:lnTo>
                  <a:lnTo>
                    <a:pt x="6" y="194"/>
                  </a:lnTo>
                  <a:lnTo>
                    <a:pt x="8" y="193"/>
                  </a:lnTo>
                  <a:lnTo>
                    <a:pt x="10" y="190"/>
                  </a:lnTo>
                  <a:lnTo>
                    <a:pt x="10" y="190"/>
                  </a:lnTo>
                  <a:lnTo>
                    <a:pt x="15" y="178"/>
                  </a:lnTo>
                  <a:lnTo>
                    <a:pt x="22" y="166"/>
                  </a:lnTo>
                  <a:lnTo>
                    <a:pt x="29" y="153"/>
                  </a:lnTo>
                  <a:lnTo>
                    <a:pt x="37" y="141"/>
                  </a:lnTo>
                  <a:lnTo>
                    <a:pt x="55" y="117"/>
                  </a:lnTo>
                  <a:lnTo>
                    <a:pt x="74" y="95"/>
                  </a:lnTo>
                  <a:lnTo>
                    <a:pt x="74" y="95"/>
                  </a:lnTo>
                  <a:lnTo>
                    <a:pt x="109" y="51"/>
                  </a:lnTo>
                  <a:lnTo>
                    <a:pt x="126" y="29"/>
                  </a:lnTo>
                  <a:lnTo>
                    <a:pt x="146" y="8"/>
                  </a:lnTo>
                  <a:lnTo>
                    <a:pt x="146" y="8"/>
                  </a:lnTo>
                  <a:lnTo>
                    <a:pt x="147" y="5"/>
                  </a:lnTo>
                  <a:lnTo>
                    <a:pt x="146" y="3"/>
                  </a:lnTo>
                  <a:lnTo>
                    <a:pt x="144" y="0"/>
                  </a:lnTo>
                  <a:lnTo>
                    <a:pt x="141" y="0"/>
                  </a:lnTo>
                  <a:lnTo>
                    <a:pt x="141"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4" name="chenying0907 436"/>
            <p:cNvSpPr/>
            <p:nvPr/>
          </p:nvSpPr>
          <p:spPr bwMode="auto">
            <a:xfrm>
              <a:off x="6599238" y="3675063"/>
              <a:ext cx="95250" cy="111125"/>
            </a:xfrm>
            <a:custGeom>
              <a:avLst/>
              <a:gdLst/>
              <a:ahLst/>
              <a:cxnLst>
                <a:cxn ang="0">
                  <a:pos x="173" y="0"/>
                </a:cxn>
                <a:cxn ang="0">
                  <a:pos x="173" y="0"/>
                </a:cxn>
                <a:cxn ang="0">
                  <a:pos x="160" y="9"/>
                </a:cxn>
                <a:cxn ang="0">
                  <a:pos x="148" y="19"/>
                </a:cxn>
                <a:cxn ang="0">
                  <a:pos x="135" y="31"/>
                </a:cxn>
                <a:cxn ang="0">
                  <a:pos x="124" y="42"/>
                </a:cxn>
                <a:cxn ang="0">
                  <a:pos x="103" y="66"/>
                </a:cxn>
                <a:cxn ang="0">
                  <a:pos x="83" y="89"/>
                </a:cxn>
                <a:cxn ang="0">
                  <a:pos x="83" y="89"/>
                </a:cxn>
                <a:cxn ang="0">
                  <a:pos x="61" y="116"/>
                </a:cxn>
                <a:cxn ang="0">
                  <a:pos x="40" y="143"/>
                </a:cxn>
                <a:cxn ang="0">
                  <a:pos x="40" y="143"/>
                </a:cxn>
                <a:cxn ang="0">
                  <a:pos x="30" y="158"/>
                </a:cxn>
                <a:cxn ang="0">
                  <a:pos x="22" y="172"/>
                </a:cxn>
                <a:cxn ang="0">
                  <a:pos x="11" y="186"/>
                </a:cxn>
                <a:cxn ang="0">
                  <a:pos x="1" y="200"/>
                </a:cxn>
                <a:cxn ang="0">
                  <a:pos x="1" y="200"/>
                </a:cxn>
                <a:cxn ang="0">
                  <a:pos x="0" y="202"/>
                </a:cxn>
                <a:cxn ang="0">
                  <a:pos x="0" y="203"/>
                </a:cxn>
                <a:cxn ang="0">
                  <a:pos x="1" y="205"/>
                </a:cxn>
                <a:cxn ang="0">
                  <a:pos x="2" y="207"/>
                </a:cxn>
                <a:cxn ang="0">
                  <a:pos x="3" y="207"/>
                </a:cxn>
                <a:cxn ang="0">
                  <a:pos x="5" y="208"/>
                </a:cxn>
                <a:cxn ang="0">
                  <a:pos x="6" y="208"/>
                </a:cxn>
                <a:cxn ang="0">
                  <a:pos x="8" y="206"/>
                </a:cxn>
                <a:cxn ang="0">
                  <a:pos x="8" y="206"/>
                </a:cxn>
                <a:cxn ang="0">
                  <a:pos x="14" y="198"/>
                </a:cxn>
                <a:cxn ang="0">
                  <a:pos x="21" y="189"/>
                </a:cxn>
                <a:cxn ang="0">
                  <a:pos x="33" y="170"/>
                </a:cxn>
                <a:cxn ang="0">
                  <a:pos x="33" y="170"/>
                </a:cxn>
                <a:cxn ang="0">
                  <a:pos x="55" y="139"/>
                </a:cxn>
                <a:cxn ang="0">
                  <a:pos x="79" y="109"/>
                </a:cxn>
                <a:cxn ang="0">
                  <a:pos x="79" y="109"/>
                </a:cxn>
                <a:cxn ang="0">
                  <a:pos x="101" y="81"/>
                </a:cxn>
                <a:cxn ang="0">
                  <a:pos x="124" y="54"/>
                </a:cxn>
                <a:cxn ang="0">
                  <a:pos x="136" y="42"/>
                </a:cxn>
                <a:cxn ang="0">
                  <a:pos x="150" y="29"/>
                </a:cxn>
                <a:cxn ang="0">
                  <a:pos x="163" y="18"/>
                </a:cxn>
                <a:cxn ang="0">
                  <a:pos x="178" y="8"/>
                </a:cxn>
                <a:cxn ang="0">
                  <a:pos x="178" y="8"/>
                </a:cxn>
                <a:cxn ang="0">
                  <a:pos x="179" y="7"/>
                </a:cxn>
                <a:cxn ang="0">
                  <a:pos x="180" y="5"/>
                </a:cxn>
                <a:cxn ang="0">
                  <a:pos x="180" y="4"/>
                </a:cxn>
                <a:cxn ang="0">
                  <a:pos x="179" y="2"/>
                </a:cxn>
                <a:cxn ang="0">
                  <a:pos x="178" y="1"/>
                </a:cxn>
                <a:cxn ang="0">
                  <a:pos x="177" y="0"/>
                </a:cxn>
                <a:cxn ang="0">
                  <a:pos x="175" y="0"/>
                </a:cxn>
                <a:cxn ang="0">
                  <a:pos x="173" y="0"/>
                </a:cxn>
                <a:cxn ang="0">
                  <a:pos x="173" y="0"/>
                </a:cxn>
              </a:cxnLst>
              <a:rect l="0" t="0" r="r" b="b"/>
              <a:pathLst>
                <a:path w="180" h="208">
                  <a:moveTo>
                    <a:pt x="173" y="0"/>
                  </a:moveTo>
                  <a:lnTo>
                    <a:pt x="173" y="0"/>
                  </a:lnTo>
                  <a:lnTo>
                    <a:pt x="160" y="9"/>
                  </a:lnTo>
                  <a:lnTo>
                    <a:pt x="148" y="19"/>
                  </a:lnTo>
                  <a:lnTo>
                    <a:pt x="135" y="31"/>
                  </a:lnTo>
                  <a:lnTo>
                    <a:pt x="124" y="42"/>
                  </a:lnTo>
                  <a:lnTo>
                    <a:pt x="103" y="66"/>
                  </a:lnTo>
                  <a:lnTo>
                    <a:pt x="83" y="89"/>
                  </a:lnTo>
                  <a:lnTo>
                    <a:pt x="83" y="89"/>
                  </a:lnTo>
                  <a:lnTo>
                    <a:pt x="61" y="116"/>
                  </a:lnTo>
                  <a:lnTo>
                    <a:pt x="40" y="143"/>
                  </a:lnTo>
                  <a:lnTo>
                    <a:pt x="40" y="143"/>
                  </a:lnTo>
                  <a:lnTo>
                    <a:pt x="30" y="158"/>
                  </a:lnTo>
                  <a:lnTo>
                    <a:pt x="22" y="172"/>
                  </a:lnTo>
                  <a:lnTo>
                    <a:pt x="11" y="186"/>
                  </a:lnTo>
                  <a:lnTo>
                    <a:pt x="1" y="200"/>
                  </a:lnTo>
                  <a:lnTo>
                    <a:pt x="1" y="200"/>
                  </a:lnTo>
                  <a:lnTo>
                    <a:pt x="0" y="202"/>
                  </a:lnTo>
                  <a:lnTo>
                    <a:pt x="0" y="203"/>
                  </a:lnTo>
                  <a:lnTo>
                    <a:pt x="1" y="205"/>
                  </a:lnTo>
                  <a:lnTo>
                    <a:pt x="2" y="207"/>
                  </a:lnTo>
                  <a:lnTo>
                    <a:pt x="3" y="207"/>
                  </a:lnTo>
                  <a:lnTo>
                    <a:pt x="5" y="208"/>
                  </a:lnTo>
                  <a:lnTo>
                    <a:pt x="6" y="208"/>
                  </a:lnTo>
                  <a:lnTo>
                    <a:pt x="8" y="206"/>
                  </a:lnTo>
                  <a:lnTo>
                    <a:pt x="8" y="206"/>
                  </a:lnTo>
                  <a:lnTo>
                    <a:pt x="14" y="198"/>
                  </a:lnTo>
                  <a:lnTo>
                    <a:pt x="21" y="189"/>
                  </a:lnTo>
                  <a:lnTo>
                    <a:pt x="33" y="170"/>
                  </a:lnTo>
                  <a:lnTo>
                    <a:pt x="33" y="170"/>
                  </a:lnTo>
                  <a:lnTo>
                    <a:pt x="55" y="139"/>
                  </a:lnTo>
                  <a:lnTo>
                    <a:pt x="79" y="109"/>
                  </a:lnTo>
                  <a:lnTo>
                    <a:pt x="79" y="109"/>
                  </a:lnTo>
                  <a:lnTo>
                    <a:pt x="101" y="81"/>
                  </a:lnTo>
                  <a:lnTo>
                    <a:pt x="124" y="54"/>
                  </a:lnTo>
                  <a:lnTo>
                    <a:pt x="136" y="42"/>
                  </a:lnTo>
                  <a:lnTo>
                    <a:pt x="150" y="29"/>
                  </a:lnTo>
                  <a:lnTo>
                    <a:pt x="163" y="18"/>
                  </a:lnTo>
                  <a:lnTo>
                    <a:pt x="178" y="8"/>
                  </a:lnTo>
                  <a:lnTo>
                    <a:pt x="178" y="8"/>
                  </a:lnTo>
                  <a:lnTo>
                    <a:pt x="179" y="7"/>
                  </a:lnTo>
                  <a:lnTo>
                    <a:pt x="180" y="5"/>
                  </a:lnTo>
                  <a:lnTo>
                    <a:pt x="180" y="4"/>
                  </a:lnTo>
                  <a:lnTo>
                    <a:pt x="179" y="2"/>
                  </a:lnTo>
                  <a:lnTo>
                    <a:pt x="178" y="1"/>
                  </a:lnTo>
                  <a:lnTo>
                    <a:pt x="177" y="0"/>
                  </a:lnTo>
                  <a:lnTo>
                    <a:pt x="175" y="0"/>
                  </a:lnTo>
                  <a:lnTo>
                    <a:pt x="173" y="0"/>
                  </a:lnTo>
                  <a:lnTo>
                    <a:pt x="173"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5" name="chenying0907 437"/>
            <p:cNvSpPr/>
            <p:nvPr/>
          </p:nvSpPr>
          <p:spPr bwMode="auto">
            <a:xfrm>
              <a:off x="6630988" y="3644900"/>
              <a:ext cx="111125" cy="133350"/>
            </a:xfrm>
            <a:custGeom>
              <a:avLst/>
              <a:gdLst/>
              <a:ahLst/>
              <a:cxnLst>
                <a:cxn ang="0">
                  <a:pos x="199" y="3"/>
                </a:cxn>
                <a:cxn ang="0">
                  <a:pos x="199" y="3"/>
                </a:cxn>
                <a:cxn ang="0">
                  <a:pos x="194" y="12"/>
                </a:cxn>
                <a:cxn ang="0">
                  <a:pos x="189" y="20"/>
                </a:cxn>
                <a:cxn ang="0">
                  <a:pos x="178" y="38"/>
                </a:cxn>
                <a:cxn ang="0">
                  <a:pos x="164" y="53"/>
                </a:cxn>
                <a:cxn ang="0">
                  <a:pos x="151" y="69"/>
                </a:cxn>
                <a:cxn ang="0">
                  <a:pos x="151" y="69"/>
                </a:cxn>
                <a:cxn ang="0">
                  <a:pos x="136" y="85"/>
                </a:cxn>
                <a:cxn ang="0">
                  <a:pos x="122" y="102"/>
                </a:cxn>
                <a:cxn ang="0">
                  <a:pos x="92" y="133"/>
                </a:cxn>
                <a:cxn ang="0">
                  <a:pos x="92" y="133"/>
                </a:cxn>
                <a:cxn ang="0">
                  <a:pos x="63" y="165"/>
                </a:cxn>
                <a:cxn ang="0">
                  <a:pos x="35" y="198"/>
                </a:cxn>
                <a:cxn ang="0">
                  <a:pos x="35" y="198"/>
                </a:cxn>
                <a:cxn ang="0">
                  <a:pos x="17" y="220"/>
                </a:cxn>
                <a:cxn ang="0">
                  <a:pos x="7" y="231"/>
                </a:cxn>
                <a:cxn ang="0">
                  <a:pos x="3" y="237"/>
                </a:cxn>
                <a:cxn ang="0">
                  <a:pos x="0" y="243"/>
                </a:cxn>
                <a:cxn ang="0">
                  <a:pos x="0" y="243"/>
                </a:cxn>
                <a:cxn ang="0">
                  <a:pos x="0" y="246"/>
                </a:cxn>
                <a:cxn ang="0">
                  <a:pos x="0" y="249"/>
                </a:cxn>
                <a:cxn ang="0">
                  <a:pos x="2" y="250"/>
                </a:cxn>
                <a:cxn ang="0">
                  <a:pos x="4" y="251"/>
                </a:cxn>
                <a:cxn ang="0">
                  <a:pos x="9" y="251"/>
                </a:cxn>
                <a:cxn ang="0">
                  <a:pos x="9" y="251"/>
                </a:cxn>
                <a:cxn ang="0">
                  <a:pos x="12" y="250"/>
                </a:cxn>
                <a:cxn ang="0">
                  <a:pos x="13" y="248"/>
                </a:cxn>
                <a:cxn ang="0">
                  <a:pos x="13" y="245"/>
                </a:cxn>
                <a:cxn ang="0">
                  <a:pos x="11" y="242"/>
                </a:cxn>
                <a:cxn ang="0">
                  <a:pos x="11" y="242"/>
                </a:cxn>
                <a:cxn ang="0">
                  <a:pos x="21" y="228"/>
                </a:cxn>
                <a:cxn ang="0">
                  <a:pos x="32" y="216"/>
                </a:cxn>
                <a:cxn ang="0">
                  <a:pos x="54" y="191"/>
                </a:cxn>
                <a:cxn ang="0">
                  <a:pos x="54" y="191"/>
                </a:cxn>
                <a:cxn ang="0">
                  <a:pos x="82" y="159"/>
                </a:cxn>
                <a:cxn ang="0">
                  <a:pos x="111" y="128"/>
                </a:cxn>
                <a:cxn ang="0">
                  <a:pos x="111" y="128"/>
                </a:cxn>
                <a:cxn ang="0">
                  <a:pos x="140" y="96"/>
                </a:cxn>
                <a:cxn ang="0">
                  <a:pos x="168" y="63"/>
                </a:cxn>
                <a:cxn ang="0">
                  <a:pos x="168" y="63"/>
                </a:cxn>
                <a:cxn ang="0">
                  <a:pos x="179" y="49"/>
                </a:cxn>
                <a:cxn ang="0">
                  <a:pos x="190" y="36"/>
                </a:cxn>
                <a:cxn ang="0">
                  <a:pos x="200" y="21"/>
                </a:cxn>
                <a:cxn ang="0">
                  <a:pos x="205" y="13"/>
                </a:cxn>
                <a:cxn ang="0">
                  <a:pos x="208" y="6"/>
                </a:cxn>
                <a:cxn ang="0">
                  <a:pos x="208" y="6"/>
                </a:cxn>
                <a:cxn ang="0">
                  <a:pos x="209" y="4"/>
                </a:cxn>
                <a:cxn ang="0">
                  <a:pos x="208" y="2"/>
                </a:cxn>
                <a:cxn ang="0">
                  <a:pos x="207" y="1"/>
                </a:cxn>
                <a:cxn ang="0">
                  <a:pos x="206" y="0"/>
                </a:cxn>
                <a:cxn ang="0">
                  <a:pos x="201" y="0"/>
                </a:cxn>
                <a:cxn ang="0">
                  <a:pos x="200" y="1"/>
                </a:cxn>
                <a:cxn ang="0">
                  <a:pos x="199" y="3"/>
                </a:cxn>
                <a:cxn ang="0">
                  <a:pos x="199" y="3"/>
                </a:cxn>
              </a:cxnLst>
              <a:rect l="0" t="0" r="r" b="b"/>
              <a:pathLst>
                <a:path w="209" h="251">
                  <a:moveTo>
                    <a:pt x="199" y="3"/>
                  </a:moveTo>
                  <a:lnTo>
                    <a:pt x="199" y="3"/>
                  </a:lnTo>
                  <a:lnTo>
                    <a:pt x="194" y="12"/>
                  </a:lnTo>
                  <a:lnTo>
                    <a:pt x="189" y="20"/>
                  </a:lnTo>
                  <a:lnTo>
                    <a:pt x="178" y="38"/>
                  </a:lnTo>
                  <a:lnTo>
                    <a:pt x="164" y="53"/>
                  </a:lnTo>
                  <a:lnTo>
                    <a:pt x="151" y="69"/>
                  </a:lnTo>
                  <a:lnTo>
                    <a:pt x="151" y="69"/>
                  </a:lnTo>
                  <a:lnTo>
                    <a:pt x="136" y="85"/>
                  </a:lnTo>
                  <a:lnTo>
                    <a:pt x="122" y="102"/>
                  </a:lnTo>
                  <a:lnTo>
                    <a:pt x="92" y="133"/>
                  </a:lnTo>
                  <a:lnTo>
                    <a:pt x="92" y="133"/>
                  </a:lnTo>
                  <a:lnTo>
                    <a:pt x="63" y="165"/>
                  </a:lnTo>
                  <a:lnTo>
                    <a:pt x="35" y="198"/>
                  </a:lnTo>
                  <a:lnTo>
                    <a:pt x="35" y="198"/>
                  </a:lnTo>
                  <a:lnTo>
                    <a:pt x="17" y="220"/>
                  </a:lnTo>
                  <a:lnTo>
                    <a:pt x="7" y="231"/>
                  </a:lnTo>
                  <a:lnTo>
                    <a:pt x="3" y="237"/>
                  </a:lnTo>
                  <a:lnTo>
                    <a:pt x="0" y="243"/>
                  </a:lnTo>
                  <a:lnTo>
                    <a:pt x="0" y="243"/>
                  </a:lnTo>
                  <a:lnTo>
                    <a:pt x="0" y="246"/>
                  </a:lnTo>
                  <a:lnTo>
                    <a:pt x="0" y="249"/>
                  </a:lnTo>
                  <a:lnTo>
                    <a:pt x="2" y="250"/>
                  </a:lnTo>
                  <a:lnTo>
                    <a:pt x="4" y="251"/>
                  </a:lnTo>
                  <a:lnTo>
                    <a:pt x="9" y="251"/>
                  </a:lnTo>
                  <a:lnTo>
                    <a:pt x="9" y="251"/>
                  </a:lnTo>
                  <a:lnTo>
                    <a:pt x="12" y="250"/>
                  </a:lnTo>
                  <a:lnTo>
                    <a:pt x="13" y="248"/>
                  </a:lnTo>
                  <a:lnTo>
                    <a:pt x="13" y="245"/>
                  </a:lnTo>
                  <a:lnTo>
                    <a:pt x="11" y="242"/>
                  </a:lnTo>
                  <a:lnTo>
                    <a:pt x="11" y="242"/>
                  </a:lnTo>
                  <a:lnTo>
                    <a:pt x="21" y="228"/>
                  </a:lnTo>
                  <a:lnTo>
                    <a:pt x="32" y="216"/>
                  </a:lnTo>
                  <a:lnTo>
                    <a:pt x="54" y="191"/>
                  </a:lnTo>
                  <a:lnTo>
                    <a:pt x="54" y="191"/>
                  </a:lnTo>
                  <a:lnTo>
                    <a:pt x="82" y="159"/>
                  </a:lnTo>
                  <a:lnTo>
                    <a:pt x="111" y="128"/>
                  </a:lnTo>
                  <a:lnTo>
                    <a:pt x="111" y="128"/>
                  </a:lnTo>
                  <a:lnTo>
                    <a:pt x="140" y="96"/>
                  </a:lnTo>
                  <a:lnTo>
                    <a:pt x="168" y="63"/>
                  </a:lnTo>
                  <a:lnTo>
                    <a:pt x="168" y="63"/>
                  </a:lnTo>
                  <a:lnTo>
                    <a:pt x="179" y="49"/>
                  </a:lnTo>
                  <a:lnTo>
                    <a:pt x="190" y="36"/>
                  </a:lnTo>
                  <a:lnTo>
                    <a:pt x="200" y="21"/>
                  </a:lnTo>
                  <a:lnTo>
                    <a:pt x="205" y="13"/>
                  </a:lnTo>
                  <a:lnTo>
                    <a:pt x="208" y="6"/>
                  </a:lnTo>
                  <a:lnTo>
                    <a:pt x="208" y="6"/>
                  </a:lnTo>
                  <a:lnTo>
                    <a:pt x="209" y="4"/>
                  </a:lnTo>
                  <a:lnTo>
                    <a:pt x="208" y="2"/>
                  </a:lnTo>
                  <a:lnTo>
                    <a:pt x="207" y="1"/>
                  </a:lnTo>
                  <a:lnTo>
                    <a:pt x="206" y="0"/>
                  </a:lnTo>
                  <a:lnTo>
                    <a:pt x="201" y="0"/>
                  </a:lnTo>
                  <a:lnTo>
                    <a:pt x="200" y="1"/>
                  </a:lnTo>
                  <a:lnTo>
                    <a:pt x="199" y="3"/>
                  </a:lnTo>
                  <a:lnTo>
                    <a:pt x="199"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6" name="chenying0907 438"/>
            <p:cNvSpPr/>
            <p:nvPr/>
          </p:nvSpPr>
          <p:spPr bwMode="auto">
            <a:xfrm>
              <a:off x="6669088" y="3613150"/>
              <a:ext cx="122238" cy="165100"/>
            </a:xfrm>
            <a:custGeom>
              <a:avLst/>
              <a:gdLst/>
              <a:ahLst/>
              <a:cxnLst>
                <a:cxn ang="0">
                  <a:pos x="227" y="0"/>
                </a:cxn>
                <a:cxn ang="0">
                  <a:pos x="214" y="6"/>
                </a:cxn>
                <a:cxn ang="0">
                  <a:pos x="203" y="17"/>
                </a:cxn>
                <a:cxn ang="0">
                  <a:pos x="186" y="43"/>
                </a:cxn>
                <a:cxn ang="0">
                  <a:pos x="172" y="66"/>
                </a:cxn>
                <a:cxn ang="0">
                  <a:pos x="141" y="110"/>
                </a:cxn>
                <a:cxn ang="0">
                  <a:pos x="124" y="133"/>
                </a:cxn>
                <a:cxn ang="0">
                  <a:pos x="89" y="180"/>
                </a:cxn>
                <a:cxn ang="0">
                  <a:pos x="52" y="227"/>
                </a:cxn>
                <a:cxn ang="0">
                  <a:pos x="22" y="264"/>
                </a:cxn>
                <a:cxn ang="0">
                  <a:pos x="10" y="285"/>
                </a:cxn>
                <a:cxn ang="0">
                  <a:pos x="1" y="307"/>
                </a:cxn>
                <a:cxn ang="0">
                  <a:pos x="0" y="309"/>
                </a:cxn>
                <a:cxn ang="0">
                  <a:pos x="2" y="312"/>
                </a:cxn>
                <a:cxn ang="0">
                  <a:pos x="6" y="313"/>
                </a:cxn>
                <a:cxn ang="0">
                  <a:pos x="10" y="311"/>
                </a:cxn>
                <a:cxn ang="0">
                  <a:pos x="10" y="310"/>
                </a:cxn>
                <a:cxn ang="0">
                  <a:pos x="19" y="287"/>
                </a:cxn>
                <a:cxn ang="0">
                  <a:pos x="32" y="265"/>
                </a:cxn>
                <a:cxn ang="0">
                  <a:pos x="64" y="227"/>
                </a:cxn>
                <a:cxn ang="0">
                  <a:pos x="91" y="193"/>
                </a:cxn>
                <a:cxn ang="0">
                  <a:pos x="118" y="158"/>
                </a:cxn>
                <a:cxn ang="0">
                  <a:pos x="173" y="83"/>
                </a:cxn>
                <a:cxn ang="0">
                  <a:pos x="180" y="72"/>
                </a:cxn>
                <a:cxn ang="0">
                  <a:pos x="193" y="48"/>
                </a:cxn>
                <a:cxn ang="0">
                  <a:pos x="202" y="37"/>
                </a:cxn>
                <a:cxn ang="0">
                  <a:pos x="213" y="20"/>
                </a:cxn>
                <a:cxn ang="0">
                  <a:pos x="220" y="13"/>
                </a:cxn>
                <a:cxn ang="0">
                  <a:pos x="230" y="9"/>
                </a:cxn>
                <a:cxn ang="0">
                  <a:pos x="232" y="8"/>
                </a:cxn>
                <a:cxn ang="0">
                  <a:pos x="233" y="6"/>
                </a:cxn>
                <a:cxn ang="0">
                  <a:pos x="231" y="1"/>
                </a:cxn>
                <a:cxn ang="0">
                  <a:pos x="227" y="0"/>
                </a:cxn>
              </a:cxnLst>
              <a:rect l="0" t="0" r="r" b="b"/>
              <a:pathLst>
                <a:path w="233" h="313">
                  <a:moveTo>
                    <a:pt x="227" y="0"/>
                  </a:moveTo>
                  <a:lnTo>
                    <a:pt x="227" y="0"/>
                  </a:lnTo>
                  <a:lnTo>
                    <a:pt x="220" y="2"/>
                  </a:lnTo>
                  <a:lnTo>
                    <a:pt x="214" y="6"/>
                  </a:lnTo>
                  <a:lnTo>
                    <a:pt x="208" y="11"/>
                  </a:lnTo>
                  <a:lnTo>
                    <a:pt x="203" y="17"/>
                  </a:lnTo>
                  <a:lnTo>
                    <a:pt x="194" y="31"/>
                  </a:lnTo>
                  <a:lnTo>
                    <a:pt x="186" y="43"/>
                  </a:lnTo>
                  <a:lnTo>
                    <a:pt x="186" y="43"/>
                  </a:lnTo>
                  <a:lnTo>
                    <a:pt x="172" y="66"/>
                  </a:lnTo>
                  <a:lnTo>
                    <a:pt x="156" y="89"/>
                  </a:lnTo>
                  <a:lnTo>
                    <a:pt x="141" y="110"/>
                  </a:lnTo>
                  <a:lnTo>
                    <a:pt x="124" y="133"/>
                  </a:lnTo>
                  <a:lnTo>
                    <a:pt x="124" y="133"/>
                  </a:lnTo>
                  <a:lnTo>
                    <a:pt x="108" y="157"/>
                  </a:lnTo>
                  <a:lnTo>
                    <a:pt x="89" y="180"/>
                  </a:lnTo>
                  <a:lnTo>
                    <a:pt x="52" y="227"/>
                  </a:lnTo>
                  <a:lnTo>
                    <a:pt x="52" y="227"/>
                  </a:lnTo>
                  <a:lnTo>
                    <a:pt x="36" y="246"/>
                  </a:lnTo>
                  <a:lnTo>
                    <a:pt x="22" y="264"/>
                  </a:lnTo>
                  <a:lnTo>
                    <a:pt x="16" y="274"/>
                  </a:lnTo>
                  <a:lnTo>
                    <a:pt x="10" y="285"/>
                  </a:lnTo>
                  <a:lnTo>
                    <a:pt x="4" y="295"/>
                  </a:lnTo>
                  <a:lnTo>
                    <a:pt x="1" y="307"/>
                  </a:lnTo>
                  <a:lnTo>
                    <a:pt x="1" y="307"/>
                  </a:lnTo>
                  <a:lnTo>
                    <a:pt x="0" y="309"/>
                  </a:lnTo>
                  <a:lnTo>
                    <a:pt x="1" y="311"/>
                  </a:lnTo>
                  <a:lnTo>
                    <a:pt x="2" y="312"/>
                  </a:lnTo>
                  <a:lnTo>
                    <a:pt x="4" y="313"/>
                  </a:lnTo>
                  <a:lnTo>
                    <a:pt x="6" y="313"/>
                  </a:lnTo>
                  <a:lnTo>
                    <a:pt x="7" y="312"/>
                  </a:lnTo>
                  <a:lnTo>
                    <a:pt x="10" y="311"/>
                  </a:lnTo>
                  <a:lnTo>
                    <a:pt x="10" y="310"/>
                  </a:lnTo>
                  <a:lnTo>
                    <a:pt x="10" y="310"/>
                  </a:lnTo>
                  <a:lnTo>
                    <a:pt x="14" y="297"/>
                  </a:lnTo>
                  <a:lnTo>
                    <a:pt x="19" y="287"/>
                  </a:lnTo>
                  <a:lnTo>
                    <a:pt x="25" y="276"/>
                  </a:lnTo>
                  <a:lnTo>
                    <a:pt x="32" y="265"/>
                  </a:lnTo>
                  <a:lnTo>
                    <a:pt x="48" y="246"/>
                  </a:lnTo>
                  <a:lnTo>
                    <a:pt x="64" y="227"/>
                  </a:lnTo>
                  <a:lnTo>
                    <a:pt x="64" y="227"/>
                  </a:lnTo>
                  <a:lnTo>
                    <a:pt x="91" y="193"/>
                  </a:lnTo>
                  <a:lnTo>
                    <a:pt x="118" y="158"/>
                  </a:lnTo>
                  <a:lnTo>
                    <a:pt x="118" y="158"/>
                  </a:lnTo>
                  <a:lnTo>
                    <a:pt x="146" y="121"/>
                  </a:lnTo>
                  <a:lnTo>
                    <a:pt x="173" y="83"/>
                  </a:lnTo>
                  <a:lnTo>
                    <a:pt x="173" y="83"/>
                  </a:lnTo>
                  <a:lnTo>
                    <a:pt x="180" y="72"/>
                  </a:lnTo>
                  <a:lnTo>
                    <a:pt x="186" y="60"/>
                  </a:lnTo>
                  <a:lnTo>
                    <a:pt x="193" y="48"/>
                  </a:lnTo>
                  <a:lnTo>
                    <a:pt x="202" y="37"/>
                  </a:lnTo>
                  <a:lnTo>
                    <a:pt x="202" y="37"/>
                  </a:lnTo>
                  <a:lnTo>
                    <a:pt x="208" y="30"/>
                  </a:lnTo>
                  <a:lnTo>
                    <a:pt x="213" y="20"/>
                  </a:lnTo>
                  <a:lnTo>
                    <a:pt x="216" y="16"/>
                  </a:lnTo>
                  <a:lnTo>
                    <a:pt x="220" y="13"/>
                  </a:lnTo>
                  <a:lnTo>
                    <a:pt x="224" y="11"/>
                  </a:lnTo>
                  <a:lnTo>
                    <a:pt x="230" y="9"/>
                  </a:lnTo>
                  <a:lnTo>
                    <a:pt x="230" y="9"/>
                  </a:lnTo>
                  <a:lnTo>
                    <a:pt x="232" y="8"/>
                  </a:lnTo>
                  <a:lnTo>
                    <a:pt x="233" y="7"/>
                  </a:lnTo>
                  <a:lnTo>
                    <a:pt x="233" y="6"/>
                  </a:lnTo>
                  <a:lnTo>
                    <a:pt x="233" y="4"/>
                  </a:lnTo>
                  <a:lnTo>
                    <a:pt x="231" y="1"/>
                  </a:lnTo>
                  <a:lnTo>
                    <a:pt x="230" y="0"/>
                  </a:lnTo>
                  <a:lnTo>
                    <a:pt x="227" y="0"/>
                  </a:lnTo>
                  <a:lnTo>
                    <a:pt x="227"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7" name="chenying0907 439"/>
            <p:cNvSpPr/>
            <p:nvPr/>
          </p:nvSpPr>
          <p:spPr bwMode="auto">
            <a:xfrm>
              <a:off x="6704013" y="3436938"/>
              <a:ext cx="225425" cy="333375"/>
            </a:xfrm>
            <a:custGeom>
              <a:avLst/>
              <a:gdLst/>
              <a:ahLst/>
              <a:cxnLst>
                <a:cxn ang="0">
                  <a:pos x="419" y="1"/>
                </a:cxn>
                <a:cxn ang="0">
                  <a:pos x="395" y="32"/>
                </a:cxn>
                <a:cxn ang="0">
                  <a:pos x="374" y="64"/>
                </a:cxn>
                <a:cxn ang="0">
                  <a:pos x="344" y="108"/>
                </a:cxn>
                <a:cxn ang="0">
                  <a:pos x="313" y="150"/>
                </a:cxn>
                <a:cxn ang="0">
                  <a:pos x="285" y="189"/>
                </a:cxn>
                <a:cxn ang="0">
                  <a:pos x="232" y="269"/>
                </a:cxn>
                <a:cxn ang="0">
                  <a:pos x="205" y="308"/>
                </a:cxn>
                <a:cxn ang="0">
                  <a:pos x="156" y="375"/>
                </a:cxn>
                <a:cxn ang="0">
                  <a:pos x="139" y="396"/>
                </a:cxn>
                <a:cxn ang="0">
                  <a:pos x="110" y="432"/>
                </a:cxn>
                <a:cxn ang="0">
                  <a:pos x="85" y="471"/>
                </a:cxn>
                <a:cxn ang="0">
                  <a:pos x="73" y="492"/>
                </a:cxn>
                <a:cxn ang="0">
                  <a:pos x="50" y="534"/>
                </a:cxn>
                <a:cxn ang="0">
                  <a:pos x="39" y="556"/>
                </a:cxn>
                <a:cxn ang="0">
                  <a:pos x="16" y="589"/>
                </a:cxn>
                <a:cxn ang="0">
                  <a:pos x="6" y="605"/>
                </a:cxn>
                <a:cxn ang="0">
                  <a:pos x="0" y="624"/>
                </a:cxn>
                <a:cxn ang="0">
                  <a:pos x="0" y="626"/>
                </a:cxn>
                <a:cxn ang="0">
                  <a:pos x="5" y="630"/>
                </a:cxn>
                <a:cxn ang="0">
                  <a:pos x="8" y="630"/>
                </a:cxn>
                <a:cxn ang="0">
                  <a:pos x="10" y="627"/>
                </a:cxn>
                <a:cxn ang="0">
                  <a:pos x="12" y="617"/>
                </a:cxn>
                <a:cxn ang="0">
                  <a:pos x="21" y="598"/>
                </a:cxn>
                <a:cxn ang="0">
                  <a:pos x="39" y="570"/>
                </a:cxn>
                <a:cxn ang="0">
                  <a:pos x="51" y="554"/>
                </a:cxn>
                <a:cxn ang="0">
                  <a:pos x="72" y="515"/>
                </a:cxn>
                <a:cxn ang="0">
                  <a:pos x="92" y="475"/>
                </a:cxn>
                <a:cxn ang="0">
                  <a:pos x="106" y="455"/>
                </a:cxn>
                <a:cxn ang="0">
                  <a:pos x="135" y="415"/>
                </a:cxn>
                <a:cxn ang="0">
                  <a:pos x="151" y="396"/>
                </a:cxn>
                <a:cxn ang="0">
                  <a:pos x="181" y="359"/>
                </a:cxn>
                <a:cxn ang="0">
                  <a:pos x="208" y="319"/>
                </a:cxn>
                <a:cxn ang="0">
                  <a:pos x="312" y="167"/>
                </a:cxn>
                <a:cxn ang="0">
                  <a:pos x="367" y="91"/>
                </a:cxn>
                <a:cxn ang="0">
                  <a:pos x="382" y="70"/>
                </a:cxn>
                <a:cxn ang="0">
                  <a:pos x="409" y="27"/>
                </a:cxn>
                <a:cxn ang="0">
                  <a:pos x="425" y="8"/>
                </a:cxn>
                <a:cxn ang="0">
                  <a:pos x="426" y="6"/>
                </a:cxn>
                <a:cxn ang="0">
                  <a:pos x="426" y="2"/>
                </a:cxn>
                <a:cxn ang="0">
                  <a:pos x="424" y="0"/>
                </a:cxn>
                <a:cxn ang="0">
                  <a:pos x="421" y="0"/>
                </a:cxn>
                <a:cxn ang="0">
                  <a:pos x="419" y="1"/>
                </a:cxn>
              </a:cxnLst>
              <a:rect l="0" t="0" r="r" b="b"/>
              <a:pathLst>
                <a:path w="427" h="630">
                  <a:moveTo>
                    <a:pt x="419" y="1"/>
                  </a:moveTo>
                  <a:lnTo>
                    <a:pt x="419" y="1"/>
                  </a:lnTo>
                  <a:lnTo>
                    <a:pt x="406" y="17"/>
                  </a:lnTo>
                  <a:lnTo>
                    <a:pt x="395" y="32"/>
                  </a:lnTo>
                  <a:lnTo>
                    <a:pt x="385" y="49"/>
                  </a:lnTo>
                  <a:lnTo>
                    <a:pt x="374" y="64"/>
                  </a:lnTo>
                  <a:lnTo>
                    <a:pt x="374" y="64"/>
                  </a:lnTo>
                  <a:lnTo>
                    <a:pt x="344" y="108"/>
                  </a:lnTo>
                  <a:lnTo>
                    <a:pt x="329" y="129"/>
                  </a:lnTo>
                  <a:lnTo>
                    <a:pt x="313" y="150"/>
                  </a:lnTo>
                  <a:lnTo>
                    <a:pt x="313" y="150"/>
                  </a:lnTo>
                  <a:lnTo>
                    <a:pt x="285" y="189"/>
                  </a:lnTo>
                  <a:lnTo>
                    <a:pt x="259" y="228"/>
                  </a:lnTo>
                  <a:lnTo>
                    <a:pt x="232" y="269"/>
                  </a:lnTo>
                  <a:lnTo>
                    <a:pt x="205" y="308"/>
                  </a:lnTo>
                  <a:lnTo>
                    <a:pt x="205" y="308"/>
                  </a:lnTo>
                  <a:lnTo>
                    <a:pt x="173" y="353"/>
                  </a:lnTo>
                  <a:lnTo>
                    <a:pt x="156" y="375"/>
                  </a:lnTo>
                  <a:lnTo>
                    <a:pt x="139" y="396"/>
                  </a:lnTo>
                  <a:lnTo>
                    <a:pt x="139" y="396"/>
                  </a:lnTo>
                  <a:lnTo>
                    <a:pt x="124" y="414"/>
                  </a:lnTo>
                  <a:lnTo>
                    <a:pt x="110" y="432"/>
                  </a:lnTo>
                  <a:lnTo>
                    <a:pt x="97" y="452"/>
                  </a:lnTo>
                  <a:lnTo>
                    <a:pt x="85" y="471"/>
                  </a:lnTo>
                  <a:lnTo>
                    <a:pt x="85" y="471"/>
                  </a:lnTo>
                  <a:lnTo>
                    <a:pt x="73" y="492"/>
                  </a:lnTo>
                  <a:lnTo>
                    <a:pt x="61" y="514"/>
                  </a:lnTo>
                  <a:lnTo>
                    <a:pt x="50" y="534"/>
                  </a:lnTo>
                  <a:lnTo>
                    <a:pt x="39" y="556"/>
                  </a:lnTo>
                  <a:lnTo>
                    <a:pt x="39" y="556"/>
                  </a:lnTo>
                  <a:lnTo>
                    <a:pt x="27" y="572"/>
                  </a:lnTo>
                  <a:lnTo>
                    <a:pt x="16" y="589"/>
                  </a:lnTo>
                  <a:lnTo>
                    <a:pt x="11" y="597"/>
                  </a:lnTo>
                  <a:lnTo>
                    <a:pt x="6" y="605"/>
                  </a:lnTo>
                  <a:lnTo>
                    <a:pt x="2" y="615"/>
                  </a:lnTo>
                  <a:lnTo>
                    <a:pt x="0" y="624"/>
                  </a:lnTo>
                  <a:lnTo>
                    <a:pt x="0" y="624"/>
                  </a:lnTo>
                  <a:lnTo>
                    <a:pt x="0" y="626"/>
                  </a:lnTo>
                  <a:lnTo>
                    <a:pt x="1" y="628"/>
                  </a:lnTo>
                  <a:lnTo>
                    <a:pt x="5" y="630"/>
                  </a:lnTo>
                  <a:lnTo>
                    <a:pt x="6" y="630"/>
                  </a:lnTo>
                  <a:lnTo>
                    <a:pt x="8" y="630"/>
                  </a:lnTo>
                  <a:lnTo>
                    <a:pt x="9" y="629"/>
                  </a:lnTo>
                  <a:lnTo>
                    <a:pt x="10" y="627"/>
                  </a:lnTo>
                  <a:lnTo>
                    <a:pt x="10" y="627"/>
                  </a:lnTo>
                  <a:lnTo>
                    <a:pt x="12" y="617"/>
                  </a:lnTo>
                  <a:lnTo>
                    <a:pt x="16" y="608"/>
                  </a:lnTo>
                  <a:lnTo>
                    <a:pt x="21" y="598"/>
                  </a:lnTo>
                  <a:lnTo>
                    <a:pt x="26" y="589"/>
                  </a:lnTo>
                  <a:lnTo>
                    <a:pt x="39" y="570"/>
                  </a:lnTo>
                  <a:lnTo>
                    <a:pt x="51" y="554"/>
                  </a:lnTo>
                  <a:lnTo>
                    <a:pt x="51" y="554"/>
                  </a:lnTo>
                  <a:lnTo>
                    <a:pt x="61" y="534"/>
                  </a:lnTo>
                  <a:lnTo>
                    <a:pt x="72" y="515"/>
                  </a:lnTo>
                  <a:lnTo>
                    <a:pt x="82" y="495"/>
                  </a:lnTo>
                  <a:lnTo>
                    <a:pt x="92" y="475"/>
                  </a:lnTo>
                  <a:lnTo>
                    <a:pt x="92" y="475"/>
                  </a:lnTo>
                  <a:lnTo>
                    <a:pt x="106" y="455"/>
                  </a:lnTo>
                  <a:lnTo>
                    <a:pt x="120" y="434"/>
                  </a:lnTo>
                  <a:lnTo>
                    <a:pt x="135" y="415"/>
                  </a:lnTo>
                  <a:lnTo>
                    <a:pt x="151" y="396"/>
                  </a:lnTo>
                  <a:lnTo>
                    <a:pt x="151" y="396"/>
                  </a:lnTo>
                  <a:lnTo>
                    <a:pt x="167" y="378"/>
                  </a:lnTo>
                  <a:lnTo>
                    <a:pt x="181" y="359"/>
                  </a:lnTo>
                  <a:lnTo>
                    <a:pt x="208" y="319"/>
                  </a:lnTo>
                  <a:lnTo>
                    <a:pt x="208" y="319"/>
                  </a:lnTo>
                  <a:lnTo>
                    <a:pt x="312" y="167"/>
                  </a:lnTo>
                  <a:lnTo>
                    <a:pt x="312" y="167"/>
                  </a:lnTo>
                  <a:lnTo>
                    <a:pt x="340" y="129"/>
                  </a:lnTo>
                  <a:lnTo>
                    <a:pt x="367" y="91"/>
                  </a:lnTo>
                  <a:lnTo>
                    <a:pt x="367" y="91"/>
                  </a:lnTo>
                  <a:lnTo>
                    <a:pt x="382" y="70"/>
                  </a:lnTo>
                  <a:lnTo>
                    <a:pt x="395" y="49"/>
                  </a:lnTo>
                  <a:lnTo>
                    <a:pt x="409" y="27"/>
                  </a:lnTo>
                  <a:lnTo>
                    <a:pt x="418" y="18"/>
                  </a:lnTo>
                  <a:lnTo>
                    <a:pt x="425" y="8"/>
                  </a:lnTo>
                  <a:lnTo>
                    <a:pt x="425" y="8"/>
                  </a:lnTo>
                  <a:lnTo>
                    <a:pt x="426" y="6"/>
                  </a:lnTo>
                  <a:lnTo>
                    <a:pt x="427" y="4"/>
                  </a:lnTo>
                  <a:lnTo>
                    <a:pt x="426" y="2"/>
                  </a:lnTo>
                  <a:lnTo>
                    <a:pt x="425" y="1"/>
                  </a:lnTo>
                  <a:lnTo>
                    <a:pt x="424" y="0"/>
                  </a:lnTo>
                  <a:lnTo>
                    <a:pt x="422" y="0"/>
                  </a:lnTo>
                  <a:lnTo>
                    <a:pt x="421" y="0"/>
                  </a:lnTo>
                  <a:lnTo>
                    <a:pt x="419" y="1"/>
                  </a:lnTo>
                  <a:lnTo>
                    <a:pt x="419"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8" name="chenying0907 440"/>
            <p:cNvSpPr/>
            <p:nvPr/>
          </p:nvSpPr>
          <p:spPr bwMode="auto">
            <a:xfrm>
              <a:off x="6738938" y="3468688"/>
              <a:ext cx="206375" cy="279400"/>
            </a:xfrm>
            <a:custGeom>
              <a:avLst/>
              <a:gdLst/>
              <a:ahLst/>
              <a:cxnLst>
                <a:cxn ang="0">
                  <a:pos x="381" y="2"/>
                </a:cxn>
                <a:cxn ang="0">
                  <a:pos x="329" y="67"/>
                </a:cxn>
                <a:cxn ang="0">
                  <a:pos x="230" y="203"/>
                </a:cxn>
                <a:cxn ang="0">
                  <a:pos x="180" y="271"/>
                </a:cxn>
                <a:cxn ang="0">
                  <a:pos x="128" y="340"/>
                </a:cxn>
                <a:cxn ang="0">
                  <a:pos x="75" y="409"/>
                </a:cxn>
                <a:cxn ang="0">
                  <a:pos x="50" y="445"/>
                </a:cxn>
                <a:cxn ang="0">
                  <a:pos x="39" y="459"/>
                </a:cxn>
                <a:cxn ang="0">
                  <a:pos x="29" y="473"/>
                </a:cxn>
                <a:cxn ang="0">
                  <a:pos x="26" y="479"/>
                </a:cxn>
                <a:cxn ang="0">
                  <a:pos x="15" y="497"/>
                </a:cxn>
                <a:cxn ang="0">
                  <a:pos x="4" y="514"/>
                </a:cxn>
                <a:cxn ang="0">
                  <a:pos x="0" y="521"/>
                </a:cxn>
                <a:cxn ang="0">
                  <a:pos x="0" y="525"/>
                </a:cxn>
                <a:cxn ang="0">
                  <a:pos x="4" y="527"/>
                </a:cxn>
                <a:cxn ang="0">
                  <a:pos x="7" y="526"/>
                </a:cxn>
                <a:cxn ang="0">
                  <a:pos x="10" y="524"/>
                </a:cxn>
                <a:cxn ang="0">
                  <a:pos x="12" y="519"/>
                </a:cxn>
                <a:cxn ang="0">
                  <a:pos x="22" y="503"/>
                </a:cxn>
                <a:cxn ang="0">
                  <a:pos x="35" y="485"/>
                </a:cxn>
                <a:cxn ang="0">
                  <a:pos x="40" y="475"/>
                </a:cxn>
                <a:cxn ang="0">
                  <a:pos x="57" y="448"/>
                </a:cxn>
                <a:cxn ang="0">
                  <a:pos x="83" y="414"/>
                </a:cxn>
                <a:cxn ang="0">
                  <a:pos x="133" y="348"/>
                </a:cxn>
                <a:cxn ang="0">
                  <a:pos x="183" y="282"/>
                </a:cxn>
                <a:cxn ang="0">
                  <a:pos x="285" y="145"/>
                </a:cxn>
                <a:cxn ang="0">
                  <a:pos x="361" y="41"/>
                </a:cxn>
                <a:cxn ang="0">
                  <a:pos x="388" y="8"/>
                </a:cxn>
                <a:cxn ang="0">
                  <a:pos x="389" y="5"/>
                </a:cxn>
                <a:cxn ang="0">
                  <a:pos x="386" y="1"/>
                </a:cxn>
                <a:cxn ang="0">
                  <a:pos x="383" y="1"/>
                </a:cxn>
                <a:cxn ang="0">
                  <a:pos x="381" y="2"/>
                </a:cxn>
              </a:cxnLst>
              <a:rect l="0" t="0" r="r" b="b"/>
              <a:pathLst>
                <a:path w="389" h="527">
                  <a:moveTo>
                    <a:pt x="381" y="2"/>
                  </a:moveTo>
                  <a:lnTo>
                    <a:pt x="381" y="2"/>
                  </a:lnTo>
                  <a:lnTo>
                    <a:pt x="355" y="34"/>
                  </a:lnTo>
                  <a:lnTo>
                    <a:pt x="329" y="67"/>
                  </a:lnTo>
                  <a:lnTo>
                    <a:pt x="279" y="135"/>
                  </a:lnTo>
                  <a:lnTo>
                    <a:pt x="230" y="203"/>
                  </a:lnTo>
                  <a:lnTo>
                    <a:pt x="180" y="271"/>
                  </a:lnTo>
                  <a:lnTo>
                    <a:pt x="180" y="271"/>
                  </a:lnTo>
                  <a:lnTo>
                    <a:pt x="153" y="305"/>
                  </a:lnTo>
                  <a:lnTo>
                    <a:pt x="128" y="340"/>
                  </a:lnTo>
                  <a:lnTo>
                    <a:pt x="101" y="374"/>
                  </a:lnTo>
                  <a:lnTo>
                    <a:pt x="75" y="409"/>
                  </a:lnTo>
                  <a:lnTo>
                    <a:pt x="75" y="409"/>
                  </a:lnTo>
                  <a:lnTo>
                    <a:pt x="50" y="445"/>
                  </a:lnTo>
                  <a:lnTo>
                    <a:pt x="50" y="445"/>
                  </a:lnTo>
                  <a:lnTo>
                    <a:pt x="39" y="459"/>
                  </a:lnTo>
                  <a:lnTo>
                    <a:pt x="33" y="466"/>
                  </a:lnTo>
                  <a:lnTo>
                    <a:pt x="29" y="473"/>
                  </a:lnTo>
                  <a:lnTo>
                    <a:pt x="29" y="473"/>
                  </a:lnTo>
                  <a:lnTo>
                    <a:pt x="26" y="479"/>
                  </a:lnTo>
                  <a:lnTo>
                    <a:pt x="22" y="486"/>
                  </a:lnTo>
                  <a:lnTo>
                    <a:pt x="15" y="497"/>
                  </a:lnTo>
                  <a:lnTo>
                    <a:pt x="7" y="508"/>
                  </a:lnTo>
                  <a:lnTo>
                    <a:pt x="4" y="514"/>
                  </a:lnTo>
                  <a:lnTo>
                    <a:pt x="0" y="521"/>
                  </a:lnTo>
                  <a:lnTo>
                    <a:pt x="0" y="521"/>
                  </a:lnTo>
                  <a:lnTo>
                    <a:pt x="0" y="523"/>
                  </a:lnTo>
                  <a:lnTo>
                    <a:pt x="0" y="525"/>
                  </a:lnTo>
                  <a:lnTo>
                    <a:pt x="3" y="526"/>
                  </a:lnTo>
                  <a:lnTo>
                    <a:pt x="4" y="527"/>
                  </a:lnTo>
                  <a:lnTo>
                    <a:pt x="6" y="527"/>
                  </a:lnTo>
                  <a:lnTo>
                    <a:pt x="7" y="526"/>
                  </a:lnTo>
                  <a:lnTo>
                    <a:pt x="9" y="525"/>
                  </a:lnTo>
                  <a:lnTo>
                    <a:pt x="10" y="524"/>
                  </a:lnTo>
                  <a:lnTo>
                    <a:pt x="10" y="524"/>
                  </a:lnTo>
                  <a:lnTo>
                    <a:pt x="12" y="519"/>
                  </a:lnTo>
                  <a:lnTo>
                    <a:pt x="15" y="513"/>
                  </a:lnTo>
                  <a:lnTo>
                    <a:pt x="22" y="503"/>
                  </a:lnTo>
                  <a:lnTo>
                    <a:pt x="29" y="494"/>
                  </a:lnTo>
                  <a:lnTo>
                    <a:pt x="35" y="485"/>
                  </a:lnTo>
                  <a:lnTo>
                    <a:pt x="35" y="485"/>
                  </a:lnTo>
                  <a:lnTo>
                    <a:pt x="40" y="475"/>
                  </a:lnTo>
                  <a:lnTo>
                    <a:pt x="45" y="466"/>
                  </a:lnTo>
                  <a:lnTo>
                    <a:pt x="57" y="448"/>
                  </a:lnTo>
                  <a:lnTo>
                    <a:pt x="83" y="414"/>
                  </a:lnTo>
                  <a:lnTo>
                    <a:pt x="83" y="414"/>
                  </a:lnTo>
                  <a:lnTo>
                    <a:pt x="107" y="380"/>
                  </a:lnTo>
                  <a:lnTo>
                    <a:pt x="133" y="348"/>
                  </a:lnTo>
                  <a:lnTo>
                    <a:pt x="183" y="282"/>
                  </a:lnTo>
                  <a:lnTo>
                    <a:pt x="183" y="282"/>
                  </a:lnTo>
                  <a:lnTo>
                    <a:pt x="234" y="214"/>
                  </a:lnTo>
                  <a:lnTo>
                    <a:pt x="285" y="145"/>
                  </a:lnTo>
                  <a:lnTo>
                    <a:pt x="335" y="75"/>
                  </a:lnTo>
                  <a:lnTo>
                    <a:pt x="361" y="41"/>
                  </a:lnTo>
                  <a:lnTo>
                    <a:pt x="388" y="8"/>
                  </a:lnTo>
                  <a:lnTo>
                    <a:pt x="388" y="8"/>
                  </a:lnTo>
                  <a:lnTo>
                    <a:pt x="389" y="6"/>
                  </a:lnTo>
                  <a:lnTo>
                    <a:pt x="389" y="5"/>
                  </a:lnTo>
                  <a:lnTo>
                    <a:pt x="388" y="2"/>
                  </a:lnTo>
                  <a:lnTo>
                    <a:pt x="386" y="1"/>
                  </a:lnTo>
                  <a:lnTo>
                    <a:pt x="385" y="0"/>
                  </a:lnTo>
                  <a:lnTo>
                    <a:pt x="383" y="1"/>
                  </a:lnTo>
                  <a:lnTo>
                    <a:pt x="381" y="2"/>
                  </a:lnTo>
                  <a:lnTo>
                    <a:pt x="381"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9" name="chenying0907 441"/>
            <p:cNvSpPr/>
            <p:nvPr/>
          </p:nvSpPr>
          <p:spPr bwMode="auto">
            <a:xfrm>
              <a:off x="6777038" y="3524250"/>
              <a:ext cx="163513" cy="212725"/>
            </a:xfrm>
            <a:custGeom>
              <a:avLst/>
              <a:gdLst/>
              <a:ahLst/>
              <a:cxnLst>
                <a:cxn ang="0">
                  <a:pos x="299" y="2"/>
                </a:cxn>
                <a:cxn ang="0">
                  <a:pos x="263" y="45"/>
                </a:cxn>
                <a:cxn ang="0">
                  <a:pos x="232" y="91"/>
                </a:cxn>
                <a:cxn ang="0">
                  <a:pos x="214" y="118"/>
                </a:cxn>
                <a:cxn ang="0">
                  <a:pos x="157" y="196"/>
                </a:cxn>
                <a:cxn ang="0">
                  <a:pos x="135" y="223"/>
                </a:cxn>
                <a:cxn ang="0">
                  <a:pos x="70" y="302"/>
                </a:cxn>
                <a:cxn ang="0">
                  <a:pos x="53" y="323"/>
                </a:cxn>
                <a:cxn ang="0">
                  <a:pos x="38" y="343"/>
                </a:cxn>
                <a:cxn ang="0">
                  <a:pos x="19" y="373"/>
                </a:cxn>
                <a:cxn ang="0">
                  <a:pos x="13" y="386"/>
                </a:cxn>
                <a:cxn ang="0">
                  <a:pos x="6" y="393"/>
                </a:cxn>
                <a:cxn ang="0">
                  <a:pos x="3" y="395"/>
                </a:cxn>
                <a:cxn ang="0">
                  <a:pos x="0" y="397"/>
                </a:cxn>
                <a:cxn ang="0">
                  <a:pos x="0" y="400"/>
                </a:cxn>
                <a:cxn ang="0">
                  <a:pos x="2" y="403"/>
                </a:cxn>
                <a:cxn ang="0">
                  <a:pos x="6" y="403"/>
                </a:cxn>
                <a:cxn ang="0">
                  <a:pos x="11" y="401"/>
                </a:cxn>
                <a:cxn ang="0">
                  <a:pos x="19" y="394"/>
                </a:cxn>
                <a:cxn ang="0">
                  <a:pos x="22" y="388"/>
                </a:cxn>
                <a:cxn ang="0">
                  <a:pos x="47" y="347"/>
                </a:cxn>
                <a:cxn ang="0">
                  <a:pos x="57" y="334"/>
                </a:cxn>
                <a:cxn ang="0">
                  <a:pos x="102" y="278"/>
                </a:cxn>
                <a:cxn ang="0">
                  <a:pos x="147" y="223"/>
                </a:cxn>
                <a:cxn ang="0">
                  <a:pos x="185" y="173"/>
                </a:cxn>
                <a:cxn ang="0">
                  <a:pos x="222" y="124"/>
                </a:cxn>
                <a:cxn ang="0">
                  <a:pos x="262" y="65"/>
                </a:cxn>
                <a:cxn ang="0">
                  <a:pos x="294" y="22"/>
                </a:cxn>
                <a:cxn ang="0">
                  <a:pos x="307" y="9"/>
                </a:cxn>
                <a:cxn ang="0">
                  <a:pos x="308" y="6"/>
                </a:cxn>
                <a:cxn ang="0">
                  <a:pos x="307" y="2"/>
                </a:cxn>
                <a:cxn ang="0">
                  <a:pos x="303" y="0"/>
                </a:cxn>
                <a:cxn ang="0">
                  <a:pos x="299" y="2"/>
                </a:cxn>
              </a:cxnLst>
              <a:rect l="0" t="0" r="r" b="b"/>
              <a:pathLst>
                <a:path w="308" h="403">
                  <a:moveTo>
                    <a:pt x="299" y="2"/>
                  </a:moveTo>
                  <a:lnTo>
                    <a:pt x="299" y="2"/>
                  </a:lnTo>
                  <a:lnTo>
                    <a:pt x="281" y="23"/>
                  </a:lnTo>
                  <a:lnTo>
                    <a:pt x="263" y="45"/>
                  </a:lnTo>
                  <a:lnTo>
                    <a:pt x="248" y="68"/>
                  </a:lnTo>
                  <a:lnTo>
                    <a:pt x="232" y="91"/>
                  </a:lnTo>
                  <a:lnTo>
                    <a:pt x="232" y="91"/>
                  </a:lnTo>
                  <a:lnTo>
                    <a:pt x="214" y="118"/>
                  </a:lnTo>
                  <a:lnTo>
                    <a:pt x="195" y="144"/>
                  </a:lnTo>
                  <a:lnTo>
                    <a:pt x="157" y="196"/>
                  </a:lnTo>
                  <a:lnTo>
                    <a:pt x="157" y="196"/>
                  </a:lnTo>
                  <a:lnTo>
                    <a:pt x="135" y="223"/>
                  </a:lnTo>
                  <a:lnTo>
                    <a:pt x="113" y="249"/>
                  </a:lnTo>
                  <a:lnTo>
                    <a:pt x="70" y="302"/>
                  </a:lnTo>
                  <a:lnTo>
                    <a:pt x="70" y="302"/>
                  </a:lnTo>
                  <a:lnTo>
                    <a:pt x="53" y="323"/>
                  </a:lnTo>
                  <a:lnTo>
                    <a:pt x="38" y="343"/>
                  </a:lnTo>
                  <a:lnTo>
                    <a:pt x="38" y="343"/>
                  </a:lnTo>
                  <a:lnTo>
                    <a:pt x="29" y="358"/>
                  </a:lnTo>
                  <a:lnTo>
                    <a:pt x="19" y="373"/>
                  </a:lnTo>
                  <a:lnTo>
                    <a:pt x="19" y="373"/>
                  </a:lnTo>
                  <a:lnTo>
                    <a:pt x="13" y="386"/>
                  </a:lnTo>
                  <a:lnTo>
                    <a:pt x="9" y="391"/>
                  </a:lnTo>
                  <a:lnTo>
                    <a:pt x="6" y="393"/>
                  </a:lnTo>
                  <a:lnTo>
                    <a:pt x="3" y="395"/>
                  </a:lnTo>
                  <a:lnTo>
                    <a:pt x="3" y="395"/>
                  </a:lnTo>
                  <a:lnTo>
                    <a:pt x="1" y="395"/>
                  </a:lnTo>
                  <a:lnTo>
                    <a:pt x="0" y="397"/>
                  </a:lnTo>
                  <a:lnTo>
                    <a:pt x="0" y="398"/>
                  </a:lnTo>
                  <a:lnTo>
                    <a:pt x="0" y="400"/>
                  </a:lnTo>
                  <a:lnTo>
                    <a:pt x="1" y="402"/>
                  </a:lnTo>
                  <a:lnTo>
                    <a:pt x="2" y="403"/>
                  </a:lnTo>
                  <a:lnTo>
                    <a:pt x="4" y="403"/>
                  </a:lnTo>
                  <a:lnTo>
                    <a:pt x="6" y="403"/>
                  </a:lnTo>
                  <a:lnTo>
                    <a:pt x="6" y="403"/>
                  </a:lnTo>
                  <a:lnTo>
                    <a:pt x="11" y="401"/>
                  </a:lnTo>
                  <a:lnTo>
                    <a:pt x="15" y="398"/>
                  </a:lnTo>
                  <a:lnTo>
                    <a:pt x="19" y="394"/>
                  </a:lnTo>
                  <a:lnTo>
                    <a:pt x="22" y="388"/>
                  </a:lnTo>
                  <a:lnTo>
                    <a:pt x="22" y="388"/>
                  </a:lnTo>
                  <a:lnTo>
                    <a:pt x="38" y="361"/>
                  </a:lnTo>
                  <a:lnTo>
                    <a:pt x="47" y="347"/>
                  </a:lnTo>
                  <a:lnTo>
                    <a:pt x="57" y="334"/>
                  </a:lnTo>
                  <a:lnTo>
                    <a:pt x="57" y="334"/>
                  </a:lnTo>
                  <a:lnTo>
                    <a:pt x="78" y="306"/>
                  </a:lnTo>
                  <a:lnTo>
                    <a:pt x="102" y="278"/>
                  </a:lnTo>
                  <a:lnTo>
                    <a:pt x="125" y="250"/>
                  </a:lnTo>
                  <a:lnTo>
                    <a:pt x="147" y="223"/>
                  </a:lnTo>
                  <a:lnTo>
                    <a:pt x="147" y="223"/>
                  </a:lnTo>
                  <a:lnTo>
                    <a:pt x="185" y="173"/>
                  </a:lnTo>
                  <a:lnTo>
                    <a:pt x="222" y="124"/>
                  </a:lnTo>
                  <a:lnTo>
                    <a:pt x="222" y="124"/>
                  </a:lnTo>
                  <a:lnTo>
                    <a:pt x="241" y="94"/>
                  </a:lnTo>
                  <a:lnTo>
                    <a:pt x="262" y="65"/>
                  </a:lnTo>
                  <a:lnTo>
                    <a:pt x="283" y="37"/>
                  </a:lnTo>
                  <a:lnTo>
                    <a:pt x="294" y="22"/>
                  </a:lnTo>
                  <a:lnTo>
                    <a:pt x="307" y="9"/>
                  </a:lnTo>
                  <a:lnTo>
                    <a:pt x="307" y="9"/>
                  </a:lnTo>
                  <a:lnTo>
                    <a:pt x="308" y="8"/>
                  </a:lnTo>
                  <a:lnTo>
                    <a:pt x="308" y="6"/>
                  </a:lnTo>
                  <a:lnTo>
                    <a:pt x="308" y="4"/>
                  </a:lnTo>
                  <a:lnTo>
                    <a:pt x="307" y="2"/>
                  </a:lnTo>
                  <a:lnTo>
                    <a:pt x="304" y="1"/>
                  </a:lnTo>
                  <a:lnTo>
                    <a:pt x="303" y="0"/>
                  </a:lnTo>
                  <a:lnTo>
                    <a:pt x="301" y="1"/>
                  </a:lnTo>
                  <a:lnTo>
                    <a:pt x="299" y="2"/>
                  </a:lnTo>
                  <a:lnTo>
                    <a:pt x="299"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0" name="chenying0907 442"/>
            <p:cNvSpPr/>
            <p:nvPr/>
          </p:nvSpPr>
          <p:spPr bwMode="auto">
            <a:xfrm>
              <a:off x="6821488" y="3595688"/>
              <a:ext cx="88900" cy="111125"/>
            </a:xfrm>
            <a:custGeom>
              <a:avLst/>
              <a:gdLst/>
              <a:ahLst/>
              <a:cxnLst>
                <a:cxn ang="0">
                  <a:pos x="158" y="1"/>
                </a:cxn>
                <a:cxn ang="0">
                  <a:pos x="158" y="1"/>
                </a:cxn>
                <a:cxn ang="0">
                  <a:pos x="138" y="25"/>
                </a:cxn>
                <a:cxn ang="0">
                  <a:pos x="117" y="50"/>
                </a:cxn>
                <a:cxn ang="0">
                  <a:pos x="79" y="102"/>
                </a:cxn>
                <a:cxn ang="0">
                  <a:pos x="79" y="102"/>
                </a:cxn>
                <a:cxn ang="0">
                  <a:pos x="40" y="155"/>
                </a:cxn>
                <a:cxn ang="0">
                  <a:pos x="40" y="155"/>
                </a:cxn>
                <a:cxn ang="0">
                  <a:pos x="20" y="180"/>
                </a:cxn>
                <a:cxn ang="0">
                  <a:pos x="10" y="193"/>
                </a:cxn>
                <a:cxn ang="0">
                  <a:pos x="1" y="206"/>
                </a:cxn>
                <a:cxn ang="0">
                  <a:pos x="1" y="206"/>
                </a:cxn>
                <a:cxn ang="0">
                  <a:pos x="0" y="207"/>
                </a:cxn>
                <a:cxn ang="0">
                  <a:pos x="1" y="209"/>
                </a:cxn>
                <a:cxn ang="0">
                  <a:pos x="1" y="211"/>
                </a:cxn>
                <a:cxn ang="0">
                  <a:pos x="4" y="212"/>
                </a:cxn>
                <a:cxn ang="0">
                  <a:pos x="5" y="212"/>
                </a:cxn>
                <a:cxn ang="0">
                  <a:pos x="7" y="212"/>
                </a:cxn>
                <a:cxn ang="0">
                  <a:pos x="9" y="212"/>
                </a:cxn>
                <a:cxn ang="0">
                  <a:pos x="10" y="210"/>
                </a:cxn>
                <a:cxn ang="0">
                  <a:pos x="10" y="210"/>
                </a:cxn>
                <a:cxn ang="0">
                  <a:pos x="17" y="199"/>
                </a:cxn>
                <a:cxn ang="0">
                  <a:pos x="26" y="188"/>
                </a:cxn>
                <a:cxn ang="0">
                  <a:pos x="43" y="166"/>
                </a:cxn>
                <a:cxn ang="0">
                  <a:pos x="43" y="166"/>
                </a:cxn>
                <a:cxn ang="0">
                  <a:pos x="81" y="113"/>
                </a:cxn>
                <a:cxn ang="0">
                  <a:pos x="81" y="113"/>
                </a:cxn>
                <a:cxn ang="0">
                  <a:pos x="122" y="60"/>
                </a:cxn>
                <a:cxn ang="0">
                  <a:pos x="143" y="33"/>
                </a:cxn>
                <a:cxn ang="0">
                  <a:pos x="166" y="8"/>
                </a:cxn>
                <a:cxn ang="0">
                  <a:pos x="166" y="8"/>
                </a:cxn>
                <a:cxn ang="0">
                  <a:pos x="167" y="6"/>
                </a:cxn>
                <a:cxn ang="0">
                  <a:pos x="167" y="4"/>
                </a:cxn>
                <a:cxn ang="0">
                  <a:pos x="166" y="3"/>
                </a:cxn>
                <a:cxn ang="0">
                  <a:pos x="165" y="1"/>
                </a:cxn>
                <a:cxn ang="0">
                  <a:pos x="164" y="0"/>
                </a:cxn>
                <a:cxn ang="0">
                  <a:pos x="162" y="0"/>
                </a:cxn>
                <a:cxn ang="0">
                  <a:pos x="161" y="0"/>
                </a:cxn>
                <a:cxn ang="0">
                  <a:pos x="158" y="1"/>
                </a:cxn>
                <a:cxn ang="0">
                  <a:pos x="158" y="1"/>
                </a:cxn>
              </a:cxnLst>
              <a:rect l="0" t="0" r="r" b="b"/>
              <a:pathLst>
                <a:path w="167" h="212">
                  <a:moveTo>
                    <a:pt x="158" y="1"/>
                  </a:moveTo>
                  <a:lnTo>
                    <a:pt x="158" y="1"/>
                  </a:lnTo>
                  <a:lnTo>
                    <a:pt x="138" y="25"/>
                  </a:lnTo>
                  <a:lnTo>
                    <a:pt x="117" y="50"/>
                  </a:lnTo>
                  <a:lnTo>
                    <a:pt x="79" y="102"/>
                  </a:lnTo>
                  <a:lnTo>
                    <a:pt x="79" y="102"/>
                  </a:lnTo>
                  <a:lnTo>
                    <a:pt x="40" y="155"/>
                  </a:lnTo>
                  <a:lnTo>
                    <a:pt x="40" y="155"/>
                  </a:lnTo>
                  <a:lnTo>
                    <a:pt x="20" y="180"/>
                  </a:lnTo>
                  <a:lnTo>
                    <a:pt x="10" y="193"/>
                  </a:lnTo>
                  <a:lnTo>
                    <a:pt x="1" y="206"/>
                  </a:lnTo>
                  <a:lnTo>
                    <a:pt x="1" y="206"/>
                  </a:lnTo>
                  <a:lnTo>
                    <a:pt x="0" y="207"/>
                  </a:lnTo>
                  <a:lnTo>
                    <a:pt x="1" y="209"/>
                  </a:lnTo>
                  <a:lnTo>
                    <a:pt x="1" y="211"/>
                  </a:lnTo>
                  <a:lnTo>
                    <a:pt x="4" y="212"/>
                  </a:lnTo>
                  <a:lnTo>
                    <a:pt x="5" y="212"/>
                  </a:lnTo>
                  <a:lnTo>
                    <a:pt x="7" y="212"/>
                  </a:lnTo>
                  <a:lnTo>
                    <a:pt x="9" y="212"/>
                  </a:lnTo>
                  <a:lnTo>
                    <a:pt x="10" y="210"/>
                  </a:lnTo>
                  <a:lnTo>
                    <a:pt x="10" y="210"/>
                  </a:lnTo>
                  <a:lnTo>
                    <a:pt x="17" y="199"/>
                  </a:lnTo>
                  <a:lnTo>
                    <a:pt x="26" y="188"/>
                  </a:lnTo>
                  <a:lnTo>
                    <a:pt x="43" y="166"/>
                  </a:lnTo>
                  <a:lnTo>
                    <a:pt x="43" y="166"/>
                  </a:lnTo>
                  <a:lnTo>
                    <a:pt x="81" y="113"/>
                  </a:lnTo>
                  <a:lnTo>
                    <a:pt x="81" y="113"/>
                  </a:lnTo>
                  <a:lnTo>
                    <a:pt x="122" y="60"/>
                  </a:lnTo>
                  <a:lnTo>
                    <a:pt x="143" y="33"/>
                  </a:lnTo>
                  <a:lnTo>
                    <a:pt x="166" y="8"/>
                  </a:lnTo>
                  <a:lnTo>
                    <a:pt x="166" y="8"/>
                  </a:lnTo>
                  <a:lnTo>
                    <a:pt x="167" y="6"/>
                  </a:lnTo>
                  <a:lnTo>
                    <a:pt x="167" y="4"/>
                  </a:lnTo>
                  <a:lnTo>
                    <a:pt x="166" y="3"/>
                  </a:lnTo>
                  <a:lnTo>
                    <a:pt x="165" y="1"/>
                  </a:lnTo>
                  <a:lnTo>
                    <a:pt x="164" y="0"/>
                  </a:lnTo>
                  <a:lnTo>
                    <a:pt x="162" y="0"/>
                  </a:lnTo>
                  <a:lnTo>
                    <a:pt x="161" y="0"/>
                  </a:lnTo>
                  <a:lnTo>
                    <a:pt x="158" y="1"/>
                  </a:lnTo>
                  <a:lnTo>
                    <a:pt x="15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1" name="chenying0907 443"/>
            <p:cNvSpPr/>
            <p:nvPr/>
          </p:nvSpPr>
          <p:spPr bwMode="auto">
            <a:xfrm>
              <a:off x="6443663" y="3109913"/>
              <a:ext cx="95250" cy="120650"/>
            </a:xfrm>
            <a:custGeom>
              <a:avLst/>
              <a:gdLst/>
              <a:ahLst/>
              <a:cxnLst>
                <a:cxn ang="0">
                  <a:pos x="171" y="3"/>
                </a:cxn>
                <a:cxn ang="0">
                  <a:pos x="171" y="3"/>
                </a:cxn>
                <a:cxn ang="0">
                  <a:pos x="147" y="34"/>
                </a:cxn>
                <a:cxn ang="0">
                  <a:pos x="123" y="63"/>
                </a:cxn>
                <a:cxn ang="0">
                  <a:pos x="73" y="123"/>
                </a:cxn>
                <a:cxn ang="0">
                  <a:pos x="73" y="123"/>
                </a:cxn>
                <a:cxn ang="0">
                  <a:pos x="50" y="152"/>
                </a:cxn>
                <a:cxn ang="0">
                  <a:pos x="27" y="180"/>
                </a:cxn>
                <a:cxn ang="0">
                  <a:pos x="27" y="180"/>
                </a:cxn>
                <a:cxn ang="0">
                  <a:pos x="18" y="190"/>
                </a:cxn>
                <a:cxn ang="0">
                  <a:pos x="10" y="200"/>
                </a:cxn>
                <a:cxn ang="0">
                  <a:pos x="4" y="210"/>
                </a:cxn>
                <a:cxn ang="0">
                  <a:pos x="2" y="216"/>
                </a:cxn>
                <a:cxn ang="0">
                  <a:pos x="0" y="223"/>
                </a:cxn>
                <a:cxn ang="0">
                  <a:pos x="0" y="223"/>
                </a:cxn>
                <a:cxn ang="0">
                  <a:pos x="1" y="225"/>
                </a:cxn>
                <a:cxn ang="0">
                  <a:pos x="1" y="226"/>
                </a:cxn>
                <a:cxn ang="0">
                  <a:pos x="4" y="228"/>
                </a:cxn>
                <a:cxn ang="0">
                  <a:pos x="6" y="228"/>
                </a:cxn>
                <a:cxn ang="0">
                  <a:pos x="7" y="228"/>
                </a:cxn>
                <a:cxn ang="0">
                  <a:pos x="9" y="227"/>
                </a:cxn>
                <a:cxn ang="0">
                  <a:pos x="9" y="225"/>
                </a:cxn>
                <a:cxn ang="0">
                  <a:pos x="9" y="225"/>
                </a:cxn>
                <a:cxn ang="0">
                  <a:pos x="12" y="216"/>
                </a:cxn>
                <a:cxn ang="0">
                  <a:pos x="15" y="209"/>
                </a:cxn>
                <a:cxn ang="0">
                  <a:pos x="19" y="202"/>
                </a:cxn>
                <a:cxn ang="0">
                  <a:pos x="25" y="195"/>
                </a:cxn>
                <a:cxn ang="0">
                  <a:pos x="37" y="181"/>
                </a:cxn>
                <a:cxn ang="0">
                  <a:pos x="48" y="169"/>
                </a:cxn>
                <a:cxn ang="0">
                  <a:pos x="48" y="169"/>
                </a:cxn>
                <a:cxn ang="0">
                  <a:pos x="69" y="143"/>
                </a:cxn>
                <a:cxn ang="0">
                  <a:pos x="91" y="117"/>
                </a:cxn>
                <a:cxn ang="0">
                  <a:pos x="91" y="117"/>
                </a:cxn>
                <a:cxn ang="0">
                  <a:pos x="112" y="90"/>
                </a:cxn>
                <a:cxn ang="0">
                  <a:pos x="136" y="66"/>
                </a:cxn>
                <a:cxn ang="0">
                  <a:pos x="136" y="66"/>
                </a:cxn>
                <a:cxn ang="0">
                  <a:pos x="147" y="52"/>
                </a:cxn>
                <a:cxn ang="0">
                  <a:pos x="159" y="38"/>
                </a:cxn>
                <a:cxn ang="0">
                  <a:pos x="179" y="8"/>
                </a:cxn>
                <a:cxn ang="0">
                  <a:pos x="179" y="8"/>
                </a:cxn>
                <a:cxn ang="0">
                  <a:pos x="180" y="6"/>
                </a:cxn>
                <a:cxn ang="0">
                  <a:pos x="180" y="5"/>
                </a:cxn>
                <a:cxn ang="0">
                  <a:pos x="179" y="3"/>
                </a:cxn>
                <a:cxn ang="0">
                  <a:pos x="178" y="2"/>
                </a:cxn>
                <a:cxn ang="0">
                  <a:pos x="174" y="0"/>
                </a:cxn>
                <a:cxn ang="0">
                  <a:pos x="173" y="2"/>
                </a:cxn>
                <a:cxn ang="0">
                  <a:pos x="171" y="3"/>
                </a:cxn>
                <a:cxn ang="0">
                  <a:pos x="171" y="3"/>
                </a:cxn>
              </a:cxnLst>
              <a:rect l="0" t="0" r="r" b="b"/>
              <a:pathLst>
                <a:path w="180" h="228">
                  <a:moveTo>
                    <a:pt x="171" y="3"/>
                  </a:moveTo>
                  <a:lnTo>
                    <a:pt x="171" y="3"/>
                  </a:lnTo>
                  <a:lnTo>
                    <a:pt x="147" y="34"/>
                  </a:lnTo>
                  <a:lnTo>
                    <a:pt x="123" y="63"/>
                  </a:lnTo>
                  <a:lnTo>
                    <a:pt x="73" y="123"/>
                  </a:lnTo>
                  <a:lnTo>
                    <a:pt x="73" y="123"/>
                  </a:lnTo>
                  <a:lnTo>
                    <a:pt x="50" y="152"/>
                  </a:lnTo>
                  <a:lnTo>
                    <a:pt x="27" y="180"/>
                  </a:lnTo>
                  <a:lnTo>
                    <a:pt x="27" y="180"/>
                  </a:lnTo>
                  <a:lnTo>
                    <a:pt x="18" y="190"/>
                  </a:lnTo>
                  <a:lnTo>
                    <a:pt x="10" y="200"/>
                  </a:lnTo>
                  <a:lnTo>
                    <a:pt x="4" y="210"/>
                  </a:lnTo>
                  <a:lnTo>
                    <a:pt x="2" y="216"/>
                  </a:lnTo>
                  <a:lnTo>
                    <a:pt x="0" y="223"/>
                  </a:lnTo>
                  <a:lnTo>
                    <a:pt x="0" y="223"/>
                  </a:lnTo>
                  <a:lnTo>
                    <a:pt x="1" y="225"/>
                  </a:lnTo>
                  <a:lnTo>
                    <a:pt x="1" y="226"/>
                  </a:lnTo>
                  <a:lnTo>
                    <a:pt x="4" y="228"/>
                  </a:lnTo>
                  <a:lnTo>
                    <a:pt x="6" y="228"/>
                  </a:lnTo>
                  <a:lnTo>
                    <a:pt x="7" y="228"/>
                  </a:lnTo>
                  <a:lnTo>
                    <a:pt x="9" y="227"/>
                  </a:lnTo>
                  <a:lnTo>
                    <a:pt x="9" y="225"/>
                  </a:lnTo>
                  <a:lnTo>
                    <a:pt x="9" y="225"/>
                  </a:lnTo>
                  <a:lnTo>
                    <a:pt x="12" y="216"/>
                  </a:lnTo>
                  <a:lnTo>
                    <a:pt x="15" y="209"/>
                  </a:lnTo>
                  <a:lnTo>
                    <a:pt x="19" y="202"/>
                  </a:lnTo>
                  <a:lnTo>
                    <a:pt x="25" y="195"/>
                  </a:lnTo>
                  <a:lnTo>
                    <a:pt x="37" y="181"/>
                  </a:lnTo>
                  <a:lnTo>
                    <a:pt x="48" y="169"/>
                  </a:lnTo>
                  <a:lnTo>
                    <a:pt x="48" y="169"/>
                  </a:lnTo>
                  <a:lnTo>
                    <a:pt x="69" y="143"/>
                  </a:lnTo>
                  <a:lnTo>
                    <a:pt x="91" y="117"/>
                  </a:lnTo>
                  <a:lnTo>
                    <a:pt x="91" y="117"/>
                  </a:lnTo>
                  <a:lnTo>
                    <a:pt x="112" y="90"/>
                  </a:lnTo>
                  <a:lnTo>
                    <a:pt x="136" y="66"/>
                  </a:lnTo>
                  <a:lnTo>
                    <a:pt x="136" y="66"/>
                  </a:lnTo>
                  <a:lnTo>
                    <a:pt x="147" y="52"/>
                  </a:lnTo>
                  <a:lnTo>
                    <a:pt x="159" y="38"/>
                  </a:lnTo>
                  <a:lnTo>
                    <a:pt x="179" y="8"/>
                  </a:lnTo>
                  <a:lnTo>
                    <a:pt x="179" y="8"/>
                  </a:lnTo>
                  <a:lnTo>
                    <a:pt x="180" y="6"/>
                  </a:lnTo>
                  <a:lnTo>
                    <a:pt x="180" y="5"/>
                  </a:lnTo>
                  <a:lnTo>
                    <a:pt x="179" y="3"/>
                  </a:lnTo>
                  <a:lnTo>
                    <a:pt x="178" y="2"/>
                  </a:lnTo>
                  <a:lnTo>
                    <a:pt x="174" y="0"/>
                  </a:lnTo>
                  <a:lnTo>
                    <a:pt x="173" y="2"/>
                  </a:lnTo>
                  <a:lnTo>
                    <a:pt x="171" y="3"/>
                  </a:lnTo>
                  <a:lnTo>
                    <a:pt x="171"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2" name="chenying0907 444"/>
            <p:cNvSpPr/>
            <p:nvPr/>
          </p:nvSpPr>
          <p:spPr bwMode="auto">
            <a:xfrm>
              <a:off x="6483351" y="3103563"/>
              <a:ext cx="100013" cy="117475"/>
            </a:xfrm>
            <a:custGeom>
              <a:avLst/>
              <a:gdLst/>
              <a:ahLst/>
              <a:cxnLst>
                <a:cxn ang="0">
                  <a:pos x="180" y="4"/>
                </a:cxn>
                <a:cxn ang="0">
                  <a:pos x="180" y="4"/>
                </a:cxn>
                <a:cxn ang="0">
                  <a:pos x="178" y="12"/>
                </a:cxn>
                <a:cxn ang="0">
                  <a:pos x="174" y="21"/>
                </a:cxn>
                <a:cxn ang="0">
                  <a:pos x="168" y="29"/>
                </a:cxn>
                <a:cxn ang="0">
                  <a:pos x="161" y="37"/>
                </a:cxn>
                <a:cxn ang="0">
                  <a:pos x="148" y="53"/>
                </a:cxn>
                <a:cxn ang="0">
                  <a:pos x="135" y="67"/>
                </a:cxn>
                <a:cxn ang="0">
                  <a:pos x="135" y="67"/>
                </a:cxn>
                <a:cxn ang="0">
                  <a:pos x="111" y="98"/>
                </a:cxn>
                <a:cxn ang="0">
                  <a:pos x="97" y="114"/>
                </a:cxn>
                <a:cxn ang="0">
                  <a:pos x="85" y="128"/>
                </a:cxn>
                <a:cxn ang="0">
                  <a:pos x="85" y="128"/>
                </a:cxn>
                <a:cxn ang="0">
                  <a:pos x="73" y="138"/>
                </a:cxn>
                <a:cxn ang="0">
                  <a:pos x="63" y="149"/>
                </a:cxn>
                <a:cxn ang="0">
                  <a:pos x="40" y="169"/>
                </a:cxn>
                <a:cxn ang="0">
                  <a:pos x="29" y="181"/>
                </a:cxn>
                <a:cxn ang="0">
                  <a:pos x="19" y="191"/>
                </a:cxn>
                <a:cxn ang="0">
                  <a:pos x="9" y="203"/>
                </a:cxn>
                <a:cxn ang="0">
                  <a:pos x="0" y="215"/>
                </a:cxn>
                <a:cxn ang="0">
                  <a:pos x="0" y="215"/>
                </a:cxn>
                <a:cxn ang="0">
                  <a:pos x="0" y="217"/>
                </a:cxn>
                <a:cxn ang="0">
                  <a:pos x="0" y="220"/>
                </a:cxn>
                <a:cxn ang="0">
                  <a:pos x="2" y="221"/>
                </a:cxn>
                <a:cxn ang="0">
                  <a:pos x="4" y="222"/>
                </a:cxn>
                <a:cxn ang="0">
                  <a:pos x="4" y="222"/>
                </a:cxn>
                <a:cxn ang="0">
                  <a:pos x="9" y="222"/>
                </a:cxn>
                <a:cxn ang="0">
                  <a:pos x="14" y="221"/>
                </a:cxn>
                <a:cxn ang="0">
                  <a:pos x="18" y="219"/>
                </a:cxn>
                <a:cxn ang="0">
                  <a:pos x="21" y="217"/>
                </a:cxn>
                <a:cxn ang="0">
                  <a:pos x="21" y="217"/>
                </a:cxn>
                <a:cxn ang="0">
                  <a:pos x="23" y="215"/>
                </a:cxn>
                <a:cxn ang="0">
                  <a:pos x="23" y="214"/>
                </a:cxn>
                <a:cxn ang="0">
                  <a:pos x="23" y="211"/>
                </a:cxn>
                <a:cxn ang="0">
                  <a:pos x="21" y="208"/>
                </a:cxn>
                <a:cxn ang="0">
                  <a:pos x="19" y="208"/>
                </a:cxn>
                <a:cxn ang="0">
                  <a:pos x="17" y="209"/>
                </a:cxn>
                <a:cxn ang="0">
                  <a:pos x="17" y="209"/>
                </a:cxn>
                <a:cxn ang="0">
                  <a:pos x="28" y="195"/>
                </a:cxn>
                <a:cxn ang="0">
                  <a:pos x="39" y="183"/>
                </a:cxn>
                <a:cxn ang="0">
                  <a:pos x="65" y="158"/>
                </a:cxn>
                <a:cxn ang="0">
                  <a:pos x="90" y="134"/>
                </a:cxn>
                <a:cxn ang="0">
                  <a:pos x="102" y="122"/>
                </a:cxn>
                <a:cxn ang="0">
                  <a:pos x="113" y="110"/>
                </a:cxn>
                <a:cxn ang="0">
                  <a:pos x="113" y="110"/>
                </a:cxn>
                <a:cxn ang="0">
                  <a:pos x="164" y="46"/>
                </a:cxn>
                <a:cxn ang="0">
                  <a:pos x="164" y="46"/>
                </a:cxn>
                <a:cxn ang="0">
                  <a:pos x="173" y="35"/>
                </a:cxn>
                <a:cxn ang="0">
                  <a:pos x="180" y="27"/>
                </a:cxn>
                <a:cxn ang="0">
                  <a:pos x="183" y="22"/>
                </a:cxn>
                <a:cxn ang="0">
                  <a:pos x="186" y="17"/>
                </a:cxn>
                <a:cxn ang="0">
                  <a:pos x="188" y="10"/>
                </a:cxn>
                <a:cxn ang="0">
                  <a:pos x="189" y="4"/>
                </a:cxn>
                <a:cxn ang="0">
                  <a:pos x="189" y="4"/>
                </a:cxn>
                <a:cxn ang="0">
                  <a:pos x="189" y="2"/>
                </a:cxn>
                <a:cxn ang="0">
                  <a:pos x="188" y="1"/>
                </a:cxn>
                <a:cxn ang="0">
                  <a:pos x="187" y="0"/>
                </a:cxn>
                <a:cxn ang="0">
                  <a:pos x="185" y="0"/>
                </a:cxn>
                <a:cxn ang="0">
                  <a:pos x="182" y="1"/>
                </a:cxn>
                <a:cxn ang="0">
                  <a:pos x="181" y="2"/>
                </a:cxn>
                <a:cxn ang="0">
                  <a:pos x="180" y="4"/>
                </a:cxn>
                <a:cxn ang="0">
                  <a:pos x="180" y="4"/>
                </a:cxn>
              </a:cxnLst>
              <a:rect l="0" t="0" r="r" b="b"/>
              <a:pathLst>
                <a:path w="189" h="222">
                  <a:moveTo>
                    <a:pt x="180" y="4"/>
                  </a:moveTo>
                  <a:lnTo>
                    <a:pt x="180" y="4"/>
                  </a:lnTo>
                  <a:lnTo>
                    <a:pt x="178" y="12"/>
                  </a:lnTo>
                  <a:lnTo>
                    <a:pt x="174" y="21"/>
                  </a:lnTo>
                  <a:lnTo>
                    <a:pt x="168" y="29"/>
                  </a:lnTo>
                  <a:lnTo>
                    <a:pt x="161" y="37"/>
                  </a:lnTo>
                  <a:lnTo>
                    <a:pt x="148" y="53"/>
                  </a:lnTo>
                  <a:lnTo>
                    <a:pt x="135" y="67"/>
                  </a:lnTo>
                  <a:lnTo>
                    <a:pt x="135" y="67"/>
                  </a:lnTo>
                  <a:lnTo>
                    <a:pt x="111" y="98"/>
                  </a:lnTo>
                  <a:lnTo>
                    <a:pt x="97" y="114"/>
                  </a:lnTo>
                  <a:lnTo>
                    <a:pt x="85" y="128"/>
                  </a:lnTo>
                  <a:lnTo>
                    <a:pt x="85" y="128"/>
                  </a:lnTo>
                  <a:lnTo>
                    <a:pt x="73" y="138"/>
                  </a:lnTo>
                  <a:lnTo>
                    <a:pt x="63" y="149"/>
                  </a:lnTo>
                  <a:lnTo>
                    <a:pt x="40" y="169"/>
                  </a:lnTo>
                  <a:lnTo>
                    <a:pt x="29" y="181"/>
                  </a:lnTo>
                  <a:lnTo>
                    <a:pt x="19" y="191"/>
                  </a:lnTo>
                  <a:lnTo>
                    <a:pt x="9" y="203"/>
                  </a:lnTo>
                  <a:lnTo>
                    <a:pt x="0" y="215"/>
                  </a:lnTo>
                  <a:lnTo>
                    <a:pt x="0" y="215"/>
                  </a:lnTo>
                  <a:lnTo>
                    <a:pt x="0" y="217"/>
                  </a:lnTo>
                  <a:lnTo>
                    <a:pt x="0" y="220"/>
                  </a:lnTo>
                  <a:lnTo>
                    <a:pt x="2" y="221"/>
                  </a:lnTo>
                  <a:lnTo>
                    <a:pt x="4" y="222"/>
                  </a:lnTo>
                  <a:lnTo>
                    <a:pt x="4" y="222"/>
                  </a:lnTo>
                  <a:lnTo>
                    <a:pt x="9" y="222"/>
                  </a:lnTo>
                  <a:lnTo>
                    <a:pt x="14" y="221"/>
                  </a:lnTo>
                  <a:lnTo>
                    <a:pt x="18" y="219"/>
                  </a:lnTo>
                  <a:lnTo>
                    <a:pt x="21" y="217"/>
                  </a:lnTo>
                  <a:lnTo>
                    <a:pt x="21" y="217"/>
                  </a:lnTo>
                  <a:lnTo>
                    <a:pt x="23" y="215"/>
                  </a:lnTo>
                  <a:lnTo>
                    <a:pt x="23" y="214"/>
                  </a:lnTo>
                  <a:lnTo>
                    <a:pt x="23" y="211"/>
                  </a:lnTo>
                  <a:lnTo>
                    <a:pt x="21" y="208"/>
                  </a:lnTo>
                  <a:lnTo>
                    <a:pt x="19" y="208"/>
                  </a:lnTo>
                  <a:lnTo>
                    <a:pt x="17" y="209"/>
                  </a:lnTo>
                  <a:lnTo>
                    <a:pt x="17" y="209"/>
                  </a:lnTo>
                  <a:lnTo>
                    <a:pt x="28" y="195"/>
                  </a:lnTo>
                  <a:lnTo>
                    <a:pt x="39" y="183"/>
                  </a:lnTo>
                  <a:lnTo>
                    <a:pt x="65" y="158"/>
                  </a:lnTo>
                  <a:lnTo>
                    <a:pt x="90" y="134"/>
                  </a:lnTo>
                  <a:lnTo>
                    <a:pt x="102" y="122"/>
                  </a:lnTo>
                  <a:lnTo>
                    <a:pt x="113" y="110"/>
                  </a:lnTo>
                  <a:lnTo>
                    <a:pt x="113" y="110"/>
                  </a:lnTo>
                  <a:lnTo>
                    <a:pt x="164" y="46"/>
                  </a:lnTo>
                  <a:lnTo>
                    <a:pt x="164" y="46"/>
                  </a:lnTo>
                  <a:lnTo>
                    <a:pt x="173" y="35"/>
                  </a:lnTo>
                  <a:lnTo>
                    <a:pt x="180" y="27"/>
                  </a:lnTo>
                  <a:lnTo>
                    <a:pt x="183" y="22"/>
                  </a:lnTo>
                  <a:lnTo>
                    <a:pt x="186" y="17"/>
                  </a:lnTo>
                  <a:lnTo>
                    <a:pt x="188" y="10"/>
                  </a:lnTo>
                  <a:lnTo>
                    <a:pt x="189" y="4"/>
                  </a:lnTo>
                  <a:lnTo>
                    <a:pt x="189" y="4"/>
                  </a:lnTo>
                  <a:lnTo>
                    <a:pt x="189" y="2"/>
                  </a:lnTo>
                  <a:lnTo>
                    <a:pt x="188" y="1"/>
                  </a:lnTo>
                  <a:lnTo>
                    <a:pt x="187" y="0"/>
                  </a:lnTo>
                  <a:lnTo>
                    <a:pt x="185" y="0"/>
                  </a:lnTo>
                  <a:lnTo>
                    <a:pt x="182" y="1"/>
                  </a:lnTo>
                  <a:lnTo>
                    <a:pt x="181" y="2"/>
                  </a:lnTo>
                  <a:lnTo>
                    <a:pt x="180" y="4"/>
                  </a:lnTo>
                  <a:lnTo>
                    <a:pt x="180"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3" name="chenying0907 445"/>
            <p:cNvSpPr/>
            <p:nvPr/>
          </p:nvSpPr>
          <p:spPr bwMode="auto">
            <a:xfrm>
              <a:off x="6530976" y="3109913"/>
              <a:ext cx="85725" cy="107950"/>
            </a:xfrm>
            <a:custGeom>
              <a:avLst/>
              <a:gdLst/>
              <a:ahLst/>
              <a:cxnLst>
                <a:cxn ang="0">
                  <a:pos x="153" y="2"/>
                </a:cxn>
                <a:cxn ang="0">
                  <a:pos x="153" y="2"/>
                </a:cxn>
                <a:cxn ang="0">
                  <a:pos x="144" y="11"/>
                </a:cxn>
                <a:cxn ang="0">
                  <a:pos x="134" y="21"/>
                </a:cxn>
                <a:cxn ang="0">
                  <a:pos x="127" y="31"/>
                </a:cxn>
                <a:cxn ang="0">
                  <a:pos x="119" y="42"/>
                </a:cxn>
                <a:cxn ang="0">
                  <a:pos x="91" y="86"/>
                </a:cxn>
                <a:cxn ang="0">
                  <a:pos x="91" y="86"/>
                </a:cxn>
                <a:cxn ang="0">
                  <a:pos x="70" y="114"/>
                </a:cxn>
                <a:cxn ang="0">
                  <a:pos x="47" y="142"/>
                </a:cxn>
                <a:cxn ang="0">
                  <a:pos x="25" y="170"/>
                </a:cxn>
                <a:cxn ang="0">
                  <a:pos x="1" y="197"/>
                </a:cxn>
                <a:cxn ang="0">
                  <a:pos x="1" y="197"/>
                </a:cxn>
                <a:cxn ang="0">
                  <a:pos x="0" y="198"/>
                </a:cxn>
                <a:cxn ang="0">
                  <a:pos x="0" y="200"/>
                </a:cxn>
                <a:cxn ang="0">
                  <a:pos x="1" y="202"/>
                </a:cxn>
                <a:cxn ang="0">
                  <a:pos x="2" y="203"/>
                </a:cxn>
                <a:cxn ang="0">
                  <a:pos x="3" y="204"/>
                </a:cxn>
                <a:cxn ang="0">
                  <a:pos x="4" y="204"/>
                </a:cxn>
                <a:cxn ang="0">
                  <a:pos x="6" y="204"/>
                </a:cxn>
                <a:cxn ang="0">
                  <a:pos x="8" y="203"/>
                </a:cxn>
                <a:cxn ang="0">
                  <a:pos x="23" y="188"/>
                </a:cxn>
                <a:cxn ang="0">
                  <a:pos x="23" y="188"/>
                </a:cxn>
                <a:cxn ang="0">
                  <a:pos x="24" y="187"/>
                </a:cxn>
                <a:cxn ang="0">
                  <a:pos x="24" y="185"/>
                </a:cxn>
                <a:cxn ang="0">
                  <a:pos x="24" y="185"/>
                </a:cxn>
                <a:cxn ang="0">
                  <a:pos x="55" y="149"/>
                </a:cxn>
                <a:cxn ang="0">
                  <a:pos x="84" y="111"/>
                </a:cxn>
                <a:cxn ang="0">
                  <a:pos x="84" y="111"/>
                </a:cxn>
                <a:cxn ang="0">
                  <a:pos x="93" y="99"/>
                </a:cxn>
                <a:cxn ang="0">
                  <a:pos x="102" y="85"/>
                </a:cxn>
                <a:cxn ang="0">
                  <a:pos x="119" y="57"/>
                </a:cxn>
                <a:cxn ang="0">
                  <a:pos x="128" y="45"/>
                </a:cxn>
                <a:cxn ang="0">
                  <a:pos x="137" y="31"/>
                </a:cxn>
                <a:cxn ang="0">
                  <a:pos x="148" y="20"/>
                </a:cxn>
                <a:cxn ang="0">
                  <a:pos x="160" y="9"/>
                </a:cxn>
                <a:cxn ang="0">
                  <a:pos x="160" y="9"/>
                </a:cxn>
                <a:cxn ang="0">
                  <a:pos x="161" y="7"/>
                </a:cxn>
                <a:cxn ang="0">
                  <a:pos x="161" y="6"/>
                </a:cxn>
                <a:cxn ang="0">
                  <a:pos x="161" y="4"/>
                </a:cxn>
                <a:cxn ang="0">
                  <a:pos x="160" y="3"/>
                </a:cxn>
                <a:cxn ang="0">
                  <a:pos x="157" y="0"/>
                </a:cxn>
                <a:cxn ang="0">
                  <a:pos x="155" y="0"/>
                </a:cxn>
                <a:cxn ang="0">
                  <a:pos x="153" y="2"/>
                </a:cxn>
                <a:cxn ang="0">
                  <a:pos x="153" y="2"/>
                </a:cxn>
              </a:cxnLst>
              <a:rect l="0" t="0" r="r" b="b"/>
              <a:pathLst>
                <a:path w="161" h="204">
                  <a:moveTo>
                    <a:pt x="153" y="2"/>
                  </a:moveTo>
                  <a:lnTo>
                    <a:pt x="153" y="2"/>
                  </a:lnTo>
                  <a:lnTo>
                    <a:pt x="144" y="11"/>
                  </a:lnTo>
                  <a:lnTo>
                    <a:pt x="134" y="21"/>
                  </a:lnTo>
                  <a:lnTo>
                    <a:pt x="127" y="31"/>
                  </a:lnTo>
                  <a:lnTo>
                    <a:pt x="119" y="42"/>
                  </a:lnTo>
                  <a:lnTo>
                    <a:pt x="91" y="86"/>
                  </a:lnTo>
                  <a:lnTo>
                    <a:pt x="91" y="86"/>
                  </a:lnTo>
                  <a:lnTo>
                    <a:pt x="70" y="114"/>
                  </a:lnTo>
                  <a:lnTo>
                    <a:pt x="47" y="142"/>
                  </a:lnTo>
                  <a:lnTo>
                    <a:pt x="25" y="170"/>
                  </a:lnTo>
                  <a:lnTo>
                    <a:pt x="1" y="197"/>
                  </a:lnTo>
                  <a:lnTo>
                    <a:pt x="1" y="197"/>
                  </a:lnTo>
                  <a:lnTo>
                    <a:pt x="0" y="198"/>
                  </a:lnTo>
                  <a:lnTo>
                    <a:pt x="0" y="200"/>
                  </a:lnTo>
                  <a:lnTo>
                    <a:pt x="1" y="202"/>
                  </a:lnTo>
                  <a:lnTo>
                    <a:pt x="2" y="203"/>
                  </a:lnTo>
                  <a:lnTo>
                    <a:pt x="3" y="204"/>
                  </a:lnTo>
                  <a:lnTo>
                    <a:pt x="4" y="204"/>
                  </a:lnTo>
                  <a:lnTo>
                    <a:pt x="6" y="204"/>
                  </a:lnTo>
                  <a:lnTo>
                    <a:pt x="8" y="203"/>
                  </a:lnTo>
                  <a:lnTo>
                    <a:pt x="23" y="188"/>
                  </a:lnTo>
                  <a:lnTo>
                    <a:pt x="23" y="188"/>
                  </a:lnTo>
                  <a:lnTo>
                    <a:pt x="24" y="187"/>
                  </a:lnTo>
                  <a:lnTo>
                    <a:pt x="24" y="185"/>
                  </a:lnTo>
                  <a:lnTo>
                    <a:pt x="24" y="185"/>
                  </a:lnTo>
                  <a:lnTo>
                    <a:pt x="55" y="149"/>
                  </a:lnTo>
                  <a:lnTo>
                    <a:pt x="84" y="111"/>
                  </a:lnTo>
                  <a:lnTo>
                    <a:pt x="84" y="111"/>
                  </a:lnTo>
                  <a:lnTo>
                    <a:pt x="93" y="99"/>
                  </a:lnTo>
                  <a:lnTo>
                    <a:pt x="102" y="85"/>
                  </a:lnTo>
                  <a:lnTo>
                    <a:pt x="119" y="57"/>
                  </a:lnTo>
                  <a:lnTo>
                    <a:pt x="128" y="45"/>
                  </a:lnTo>
                  <a:lnTo>
                    <a:pt x="137" y="31"/>
                  </a:lnTo>
                  <a:lnTo>
                    <a:pt x="148" y="20"/>
                  </a:lnTo>
                  <a:lnTo>
                    <a:pt x="160" y="9"/>
                  </a:lnTo>
                  <a:lnTo>
                    <a:pt x="160" y="9"/>
                  </a:lnTo>
                  <a:lnTo>
                    <a:pt x="161" y="7"/>
                  </a:lnTo>
                  <a:lnTo>
                    <a:pt x="161" y="6"/>
                  </a:lnTo>
                  <a:lnTo>
                    <a:pt x="161" y="4"/>
                  </a:lnTo>
                  <a:lnTo>
                    <a:pt x="160" y="3"/>
                  </a:lnTo>
                  <a:lnTo>
                    <a:pt x="157" y="0"/>
                  </a:lnTo>
                  <a:lnTo>
                    <a:pt x="155" y="0"/>
                  </a:lnTo>
                  <a:lnTo>
                    <a:pt x="153" y="2"/>
                  </a:lnTo>
                  <a:lnTo>
                    <a:pt x="153"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4" name="chenying0907 446"/>
            <p:cNvSpPr/>
            <p:nvPr/>
          </p:nvSpPr>
          <p:spPr bwMode="auto">
            <a:xfrm>
              <a:off x="6581776" y="3121025"/>
              <a:ext cx="65088" cy="84138"/>
            </a:xfrm>
            <a:custGeom>
              <a:avLst/>
              <a:gdLst/>
              <a:ahLst/>
              <a:cxnLst>
                <a:cxn ang="0">
                  <a:pos x="119" y="0"/>
                </a:cxn>
                <a:cxn ang="0">
                  <a:pos x="114" y="0"/>
                </a:cxn>
                <a:cxn ang="0">
                  <a:pos x="114" y="0"/>
                </a:cxn>
                <a:cxn ang="0">
                  <a:pos x="111" y="1"/>
                </a:cxn>
                <a:cxn ang="0">
                  <a:pos x="109" y="3"/>
                </a:cxn>
                <a:cxn ang="0">
                  <a:pos x="109" y="5"/>
                </a:cxn>
                <a:cxn ang="0">
                  <a:pos x="109" y="7"/>
                </a:cxn>
                <a:cxn ang="0">
                  <a:pos x="109" y="7"/>
                </a:cxn>
                <a:cxn ang="0">
                  <a:pos x="97" y="24"/>
                </a:cxn>
                <a:cxn ang="0">
                  <a:pos x="86" y="40"/>
                </a:cxn>
                <a:cxn ang="0">
                  <a:pos x="63" y="75"/>
                </a:cxn>
                <a:cxn ang="0">
                  <a:pos x="63" y="75"/>
                </a:cxn>
                <a:cxn ang="0">
                  <a:pos x="47" y="95"/>
                </a:cxn>
                <a:cxn ang="0">
                  <a:pos x="31" y="115"/>
                </a:cxn>
                <a:cxn ang="0">
                  <a:pos x="14" y="133"/>
                </a:cxn>
                <a:cxn ang="0">
                  <a:pos x="7" y="144"/>
                </a:cxn>
                <a:cxn ang="0">
                  <a:pos x="0" y="155"/>
                </a:cxn>
                <a:cxn ang="0">
                  <a:pos x="0" y="155"/>
                </a:cxn>
                <a:cxn ang="0">
                  <a:pos x="0" y="156"/>
                </a:cxn>
                <a:cxn ang="0">
                  <a:pos x="0" y="158"/>
                </a:cxn>
                <a:cxn ang="0">
                  <a:pos x="1" y="160"/>
                </a:cxn>
                <a:cxn ang="0">
                  <a:pos x="2" y="161"/>
                </a:cxn>
                <a:cxn ang="0">
                  <a:pos x="4" y="161"/>
                </a:cxn>
                <a:cxn ang="0">
                  <a:pos x="5" y="161"/>
                </a:cxn>
                <a:cxn ang="0">
                  <a:pos x="7" y="161"/>
                </a:cxn>
                <a:cxn ang="0">
                  <a:pos x="8" y="159"/>
                </a:cxn>
                <a:cxn ang="0">
                  <a:pos x="8" y="159"/>
                </a:cxn>
                <a:cxn ang="0">
                  <a:pos x="22" y="141"/>
                </a:cxn>
                <a:cxn ang="0">
                  <a:pos x="36" y="122"/>
                </a:cxn>
                <a:cxn ang="0">
                  <a:pos x="65" y="87"/>
                </a:cxn>
                <a:cxn ang="0">
                  <a:pos x="65" y="87"/>
                </a:cxn>
                <a:cxn ang="0">
                  <a:pos x="80" y="67"/>
                </a:cxn>
                <a:cxn ang="0">
                  <a:pos x="93" y="48"/>
                </a:cxn>
                <a:cxn ang="0">
                  <a:pos x="106" y="27"/>
                </a:cxn>
                <a:cxn ang="0">
                  <a:pos x="114" y="18"/>
                </a:cxn>
                <a:cxn ang="0">
                  <a:pos x="122" y="8"/>
                </a:cxn>
                <a:cxn ang="0">
                  <a:pos x="122" y="8"/>
                </a:cxn>
                <a:cxn ang="0">
                  <a:pos x="123" y="6"/>
                </a:cxn>
                <a:cxn ang="0">
                  <a:pos x="123" y="3"/>
                </a:cxn>
                <a:cxn ang="0">
                  <a:pos x="121" y="1"/>
                </a:cxn>
                <a:cxn ang="0">
                  <a:pos x="119" y="0"/>
                </a:cxn>
                <a:cxn ang="0">
                  <a:pos x="119" y="0"/>
                </a:cxn>
              </a:cxnLst>
              <a:rect l="0" t="0" r="r" b="b"/>
              <a:pathLst>
                <a:path w="123" h="161">
                  <a:moveTo>
                    <a:pt x="119" y="0"/>
                  </a:moveTo>
                  <a:lnTo>
                    <a:pt x="114" y="0"/>
                  </a:lnTo>
                  <a:lnTo>
                    <a:pt x="114" y="0"/>
                  </a:lnTo>
                  <a:lnTo>
                    <a:pt x="111" y="1"/>
                  </a:lnTo>
                  <a:lnTo>
                    <a:pt x="109" y="3"/>
                  </a:lnTo>
                  <a:lnTo>
                    <a:pt x="109" y="5"/>
                  </a:lnTo>
                  <a:lnTo>
                    <a:pt x="109" y="7"/>
                  </a:lnTo>
                  <a:lnTo>
                    <a:pt x="109" y="7"/>
                  </a:lnTo>
                  <a:lnTo>
                    <a:pt x="97" y="24"/>
                  </a:lnTo>
                  <a:lnTo>
                    <a:pt x="86" y="40"/>
                  </a:lnTo>
                  <a:lnTo>
                    <a:pt x="63" y="75"/>
                  </a:lnTo>
                  <a:lnTo>
                    <a:pt x="63" y="75"/>
                  </a:lnTo>
                  <a:lnTo>
                    <a:pt x="47" y="95"/>
                  </a:lnTo>
                  <a:lnTo>
                    <a:pt x="31" y="115"/>
                  </a:lnTo>
                  <a:lnTo>
                    <a:pt x="14" y="133"/>
                  </a:lnTo>
                  <a:lnTo>
                    <a:pt x="7" y="144"/>
                  </a:lnTo>
                  <a:lnTo>
                    <a:pt x="0" y="155"/>
                  </a:lnTo>
                  <a:lnTo>
                    <a:pt x="0" y="155"/>
                  </a:lnTo>
                  <a:lnTo>
                    <a:pt x="0" y="156"/>
                  </a:lnTo>
                  <a:lnTo>
                    <a:pt x="0" y="158"/>
                  </a:lnTo>
                  <a:lnTo>
                    <a:pt x="1" y="160"/>
                  </a:lnTo>
                  <a:lnTo>
                    <a:pt x="2" y="161"/>
                  </a:lnTo>
                  <a:lnTo>
                    <a:pt x="4" y="161"/>
                  </a:lnTo>
                  <a:lnTo>
                    <a:pt x="5" y="161"/>
                  </a:lnTo>
                  <a:lnTo>
                    <a:pt x="7" y="161"/>
                  </a:lnTo>
                  <a:lnTo>
                    <a:pt x="8" y="159"/>
                  </a:lnTo>
                  <a:lnTo>
                    <a:pt x="8" y="159"/>
                  </a:lnTo>
                  <a:lnTo>
                    <a:pt x="22" y="141"/>
                  </a:lnTo>
                  <a:lnTo>
                    <a:pt x="36" y="122"/>
                  </a:lnTo>
                  <a:lnTo>
                    <a:pt x="65" y="87"/>
                  </a:lnTo>
                  <a:lnTo>
                    <a:pt x="65" y="87"/>
                  </a:lnTo>
                  <a:lnTo>
                    <a:pt x="80" y="67"/>
                  </a:lnTo>
                  <a:lnTo>
                    <a:pt x="93" y="48"/>
                  </a:lnTo>
                  <a:lnTo>
                    <a:pt x="106" y="27"/>
                  </a:lnTo>
                  <a:lnTo>
                    <a:pt x="114" y="18"/>
                  </a:lnTo>
                  <a:lnTo>
                    <a:pt x="122" y="8"/>
                  </a:lnTo>
                  <a:lnTo>
                    <a:pt x="122" y="8"/>
                  </a:lnTo>
                  <a:lnTo>
                    <a:pt x="123" y="6"/>
                  </a:lnTo>
                  <a:lnTo>
                    <a:pt x="123" y="3"/>
                  </a:lnTo>
                  <a:lnTo>
                    <a:pt x="121" y="1"/>
                  </a:lnTo>
                  <a:lnTo>
                    <a:pt x="119" y="0"/>
                  </a:lnTo>
                  <a:lnTo>
                    <a:pt x="119"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5" name="chenying0907 447"/>
            <p:cNvSpPr/>
            <p:nvPr/>
          </p:nvSpPr>
          <p:spPr bwMode="auto">
            <a:xfrm>
              <a:off x="6604001" y="3140075"/>
              <a:ext cx="60325" cy="73025"/>
            </a:xfrm>
            <a:custGeom>
              <a:avLst/>
              <a:gdLst/>
              <a:ahLst/>
              <a:cxnLst>
                <a:cxn ang="0">
                  <a:pos x="105" y="3"/>
                </a:cxn>
                <a:cxn ang="0">
                  <a:pos x="105" y="3"/>
                </a:cxn>
                <a:cxn ang="0">
                  <a:pos x="101" y="13"/>
                </a:cxn>
                <a:cxn ang="0">
                  <a:pos x="95" y="21"/>
                </a:cxn>
                <a:cxn ang="0">
                  <a:pos x="89" y="29"/>
                </a:cxn>
                <a:cxn ang="0">
                  <a:pos x="82" y="36"/>
                </a:cxn>
                <a:cxn ang="0">
                  <a:pos x="67" y="51"/>
                </a:cxn>
                <a:cxn ang="0">
                  <a:pos x="54" y="65"/>
                </a:cxn>
                <a:cxn ang="0">
                  <a:pos x="54" y="65"/>
                </a:cxn>
                <a:cxn ang="0">
                  <a:pos x="26" y="97"/>
                </a:cxn>
                <a:cxn ang="0">
                  <a:pos x="14" y="114"/>
                </a:cxn>
                <a:cxn ang="0">
                  <a:pos x="1" y="130"/>
                </a:cxn>
                <a:cxn ang="0">
                  <a:pos x="1" y="130"/>
                </a:cxn>
                <a:cxn ang="0">
                  <a:pos x="0" y="133"/>
                </a:cxn>
                <a:cxn ang="0">
                  <a:pos x="0" y="135"/>
                </a:cxn>
                <a:cxn ang="0">
                  <a:pos x="1" y="136"/>
                </a:cxn>
                <a:cxn ang="0">
                  <a:pos x="2" y="137"/>
                </a:cxn>
                <a:cxn ang="0">
                  <a:pos x="7" y="138"/>
                </a:cxn>
                <a:cxn ang="0">
                  <a:pos x="8" y="137"/>
                </a:cxn>
                <a:cxn ang="0">
                  <a:pos x="10" y="136"/>
                </a:cxn>
                <a:cxn ang="0">
                  <a:pos x="10" y="136"/>
                </a:cxn>
                <a:cxn ang="0">
                  <a:pos x="24" y="116"/>
                </a:cxn>
                <a:cxn ang="0">
                  <a:pos x="39" y="97"/>
                </a:cxn>
                <a:cxn ang="0">
                  <a:pos x="71" y="60"/>
                </a:cxn>
                <a:cxn ang="0">
                  <a:pos x="71" y="60"/>
                </a:cxn>
                <a:cxn ang="0">
                  <a:pos x="82" y="48"/>
                </a:cxn>
                <a:cxn ang="0">
                  <a:pos x="94" y="35"/>
                </a:cxn>
                <a:cxn ang="0">
                  <a:pos x="101" y="29"/>
                </a:cxn>
                <a:cxn ang="0">
                  <a:pos x="106" y="22"/>
                </a:cxn>
                <a:cxn ang="0">
                  <a:pos x="111" y="15"/>
                </a:cxn>
                <a:cxn ang="0">
                  <a:pos x="114" y="6"/>
                </a:cxn>
                <a:cxn ang="0">
                  <a:pos x="114" y="6"/>
                </a:cxn>
                <a:cxn ang="0">
                  <a:pos x="114" y="4"/>
                </a:cxn>
                <a:cxn ang="0">
                  <a:pos x="114" y="2"/>
                </a:cxn>
                <a:cxn ang="0">
                  <a:pos x="113" y="1"/>
                </a:cxn>
                <a:cxn ang="0">
                  <a:pos x="111" y="1"/>
                </a:cxn>
                <a:cxn ang="0">
                  <a:pos x="109" y="0"/>
                </a:cxn>
                <a:cxn ang="0">
                  <a:pos x="108" y="1"/>
                </a:cxn>
                <a:cxn ang="0">
                  <a:pos x="106" y="2"/>
                </a:cxn>
                <a:cxn ang="0">
                  <a:pos x="105" y="3"/>
                </a:cxn>
                <a:cxn ang="0">
                  <a:pos x="105" y="3"/>
                </a:cxn>
              </a:cxnLst>
              <a:rect l="0" t="0" r="r" b="b"/>
              <a:pathLst>
                <a:path w="114" h="138">
                  <a:moveTo>
                    <a:pt x="105" y="3"/>
                  </a:moveTo>
                  <a:lnTo>
                    <a:pt x="105" y="3"/>
                  </a:lnTo>
                  <a:lnTo>
                    <a:pt x="101" y="13"/>
                  </a:lnTo>
                  <a:lnTo>
                    <a:pt x="95" y="21"/>
                  </a:lnTo>
                  <a:lnTo>
                    <a:pt x="89" y="29"/>
                  </a:lnTo>
                  <a:lnTo>
                    <a:pt x="82" y="36"/>
                  </a:lnTo>
                  <a:lnTo>
                    <a:pt x="67" y="51"/>
                  </a:lnTo>
                  <a:lnTo>
                    <a:pt x="54" y="65"/>
                  </a:lnTo>
                  <a:lnTo>
                    <a:pt x="54" y="65"/>
                  </a:lnTo>
                  <a:lnTo>
                    <a:pt x="26" y="97"/>
                  </a:lnTo>
                  <a:lnTo>
                    <a:pt x="14" y="114"/>
                  </a:lnTo>
                  <a:lnTo>
                    <a:pt x="1" y="130"/>
                  </a:lnTo>
                  <a:lnTo>
                    <a:pt x="1" y="130"/>
                  </a:lnTo>
                  <a:lnTo>
                    <a:pt x="0" y="133"/>
                  </a:lnTo>
                  <a:lnTo>
                    <a:pt x="0" y="135"/>
                  </a:lnTo>
                  <a:lnTo>
                    <a:pt x="1" y="136"/>
                  </a:lnTo>
                  <a:lnTo>
                    <a:pt x="2" y="137"/>
                  </a:lnTo>
                  <a:lnTo>
                    <a:pt x="7" y="138"/>
                  </a:lnTo>
                  <a:lnTo>
                    <a:pt x="8" y="137"/>
                  </a:lnTo>
                  <a:lnTo>
                    <a:pt x="10" y="136"/>
                  </a:lnTo>
                  <a:lnTo>
                    <a:pt x="10" y="136"/>
                  </a:lnTo>
                  <a:lnTo>
                    <a:pt x="24" y="116"/>
                  </a:lnTo>
                  <a:lnTo>
                    <a:pt x="39" y="97"/>
                  </a:lnTo>
                  <a:lnTo>
                    <a:pt x="71" y="60"/>
                  </a:lnTo>
                  <a:lnTo>
                    <a:pt x="71" y="60"/>
                  </a:lnTo>
                  <a:lnTo>
                    <a:pt x="82" y="48"/>
                  </a:lnTo>
                  <a:lnTo>
                    <a:pt x="94" y="35"/>
                  </a:lnTo>
                  <a:lnTo>
                    <a:pt x="101" y="29"/>
                  </a:lnTo>
                  <a:lnTo>
                    <a:pt x="106" y="22"/>
                  </a:lnTo>
                  <a:lnTo>
                    <a:pt x="111" y="15"/>
                  </a:lnTo>
                  <a:lnTo>
                    <a:pt x="114" y="6"/>
                  </a:lnTo>
                  <a:lnTo>
                    <a:pt x="114" y="6"/>
                  </a:lnTo>
                  <a:lnTo>
                    <a:pt x="114" y="4"/>
                  </a:lnTo>
                  <a:lnTo>
                    <a:pt x="114" y="2"/>
                  </a:lnTo>
                  <a:lnTo>
                    <a:pt x="113" y="1"/>
                  </a:lnTo>
                  <a:lnTo>
                    <a:pt x="111" y="1"/>
                  </a:lnTo>
                  <a:lnTo>
                    <a:pt x="109" y="0"/>
                  </a:lnTo>
                  <a:lnTo>
                    <a:pt x="108" y="1"/>
                  </a:lnTo>
                  <a:lnTo>
                    <a:pt x="106" y="2"/>
                  </a:lnTo>
                  <a:lnTo>
                    <a:pt x="105" y="3"/>
                  </a:lnTo>
                  <a:lnTo>
                    <a:pt x="10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6" name="chenying0907 448"/>
            <p:cNvSpPr/>
            <p:nvPr/>
          </p:nvSpPr>
          <p:spPr bwMode="auto">
            <a:xfrm>
              <a:off x="6634163" y="3143250"/>
              <a:ext cx="66675" cy="73025"/>
            </a:xfrm>
            <a:custGeom>
              <a:avLst/>
              <a:gdLst/>
              <a:ahLst/>
              <a:cxnLst>
                <a:cxn ang="0">
                  <a:pos x="122" y="0"/>
                </a:cxn>
                <a:cxn ang="0">
                  <a:pos x="122" y="0"/>
                </a:cxn>
                <a:cxn ang="0">
                  <a:pos x="116" y="3"/>
                </a:cxn>
                <a:cxn ang="0">
                  <a:pos x="110" y="6"/>
                </a:cxn>
                <a:cxn ang="0">
                  <a:pos x="103" y="11"/>
                </a:cxn>
                <a:cxn ang="0">
                  <a:pos x="98" y="16"/>
                </a:cxn>
                <a:cxn ang="0">
                  <a:pos x="89" y="28"/>
                </a:cxn>
                <a:cxn ang="0">
                  <a:pos x="80" y="41"/>
                </a:cxn>
                <a:cxn ang="0">
                  <a:pos x="80" y="41"/>
                </a:cxn>
                <a:cxn ang="0">
                  <a:pos x="61" y="63"/>
                </a:cxn>
                <a:cxn ang="0">
                  <a:pos x="42" y="86"/>
                </a:cxn>
                <a:cxn ang="0">
                  <a:pos x="22" y="108"/>
                </a:cxn>
                <a:cxn ang="0">
                  <a:pos x="2" y="130"/>
                </a:cxn>
                <a:cxn ang="0">
                  <a:pos x="2" y="130"/>
                </a:cxn>
                <a:cxn ang="0">
                  <a:pos x="0" y="132"/>
                </a:cxn>
                <a:cxn ang="0">
                  <a:pos x="0" y="133"/>
                </a:cxn>
                <a:cxn ang="0">
                  <a:pos x="1" y="135"/>
                </a:cxn>
                <a:cxn ang="0">
                  <a:pos x="2" y="136"/>
                </a:cxn>
                <a:cxn ang="0">
                  <a:pos x="3" y="137"/>
                </a:cxn>
                <a:cxn ang="0">
                  <a:pos x="5" y="138"/>
                </a:cxn>
                <a:cxn ang="0">
                  <a:pos x="6" y="138"/>
                </a:cxn>
                <a:cxn ang="0">
                  <a:pos x="8" y="136"/>
                </a:cxn>
                <a:cxn ang="0">
                  <a:pos x="8" y="136"/>
                </a:cxn>
                <a:cxn ang="0">
                  <a:pos x="15" y="133"/>
                </a:cxn>
                <a:cxn ang="0">
                  <a:pos x="15" y="133"/>
                </a:cxn>
                <a:cxn ang="0">
                  <a:pos x="17" y="132"/>
                </a:cxn>
                <a:cxn ang="0">
                  <a:pos x="19" y="131"/>
                </a:cxn>
                <a:cxn ang="0">
                  <a:pos x="19" y="128"/>
                </a:cxn>
                <a:cxn ang="0">
                  <a:pos x="19" y="125"/>
                </a:cxn>
                <a:cxn ang="0">
                  <a:pos x="19" y="125"/>
                </a:cxn>
                <a:cxn ang="0">
                  <a:pos x="50" y="91"/>
                </a:cxn>
                <a:cxn ang="0">
                  <a:pos x="80" y="55"/>
                </a:cxn>
                <a:cxn ang="0">
                  <a:pos x="80" y="55"/>
                </a:cxn>
                <a:cxn ang="0">
                  <a:pos x="89" y="43"/>
                </a:cxn>
                <a:cxn ang="0">
                  <a:pos x="99" y="28"/>
                </a:cxn>
                <a:cxn ang="0">
                  <a:pos x="105" y="22"/>
                </a:cxn>
                <a:cxn ang="0">
                  <a:pos x="112" y="16"/>
                </a:cxn>
                <a:cxn ang="0">
                  <a:pos x="118" y="12"/>
                </a:cxn>
                <a:cxn ang="0">
                  <a:pos x="125" y="10"/>
                </a:cxn>
                <a:cxn ang="0">
                  <a:pos x="125" y="10"/>
                </a:cxn>
                <a:cxn ang="0">
                  <a:pos x="127" y="9"/>
                </a:cxn>
                <a:cxn ang="0">
                  <a:pos x="128" y="8"/>
                </a:cxn>
                <a:cxn ang="0">
                  <a:pos x="128" y="6"/>
                </a:cxn>
                <a:cxn ang="0">
                  <a:pos x="128" y="5"/>
                </a:cxn>
                <a:cxn ang="0">
                  <a:pos x="126" y="1"/>
                </a:cxn>
                <a:cxn ang="0">
                  <a:pos x="124" y="0"/>
                </a:cxn>
                <a:cxn ang="0">
                  <a:pos x="122" y="0"/>
                </a:cxn>
                <a:cxn ang="0">
                  <a:pos x="122" y="0"/>
                </a:cxn>
              </a:cxnLst>
              <a:rect l="0" t="0" r="r" b="b"/>
              <a:pathLst>
                <a:path w="128" h="138">
                  <a:moveTo>
                    <a:pt x="122" y="0"/>
                  </a:moveTo>
                  <a:lnTo>
                    <a:pt x="122" y="0"/>
                  </a:lnTo>
                  <a:lnTo>
                    <a:pt x="116" y="3"/>
                  </a:lnTo>
                  <a:lnTo>
                    <a:pt x="110" y="6"/>
                  </a:lnTo>
                  <a:lnTo>
                    <a:pt x="103" y="11"/>
                  </a:lnTo>
                  <a:lnTo>
                    <a:pt x="98" y="16"/>
                  </a:lnTo>
                  <a:lnTo>
                    <a:pt x="89" y="28"/>
                  </a:lnTo>
                  <a:lnTo>
                    <a:pt x="80" y="41"/>
                  </a:lnTo>
                  <a:lnTo>
                    <a:pt x="80" y="41"/>
                  </a:lnTo>
                  <a:lnTo>
                    <a:pt x="61" y="63"/>
                  </a:lnTo>
                  <a:lnTo>
                    <a:pt x="42" y="86"/>
                  </a:lnTo>
                  <a:lnTo>
                    <a:pt x="22" y="108"/>
                  </a:lnTo>
                  <a:lnTo>
                    <a:pt x="2" y="130"/>
                  </a:lnTo>
                  <a:lnTo>
                    <a:pt x="2" y="130"/>
                  </a:lnTo>
                  <a:lnTo>
                    <a:pt x="0" y="132"/>
                  </a:lnTo>
                  <a:lnTo>
                    <a:pt x="0" y="133"/>
                  </a:lnTo>
                  <a:lnTo>
                    <a:pt x="1" y="135"/>
                  </a:lnTo>
                  <a:lnTo>
                    <a:pt x="2" y="136"/>
                  </a:lnTo>
                  <a:lnTo>
                    <a:pt x="3" y="137"/>
                  </a:lnTo>
                  <a:lnTo>
                    <a:pt x="5" y="138"/>
                  </a:lnTo>
                  <a:lnTo>
                    <a:pt x="6" y="138"/>
                  </a:lnTo>
                  <a:lnTo>
                    <a:pt x="8" y="136"/>
                  </a:lnTo>
                  <a:lnTo>
                    <a:pt x="8" y="136"/>
                  </a:lnTo>
                  <a:lnTo>
                    <a:pt x="15" y="133"/>
                  </a:lnTo>
                  <a:lnTo>
                    <a:pt x="15" y="133"/>
                  </a:lnTo>
                  <a:lnTo>
                    <a:pt x="17" y="132"/>
                  </a:lnTo>
                  <a:lnTo>
                    <a:pt x="19" y="131"/>
                  </a:lnTo>
                  <a:lnTo>
                    <a:pt x="19" y="128"/>
                  </a:lnTo>
                  <a:lnTo>
                    <a:pt x="19" y="125"/>
                  </a:lnTo>
                  <a:lnTo>
                    <a:pt x="19" y="125"/>
                  </a:lnTo>
                  <a:lnTo>
                    <a:pt x="50" y="91"/>
                  </a:lnTo>
                  <a:lnTo>
                    <a:pt x="80" y="55"/>
                  </a:lnTo>
                  <a:lnTo>
                    <a:pt x="80" y="55"/>
                  </a:lnTo>
                  <a:lnTo>
                    <a:pt x="89" y="43"/>
                  </a:lnTo>
                  <a:lnTo>
                    <a:pt x="99" y="28"/>
                  </a:lnTo>
                  <a:lnTo>
                    <a:pt x="105" y="22"/>
                  </a:lnTo>
                  <a:lnTo>
                    <a:pt x="112" y="16"/>
                  </a:lnTo>
                  <a:lnTo>
                    <a:pt x="118" y="12"/>
                  </a:lnTo>
                  <a:lnTo>
                    <a:pt x="125" y="10"/>
                  </a:lnTo>
                  <a:lnTo>
                    <a:pt x="125" y="10"/>
                  </a:lnTo>
                  <a:lnTo>
                    <a:pt x="127" y="9"/>
                  </a:lnTo>
                  <a:lnTo>
                    <a:pt x="128" y="8"/>
                  </a:lnTo>
                  <a:lnTo>
                    <a:pt x="128" y="6"/>
                  </a:lnTo>
                  <a:lnTo>
                    <a:pt x="128" y="5"/>
                  </a:lnTo>
                  <a:lnTo>
                    <a:pt x="126" y="1"/>
                  </a:lnTo>
                  <a:lnTo>
                    <a:pt x="124" y="0"/>
                  </a:lnTo>
                  <a:lnTo>
                    <a:pt x="122" y="0"/>
                  </a:lnTo>
                  <a:lnTo>
                    <a:pt x="122"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7" name="chenying0907 449"/>
            <p:cNvSpPr/>
            <p:nvPr/>
          </p:nvSpPr>
          <p:spPr bwMode="auto">
            <a:xfrm>
              <a:off x="6659563" y="3152775"/>
              <a:ext cx="61913" cy="68263"/>
            </a:xfrm>
            <a:custGeom>
              <a:avLst/>
              <a:gdLst/>
              <a:ahLst/>
              <a:cxnLst>
                <a:cxn ang="0">
                  <a:pos x="111" y="1"/>
                </a:cxn>
                <a:cxn ang="0">
                  <a:pos x="111" y="1"/>
                </a:cxn>
                <a:cxn ang="0">
                  <a:pos x="107" y="4"/>
                </a:cxn>
                <a:cxn ang="0">
                  <a:pos x="103" y="8"/>
                </a:cxn>
                <a:cxn ang="0">
                  <a:pos x="100" y="12"/>
                </a:cxn>
                <a:cxn ang="0">
                  <a:pos x="98" y="18"/>
                </a:cxn>
                <a:cxn ang="0">
                  <a:pos x="98" y="18"/>
                </a:cxn>
                <a:cxn ang="0">
                  <a:pos x="95" y="23"/>
                </a:cxn>
                <a:cxn ang="0">
                  <a:pos x="91" y="28"/>
                </a:cxn>
                <a:cxn ang="0">
                  <a:pos x="81" y="37"/>
                </a:cxn>
                <a:cxn ang="0">
                  <a:pos x="71" y="47"/>
                </a:cxn>
                <a:cxn ang="0">
                  <a:pos x="63" y="56"/>
                </a:cxn>
                <a:cxn ang="0">
                  <a:pos x="63" y="56"/>
                </a:cxn>
                <a:cxn ang="0">
                  <a:pos x="55" y="64"/>
                </a:cxn>
                <a:cxn ang="0">
                  <a:pos x="47" y="72"/>
                </a:cxn>
                <a:cxn ang="0">
                  <a:pos x="31" y="88"/>
                </a:cxn>
                <a:cxn ang="0">
                  <a:pos x="14" y="103"/>
                </a:cxn>
                <a:cxn ang="0">
                  <a:pos x="7" y="113"/>
                </a:cxn>
                <a:cxn ang="0">
                  <a:pos x="1" y="121"/>
                </a:cxn>
                <a:cxn ang="0">
                  <a:pos x="1" y="121"/>
                </a:cxn>
                <a:cxn ang="0">
                  <a:pos x="0" y="124"/>
                </a:cxn>
                <a:cxn ang="0">
                  <a:pos x="1" y="126"/>
                </a:cxn>
                <a:cxn ang="0">
                  <a:pos x="3" y="128"/>
                </a:cxn>
                <a:cxn ang="0">
                  <a:pos x="6" y="128"/>
                </a:cxn>
                <a:cxn ang="0">
                  <a:pos x="6" y="128"/>
                </a:cxn>
                <a:cxn ang="0">
                  <a:pos x="20" y="123"/>
                </a:cxn>
                <a:cxn ang="0">
                  <a:pos x="20" y="123"/>
                </a:cxn>
                <a:cxn ang="0">
                  <a:pos x="21" y="122"/>
                </a:cxn>
                <a:cxn ang="0">
                  <a:pos x="22" y="121"/>
                </a:cxn>
                <a:cxn ang="0">
                  <a:pos x="23" y="118"/>
                </a:cxn>
                <a:cxn ang="0">
                  <a:pos x="21" y="116"/>
                </a:cxn>
                <a:cxn ang="0">
                  <a:pos x="20" y="115"/>
                </a:cxn>
                <a:cxn ang="0">
                  <a:pos x="19" y="114"/>
                </a:cxn>
                <a:cxn ang="0">
                  <a:pos x="19" y="114"/>
                </a:cxn>
                <a:cxn ang="0">
                  <a:pos x="37" y="98"/>
                </a:cxn>
                <a:cxn ang="0">
                  <a:pos x="37" y="98"/>
                </a:cxn>
                <a:cxn ang="0">
                  <a:pos x="53" y="81"/>
                </a:cxn>
                <a:cxn ang="0">
                  <a:pos x="69" y="62"/>
                </a:cxn>
                <a:cxn ang="0">
                  <a:pos x="69" y="62"/>
                </a:cxn>
                <a:cxn ang="0">
                  <a:pos x="82" y="48"/>
                </a:cxn>
                <a:cxn ang="0">
                  <a:pos x="97" y="33"/>
                </a:cxn>
                <a:cxn ang="0">
                  <a:pos x="97" y="33"/>
                </a:cxn>
                <a:cxn ang="0">
                  <a:pos x="102" y="27"/>
                </a:cxn>
                <a:cxn ang="0">
                  <a:pos x="106" y="21"/>
                </a:cxn>
                <a:cxn ang="0">
                  <a:pos x="110" y="15"/>
                </a:cxn>
                <a:cxn ang="0">
                  <a:pos x="116" y="9"/>
                </a:cxn>
                <a:cxn ang="0">
                  <a:pos x="116" y="9"/>
                </a:cxn>
                <a:cxn ang="0">
                  <a:pos x="117" y="7"/>
                </a:cxn>
                <a:cxn ang="0">
                  <a:pos x="117" y="5"/>
                </a:cxn>
                <a:cxn ang="0">
                  <a:pos x="117" y="2"/>
                </a:cxn>
                <a:cxn ang="0">
                  <a:pos x="116" y="1"/>
                </a:cxn>
                <a:cxn ang="0">
                  <a:pos x="114" y="0"/>
                </a:cxn>
                <a:cxn ang="0">
                  <a:pos x="113" y="0"/>
                </a:cxn>
                <a:cxn ang="0">
                  <a:pos x="111" y="1"/>
                </a:cxn>
                <a:cxn ang="0">
                  <a:pos x="111" y="1"/>
                </a:cxn>
              </a:cxnLst>
              <a:rect l="0" t="0" r="r" b="b"/>
              <a:pathLst>
                <a:path w="117" h="128">
                  <a:moveTo>
                    <a:pt x="111" y="1"/>
                  </a:moveTo>
                  <a:lnTo>
                    <a:pt x="111" y="1"/>
                  </a:lnTo>
                  <a:lnTo>
                    <a:pt x="107" y="4"/>
                  </a:lnTo>
                  <a:lnTo>
                    <a:pt x="103" y="8"/>
                  </a:lnTo>
                  <a:lnTo>
                    <a:pt x="100" y="12"/>
                  </a:lnTo>
                  <a:lnTo>
                    <a:pt x="98" y="18"/>
                  </a:lnTo>
                  <a:lnTo>
                    <a:pt x="98" y="18"/>
                  </a:lnTo>
                  <a:lnTo>
                    <a:pt x="95" y="23"/>
                  </a:lnTo>
                  <a:lnTo>
                    <a:pt x="91" y="28"/>
                  </a:lnTo>
                  <a:lnTo>
                    <a:pt x="81" y="37"/>
                  </a:lnTo>
                  <a:lnTo>
                    <a:pt x="71" y="47"/>
                  </a:lnTo>
                  <a:lnTo>
                    <a:pt x="63" y="56"/>
                  </a:lnTo>
                  <a:lnTo>
                    <a:pt x="63" y="56"/>
                  </a:lnTo>
                  <a:lnTo>
                    <a:pt x="55" y="64"/>
                  </a:lnTo>
                  <a:lnTo>
                    <a:pt x="47" y="72"/>
                  </a:lnTo>
                  <a:lnTo>
                    <a:pt x="31" y="88"/>
                  </a:lnTo>
                  <a:lnTo>
                    <a:pt x="14" y="103"/>
                  </a:lnTo>
                  <a:lnTo>
                    <a:pt x="7" y="113"/>
                  </a:lnTo>
                  <a:lnTo>
                    <a:pt x="1" y="121"/>
                  </a:lnTo>
                  <a:lnTo>
                    <a:pt x="1" y="121"/>
                  </a:lnTo>
                  <a:lnTo>
                    <a:pt x="0" y="124"/>
                  </a:lnTo>
                  <a:lnTo>
                    <a:pt x="1" y="126"/>
                  </a:lnTo>
                  <a:lnTo>
                    <a:pt x="3" y="128"/>
                  </a:lnTo>
                  <a:lnTo>
                    <a:pt x="6" y="128"/>
                  </a:lnTo>
                  <a:lnTo>
                    <a:pt x="6" y="128"/>
                  </a:lnTo>
                  <a:lnTo>
                    <a:pt x="20" y="123"/>
                  </a:lnTo>
                  <a:lnTo>
                    <a:pt x="20" y="123"/>
                  </a:lnTo>
                  <a:lnTo>
                    <a:pt x="21" y="122"/>
                  </a:lnTo>
                  <a:lnTo>
                    <a:pt x="22" y="121"/>
                  </a:lnTo>
                  <a:lnTo>
                    <a:pt x="23" y="118"/>
                  </a:lnTo>
                  <a:lnTo>
                    <a:pt x="21" y="116"/>
                  </a:lnTo>
                  <a:lnTo>
                    <a:pt x="20" y="115"/>
                  </a:lnTo>
                  <a:lnTo>
                    <a:pt x="19" y="114"/>
                  </a:lnTo>
                  <a:lnTo>
                    <a:pt x="19" y="114"/>
                  </a:lnTo>
                  <a:lnTo>
                    <a:pt x="37" y="98"/>
                  </a:lnTo>
                  <a:lnTo>
                    <a:pt x="37" y="98"/>
                  </a:lnTo>
                  <a:lnTo>
                    <a:pt x="53" y="81"/>
                  </a:lnTo>
                  <a:lnTo>
                    <a:pt x="69" y="62"/>
                  </a:lnTo>
                  <a:lnTo>
                    <a:pt x="69" y="62"/>
                  </a:lnTo>
                  <a:lnTo>
                    <a:pt x="82" y="48"/>
                  </a:lnTo>
                  <a:lnTo>
                    <a:pt x="97" y="33"/>
                  </a:lnTo>
                  <a:lnTo>
                    <a:pt x="97" y="33"/>
                  </a:lnTo>
                  <a:lnTo>
                    <a:pt x="102" y="27"/>
                  </a:lnTo>
                  <a:lnTo>
                    <a:pt x="106" y="21"/>
                  </a:lnTo>
                  <a:lnTo>
                    <a:pt x="110" y="15"/>
                  </a:lnTo>
                  <a:lnTo>
                    <a:pt x="116" y="9"/>
                  </a:lnTo>
                  <a:lnTo>
                    <a:pt x="116" y="9"/>
                  </a:lnTo>
                  <a:lnTo>
                    <a:pt x="117" y="7"/>
                  </a:lnTo>
                  <a:lnTo>
                    <a:pt x="117" y="5"/>
                  </a:lnTo>
                  <a:lnTo>
                    <a:pt x="117" y="2"/>
                  </a:lnTo>
                  <a:lnTo>
                    <a:pt x="116" y="1"/>
                  </a:lnTo>
                  <a:lnTo>
                    <a:pt x="114" y="0"/>
                  </a:lnTo>
                  <a:lnTo>
                    <a:pt x="113" y="0"/>
                  </a:lnTo>
                  <a:lnTo>
                    <a:pt x="111" y="1"/>
                  </a:lnTo>
                  <a:lnTo>
                    <a:pt x="11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8" name="chenying0907 450"/>
            <p:cNvSpPr/>
            <p:nvPr/>
          </p:nvSpPr>
          <p:spPr bwMode="auto">
            <a:xfrm>
              <a:off x="6691313" y="3163888"/>
              <a:ext cx="55563" cy="69850"/>
            </a:xfrm>
            <a:custGeom>
              <a:avLst/>
              <a:gdLst/>
              <a:ahLst/>
              <a:cxnLst>
                <a:cxn ang="0">
                  <a:pos x="95" y="2"/>
                </a:cxn>
                <a:cxn ang="0">
                  <a:pos x="95" y="2"/>
                </a:cxn>
                <a:cxn ang="0">
                  <a:pos x="89" y="11"/>
                </a:cxn>
                <a:cxn ang="0">
                  <a:pos x="82" y="20"/>
                </a:cxn>
                <a:cxn ang="0">
                  <a:pos x="69" y="38"/>
                </a:cxn>
                <a:cxn ang="0">
                  <a:pos x="53" y="54"/>
                </a:cxn>
                <a:cxn ang="0">
                  <a:pos x="39" y="72"/>
                </a:cxn>
                <a:cxn ang="0">
                  <a:pos x="39" y="72"/>
                </a:cxn>
                <a:cxn ang="0">
                  <a:pos x="28" y="84"/>
                </a:cxn>
                <a:cxn ang="0">
                  <a:pos x="16" y="97"/>
                </a:cxn>
                <a:cxn ang="0">
                  <a:pos x="11" y="103"/>
                </a:cxn>
                <a:cxn ang="0">
                  <a:pos x="6" y="110"/>
                </a:cxn>
                <a:cxn ang="0">
                  <a:pos x="3" y="117"/>
                </a:cxn>
                <a:cxn ang="0">
                  <a:pos x="0" y="126"/>
                </a:cxn>
                <a:cxn ang="0">
                  <a:pos x="0" y="126"/>
                </a:cxn>
                <a:cxn ang="0">
                  <a:pos x="0" y="128"/>
                </a:cxn>
                <a:cxn ang="0">
                  <a:pos x="0" y="130"/>
                </a:cxn>
                <a:cxn ang="0">
                  <a:pos x="2" y="131"/>
                </a:cxn>
                <a:cxn ang="0">
                  <a:pos x="3" y="132"/>
                </a:cxn>
                <a:cxn ang="0">
                  <a:pos x="5" y="132"/>
                </a:cxn>
                <a:cxn ang="0">
                  <a:pos x="6" y="131"/>
                </a:cxn>
                <a:cxn ang="0">
                  <a:pos x="8" y="130"/>
                </a:cxn>
                <a:cxn ang="0">
                  <a:pos x="9" y="129"/>
                </a:cxn>
                <a:cxn ang="0">
                  <a:pos x="9" y="129"/>
                </a:cxn>
                <a:cxn ang="0">
                  <a:pos x="12" y="119"/>
                </a:cxn>
                <a:cxn ang="0">
                  <a:pos x="16" y="111"/>
                </a:cxn>
                <a:cxn ang="0">
                  <a:pos x="22" y="103"/>
                </a:cxn>
                <a:cxn ang="0">
                  <a:pos x="29" y="96"/>
                </a:cxn>
                <a:cxn ang="0">
                  <a:pos x="42" y="81"/>
                </a:cxn>
                <a:cxn ang="0">
                  <a:pos x="55" y="67"/>
                </a:cxn>
                <a:cxn ang="0">
                  <a:pos x="55" y="67"/>
                </a:cxn>
                <a:cxn ang="0">
                  <a:pos x="81" y="38"/>
                </a:cxn>
                <a:cxn ang="0">
                  <a:pos x="93" y="22"/>
                </a:cxn>
                <a:cxn ang="0">
                  <a:pos x="98" y="15"/>
                </a:cxn>
                <a:cxn ang="0">
                  <a:pos x="103" y="6"/>
                </a:cxn>
                <a:cxn ang="0">
                  <a:pos x="103" y="6"/>
                </a:cxn>
                <a:cxn ang="0">
                  <a:pos x="104" y="4"/>
                </a:cxn>
                <a:cxn ang="0">
                  <a:pos x="103" y="3"/>
                </a:cxn>
                <a:cxn ang="0">
                  <a:pos x="103" y="1"/>
                </a:cxn>
                <a:cxn ang="0">
                  <a:pos x="101" y="0"/>
                </a:cxn>
                <a:cxn ang="0">
                  <a:pos x="100" y="0"/>
                </a:cxn>
                <a:cxn ang="0">
                  <a:pos x="98" y="0"/>
                </a:cxn>
                <a:cxn ang="0">
                  <a:pos x="96" y="0"/>
                </a:cxn>
                <a:cxn ang="0">
                  <a:pos x="95" y="2"/>
                </a:cxn>
                <a:cxn ang="0">
                  <a:pos x="95" y="2"/>
                </a:cxn>
              </a:cxnLst>
              <a:rect l="0" t="0" r="r" b="b"/>
              <a:pathLst>
                <a:path w="104" h="132">
                  <a:moveTo>
                    <a:pt x="95" y="2"/>
                  </a:moveTo>
                  <a:lnTo>
                    <a:pt x="95" y="2"/>
                  </a:lnTo>
                  <a:lnTo>
                    <a:pt x="89" y="11"/>
                  </a:lnTo>
                  <a:lnTo>
                    <a:pt x="82" y="20"/>
                  </a:lnTo>
                  <a:lnTo>
                    <a:pt x="69" y="38"/>
                  </a:lnTo>
                  <a:lnTo>
                    <a:pt x="53" y="54"/>
                  </a:lnTo>
                  <a:lnTo>
                    <a:pt x="39" y="72"/>
                  </a:lnTo>
                  <a:lnTo>
                    <a:pt x="39" y="72"/>
                  </a:lnTo>
                  <a:lnTo>
                    <a:pt x="28" y="84"/>
                  </a:lnTo>
                  <a:lnTo>
                    <a:pt x="16" y="97"/>
                  </a:lnTo>
                  <a:lnTo>
                    <a:pt x="11" y="103"/>
                  </a:lnTo>
                  <a:lnTo>
                    <a:pt x="6" y="110"/>
                  </a:lnTo>
                  <a:lnTo>
                    <a:pt x="3" y="117"/>
                  </a:lnTo>
                  <a:lnTo>
                    <a:pt x="0" y="126"/>
                  </a:lnTo>
                  <a:lnTo>
                    <a:pt x="0" y="126"/>
                  </a:lnTo>
                  <a:lnTo>
                    <a:pt x="0" y="128"/>
                  </a:lnTo>
                  <a:lnTo>
                    <a:pt x="0" y="130"/>
                  </a:lnTo>
                  <a:lnTo>
                    <a:pt x="2" y="131"/>
                  </a:lnTo>
                  <a:lnTo>
                    <a:pt x="3" y="132"/>
                  </a:lnTo>
                  <a:lnTo>
                    <a:pt x="5" y="132"/>
                  </a:lnTo>
                  <a:lnTo>
                    <a:pt x="6" y="131"/>
                  </a:lnTo>
                  <a:lnTo>
                    <a:pt x="8" y="130"/>
                  </a:lnTo>
                  <a:lnTo>
                    <a:pt x="9" y="129"/>
                  </a:lnTo>
                  <a:lnTo>
                    <a:pt x="9" y="129"/>
                  </a:lnTo>
                  <a:lnTo>
                    <a:pt x="12" y="119"/>
                  </a:lnTo>
                  <a:lnTo>
                    <a:pt x="16" y="111"/>
                  </a:lnTo>
                  <a:lnTo>
                    <a:pt x="22" y="103"/>
                  </a:lnTo>
                  <a:lnTo>
                    <a:pt x="29" y="96"/>
                  </a:lnTo>
                  <a:lnTo>
                    <a:pt x="42" y="81"/>
                  </a:lnTo>
                  <a:lnTo>
                    <a:pt x="55" y="67"/>
                  </a:lnTo>
                  <a:lnTo>
                    <a:pt x="55" y="67"/>
                  </a:lnTo>
                  <a:lnTo>
                    <a:pt x="81" y="38"/>
                  </a:lnTo>
                  <a:lnTo>
                    <a:pt x="93" y="22"/>
                  </a:lnTo>
                  <a:lnTo>
                    <a:pt x="98" y="15"/>
                  </a:lnTo>
                  <a:lnTo>
                    <a:pt x="103" y="6"/>
                  </a:lnTo>
                  <a:lnTo>
                    <a:pt x="103" y="6"/>
                  </a:lnTo>
                  <a:lnTo>
                    <a:pt x="104" y="4"/>
                  </a:lnTo>
                  <a:lnTo>
                    <a:pt x="103" y="3"/>
                  </a:lnTo>
                  <a:lnTo>
                    <a:pt x="103" y="1"/>
                  </a:lnTo>
                  <a:lnTo>
                    <a:pt x="101" y="0"/>
                  </a:lnTo>
                  <a:lnTo>
                    <a:pt x="100" y="0"/>
                  </a:lnTo>
                  <a:lnTo>
                    <a:pt x="98" y="0"/>
                  </a:lnTo>
                  <a:lnTo>
                    <a:pt x="96" y="0"/>
                  </a:lnTo>
                  <a:lnTo>
                    <a:pt x="95" y="2"/>
                  </a:lnTo>
                  <a:lnTo>
                    <a:pt x="95"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9" name="chenying0907 451"/>
            <p:cNvSpPr/>
            <p:nvPr/>
          </p:nvSpPr>
          <p:spPr bwMode="auto">
            <a:xfrm>
              <a:off x="6721476" y="3168650"/>
              <a:ext cx="65088" cy="77788"/>
            </a:xfrm>
            <a:custGeom>
              <a:avLst/>
              <a:gdLst/>
              <a:ahLst/>
              <a:cxnLst>
                <a:cxn ang="0">
                  <a:pos x="119" y="0"/>
                </a:cxn>
                <a:cxn ang="0">
                  <a:pos x="119" y="0"/>
                </a:cxn>
                <a:cxn ang="0">
                  <a:pos x="110" y="1"/>
                </a:cxn>
                <a:cxn ang="0">
                  <a:pos x="103" y="5"/>
                </a:cxn>
                <a:cxn ang="0">
                  <a:pos x="95" y="10"/>
                </a:cxn>
                <a:cxn ang="0">
                  <a:pos x="88" y="15"/>
                </a:cxn>
                <a:cxn ang="0">
                  <a:pos x="83" y="23"/>
                </a:cxn>
                <a:cxn ang="0">
                  <a:pos x="77" y="30"/>
                </a:cxn>
                <a:cxn ang="0">
                  <a:pos x="68" y="44"/>
                </a:cxn>
                <a:cxn ang="0">
                  <a:pos x="68" y="44"/>
                </a:cxn>
                <a:cxn ang="0">
                  <a:pos x="50" y="68"/>
                </a:cxn>
                <a:cxn ang="0">
                  <a:pos x="32" y="91"/>
                </a:cxn>
                <a:cxn ang="0">
                  <a:pos x="16" y="115"/>
                </a:cxn>
                <a:cxn ang="0">
                  <a:pos x="8" y="127"/>
                </a:cxn>
                <a:cxn ang="0">
                  <a:pos x="0" y="139"/>
                </a:cxn>
                <a:cxn ang="0">
                  <a:pos x="0" y="139"/>
                </a:cxn>
                <a:cxn ang="0">
                  <a:pos x="0" y="141"/>
                </a:cxn>
                <a:cxn ang="0">
                  <a:pos x="0" y="144"/>
                </a:cxn>
                <a:cxn ang="0">
                  <a:pos x="1" y="145"/>
                </a:cxn>
                <a:cxn ang="0">
                  <a:pos x="3" y="146"/>
                </a:cxn>
                <a:cxn ang="0">
                  <a:pos x="5" y="147"/>
                </a:cxn>
                <a:cxn ang="0">
                  <a:pos x="7" y="147"/>
                </a:cxn>
                <a:cxn ang="0">
                  <a:pos x="8" y="146"/>
                </a:cxn>
                <a:cxn ang="0">
                  <a:pos x="9" y="145"/>
                </a:cxn>
                <a:cxn ang="0">
                  <a:pos x="9" y="145"/>
                </a:cxn>
                <a:cxn ang="0">
                  <a:pos x="15" y="133"/>
                </a:cxn>
                <a:cxn ang="0">
                  <a:pos x="22" y="123"/>
                </a:cxn>
                <a:cxn ang="0">
                  <a:pos x="37" y="103"/>
                </a:cxn>
                <a:cxn ang="0">
                  <a:pos x="52" y="84"/>
                </a:cxn>
                <a:cxn ang="0">
                  <a:pos x="66" y="64"/>
                </a:cxn>
                <a:cxn ang="0">
                  <a:pos x="66" y="64"/>
                </a:cxn>
                <a:cxn ang="0">
                  <a:pos x="76" y="47"/>
                </a:cxn>
                <a:cxn ang="0">
                  <a:pos x="81" y="39"/>
                </a:cxn>
                <a:cxn ang="0">
                  <a:pos x="87" y="30"/>
                </a:cxn>
                <a:cxn ang="0">
                  <a:pos x="94" y="23"/>
                </a:cxn>
                <a:cxn ang="0">
                  <a:pos x="102" y="17"/>
                </a:cxn>
                <a:cxn ang="0">
                  <a:pos x="110" y="11"/>
                </a:cxn>
                <a:cxn ang="0">
                  <a:pos x="114" y="10"/>
                </a:cxn>
                <a:cxn ang="0">
                  <a:pos x="119" y="9"/>
                </a:cxn>
                <a:cxn ang="0">
                  <a:pos x="119" y="9"/>
                </a:cxn>
                <a:cxn ang="0">
                  <a:pos x="120" y="8"/>
                </a:cxn>
                <a:cxn ang="0">
                  <a:pos x="122" y="7"/>
                </a:cxn>
                <a:cxn ang="0">
                  <a:pos x="123" y="4"/>
                </a:cxn>
                <a:cxn ang="0">
                  <a:pos x="123" y="2"/>
                </a:cxn>
                <a:cxn ang="0">
                  <a:pos x="122" y="1"/>
                </a:cxn>
                <a:cxn ang="0">
                  <a:pos x="120" y="0"/>
                </a:cxn>
                <a:cxn ang="0">
                  <a:pos x="119" y="0"/>
                </a:cxn>
                <a:cxn ang="0">
                  <a:pos x="119" y="0"/>
                </a:cxn>
              </a:cxnLst>
              <a:rect l="0" t="0" r="r" b="b"/>
              <a:pathLst>
                <a:path w="123" h="147">
                  <a:moveTo>
                    <a:pt x="119" y="0"/>
                  </a:moveTo>
                  <a:lnTo>
                    <a:pt x="119" y="0"/>
                  </a:lnTo>
                  <a:lnTo>
                    <a:pt x="110" y="1"/>
                  </a:lnTo>
                  <a:lnTo>
                    <a:pt x="103" y="5"/>
                  </a:lnTo>
                  <a:lnTo>
                    <a:pt x="95" y="10"/>
                  </a:lnTo>
                  <a:lnTo>
                    <a:pt x="88" y="15"/>
                  </a:lnTo>
                  <a:lnTo>
                    <a:pt x="83" y="23"/>
                  </a:lnTo>
                  <a:lnTo>
                    <a:pt x="77" y="30"/>
                  </a:lnTo>
                  <a:lnTo>
                    <a:pt x="68" y="44"/>
                  </a:lnTo>
                  <a:lnTo>
                    <a:pt x="68" y="44"/>
                  </a:lnTo>
                  <a:lnTo>
                    <a:pt x="50" y="68"/>
                  </a:lnTo>
                  <a:lnTo>
                    <a:pt x="32" y="91"/>
                  </a:lnTo>
                  <a:lnTo>
                    <a:pt x="16" y="115"/>
                  </a:lnTo>
                  <a:lnTo>
                    <a:pt x="8" y="127"/>
                  </a:lnTo>
                  <a:lnTo>
                    <a:pt x="0" y="139"/>
                  </a:lnTo>
                  <a:lnTo>
                    <a:pt x="0" y="139"/>
                  </a:lnTo>
                  <a:lnTo>
                    <a:pt x="0" y="141"/>
                  </a:lnTo>
                  <a:lnTo>
                    <a:pt x="0" y="144"/>
                  </a:lnTo>
                  <a:lnTo>
                    <a:pt x="1" y="145"/>
                  </a:lnTo>
                  <a:lnTo>
                    <a:pt x="3" y="146"/>
                  </a:lnTo>
                  <a:lnTo>
                    <a:pt x="5" y="147"/>
                  </a:lnTo>
                  <a:lnTo>
                    <a:pt x="7" y="147"/>
                  </a:lnTo>
                  <a:lnTo>
                    <a:pt x="8" y="146"/>
                  </a:lnTo>
                  <a:lnTo>
                    <a:pt x="9" y="145"/>
                  </a:lnTo>
                  <a:lnTo>
                    <a:pt x="9" y="145"/>
                  </a:lnTo>
                  <a:lnTo>
                    <a:pt x="15" y="133"/>
                  </a:lnTo>
                  <a:lnTo>
                    <a:pt x="22" y="123"/>
                  </a:lnTo>
                  <a:lnTo>
                    <a:pt x="37" y="103"/>
                  </a:lnTo>
                  <a:lnTo>
                    <a:pt x="52" y="84"/>
                  </a:lnTo>
                  <a:lnTo>
                    <a:pt x="66" y="64"/>
                  </a:lnTo>
                  <a:lnTo>
                    <a:pt x="66" y="64"/>
                  </a:lnTo>
                  <a:lnTo>
                    <a:pt x="76" y="47"/>
                  </a:lnTo>
                  <a:lnTo>
                    <a:pt x="81" y="39"/>
                  </a:lnTo>
                  <a:lnTo>
                    <a:pt x="87" y="30"/>
                  </a:lnTo>
                  <a:lnTo>
                    <a:pt x="94" y="23"/>
                  </a:lnTo>
                  <a:lnTo>
                    <a:pt x="102" y="17"/>
                  </a:lnTo>
                  <a:lnTo>
                    <a:pt x="110" y="11"/>
                  </a:lnTo>
                  <a:lnTo>
                    <a:pt x="114" y="10"/>
                  </a:lnTo>
                  <a:lnTo>
                    <a:pt x="119" y="9"/>
                  </a:lnTo>
                  <a:lnTo>
                    <a:pt x="119" y="9"/>
                  </a:lnTo>
                  <a:lnTo>
                    <a:pt x="120" y="8"/>
                  </a:lnTo>
                  <a:lnTo>
                    <a:pt x="122" y="7"/>
                  </a:lnTo>
                  <a:lnTo>
                    <a:pt x="123" y="4"/>
                  </a:lnTo>
                  <a:lnTo>
                    <a:pt x="123" y="2"/>
                  </a:lnTo>
                  <a:lnTo>
                    <a:pt x="122" y="1"/>
                  </a:lnTo>
                  <a:lnTo>
                    <a:pt x="120" y="0"/>
                  </a:lnTo>
                  <a:lnTo>
                    <a:pt x="119" y="0"/>
                  </a:lnTo>
                  <a:lnTo>
                    <a:pt x="119"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0" name="chenying0907 452"/>
            <p:cNvSpPr/>
            <p:nvPr/>
          </p:nvSpPr>
          <p:spPr bwMode="auto">
            <a:xfrm>
              <a:off x="6734176" y="3182938"/>
              <a:ext cx="74613" cy="77788"/>
            </a:xfrm>
            <a:custGeom>
              <a:avLst/>
              <a:gdLst/>
              <a:ahLst/>
              <a:cxnLst>
                <a:cxn ang="0">
                  <a:pos x="137" y="0"/>
                </a:cxn>
                <a:cxn ang="0">
                  <a:pos x="137" y="0"/>
                </a:cxn>
                <a:cxn ang="0">
                  <a:pos x="125" y="5"/>
                </a:cxn>
                <a:cxn ang="0">
                  <a:pos x="115" y="10"/>
                </a:cxn>
                <a:cxn ang="0">
                  <a:pos x="106" y="17"/>
                </a:cxn>
                <a:cxn ang="0">
                  <a:pos x="96" y="25"/>
                </a:cxn>
                <a:cxn ang="0">
                  <a:pos x="87" y="32"/>
                </a:cxn>
                <a:cxn ang="0">
                  <a:pos x="79" y="40"/>
                </a:cxn>
                <a:cxn ang="0">
                  <a:pos x="63" y="58"/>
                </a:cxn>
                <a:cxn ang="0">
                  <a:pos x="63" y="58"/>
                </a:cxn>
                <a:cxn ang="0">
                  <a:pos x="45" y="77"/>
                </a:cxn>
                <a:cxn ang="0">
                  <a:pos x="27" y="96"/>
                </a:cxn>
                <a:cxn ang="0">
                  <a:pos x="20" y="106"/>
                </a:cxn>
                <a:cxn ang="0">
                  <a:pos x="13" y="117"/>
                </a:cxn>
                <a:cxn ang="0">
                  <a:pos x="5" y="128"/>
                </a:cxn>
                <a:cxn ang="0">
                  <a:pos x="0" y="141"/>
                </a:cxn>
                <a:cxn ang="0">
                  <a:pos x="0" y="141"/>
                </a:cxn>
                <a:cxn ang="0">
                  <a:pos x="0" y="142"/>
                </a:cxn>
                <a:cxn ang="0">
                  <a:pos x="0" y="144"/>
                </a:cxn>
                <a:cxn ang="0">
                  <a:pos x="2" y="147"/>
                </a:cxn>
                <a:cxn ang="0">
                  <a:pos x="5" y="147"/>
                </a:cxn>
                <a:cxn ang="0">
                  <a:pos x="8" y="146"/>
                </a:cxn>
                <a:cxn ang="0">
                  <a:pos x="8" y="146"/>
                </a:cxn>
                <a:cxn ang="0">
                  <a:pos x="16" y="142"/>
                </a:cxn>
                <a:cxn ang="0">
                  <a:pos x="16" y="142"/>
                </a:cxn>
                <a:cxn ang="0">
                  <a:pos x="17" y="141"/>
                </a:cxn>
                <a:cxn ang="0">
                  <a:pos x="18" y="140"/>
                </a:cxn>
                <a:cxn ang="0">
                  <a:pos x="19" y="137"/>
                </a:cxn>
                <a:cxn ang="0">
                  <a:pos x="17" y="134"/>
                </a:cxn>
                <a:cxn ang="0">
                  <a:pos x="16" y="133"/>
                </a:cxn>
                <a:cxn ang="0">
                  <a:pos x="14" y="133"/>
                </a:cxn>
                <a:cxn ang="0">
                  <a:pos x="14" y="133"/>
                </a:cxn>
                <a:cxn ang="0">
                  <a:pos x="19" y="124"/>
                </a:cxn>
                <a:cxn ang="0">
                  <a:pos x="24" y="115"/>
                </a:cxn>
                <a:cxn ang="0">
                  <a:pos x="35" y="99"/>
                </a:cxn>
                <a:cxn ang="0">
                  <a:pos x="50" y="84"/>
                </a:cxn>
                <a:cxn ang="0">
                  <a:pos x="65" y="70"/>
                </a:cxn>
                <a:cxn ang="0">
                  <a:pos x="65" y="70"/>
                </a:cxn>
                <a:cxn ang="0">
                  <a:pos x="71" y="63"/>
                </a:cxn>
                <a:cxn ang="0">
                  <a:pos x="78" y="56"/>
                </a:cxn>
                <a:cxn ang="0">
                  <a:pos x="84" y="48"/>
                </a:cxn>
                <a:cxn ang="0">
                  <a:pos x="90" y="41"/>
                </a:cxn>
                <a:cxn ang="0">
                  <a:pos x="90" y="41"/>
                </a:cxn>
                <a:cxn ang="0">
                  <a:pos x="101" y="32"/>
                </a:cxn>
                <a:cxn ang="0">
                  <a:pos x="113" y="23"/>
                </a:cxn>
                <a:cxn ang="0">
                  <a:pos x="125" y="15"/>
                </a:cxn>
                <a:cxn ang="0">
                  <a:pos x="139" y="9"/>
                </a:cxn>
                <a:cxn ang="0">
                  <a:pos x="139" y="9"/>
                </a:cxn>
                <a:cxn ang="0">
                  <a:pos x="141" y="8"/>
                </a:cxn>
                <a:cxn ang="0">
                  <a:pos x="142" y="7"/>
                </a:cxn>
                <a:cxn ang="0">
                  <a:pos x="142" y="3"/>
                </a:cxn>
                <a:cxn ang="0">
                  <a:pos x="141" y="2"/>
                </a:cxn>
                <a:cxn ang="0">
                  <a:pos x="140" y="1"/>
                </a:cxn>
                <a:cxn ang="0">
                  <a:pos x="139" y="0"/>
                </a:cxn>
                <a:cxn ang="0">
                  <a:pos x="137" y="0"/>
                </a:cxn>
                <a:cxn ang="0">
                  <a:pos x="137" y="0"/>
                </a:cxn>
              </a:cxnLst>
              <a:rect l="0" t="0" r="r" b="b"/>
              <a:pathLst>
                <a:path w="142" h="147">
                  <a:moveTo>
                    <a:pt x="137" y="0"/>
                  </a:moveTo>
                  <a:lnTo>
                    <a:pt x="137" y="0"/>
                  </a:lnTo>
                  <a:lnTo>
                    <a:pt x="125" y="5"/>
                  </a:lnTo>
                  <a:lnTo>
                    <a:pt x="115" y="10"/>
                  </a:lnTo>
                  <a:lnTo>
                    <a:pt x="106" y="17"/>
                  </a:lnTo>
                  <a:lnTo>
                    <a:pt x="96" y="25"/>
                  </a:lnTo>
                  <a:lnTo>
                    <a:pt x="87" y="32"/>
                  </a:lnTo>
                  <a:lnTo>
                    <a:pt x="79" y="40"/>
                  </a:lnTo>
                  <a:lnTo>
                    <a:pt x="63" y="58"/>
                  </a:lnTo>
                  <a:lnTo>
                    <a:pt x="63" y="58"/>
                  </a:lnTo>
                  <a:lnTo>
                    <a:pt x="45" y="77"/>
                  </a:lnTo>
                  <a:lnTo>
                    <a:pt x="27" y="96"/>
                  </a:lnTo>
                  <a:lnTo>
                    <a:pt x="20" y="106"/>
                  </a:lnTo>
                  <a:lnTo>
                    <a:pt x="13" y="117"/>
                  </a:lnTo>
                  <a:lnTo>
                    <a:pt x="5" y="128"/>
                  </a:lnTo>
                  <a:lnTo>
                    <a:pt x="0" y="141"/>
                  </a:lnTo>
                  <a:lnTo>
                    <a:pt x="0" y="141"/>
                  </a:lnTo>
                  <a:lnTo>
                    <a:pt x="0" y="142"/>
                  </a:lnTo>
                  <a:lnTo>
                    <a:pt x="0" y="144"/>
                  </a:lnTo>
                  <a:lnTo>
                    <a:pt x="2" y="147"/>
                  </a:lnTo>
                  <a:lnTo>
                    <a:pt x="5" y="147"/>
                  </a:lnTo>
                  <a:lnTo>
                    <a:pt x="8" y="146"/>
                  </a:lnTo>
                  <a:lnTo>
                    <a:pt x="8" y="146"/>
                  </a:lnTo>
                  <a:lnTo>
                    <a:pt x="16" y="142"/>
                  </a:lnTo>
                  <a:lnTo>
                    <a:pt x="16" y="142"/>
                  </a:lnTo>
                  <a:lnTo>
                    <a:pt x="17" y="141"/>
                  </a:lnTo>
                  <a:lnTo>
                    <a:pt x="18" y="140"/>
                  </a:lnTo>
                  <a:lnTo>
                    <a:pt x="19" y="137"/>
                  </a:lnTo>
                  <a:lnTo>
                    <a:pt x="17" y="134"/>
                  </a:lnTo>
                  <a:lnTo>
                    <a:pt x="16" y="133"/>
                  </a:lnTo>
                  <a:lnTo>
                    <a:pt x="14" y="133"/>
                  </a:lnTo>
                  <a:lnTo>
                    <a:pt x="14" y="133"/>
                  </a:lnTo>
                  <a:lnTo>
                    <a:pt x="19" y="124"/>
                  </a:lnTo>
                  <a:lnTo>
                    <a:pt x="24" y="115"/>
                  </a:lnTo>
                  <a:lnTo>
                    <a:pt x="35" y="99"/>
                  </a:lnTo>
                  <a:lnTo>
                    <a:pt x="50" y="84"/>
                  </a:lnTo>
                  <a:lnTo>
                    <a:pt x="65" y="70"/>
                  </a:lnTo>
                  <a:lnTo>
                    <a:pt x="65" y="70"/>
                  </a:lnTo>
                  <a:lnTo>
                    <a:pt x="71" y="63"/>
                  </a:lnTo>
                  <a:lnTo>
                    <a:pt x="78" y="56"/>
                  </a:lnTo>
                  <a:lnTo>
                    <a:pt x="84" y="48"/>
                  </a:lnTo>
                  <a:lnTo>
                    <a:pt x="90" y="41"/>
                  </a:lnTo>
                  <a:lnTo>
                    <a:pt x="90" y="41"/>
                  </a:lnTo>
                  <a:lnTo>
                    <a:pt x="101" y="32"/>
                  </a:lnTo>
                  <a:lnTo>
                    <a:pt x="113" y="23"/>
                  </a:lnTo>
                  <a:lnTo>
                    <a:pt x="125" y="15"/>
                  </a:lnTo>
                  <a:lnTo>
                    <a:pt x="139" y="9"/>
                  </a:lnTo>
                  <a:lnTo>
                    <a:pt x="139" y="9"/>
                  </a:lnTo>
                  <a:lnTo>
                    <a:pt x="141" y="8"/>
                  </a:lnTo>
                  <a:lnTo>
                    <a:pt x="142" y="7"/>
                  </a:lnTo>
                  <a:lnTo>
                    <a:pt x="142" y="3"/>
                  </a:lnTo>
                  <a:lnTo>
                    <a:pt x="141" y="2"/>
                  </a:lnTo>
                  <a:lnTo>
                    <a:pt x="140" y="1"/>
                  </a:lnTo>
                  <a:lnTo>
                    <a:pt x="139" y="0"/>
                  </a:lnTo>
                  <a:lnTo>
                    <a:pt x="137" y="0"/>
                  </a:lnTo>
                  <a:lnTo>
                    <a:pt x="137"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1" name="chenying0907 453"/>
            <p:cNvSpPr/>
            <p:nvPr/>
          </p:nvSpPr>
          <p:spPr bwMode="auto">
            <a:xfrm>
              <a:off x="6754813" y="3195638"/>
              <a:ext cx="79375" cy="76200"/>
            </a:xfrm>
            <a:custGeom>
              <a:avLst/>
              <a:gdLst/>
              <a:ahLst/>
              <a:cxnLst>
                <a:cxn ang="0">
                  <a:pos x="144" y="1"/>
                </a:cxn>
                <a:cxn ang="0">
                  <a:pos x="144" y="1"/>
                </a:cxn>
                <a:cxn ang="0">
                  <a:pos x="128" y="15"/>
                </a:cxn>
                <a:cxn ang="0">
                  <a:pos x="112" y="29"/>
                </a:cxn>
                <a:cxn ang="0">
                  <a:pos x="95" y="41"/>
                </a:cxn>
                <a:cxn ang="0">
                  <a:pos x="80" y="54"/>
                </a:cxn>
                <a:cxn ang="0">
                  <a:pos x="80" y="54"/>
                </a:cxn>
                <a:cxn ang="0">
                  <a:pos x="59" y="74"/>
                </a:cxn>
                <a:cxn ang="0">
                  <a:pos x="40" y="94"/>
                </a:cxn>
                <a:cxn ang="0">
                  <a:pos x="1" y="134"/>
                </a:cxn>
                <a:cxn ang="0">
                  <a:pos x="1" y="134"/>
                </a:cxn>
                <a:cxn ang="0">
                  <a:pos x="0" y="135"/>
                </a:cxn>
                <a:cxn ang="0">
                  <a:pos x="0" y="137"/>
                </a:cxn>
                <a:cxn ang="0">
                  <a:pos x="1" y="140"/>
                </a:cxn>
                <a:cxn ang="0">
                  <a:pos x="4" y="142"/>
                </a:cxn>
                <a:cxn ang="0">
                  <a:pos x="6" y="142"/>
                </a:cxn>
                <a:cxn ang="0">
                  <a:pos x="7" y="141"/>
                </a:cxn>
                <a:cxn ang="0">
                  <a:pos x="7" y="141"/>
                </a:cxn>
                <a:cxn ang="0">
                  <a:pos x="12" y="139"/>
                </a:cxn>
                <a:cxn ang="0">
                  <a:pos x="17" y="137"/>
                </a:cxn>
                <a:cxn ang="0">
                  <a:pos x="21" y="135"/>
                </a:cxn>
                <a:cxn ang="0">
                  <a:pos x="26" y="132"/>
                </a:cxn>
                <a:cxn ang="0">
                  <a:pos x="26" y="132"/>
                </a:cxn>
                <a:cxn ang="0">
                  <a:pos x="28" y="130"/>
                </a:cxn>
                <a:cxn ang="0">
                  <a:pos x="28" y="127"/>
                </a:cxn>
                <a:cxn ang="0">
                  <a:pos x="27" y="125"/>
                </a:cxn>
                <a:cxn ang="0">
                  <a:pos x="25" y="124"/>
                </a:cxn>
                <a:cxn ang="0">
                  <a:pos x="25" y="124"/>
                </a:cxn>
                <a:cxn ang="0">
                  <a:pos x="52" y="95"/>
                </a:cxn>
                <a:cxn ang="0">
                  <a:pos x="80" y="68"/>
                </a:cxn>
                <a:cxn ang="0">
                  <a:pos x="80" y="68"/>
                </a:cxn>
                <a:cxn ang="0">
                  <a:pos x="98" y="52"/>
                </a:cxn>
                <a:cxn ang="0">
                  <a:pos x="115" y="38"/>
                </a:cxn>
                <a:cxn ang="0">
                  <a:pos x="134" y="23"/>
                </a:cxn>
                <a:cxn ang="0">
                  <a:pos x="150" y="8"/>
                </a:cxn>
                <a:cxn ang="0">
                  <a:pos x="150" y="8"/>
                </a:cxn>
                <a:cxn ang="0">
                  <a:pos x="151" y="6"/>
                </a:cxn>
                <a:cxn ang="0">
                  <a:pos x="151" y="5"/>
                </a:cxn>
                <a:cxn ang="0">
                  <a:pos x="151" y="3"/>
                </a:cxn>
                <a:cxn ang="0">
                  <a:pos x="150" y="2"/>
                </a:cxn>
                <a:cxn ang="0">
                  <a:pos x="149" y="1"/>
                </a:cxn>
                <a:cxn ang="0">
                  <a:pos x="147" y="0"/>
                </a:cxn>
                <a:cxn ang="0">
                  <a:pos x="145" y="0"/>
                </a:cxn>
                <a:cxn ang="0">
                  <a:pos x="144" y="1"/>
                </a:cxn>
                <a:cxn ang="0">
                  <a:pos x="144" y="1"/>
                </a:cxn>
              </a:cxnLst>
              <a:rect l="0" t="0" r="r" b="b"/>
              <a:pathLst>
                <a:path w="151" h="142">
                  <a:moveTo>
                    <a:pt x="144" y="1"/>
                  </a:moveTo>
                  <a:lnTo>
                    <a:pt x="144" y="1"/>
                  </a:lnTo>
                  <a:lnTo>
                    <a:pt x="128" y="15"/>
                  </a:lnTo>
                  <a:lnTo>
                    <a:pt x="112" y="29"/>
                  </a:lnTo>
                  <a:lnTo>
                    <a:pt x="95" y="41"/>
                  </a:lnTo>
                  <a:lnTo>
                    <a:pt x="80" y="54"/>
                  </a:lnTo>
                  <a:lnTo>
                    <a:pt x="80" y="54"/>
                  </a:lnTo>
                  <a:lnTo>
                    <a:pt x="59" y="74"/>
                  </a:lnTo>
                  <a:lnTo>
                    <a:pt x="40" y="94"/>
                  </a:lnTo>
                  <a:lnTo>
                    <a:pt x="1" y="134"/>
                  </a:lnTo>
                  <a:lnTo>
                    <a:pt x="1" y="134"/>
                  </a:lnTo>
                  <a:lnTo>
                    <a:pt x="0" y="135"/>
                  </a:lnTo>
                  <a:lnTo>
                    <a:pt x="0" y="137"/>
                  </a:lnTo>
                  <a:lnTo>
                    <a:pt x="1" y="140"/>
                  </a:lnTo>
                  <a:lnTo>
                    <a:pt x="4" y="142"/>
                  </a:lnTo>
                  <a:lnTo>
                    <a:pt x="6" y="142"/>
                  </a:lnTo>
                  <a:lnTo>
                    <a:pt x="7" y="141"/>
                  </a:lnTo>
                  <a:lnTo>
                    <a:pt x="7" y="141"/>
                  </a:lnTo>
                  <a:lnTo>
                    <a:pt x="12" y="139"/>
                  </a:lnTo>
                  <a:lnTo>
                    <a:pt x="17" y="137"/>
                  </a:lnTo>
                  <a:lnTo>
                    <a:pt x="21" y="135"/>
                  </a:lnTo>
                  <a:lnTo>
                    <a:pt x="26" y="132"/>
                  </a:lnTo>
                  <a:lnTo>
                    <a:pt x="26" y="132"/>
                  </a:lnTo>
                  <a:lnTo>
                    <a:pt x="28" y="130"/>
                  </a:lnTo>
                  <a:lnTo>
                    <a:pt x="28" y="127"/>
                  </a:lnTo>
                  <a:lnTo>
                    <a:pt x="27" y="125"/>
                  </a:lnTo>
                  <a:lnTo>
                    <a:pt x="25" y="124"/>
                  </a:lnTo>
                  <a:lnTo>
                    <a:pt x="25" y="124"/>
                  </a:lnTo>
                  <a:lnTo>
                    <a:pt x="52" y="95"/>
                  </a:lnTo>
                  <a:lnTo>
                    <a:pt x="80" y="68"/>
                  </a:lnTo>
                  <a:lnTo>
                    <a:pt x="80" y="68"/>
                  </a:lnTo>
                  <a:lnTo>
                    <a:pt x="98" y="52"/>
                  </a:lnTo>
                  <a:lnTo>
                    <a:pt x="115" y="38"/>
                  </a:lnTo>
                  <a:lnTo>
                    <a:pt x="134" y="23"/>
                  </a:lnTo>
                  <a:lnTo>
                    <a:pt x="150" y="8"/>
                  </a:lnTo>
                  <a:lnTo>
                    <a:pt x="150" y="8"/>
                  </a:lnTo>
                  <a:lnTo>
                    <a:pt x="151" y="6"/>
                  </a:lnTo>
                  <a:lnTo>
                    <a:pt x="151" y="5"/>
                  </a:lnTo>
                  <a:lnTo>
                    <a:pt x="151" y="3"/>
                  </a:lnTo>
                  <a:lnTo>
                    <a:pt x="150" y="2"/>
                  </a:lnTo>
                  <a:lnTo>
                    <a:pt x="149" y="1"/>
                  </a:lnTo>
                  <a:lnTo>
                    <a:pt x="147" y="0"/>
                  </a:lnTo>
                  <a:lnTo>
                    <a:pt x="145" y="0"/>
                  </a:lnTo>
                  <a:lnTo>
                    <a:pt x="144" y="1"/>
                  </a:lnTo>
                  <a:lnTo>
                    <a:pt x="144"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2" name="chenying0907 454"/>
            <p:cNvSpPr/>
            <p:nvPr/>
          </p:nvSpPr>
          <p:spPr bwMode="auto">
            <a:xfrm>
              <a:off x="6773863" y="3211513"/>
              <a:ext cx="71438" cy="82550"/>
            </a:xfrm>
            <a:custGeom>
              <a:avLst/>
              <a:gdLst/>
              <a:ahLst/>
              <a:cxnLst>
                <a:cxn ang="0">
                  <a:pos x="124" y="3"/>
                </a:cxn>
                <a:cxn ang="0">
                  <a:pos x="124" y="3"/>
                </a:cxn>
                <a:cxn ang="0">
                  <a:pos x="121" y="8"/>
                </a:cxn>
                <a:cxn ang="0">
                  <a:pos x="118" y="12"/>
                </a:cxn>
                <a:cxn ang="0">
                  <a:pos x="115" y="16"/>
                </a:cxn>
                <a:cxn ang="0">
                  <a:pos x="111" y="20"/>
                </a:cxn>
                <a:cxn ang="0">
                  <a:pos x="102" y="27"/>
                </a:cxn>
                <a:cxn ang="0">
                  <a:pos x="95" y="34"/>
                </a:cxn>
                <a:cxn ang="0">
                  <a:pos x="95" y="34"/>
                </a:cxn>
                <a:cxn ang="0">
                  <a:pos x="87" y="43"/>
                </a:cxn>
                <a:cxn ang="0">
                  <a:pos x="80" y="52"/>
                </a:cxn>
                <a:cxn ang="0">
                  <a:pos x="74" y="60"/>
                </a:cxn>
                <a:cxn ang="0">
                  <a:pos x="67" y="70"/>
                </a:cxn>
                <a:cxn ang="0">
                  <a:pos x="67" y="70"/>
                </a:cxn>
                <a:cxn ang="0">
                  <a:pos x="2" y="147"/>
                </a:cxn>
                <a:cxn ang="0">
                  <a:pos x="2" y="147"/>
                </a:cxn>
                <a:cxn ang="0">
                  <a:pos x="1" y="149"/>
                </a:cxn>
                <a:cxn ang="0">
                  <a:pos x="0" y="151"/>
                </a:cxn>
                <a:cxn ang="0">
                  <a:pos x="2" y="154"/>
                </a:cxn>
                <a:cxn ang="0">
                  <a:pos x="3" y="156"/>
                </a:cxn>
                <a:cxn ang="0">
                  <a:pos x="5" y="156"/>
                </a:cxn>
                <a:cxn ang="0">
                  <a:pos x="6" y="156"/>
                </a:cxn>
                <a:cxn ang="0">
                  <a:pos x="8" y="154"/>
                </a:cxn>
                <a:cxn ang="0">
                  <a:pos x="17" y="145"/>
                </a:cxn>
                <a:cxn ang="0">
                  <a:pos x="17" y="145"/>
                </a:cxn>
                <a:cxn ang="0">
                  <a:pos x="18" y="143"/>
                </a:cxn>
                <a:cxn ang="0">
                  <a:pos x="19" y="141"/>
                </a:cxn>
                <a:cxn ang="0">
                  <a:pos x="19" y="141"/>
                </a:cxn>
                <a:cxn ang="0">
                  <a:pos x="83" y="65"/>
                </a:cxn>
                <a:cxn ang="0">
                  <a:pos x="83" y="65"/>
                </a:cxn>
                <a:cxn ang="0">
                  <a:pos x="100" y="45"/>
                </a:cxn>
                <a:cxn ang="0">
                  <a:pos x="108" y="36"/>
                </a:cxn>
                <a:cxn ang="0">
                  <a:pos x="117" y="26"/>
                </a:cxn>
                <a:cxn ang="0">
                  <a:pos x="117" y="26"/>
                </a:cxn>
                <a:cxn ang="0">
                  <a:pos x="123" y="21"/>
                </a:cxn>
                <a:cxn ang="0">
                  <a:pos x="127" y="17"/>
                </a:cxn>
                <a:cxn ang="0">
                  <a:pos x="130" y="12"/>
                </a:cxn>
                <a:cxn ang="0">
                  <a:pos x="133" y="5"/>
                </a:cxn>
                <a:cxn ang="0">
                  <a:pos x="133" y="5"/>
                </a:cxn>
                <a:cxn ang="0">
                  <a:pos x="133" y="3"/>
                </a:cxn>
                <a:cxn ang="0">
                  <a:pos x="132" y="2"/>
                </a:cxn>
                <a:cxn ang="0">
                  <a:pos x="131" y="1"/>
                </a:cxn>
                <a:cxn ang="0">
                  <a:pos x="129" y="0"/>
                </a:cxn>
                <a:cxn ang="0">
                  <a:pos x="127" y="0"/>
                </a:cxn>
                <a:cxn ang="0">
                  <a:pos x="126" y="0"/>
                </a:cxn>
                <a:cxn ang="0">
                  <a:pos x="124" y="1"/>
                </a:cxn>
                <a:cxn ang="0">
                  <a:pos x="124" y="3"/>
                </a:cxn>
                <a:cxn ang="0">
                  <a:pos x="124" y="3"/>
                </a:cxn>
              </a:cxnLst>
              <a:rect l="0" t="0" r="r" b="b"/>
              <a:pathLst>
                <a:path w="133" h="156">
                  <a:moveTo>
                    <a:pt x="124" y="3"/>
                  </a:moveTo>
                  <a:lnTo>
                    <a:pt x="124" y="3"/>
                  </a:lnTo>
                  <a:lnTo>
                    <a:pt x="121" y="8"/>
                  </a:lnTo>
                  <a:lnTo>
                    <a:pt x="118" y="12"/>
                  </a:lnTo>
                  <a:lnTo>
                    <a:pt x="115" y="16"/>
                  </a:lnTo>
                  <a:lnTo>
                    <a:pt x="111" y="20"/>
                  </a:lnTo>
                  <a:lnTo>
                    <a:pt x="102" y="27"/>
                  </a:lnTo>
                  <a:lnTo>
                    <a:pt x="95" y="34"/>
                  </a:lnTo>
                  <a:lnTo>
                    <a:pt x="95" y="34"/>
                  </a:lnTo>
                  <a:lnTo>
                    <a:pt x="87" y="43"/>
                  </a:lnTo>
                  <a:lnTo>
                    <a:pt x="80" y="52"/>
                  </a:lnTo>
                  <a:lnTo>
                    <a:pt x="74" y="60"/>
                  </a:lnTo>
                  <a:lnTo>
                    <a:pt x="67" y="70"/>
                  </a:lnTo>
                  <a:lnTo>
                    <a:pt x="67" y="70"/>
                  </a:lnTo>
                  <a:lnTo>
                    <a:pt x="2" y="147"/>
                  </a:lnTo>
                  <a:lnTo>
                    <a:pt x="2" y="147"/>
                  </a:lnTo>
                  <a:lnTo>
                    <a:pt x="1" y="149"/>
                  </a:lnTo>
                  <a:lnTo>
                    <a:pt x="0" y="151"/>
                  </a:lnTo>
                  <a:lnTo>
                    <a:pt x="2" y="154"/>
                  </a:lnTo>
                  <a:lnTo>
                    <a:pt x="3" y="156"/>
                  </a:lnTo>
                  <a:lnTo>
                    <a:pt x="5" y="156"/>
                  </a:lnTo>
                  <a:lnTo>
                    <a:pt x="6" y="156"/>
                  </a:lnTo>
                  <a:lnTo>
                    <a:pt x="8" y="154"/>
                  </a:lnTo>
                  <a:lnTo>
                    <a:pt x="17" y="145"/>
                  </a:lnTo>
                  <a:lnTo>
                    <a:pt x="17" y="145"/>
                  </a:lnTo>
                  <a:lnTo>
                    <a:pt x="18" y="143"/>
                  </a:lnTo>
                  <a:lnTo>
                    <a:pt x="19" y="141"/>
                  </a:lnTo>
                  <a:lnTo>
                    <a:pt x="19" y="141"/>
                  </a:lnTo>
                  <a:lnTo>
                    <a:pt x="83" y="65"/>
                  </a:lnTo>
                  <a:lnTo>
                    <a:pt x="83" y="65"/>
                  </a:lnTo>
                  <a:lnTo>
                    <a:pt x="100" y="45"/>
                  </a:lnTo>
                  <a:lnTo>
                    <a:pt x="108" y="36"/>
                  </a:lnTo>
                  <a:lnTo>
                    <a:pt x="117" y="26"/>
                  </a:lnTo>
                  <a:lnTo>
                    <a:pt x="117" y="26"/>
                  </a:lnTo>
                  <a:lnTo>
                    <a:pt x="123" y="21"/>
                  </a:lnTo>
                  <a:lnTo>
                    <a:pt x="127" y="17"/>
                  </a:lnTo>
                  <a:lnTo>
                    <a:pt x="130" y="12"/>
                  </a:lnTo>
                  <a:lnTo>
                    <a:pt x="133" y="5"/>
                  </a:lnTo>
                  <a:lnTo>
                    <a:pt x="133" y="5"/>
                  </a:lnTo>
                  <a:lnTo>
                    <a:pt x="133" y="3"/>
                  </a:lnTo>
                  <a:lnTo>
                    <a:pt x="132" y="2"/>
                  </a:lnTo>
                  <a:lnTo>
                    <a:pt x="131" y="1"/>
                  </a:lnTo>
                  <a:lnTo>
                    <a:pt x="129" y="0"/>
                  </a:lnTo>
                  <a:lnTo>
                    <a:pt x="127" y="0"/>
                  </a:lnTo>
                  <a:lnTo>
                    <a:pt x="126" y="0"/>
                  </a:lnTo>
                  <a:lnTo>
                    <a:pt x="124" y="1"/>
                  </a:lnTo>
                  <a:lnTo>
                    <a:pt x="124" y="3"/>
                  </a:lnTo>
                  <a:lnTo>
                    <a:pt x="124"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3" name="chenying0907 455"/>
            <p:cNvSpPr/>
            <p:nvPr/>
          </p:nvSpPr>
          <p:spPr bwMode="auto">
            <a:xfrm>
              <a:off x="6794501" y="3233738"/>
              <a:ext cx="65088" cy="80963"/>
            </a:xfrm>
            <a:custGeom>
              <a:avLst/>
              <a:gdLst/>
              <a:ahLst/>
              <a:cxnLst>
                <a:cxn ang="0">
                  <a:pos x="114" y="1"/>
                </a:cxn>
                <a:cxn ang="0">
                  <a:pos x="114" y="1"/>
                </a:cxn>
                <a:cxn ang="0">
                  <a:pos x="97" y="21"/>
                </a:cxn>
                <a:cxn ang="0">
                  <a:pos x="79" y="40"/>
                </a:cxn>
                <a:cxn ang="0">
                  <a:pos x="63" y="61"/>
                </a:cxn>
                <a:cxn ang="0">
                  <a:pos x="47" y="83"/>
                </a:cxn>
                <a:cxn ang="0">
                  <a:pos x="47" y="83"/>
                </a:cxn>
                <a:cxn ang="0">
                  <a:pos x="32" y="104"/>
                </a:cxn>
                <a:cxn ang="0">
                  <a:pos x="24" y="116"/>
                </a:cxn>
                <a:cxn ang="0">
                  <a:pos x="14" y="126"/>
                </a:cxn>
                <a:cxn ang="0">
                  <a:pos x="14" y="126"/>
                </a:cxn>
                <a:cxn ang="0">
                  <a:pos x="6" y="135"/>
                </a:cxn>
                <a:cxn ang="0">
                  <a:pos x="2" y="140"/>
                </a:cxn>
                <a:cxn ang="0">
                  <a:pos x="0" y="146"/>
                </a:cxn>
                <a:cxn ang="0">
                  <a:pos x="0" y="146"/>
                </a:cxn>
                <a:cxn ang="0">
                  <a:pos x="0" y="148"/>
                </a:cxn>
                <a:cxn ang="0">
                  <a:pos x="1" y="150"/>
                </a:cxn>
                <a:cxn ang="0">
                  <a:pos x="3" y="152"/>
                </a:cxn>
                <a:cxn ang="0">
                  <a:pos x="6" y="152"/>
                </a:cxn>
                <a:cxn ang="0">
                  <a:pos x="6" y="152"/>
                </a:cxn>
                <a:cxn ang="0">
                  <a:pos x="10" y="150"/>
                </a:cxn>
                <a:cxn ang="0">
                  <a:pos x="14" y="148"/>
                </a:cxn>
                <a:cxn ang="0">
                  <a:pos x="23" y="140"/>
                </a:cxn>
                <a:cxn ang="0">
                  <a:pos x="23" y="140"/>
                </a:cxn>
                <a:cxn ang="0">
                  <a:pos x="24" y="138"/>
                </a:cxn>
                <a:cxn ang="0">
                  <a:pos x="24" y="136"/>
                </a:cxn>
                <a:cxn ang="0">
                  <a:pos x="23" y="134"/>
                </a:cxn>
                <a:cxn ang="0">
                  <a:pos x="20" y="133"/>
                </a:cxn>
                <a:cxn ang="0">
                  <a:pos x="20" y="133"/>
                </a:cxn>
                <a:cxn ang="0">
                  <a:pos x="28" y="126"/>
                </a:cxn>
                <a:cxn ang="0">
                  <a:pos x="28" y="126"/>
                </a:cxn>
                <a:cxn ang="0">
                  <a:pos x="56" y="87"/>
                </a:cxn>
                <a:cxn ang="0">
                  <a:pos x="56" y="87"/>
                </a:cxn>
                <a:cxn ang="0">
                  <a:pos x="71" y="66"/>
                </a:cxn>
                <a:cxn ang="0">
                  <a:pos x="87" y="46"/>
                </a:cxn>
                <a:cxn ang="0">
                  <a:pos x="104" y="27"/>
                </a:cxn>
                <a:cxn ang="0">
                  <a:pos x="122" y="8"/>
                </a:cxn>
                <a:cxn ang="0">
                  <a:pos x="122" y="8"/>
                </a:cxn>
                <a:cxn ang="0">
                  <a:pos x="123" y="6"/>
                </a:cxn>
                <a:cxn ang="0">
                  <a:pos x="123" y="4"/>
                </a:cxn>
                <a:cxn ang="0">
                  <a:pos x="123" y="3"/>
                </a:cxn>
                <a:cxn ang="0">
                  <a:pos x="122" y="1"/>
                </a:cxn>
                <a:cxn ang="0">
                  <a:pos x="120" y="0"/>
                </a:cxn>
                <a:cxn ang="0">
                  <a:pos x="119" y="0"/>
                </a:cxn>
                <a:cxn ang="0">
                  <a:pos x="117" y="0"/>
                </a:cxn>
                <a:cxn ang="0">
                  <a:pos x="114" y="1"/>
                </a:cxn>
                <a:cxn ang="0">
                  <a:pos x="114" y="1"/>
                </a:cxn>
              </a:cxnLst>
              <a:rect l="0" t="0" r="r" b="b"/>
              <a:pathLst>
                <a:path w="123" h="152">
                  <a:moveTo>
                    <a:pt x="114" y="1"/>
                  </a:moveTo>
                  <a:lnTo>
                    <a:pt x="114" y="1"/>
                  </a:lnTo>
                  <a:lnTo>
                    <a:pt x="97" y="21"/>
                  </a:lnTo>
                  <a:lnTo>
                    <a:pt x="79" y="40"/>
                  </a:lnTo>
                  <a:lnTo>
                    <a:pt x="63" y="61"/>
                  </a:lnTo>
                  <a:lnTo>
                    <a:pt x="47" y="83"/>
                  </a:lnTo>
                  <a:lnTo>
                    <a:pt x="47" y="83"/>
                  </a:lnTo>
                  <a:lnTo>
                    <a:pt x="32" y="104"/>
                  </a:lnTo>
                  <a:lnTo>
                    <a:pt x="24" y="116"/>
                  </a:lnTo>
                  <a:lnTo>
                    <a:pt x="14" y="126"/>
                  </a:lnTo>
                  <a:lnTo>
                    <a:pt x="14" y="126"/>
                  </a:lnTo>
                  <a:lnTo>
                    <a:pt x="6" y="135"/>
                  </a:lnTo>
                  <a:lnTo>
                    <a:pt x="2" y="140"/>
                  </a:lnTo>
                  <a:lnTo>
                    <a:pt x="0" y="146"/>
                  </a:lnTo>
                  <a:lnTo>
                    <a:pt x="0" y="146"/>
                  </a:lnTo>
                  <a:lnTo>
                    <a:pt x="0" y="148"/>
                  </a:lnTo>
                  <a:lnTo>
                    <a:pt x="1" y="150"/>
                  </a:lnTo>
                  <a:lnTo>
                    <a:pt x="3" y="152"/>
                  </a:lnTo>
                  <a:lnTo>
                    <a:pt x="6" y="152"/>
                  </a:lnTo>
                  <a:lnTo>
                    <a:pt x="6" y="152"/>
                  </a:lnTo>
                  <a:lnTo>
                    <a:pt x="10" y="150"/>
                  </a:lnTo>
                  <a:lnTo>
                    <a:pt x="14" y="148"/>
                  </a:lnTo>
                  <a:lnTo>
                    <a:pt x="23" y="140"/>
                  </a:lnTo>
                  <a:lnTo>
                    <a:pt x="23" y="140"/>
                  </a:lnTo>
                  <a:lnTo>
                    <a:pt x="24" y="138"/>
                  </a:lnTo>
                  <a:lnTo>
                    <a:pt x="24" y="136"/>
                  </a:lnTo>
                  <a:lnTo>
                    <a:pt x="23" y="134"/>
                  </a:lnTo>
                  <a:lnTo>
                    <a:pt x="20" y="133"/>
                  </a:lnTo>
                  <a:lnTo>
                    <a:pt x="20" y="133"/>
                  </a:lnTo>
                  <a:lnTo>
                    <a:pt x="28" y="126"/>
                  </a:lnTo>
                  <a:lnTo>
                    <a:pt x="28" y="126"/>
                  </a:lnTo>
                  <a:lnTo>
                    <a:pt x="56" y="87"/>
                  </a:lnTo>
                  <a:lnTo>
                    <a:pt x="56" y="87"/>
                  </a:lnTo>
                  <a:lnTo>
                    <a:pt x="71" y="66"/>
                  </a:lnTo>
                  <a:lnTo>
                    <a:pt x="87" y="46"/>
                  </a:lnTo>
                  <a:lnTo>
                    <a:pt x="104" y="27"/>
                  </a:lnTo>
                  <a:lnTo>
                    <a:pt x="122" y="8"/>
                  </a:lnTo>
                  <a:lnTo>
                    <a:pt x="122" y="8"/>
                  </a:lnTo>
                  <a:lnTo>
                    <a:pt x="123" y="6"/>
                  </a:lnTo>
                  <a:lnTo>
                    <a:pt x="123" y="4"/>
                  </a:lnTo>
                  <a:lnTo>
                    <a:pt x="123" y="3"/>
                  </a:lnTo>
                  <a:lnTo>
                    <a:pt x="122" y="1"/>
                  </a:lnTo>
                  <a:lnTo>
                    <a:pt x="120" y="0"/>
                  </a:lnTo>
                  <a:lnTo>
                    <a:pt x="119" y="0"/>
                  </a:lnTo>
                  <a:lnTo>
                    <a:pt x="117" y="0"/>
                  </a:lnTo>
                  <a:lnTo>
                    <a:pt x="114" y="1"/>
                  </a:lnTo>
                  <a:lnTo>
                    <a:pt x="114"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4" name="chenying0907 456"/>
            <p:cNvSpPr/>
            <p:nvPr/>
          </p:nvSpPr>
          <p:spPr bwMode="auto">
            <a:xfrm>
              <a:off x="6819901" y="3259138"/>
              <a:ext cx="52388" cy="74613"/>
            </a:xfrm>
            <a:custGeom>
              <a:avLst/>
              <a:gdLst/>
              <a:ahLst/>
              <a:cxnLst>
                <a:cxn ang="0">
                  <a:pos x="91" y="1"/>
                </a:cxn>
                <a:cxn ang="0">
                  <a:pos x="91" y="1"/>
                </a:cxn>
                <a:cxn ang="0">
                  <a:pos x="69" y="32"/>
                </a:cxn>
                <a:cxn ang="0">
                  <a:pos x="47" y="65"/>
                </a:cxn>
                <a:cxn ang="0">
                  <a:pos x="47" y="65"/>
                </a:cxn>
                <a:cxn ang="0">
                  <a:pos x="35" y="83"/>
                </a:cxn>
                <a:cxn ang="0">
                  <a:pos x="23" y="100"/>
                </a:cxn>
                <a:cxn ang="0">
                  <a:pos x="12" y="117"/>
                </a:cxn>
                <a:cxn ang="0">
                  <a:pos x="0" y="136"/>
                </a:cxn>
                <a:cxn ang="0">
                  <a:pos x="0" y="136"/>
                </a:cxn>
                <a:cxn ang="0">
                  <a:pos x="0" y="137"/>
                </a:cxn>
                <a:cxn ang="0">
                  <a:pos x="0" y="139"/>
                </a:cxn>
                <a:cxn ang="0">
                  <a:pos x="2" y="142"/>
                </a:cxn>
                <a:cxn ang="0">
                  <a:pos x="5" y="143"/>
                </a:cxn>
                <a:cxn ang="0">
                  <a:pos x="7" y="142"/>
                </a:cxn>
                <a:cxn ang="0">
                  <a:pos x="9" y="141"/>
                </a:cxn>
                <a:cxn ang="0">
                  <a:pos x="9" y="141"/>
                </a:cxn>
                <a:cxn ang="0">
                  <a:pos x="15" y="138"/>
                </a:cxn>
                <a:cxn ang="0">
                  <a:pos x="15" y="138"/>
                </a:cxn>
                <a:cxn ang="0">
                  <a:pos x="16" y="138"/>
                </a:cxn>
                <a:cxn ang="0">
                  <a:pos x="18" y="137"/>
                </a:cxn>
                <a:cxn ang="0">
                  <a:pos x="19" y="134"/>
                </a:cxn>
                <a:cxn ang="0">
                  <a:pos x="18" y="131"/>
                </a:cxn>
                <a:cxn ang="0">
                  <a:pos x="17" y="130"/>
                </a:cxn>
                <a:cxn ang="0">
                  <a:pos x="16" y="128"/>
                </a:cxn>
                <a:cxn ang="0">
                  <a:pos x="16" y="128"/>
                </a:cxn>
                <a:cxn ang="0">
                  <a:pos x="24" y="115"/>
                </a:cxn>
                <a:cxn ang="0">
                  <a:pos x="33" y="103"/>
                </a:cxn>
                <a:cxn ang="0">
                  <a:pos x="43" y="90"/>
                </a:cxn>
                <a:cxn ang="0">
                  <a:pos x="51" y="77"/>
                </a:cxn>
                <a:cxn ang="0">
                  <a:pos x="51" y="77"/>
                </a:cxn>
                <a:cxn ang="0">
                  <a:pos x="62" y="59"/>
                </a:cxn>
                <a:cxn ang="0">
                  <a:pos x="74" y="42"/>
                </a:cxn>
                <a:cxn ang="0">
                  <a:pos x="98" y="9"/>
                </a:cxn>
                <a:cxn ang="0">
                  <a:pos x="98" y="9"/>
                </a:cxn>
                <a:cxn ang="0">
                  <a:pos x="99" y="7"/>
                </a:cxn>
                <a:cxn ang="0">
                  <a:pos x="99" y="5"/>
                </a:cxn>
                <a:cxn ang="0">
                  <a:pos x="97" y="1"/>
                </a:cxn>
                <a:cxn ang="0">
                  <a:pos x="96" y="0"/>
                </a:cxn>
                <a:cxn ang="0">
                  <a:pos x="94" y="0"/>
                </a:cxn>
                <a:cxn ang="0">
                  <a:pos x="93" y="0"/>
                </a:cxn>
                <a:cxn ang="0">
                  <a:pos x="91" y="1"/>
                </a:cxn>
                <a:cxn ang="0">
                  <a:pos x="91" y="1"/>
                </a:cxn>
              </a:cxnLst>
              <a:rect l="0" t="0" r="r" b="b"/>
              <a:pathLst>
                <a:path w="99" h="143">
                  <a:moveTo>
                    <a:pt x="91" y="1"/>
                  </a:moveTo>
                  <a:lnTo>
                    <a:pt x="91" y="1"/>
                  </a:lnTo>
                  <a:lnTo>
                    <a:pt x="69" y="32"/>
                  </a:lnTo>
                  <a:lnTo>
                    <a:pt x="47" y="65"/>
                  </a:lnTo>
                  <a:lnTo>
                    <a:pt x="47" y="65"/>
                  </a:lnTo>
                  <a:lnTo>
                    <a:pt x="35" y="83"/>
                  </a:lnTo>
                  <a:lnTo>
                    <a:pt x="23" y="100"/>
                  </a:lnTo>
                  <a:lnTo>
                    <a:pt x="12" y="117"/>
                  </a:lnTo>
                  <a:lnTo>
                    <a:pt x="0" y="136"/>
                  </a:lnTo>
                  <a:lnTo>
                    <a:pt x="0" y="136"/>
                  </a:lnTo>
                  <a:lnTo>
                    <a:pt x="0" y="137"/>
                  </a:lnTo>
                  <a:lnTo>
                    <a:pt x="0" y="139"/>
                  </a:lnTo>
                  <a:lnTo>
                    <a:pt x="2" y="142"/>
                  </a:lnTo>
                  <a:lnTo>
                    <a:pt x="5" y="143"/>
                  </a:lnTo>
                  <a:lnTo>
                    <a:pt x="7" y="142"/>
                  </a:lnTo>
                  <a:lnTo>
                    <a:pt x="9" y="141"/>
                  </a:lnTo>
                  <a:lnTo>
                    <a:pt x="9" y="141"/>
                  </a:lnTo>
                  <a:lnTo>
                    <a:pt x="15" y="138"/>
                  </a:lnTo>
                  <a:lnTo>
                    <a:pt x="15" y="138"/>
                  </a:lnTo>
                  <a:lnTo>
                    <a:pt x="16" y="138"/>
                  </a:lnTo>
                  <a:lnTo>
                    <a:pt x="18" y="137"/>
                  </a:lnTo>
                  <a:lnTo>
                    <a:pt x="19" y="134"/>
                  </a:lnTo>
                  <a:lnTo>
                    <a:pt x="18" y="131"/>
                  </a:lnTo>
                  <a:lnTo>
                    <a:pt x="17" y="130"/>
                  </a:lnTo>
                  <a:lnTo>
                    <a:pt x="16" y="128"/>
                  </a:lnTo>
                  <a:lnTo>
                    <a:pt x="16" y="128"/>
                  </a:lnTo>
                  <a:lnTo>
                    <a:pt x="24" y="115"/>
                  </a:lnTo>
                  <a:lnTo>
                    <a:pt x="33" y="103"/>
                  </a:lnTo>
                  <a:lnTo>
                    <a:pt x="43" y="90"/>
                  </a:lnTo>
                  <a:lnTo>
                    <a:pt x="51" y="77"/>
                  </a:lnTo>
                  <a:lnTo>
                    <a:pt x="51" y="77"/>
                  </a:lnTo>
                  <a:lnTo>
                    <a:pt x="62" y="59"/>
                  </a:lnTo>
                  <a:lnTo>
                    <a:pt x="74" y="42"/>
                  </a:lnTo>
                  <a:lnTo>
                    <a:pt x="98" y="9"/>
                  </a:lnTo>
                  <a:lnTo>
                    <a:pt x="98" y="9"/>
                  </a:lnTo>
                  <a:lnTo>
                    <a:pt x="99" y="7"/>
                  </a:lnTo>
                  <a:lnTo>
                    <a:pt x="99" y="5"/>
                  </a:lnTo>
                  <a:lnTo>
                    <a:pt x="97" y="1"/>
                  </a:lnTo>
                  <a:lnTo>
                    <a:pt x="96" y="0"/>
                  </a:lnTo>
                  <a:lnTo>
                    <a:pt x="94" y="0"/>
                  </a:lnTo>
                  <a:lnTo>
                    <a:pt x="93" y="0"/>
                  </a:lnTo>
                  <a:lnTo>
                    <a:pt x="91" y="1"/>
                  </a:lnTo>
                  <a:lnTo>
                    <a:pt x="9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5" name="chenying0907 457"/>
            <p:cNvSpPr/>
            <p:nvPr/>
          </p:nvSpPr>
          <p:spPr bwMode="auto">
            <a:xfrm>
              <a:off x="6827838" y="3284538"/>
              <a:ext cx="57150" cy="84138"/>
            </a:xfrm>
            <a:custGeom>
              <a:avLst/>
              <a:gdLst/>
              <a:ahLst/>
              <a:cxnLst>
                <a:cxn ang="0">
                  <a:pos x="100" y="2"/>
                </a:cxn>
                <a:cxn ang="0">
                  <a:pos x="100" y="2"/>
                </a:cxn>
                <a:cxn ang="0">
                  <a:pos x="88" y="22"/>
                </a:cxn>
                <a:cxn ang="0">
                  <a:pos x="74" y="40"/>
                </a:cxn>
                <a:cxn ang="0">
                  <a:pos x="48" y="77"/>
                </a:cxn>
                <a:cxn ang="0">
                  <a:pos x="23" y="115"/>
                </a:cxn>
                <a:cxn ang="0">
                  <a:pos x="11" y="134"/>
                </a:cxn>
                <a:cxn ang="0">
                  <a:pos x="0" y="154"/>
                </a:cxn>
                <a:cxn ang="0">
                  <a:pos x="0" y="154"/>
                </a:cxn>
                <a:cxn ang="0">
                  <a:pos x="0" y="156"/>
                </a:cxn>
                <a:cxn ang="0">
                  <a:pos x="0" y="157"/>
                </a:cxn>
                <a:cxn ang="0">
                  <a:pos x="2" y="160"/>
                </a:cxn>
                <a:cxn ang="0">
                  <a:pos x="4" y="161"/>
                </a:cxn>
                <a:cxn ang="0">
                  <a:pos x="6" y="161"/>
                </a:cxn>
                <a:cxn ang="0">
                  <a:pos x="7" y="159"/>
                </a:cxn>
                <a:cxn ang="0">
                  <a:pos x="12" y="155"/>
                </a:cxn>
                <a:cxn ang="0">
                  <a:pos x="12" y="155"/>
                </a:cxn>
                <a:cxn ang="0">
                  <a:pos x="13" y="152"/>
                </a:cxn>
                <a:cxn ang="0">
                  <a:pos x="13" y="150"/>
                </a:cxn>
                <a:cxn ang="0">
                  <a:pos x="13" y="150"/>
                </a:cxn>
                <a:cxn ang="0">
                  <a:pos x="24" y="131"/>
                </a:cxn>
                <a:cxn ang="0">
                  <a:pos x="35" y="113"/>
                </a:cxn>
                <a:cxn ang="0">
                  <a:pos x="60" y="77"/>
                </a:cxn>
                <a:cxn ang="0">
                  <a:pos x="84" y="42"/>
                </a:cxn>
                <a:cxn ang="0">
                  <a:pos x="96" y="25"/>
                </a:cxn>
                <a:cxn ang="0">
                  <a:pos x="108" y="7"/>
                </a:cxn>
                <a:cxn ang="0">
                  <a:pos x="108" y="7"/>
                </a:cxn>
                <a:cxn ang="0">
                  <a:pos x="108" y="5"/>
                </a:cxn>
                <a:cxn ang="0">
                  <a:pos x="108" y="3"/>
                </a:cxn>
                <a:cxn ang="0">
                  <a:pos x="107" y="2"/>
                </a:cxn>
                <a:cxn ang="0">
                  <a:pos x="106" y="1"/>
                </a:cxn>
                <a:cxn ang="0">
                  <a:pos x="104" y="0"/>
                </a:cxn>
                <a:cxn ang="0">
                  <a:pos x="103" y="0"/>
                </a:cxn>
                <a:cxn ang="0">
                  <a:pos x="101" y="1"/>
                </a:cxn>
                <a:cxn ang="0">
                  <a:pos x="100" y="2"/>
                </a:cxn>
                <a:cxn ang="0">
                  <a:pos x="100" y="2"/>
                </a:cxn>
              </a:cxnLst>
              <a:rect l="0" t="0" r="r" b="b"/>
              <a:pathLst>
                <a:path w="108" h="161">
                  <a:moveTo>
                    <a:pt x="100" y="2"/>
                  </a:moveTo>
                  <a:lnTo>
                    <a:pt x="100" y="2"/>
                  </a:lnTo>
                  <a:lnTo>
                    <a:pt x="88" y="22"/>
                  </a:lnTo>
                  <a:lnTo>
                    <a:pt x="74" y="40"/>
                  </a:lnTo>
                  <a:lnTo>
                    <a:pt x="48" y="77"/>
                  </a:lnTo>
                  <a:lnTo>
                    <a:pt x="23" y="115"/>
                  </a:lnTo>
                  <a:lnTo>
                    <a:pt x="11" y="134"/>
                  </a:lnTo>
                  <a:lnTo>
                    <a:pt x="0" y="154"/>
                  </a:lnTo>
                  <a:lnTo>
                    <a:pt x="0" y="154"/>
                  </a:lnTo>
                  <a:lnTo>
                    <a:pt x="0" y="156"/>
                  </a:lnTo>
                  <a:lnTo>
                    <a:pt x="0" y="157"/>
                  </a:lnTo>
                  <a:lnTo>
                    <a:pt x="2" y="160"/>
                  </a:lnTo>
                  <a:lnTo>
                    <a:pt x="4" y="161"/>
                  </a:lnTo>
                  <a:lnTo>
                    <a:pt x="6" y="161"/>
                  </a:lnTo>
                  <a:lnTo>
                    <a:pt x="7" y="159"/>
                  </a:lnTo>
                  <a:lnTo>
                    <a:pt x="12" y="155"/>
                  </a:lnTo>
                  <a:lnTo>
                    <a:pt x="12" y="155"/>
                  </a:lnTo>
                  <a:lnTo>
                    <a:pt x="13" y="152"/>
                  </a:lnTo>
                  <a:lnTo>
                    <a:pt x="13" y="150"/>
                  </a:lnTo>
                  <a:lnTo>
                    <a:pt x="13" y="150"/>
                  </a:lnTo>
                  <a:lnTo>
                    <a:pt x="24" y="131"/>
                  </a:lnTo>
                  <a:lnTo>
                    <a:pt x="35" y="113"/>
                  </a:lnTo>
                  <a:lnTo>
                    <a:pt x="60" y="77"/>
                  </a:lnTo>
                  <a:lnTo>
                    <a:pt x="84" y="42"/>
                  </a:lnTo>
                  <a:lnTo>
                    <a:pt x="96" y="25"/>
                  </a:lnTo>
                  <a:lnTo>
                    <a:pt x="108" y="7"/>
                  </a:lnTo>
                  <a:lnTo>
                    <a:pt x="108" y="7"/>
                  </a:lnTo>
                  <a:lnTo>
                    <a:pt x="108" y="5"/>
                  </a:lnTo>
                  <a:lnTo>
                    <a:pt x="108" y="3"/>
                  </a:lnTo>
                  <a:lnTo>
                    <a:pt x="107" y="2"/>
                  </a:lnTo>
                  <a:lnTo>
                    <a:pt x="106" y="1"/>
                  </a:lnTo>
                  <a:lnTo>
                    <a:pt x="104" y="0"/>
                  </a:lnTo>
                  <a:lnTo>
                    <a:pt x="103" y="0"/>
                  </a:lnTo>
                  <a:lnTo>
                    <a:pt x="101" y="1"/>
                  </a:lnTo>
                  <a:lnTo>
                    <a:pt x="100" y="2"/>
                  </a:lnTo>
                  <a:lnTo>
                    <a:pt x="10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6" name="chenying0907 458"/>
            <p:cNvSpPr/>
            <p:nvPr/>
          </p:nvSpPr>
          <p:spPr bwMode="auto">
            <a:xfrm>
              <a:off x="6840538" y="3311525"/>
              <a:ext cx="63500" cy="87313"/>
            </a:xfrm>
            <a:custGeom>
              <a:avLst/>
              <a:gdLst/>
              <a:ahLst/>
              <a:cxnLst>
                <a:cxn ang="0">
                  <a:pos x="114" y="2"/>
                </a:cxn>
                <a:cxn ang="0">
                  <a:pos x="114" y="2"/>
                </a:cxn>
                <a:cxn ang="0">
                  <a:pos x="98" y="19"/>
                </a:cxn>
                <a:cxn ang="0">
                  <a:pos x="82" y="38"/>
                </a:cxn>
                <a:cxn ang="0">
                  <a:pos x="69" y="57"/>
                </a:cxn>
                <a:cxn ang="0">
                  <a:pos x="55" y="78"/>
                </a:cxn>
                <a:cxn ang="0">
                  <a:pos x="28" y="118"/>
                </a:cxn>
                <a:cxn ang="0">
                  <a:pos x="15" y="138"/>
                </a:cxn>
                <a:cxn ang="0">
                  <a:pos x="1" y="158"/>
                </a:cxn>
                <a:cxn ang="0">
                  <a:pos x="1" y="158"/>
                </a:cxn>
                <a:cxn ang="0">
                  <a:pos x="0" y="160"/>
                </a:cxn>
                <a:cxn ang="0">
                  <a:pos x="0" y="162"/>
                </a:cxn>
                <a:cxn ang="0">
                  <a:pos x="1" y="165"/>
                </a:cxn>
                <a:cxn ang="0">
                  <a:pos x="3" y="166"/>
                </a:cxn>
                <a:cxn ang="0">
                  <a:pos x="4" y="166"/>
                </a:cxn>
                <a:cxn ang="0">
                  <a:pos x="6" y="166"/>
                </a:cxn>
                <a:cxn ang="0">
                  <a:pos x="7" y="165"/>
                </a:cxn>
                <a:cxn ang="0">
                  <a:pos x="7" y="165"/>
                </a:cxn>
                <a:cxn ang="0">
                  <a:pos x="21" y="145"/>
                </a:cxn>
                <a:cxn ang="0">
                  <a:pos x="36" y="125"/>
                </a:cxn>
                <a:cxn ang="0">
                  <a:pos x="62" y="84"/>
                </a:cxn>
                <a:cxn ang="0">
                  <a:pos x="75" y="65"/>
                </a:cxn>
                <a:cxn ang="0">
                  <a:pos x="89" y="45"/>
                </a:cxn>
                <a:cxn ang="0">
                  <a:pos x="105" y="25"/>
                </a:cxn>
                <a:cxn ang="0">
                  <a:pos x="121" y="8"/>
                </a:cxn>
                <a:cxn ang="0">
                  <a:pos x="121" y="8"/>
                </a:cxn>
                <a:cxn ang="0">
                  <a:pos x="122" y="6"/>
                </a:cxn>
                <a:cxn ang="0">
                  <a:pos x="122" y="5"/>
                </a:cxn>
                <a:cxn ang="0">
                  <a:pos x="121" y="3"/>
                </a:cxn>
                <a:cxn ang="0">
                  <a:pos x="120" y="2"/>
                </a:cxn>
                <a:cxn ang="0">
                  <a:pos x="119" y="1"/>
                </a:cxn>
                <a:cxn ang="0">
                  <a:pos x="117" y="0"/>
                </a:cxn>
                <a:cxn ang="0">
                  <a:pos x="116" y="0"/>
                </a:cxn>
                <a:cxn ang="0">
                  <a:pos x="114" y="2"/>
                </a:cxn>
                <a:cxn ang="0">
                  <a:pos x="114" y="2"/>
                </a:cxn>
              </a:cxnLst>
              <a:rect l="0" t="0" r="r" b="b"/>
              <a:pathLst>
                <a:path w="122" h="166">
                  <a:moveTo>
                    <a:pt x="114" y="2"/>
                  </a:moveTo>
                  <a:lnTo>
                    <a:pt x="114" y="2"/>
                  </a:lnTo>
                  <a:lnTo>
                    <a:pt x="98" y="19"/>
                  </a:lnTo>
                  <a:lnTo>
                    <a:pt x="82" y="38"/>
                  </a:lnTo>
                  <a:lnTo>
                    <a:pt x="69" y="57"/>
                  </a:lnTo>
                  <a:lnTo>
                    <a:pt x="55" y="78"/>
                  </a:lnTo>
                  <a:lnTo>
                    <a:pt x="28" y="118"/>
                  </a:lnTo>
                  <a:lnTo>
                    <a:pt x="15" y="138"/>
                  </a:lnTo>
                  <a:lnTo>
                    <a:pt x="1" y="158"/>
                  </a:lnTo>
                  <a:lnTo>
                    <a:pt x="1" y="158"/>
                  </a:lnTo>
                  <a:lnTo>
                    <a:pt x="0" y="160"/>
                  </a:lnTo>
                  <a:lnTo>
                    <a:pt x="0" y="162"/>
                  </a:lnTo>
                  <a:lnTo>
                    <a:pt x="1" y="165"/>
                  </a:lnTo>
                  <a:lnTo>
                    <a:pt x="3" y="166"/>
                  </a:lnTo>
                  <a:lnTo>
                    <a:pt x="4" y="166"/>
                  </a:lnTo>
                  <a:lnTo>
                    <a:pt x="6" y="166"/>
                  </a:lnTo>
                  <a:lnTo>
                    <a:pt x="7" y="165"/>
                  </a:lnTo>
                  <a:lnTo>
                    <a:pt x="7" y="165"/>
                  </a:lnTo>
                  <a:lnTo>
                    <a:pt x="21" y="145"/>
                  </a:lnTo>
                  <a:lnTo>
                    <a:pt x="36" y="125"/>
                  </a:lnTo>
                  <a:lnTo>
                    <a:pt x="62" y="84"/>
                  </a:lnTo>
                  <a:lnTo>
                    <a:pt x="75" y="65"/>
                  </a:lnTo>
                  <a:lnTo>
                    <a:pt x="89" y="45"/>
                  </a:lnTo>
                  <a:lnTo>
                    <a:pt x="105" y="25"/>
                  </a:lnTo>
                  <a:lnTo>
                    <a:pt x="121" y="8"/>
                  </a:lnTo>
                  <a:lnTo>
                    <a:pt x="121" y="8"/>
                  </a:lnTo>
                  <a:lnTo>
                    <a:pt x="122" y="6"/>
                  </a:lnTo>
                  <a:lnTo>
                    <a:pt x="122" y="5"/>
                  </a:lnTo>
                  <a:lnTo>
                    <a:pt x="121" y="3"/>
                  </a:lnTo>
                  <a:lnTo>
                    <a:pt x="120" y="2"/>
                  </a:lnTo>
                  <a:lnTo>
                    <a:pt x="119" y="1"/>
                  </a:lnTo>
                  <a:lnTo>
                    <a:pt x="117" y="0"/>
                  </a:lnTo>
                  <a:lnTo>
                    <a:pt x="116" y="0"/>
                  </a:lnTo>
                  <a:lnTo>
                    <a:pt x="114" y="2"/>
                  </a:lnTo>
                  <a:lnTo>
                    <a:pt x="114"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7" name="chenying0907 459"/>
            <p:cNvSpPr/>
            <p:nvPr/>
          </p:nvSpPr>
          <p:spPr bwMode="auto">
            <a:xfrm>
              <a:off x="6840538" y="3338513"/>
              <a:ext cx="74613" cy="115888"/>
            </a:xfrm>
            <a:custGeom>
              <a:avLst/>
              <a:gdLst/>
              <a:ahLst/>
              <a:cxnLst>
                <a:cxn ang="0">
                  <a:pos x="133" y="2"/>
                </a:cxn>
                <a:cxn ang="0">
                  <a:pos x="133" y="2"/>
                </a:cxn>
                <a:cxn ang="0">
                  <a:pos x="113" y="31"/>
                </a:cxn>
                <a:cxn ang="0">
                  <a:pos x="95" y="61"/>
                </a:cxn>
                <a:cxn ang="0">
                  <a:pos x="76" y="90"/>
                </a:cxn>
                <a:cxn ang="0">
                  <a:pos x="57" y="119"/>
                </a:cxn>
                <a:cxn ang="0">
                  <a:pos x="57" y="119"/>
                </a:cxn>
                <a:cxn ang="0">
                  <a:pos x="41" y="142"/>
                </a:cxn>
                <a:cxn ang="0">
                  <a:pos x="24" y="163"/>
                </a:cxn>
                <a:cxn ang="0">
                  <a:pos x="16" y="175"/>
                </a:cxn>
                <a:cxn ang="0">
                  <a:pos x="10" y="186"/>
                </a:cxn>
                <a:cxn ang="0">
                  <a:pos x="4" y="199"/>
                </a:cxn>
                <a:cxn ang="0">
                  <a:pos x="0" y="212"/>
                </a:cxn>
                <a:cxn ang="0">
                  <a:pos x="0" y="212"/>
                </a:cxn>
                <a:cxn ang="0">
                  <a:pos x="0" y="214"/>
                </a:cxn>
                <a:cxn ang="0">
                  <a:pos x="0" y="216"/>
                </a:cxn>
                <a:cxn ang="0">
                  <a:pos x="1" y="217"/>
                </a:cxn>
                <a:cxn ang="0">
                  <a:pos x="3" y="218"/>
                </a:cxn>
                <a:cxn ang="0">
                  <a:pos x="5" y="218"/>
                </a:cxn>
                <a:cxn ang="0">
                  <a:pos x="6" y="217"/>
                </a:cxn>
                <a:cxn ang="0">
                  <a:pos x="8" y="216"/>
                </a:cxn>
                <a:cxn ang="0">
                  <a:pos x="9" y="215"/>
                </a:cxn>
                <a:cxn ang="0">
                  <a:pos x="9" y="215"/>
                </a:cxn>
                <a:cxn ang="0">
                  <a:pos x="13" y="201"/>
                </a:cxn>
                <a:cxn ang="0">
                  <a:pos x="19" y="188"/>
                </a:cxn>
                <a:cxn ang="0">
                  <a:pos x="26" y="176"/>
                </a:cxn>
                <a:cxn ang="0">
                  <a:pos x="35" y="164"/>
                </a:cxn>
                <a:cxn ang="0">
                  <a:pos x="52" y="142"/>
                </a:cxn>
                <a:cxn ang="0">
                  <a:pos x="69" y="119"/>
                </a:cxn>
                <a:cxn ang="0">
                  <a:pos x="69" y="119"/>
                </a:cxn>
                <a:cxn ang="0">
                  <a:pos x="87" y="91"/>
                </a:cxn>
                <a:cxn ang="0">
                  <a:pos x="105" y="63"/>
                </a:cxn>
                <a:cxn ang="0">
                  <a:pos x="122" y="35"/>
                </a:cxn>
                <a:cxn ang="0">
                  <a:pos x="141" y="7"/>
                </a:cxn>
                <a:cxn ang="0">
                  <a:pos x="141" y="7"/>
                </a:cxn>
                <a:cxn ang="0">
                  <a:pos x="141" y="5"/>
                </a:cxn>
                <a:cxn ang="0">
                  <a:pos x="141" y="3"/>
                </a:cxn>
                <a:cxn ang="0">
                  <a:pos x="140" y="2"/>
                </a:cxn>
                <a:cxn ang="0">
                  <a:pos x="139" y="1"/>
                </a:cxn>
                <a:cxn ang="0">
                  <a:pos x="138" y="0"/>
                </a:cxn>
                <a:cxn ang="0">
                  <a:pos x="136" y="0"/>
                </a:cxn>
                <a:cxn ang="0">
                  <a:pos x="134" y="1"/>
                </a:cxn>
                <a:cxn ang="0">
                  <a:pos x="133" y="2"/>
                </a:cxn>
                <a:cxn ang="0">
                  <a:pos x="133" y="2"/>
                </a:cxn>
              </a:cxnLst>
              <a:rect l="0" t="0" r="r" b="b"/>
              <a:pathLst>
                <a:path w="141" h="218">
                  <a:moveTo>
                    <a:pt x="133" y="2"/>
                  </a:moveTo>
                  <a:lnTo>
                    <a:pt x="133" y="2"/>
                  </a:lnTo>
                  <a:lnTo>
                    <a:pt x="113" y="31"/>
                  </a:lnTo>
                  <a:lnTo>
                    <a:pt x="95" y="61"/>
                  </a:lnTo>
                  <a:lnTo>
                    <a:pt x="76" y="90"/>
                  </a:lnTo>
                  <a:lnTo>
                    <a:pt x="57" y="119"/>
                  </a:lnTo>
                  <a:lnTo>
                    <a:pt x="57" y="119"/>
                  </a:lnTo>
                  <a:lnTo>
                    <a:pt x="41" y="142"/>
                  </a:lnTo>
                  <a:lnTo>
                    <a:pt x="24" y="163"/>
                  </a:lnTo>
                  <a:lnTo>
                    <a:pt x="16" y="175"/>
                  </a:lnTo>
                  <a:lnTo>
                    <a:pt x="10" y="186"/>
                  </a:lnTo>
                  <a:lnTo>
                    <a:pt x="4" y="199"/>
                  </a:lnTo>
                  <a:lnTo>
                    <a:pt x="0" y="212"/>
                  </a:lnTo>
                  <a:lnTo>
                    <a:pt x="0" y="212"/>
                  </a:lnTo>
                  <a:lnTo>
                    <a:pt x="0" y="214"/>
                  </a:lnTo>
                  <a:lnTo>
                    <a:pt x="0" y="216"/>
                  </a:lnTo>
                  <a:lnTo>
                    <a:pt x="1" y="217"/>
                  </a:lnTo>
                  <a:lnTo>
                    <a:pt x="3" y="218"/>
                  </a:lnTo>
                  <a:lnTo>
                    <a:pt x="5" y="218"/>
                  </a:lnTo>
                  <a:lnTo>
                    <a:pt x="6" y="217"/>
                  </a:lnTo>
                  <a:lnTo>
                    <a:pt x="8" y="216"/>
                  </a:lnTo>
                  <a:lnTo>
                    <a:pt x="9" y="215"/>
                  </a:lnTo>
                  <a:lnTo>
                    <a:pt x="9" y="215"/>
                  </a:lnTo>
                  <a:lnTo>
                    <a:pt x="13" y="201"/>
                  </a:lnTo>
                  <a:lnTo>
                    <a:pt x="19" y="188"/>
                  </a:lnTo>
                  <a:lnTo>
                    <a:pt x="26" y="176"/>
                  </a:lnTo>
                  <a:lnTo>
                    <a:pt x="35" y="164"/>
                  </a:lnTo>
                  <a:lnTo>
                    <a:pt x="52" y="142"/>
                  </a:lnTo>
                  <a:lnTo>
                    <a:pt x="69" y="119"/>
                  </a:lnTo>
                  <a:lnTo>
                    <a:pt x="69" y="119"/>
                  </a:lnTo>
                  <a:lnTo>
                    <a:pt x="87" y="91"/>
                  </a:lnTo>
                  <a:lnTo>
                    <a:pt x="105" y="63"/>
                  </a:lnTo>
                  <a:lnTo>
                    <a:pt x="122" y="35"/>
                  </a:lnTo>
                  <a:lnTo>
                    <a:pt x="141" y="7"/>
                  </a:lnTo>
                  <a:lnTo>
                    <a:pt x="141" y="7"/>
                  </a:lnTo>
                  <a:lnTo>
                    <a:pt x="141" y="5"/>
                  </a:lnTo>
                  <a:lnTo>
                    <a:pt x="141" y="3"/>
                  </a:lnTo>
                  <a:lnTo>
                    <a:pt x="140" y="2"/>
                  </a:lnTo>
                  <a:lnTo>
                    <a:pt x="139" y="1"/>
                  </a:lnTo>
                  <a:lnTo>
                    <a:pt x="138" y="0"/>
                  </a:lnTo>
                  <a:lnTo>
                    <a:pt x="136" y="0"/>
                  </a:lnTo>
                  <a:lnTo>
                    <a:pt x="134" y="1"/>
                  </a:lnTo>
                  <a:lnTo>
                    <a:pt x="133" y="2"/>
                  </a:lnTo>
                  <a:lnTo>
                    <a:pt x="133"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8" name="chenying0907 460"/>
            <p:cNvSpPr/>
            <p:nvPr/>
          </p:nvSpPr>
          <p:spPr bwMode="auto">
            <a:xfrm>
              <a:off x="6821488" y="3373438"/>
              <a:ext cx="95250" cy="125413"/>
            </a:xfrm>
            <a:custGeom>
              <a:avLst/>
              <a:gdLst/>
              <a:ahLst/>
              <a:cxnLst>
                <a:cxn ang="0">
                  <a:pos x="172" y="2"/>
                </a:cxn>
                <a:cxn ang="0">
                  <a:pos x="172" y="2"/>
                </a:cxn>
                <a:cxn ang="0">
                  <a:pos x="169" y="10"/>
                </a:cxn>
                <a:cxn ang="0">
                  <a:pos x="164" y="17"/>
                </a:cxn>
                <a:cxn ang="0">
                  <a:pos x="151" y="30"/>
                </a:cxn>
                <a:cxn ang="0">
                  <a:pos x="139" y="44"/>
                </a:cxn>
                <a:cxn ang="0">
                  <a:pos x="128" y="56"/>
                </a:cxn>
                <a:cxn ang="0">
                  <a:pos x="128" y="56"/>
                </a:cxn>
                <a:cxn ang="0">
                  <a:pos x="117" y="71"/>
                </a:cxn>
                <a:cxn ang="0">
                  <a:pos x="107" y="85"/>
                </a:cxn>
                <a:cxn ang="0">
                  <a:pos x="87" y="114"/>
                </a:cxn>
                <a:cxn ang="0">
                  <a:pos x="87" y="114"/>
                </a:cxn>
                <a:cxn ang="0">
                  <a:pos x="66" y="143"/>
                </a:cxn>
                <a:cxn ang="0">
                  <a:pos x="44" y="172"/>
                </a:cxn>
                <a:cxn ang="0">
                  <a:pos x="22" y="201"/>
                </a:cxn>
                <a:cxn ang="0">
                  <a:pos x="12" y="215"/>
                </a:cxn>
                <a:cxn ang="0">
                  <a:pos x="1" y="231"/>
                </a:cxn>
                <a:cxn ang="0">
                  <a:pos x="1" y="231"/>
                </a:cxn>
                <a:cxn ang="0">
                  <a:pos x="0" y="232"/>
                </a:cxn>
                <a:cxn ang="0">
                  <a:pos x="1" y="234"/>
                </a:cxn>
                <a:cxn ang="0">
                  <a:pos x="1" y="236"/>
                </a:cxn>
                <a:cxn ang="0">
                  <a:pos x="4" y="237"/>
                </a:cxn>
                <a:cxn ang="0">
                  <a:pos x="5" y="237"/>
                </a:cxn>
                <a:cxn ang="0">
                  <a:pos x="7" y="237"/>
                </a:cxn>
                <a:cxn ang="0">
                  <a:pos x="9" y="237"/>
                </a:cxn>
                <a:cxn ang="0">
                  <a:pos x="10" y="235"/>
                </a:cxn>
                <a:cxn ang="0">
                  <a:pos x="10" y="235"/>
                </a:cxn>
                <a:cxn ang="0">
                  <a:pos x="19" y="219"/>
                </a:cxn>
                <a:cxn ang="0">
                  <a:pos x="29" y="205"/>
                </a:cxn>
                <a:cxn ang="0">
                  <a:pos x="51" y="176"/>
                </a:cxn>
                <a:cxn ang="0">
                  <a:pos x="74" y="147"/>
                </a:cxn>
                <a:cxn ang="0">
                  <a:pos x="95" y="118"/>
                </a:cxn>
                <a:cxn ang="0">
                  <a:pos x="95" y="118"/>
                </a:cxn>
                <a:cxn ang="0">
                  <a:pos x="120" y="83"/>
                </a:cxn>
                <a:cxn ang="0">
                  <a:pos x="133" y="65"/>
                </a:cxn>
                <a:cxn ang="0">
                  <a:pos x="145" y="49"/>
                </a:cxn>
                <a:cxn ang="0">
                  <a:pos x="145" y="49"/>
                </a:cxn>
                <a:cxn ang="0">
                  <a:pos x="154" y="39"/>
                </a:cxn>
                <a:cxn ang="0">
                  <a:pos x="165" y="29"/>
                </a:cxn>
                <a:cxn ang="0">
                  <a:pos x="173" y="19"/>
                </a:cxn>
                <a:cxn ang="0">
                  <a:pos x="177" y="14"/>
                </a:cxn>
                <a:cxn ang="0">
                  <a:pos x="180" y="8"/>
                </a:cxn>
                <a:cxn ang="0">
                  <a:pos x="180" y="8"/>
                </a:cxn>
                <a:cxn ang="0">
                  <a:pos x="181" y="6"/>
                </a:cxn>
                <a:cxn ang="0">
                  <a:pos x="180" y="3"/>
                </a:cxn>
                <a:cxn ang="0">
                  <a:pos x="178" y="1"/>
                </a:cxn>
                <a:cxn ang="0">
                  <a:pos x="176" y="0"/>
                </a:cxn>
                <a:cxn ang="0">
                  <a:pos x="175" y="0"/>
                </a:cxn>
                <a:cxn ang="0">
                  <a:pos x="173" y="1"/>
                </a:cxn>
                <a:cxn ang="0">
                  <a:pos x="172" y="2"/>
                </a:cxn>
                <a:cxn ang="0">
                  <a:pos x="172" y="2"/>
                </a:cxn>
              </a:cxnLst>
              <a:rect l="0" t="0" r="r" b="b"/>
              <a:pathLst>
                <a:path w="181" h="237">
                  <a:moveTo>
                    <a:pt x="172" y="2"/>
                  </a:moveTo>
                  <a:lnTo>
                    <a:pt x="172" y="2"/>
                  </a:lnTo>
                  <a:lnTo>
                    <a:pt x="169" y="10"/>
                  </a:lnTo>
                  <a:lnTo>
                    <a:pt x="164" y="17"/>
                  </a:lnTo>
                  <a:lnTo>
                    <a:pt x="151" y="30"/>
                  </a:lnTo>
                  <a:lnTo>
                    <a:pt x="139" y="44"/>
                  </a:lnTo>
                  <a:lnTo>
                    <a:pt x="128" y="56"/>
                  </a:lnTo>
                  <a:lnTo>
                    <a:pt x="128" y="56"/>
                  </a:lnTo>
                  <a:lnTo>
                    <a:pt x="117" y="71"/>
                  </a:lnTo>
                  <a:lnTo>
                    <a:pt x="107" y="85"/>
                  </a:lnTo>
                  <a:lnTo>
                    <a:pt x="87" y="114"/>
                  </a:lnTo>
                  <a:lnTo>
                    <a:pt x="87" y="114"/>
                  </a:lnTo>
                  <a:lnTo>
                    <a:pt x="66" y="143"/>
                  </a:lnTo>
                  <a:lnTo>
                    <a:pt x="44" y="172"/>
                  </a:lnTo>
                  <a:lnTo>
                    <a:pt x="22" y="201"/>
                  </a:lnTo>
                  <a:lnTo>
                    <a:pt x="12" y="215"/>
                  </a:lnTo>
                  <a:lnTo>
                    <a:pt x="1" y="231"/>
                  </a:lnTo>
                  <a:lnTo>
                    <a:pt x="1" y="231"/>
                  </a:lnTo>
                  <a:lnTo>
                    <a:pt x="0" y="232"/>
                  </a:lnTo>
                  <a:lnTo>
                    <a:pt x="1" y="234"/>
                  </a:lnTo>
                  <a:lnTo>
                    <a:pt x="1" y="236"/>
                  </a:lnTo>
                  <a:lnTo>
                    <a:pt x="4" y="237"/>
                  </a:lnTo>
                  <a:lnTo>
                    <a:pt x="5" y="237"/>
                  </a:lnTo>
                  <a:lnTo>
                    <a:pt x="7" y="237"/>
                  </a:lnTo>
                  <a:lnTo>
                    <a:pt x="9" y="237"/>
                  </a:lnTo>
                  <a:lnTo>
                    <a:pt x="10" y="235"/>
                  </a:lnTo>
                  <a:lnTo>
                    <a:pt x="10" y="235"/>
                  </a:lnTo>
                  <a:lnTo>
                    <a:pt x="19" y="219"/>
                  </a:lnTo>
                  <a:lnTo>
                    <a:pt x="29" y="205"/>
                  </a:lnTo>
                  <a:lnTo>
                    <a:pt x="51" y="176"/>
                  </a:lnTo>
                  <a:lnTo>
                    <a:pt x="74" y="147"/>
                  </a:lnTo>
                  <a:lnTo>
                    <a:pt x="95" y="118"/>
                  </a:lnTo>
                  <a:lnTo>
                    <a:pt x="95" y="118"/>
                  </a:lnTo>
                  <a:lnTo>
                    <a:pt x="120" y="83"/>
                  </a:lnTo>
                  <a:lnTo>
                    <a:pt x="133" y="65"/>
                  </a:lnTo>
                  <a:lnTo>
                    <a:pt x="145" y="49"/>
                  </a:lnTo>
                  <a:lnTo>
                    <a:pt x="145" y="49"/>
                  </a:lnTo>
                  <a:lnTo>
                    <a:pt x="154" y="39"/>
                  </a:lnTo>
                  <a:lnTo>
                    <a:pt x="165" y="29"/>
                  </a:lnTo>
                  <a:lnTo>
                    <a:pt x="173" y="19"/>
                  </a:lnTo>
                  <a:lnTo>
                    <a:pt x="177" y="14"/>
                  </a:lnTo>
                  <a:lnTo>
                    <a:pt x="180" y="8"/>
                  </a:lnTo>
                  <a:lnTo>
                    <a:pt x="180" y="8"/>
                  </a:lnTo>
                  <a:lnTo>
                    <a:pt x="181" y="6"/>
                  </a:lnTo>
                  <a:lnTo>
                    <a:pt x="180" y="3"/>
                  </a:lnTo>
                  <a:lnTo>
                    <a:pt x="178" y="1"/>
                  </a:lnTo>
                  <a:lnTo>
                    <a:pt x="176" y="0"/>
                  </a:lnTo>
                  <a:lnTo>
                    <a:pt x="175" y="0"/>
                  </a:lnTo>
                  <a:lnTo>
                    <a:pt x="173" y="1"/>
                  </a:lnTo>
                  <a:lnTo>
                    <a:pt x="172" y="2"/>
                  </a:lnTo>
                  <a:lnTo>
                    <a:pt x="172"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9" name="chenying0907 461"/>
            <p:cNvSpPr/>
            <p:nvPr/>
          </p:nvSpPr>
          <p:spPr bwMode="auto">
            <a:xfrm>
              <a:off x="6832601" y="3394075"/>
              <a:ext cx="104775" cy="127000"/>
            </a:xfrm>
            <a:custGeom>
              <a:avLst/>
              <a:gdLst/>
              <a:ahLst/>
              <a:cxnLst>
                <a:cxn ang="0">
                  <a:pos x="192" y="0"/>
                </a:cxn>
                <a:cxn ang="0">
                  <a:pos x="192" y="0"/>
                </a:cxn>
                <a:cxn ang="0">
                  <a:pos x="177" y="10"/>
                </a:cxn>
                <a:cxn ang="0">
                  <a:pos x="162" y="20"/>
                </a:cxn>
                <a:cxn ang="0">
                  <a:pos x="149" y="33"/>
                </a:cxn>
                <a:cxn ang="0">
                  <a:pos x="136" y="45"/>
                </a:cxn>
                <a:cxn ang="0">
                  <a:pos x="124" y="58"/>
                </a:cxn>
                <a:cxn ang="0">
                  <a:pos x="113" y="72"/>
                </a:cxn>
                <a:cxn ang="0">
                  <a:pos x="90" y="100"/>
                </a:cxn>
                <a:cxn ang="0">
                  <a:pos x="90" y="100"/>
                </a:cxn>
                <a:cxn ang="0">
                  <a:pos x="65" y="135"/>
                </a:cxn>
                <a:cxn ang="0">
                  <a:pos x="53" y="152"/>
                </a:cxn>
                <a:cxn ang="0">
                  <a:pos x="41" y="170"/>
                </a:cxn>
                <a:cxn ang="0">
                  <a:pos x="41" y="170"/>
                </a:cxn>
                <a:cxn ang="0">
                  <a:pos x="31" y="187"/>
                </a:cxn>
                <a:cxn ang="0">
                  <a:pos x="20" y="202"/>
                </a:cxn>
                <a:cxn ang="0">
                  <a:pos x="8" y="219"/>
                </a:cxn>
                <a:cxn ang="0">
                  <a:pos x="4" y="227"/>
                </a:cxn>
                <a:cxn ang="0">
                  <a:pos x="0" y="235"/>
                </a:cxn>
                <a:cxn ang="0">
                  <a:pos x="0" y="235"/>
                </a:cxn>
                <a:cxn ang="0">
                  <a:pos x="0" y="237"/>
                </a:cxn>
                <a:cxn ang="0">
                  <a:pos x="0" y="238"/>
                </a:cxn>
                <a:cxn ang="0">
                  <a:pos x="1" y="240"/>
                </a:cxn>
                <a:cxn ang="0">
                  <a:pos x="3" y="240"/>
                </a:cxn>
                <a:cxn ang="0">
                  <a:pos x="6" y="240"/>
                </a:cxn>
                <a:cxn ang="0">
                  <a:pos x="8" y="239"/>
                </a:cxn>
                <a:cxn ang="0">
                  <a:pos x="9" y="237"/>
                </a:cxn>
                <a:cxn ang="0">
                  <a:pos x="9" y="237"/>
                </a:cxn>
                <a:cxn ang="0">
                  <a:pos x="14" y="229"/>
                </a:cxn>
                <a:cxn ang="0">
                  <a:pos x="19" y="221"/>
                </a:cxn>
                <a:cxn ang="0">
                  <a:pos x="25" y="213"/>
                </a:cxn>
                <a:cxn ang="0">
                  <a:pos x="32" y="206"/>
                </a:cxn>
                <a:cxn ang="0">
                  <a:pos x="32" y="206"/>
                </a:cxn>
                <a:cxn ang="0">
                  <a:pos x="37" y="200"/>
                </a:cxn>
                <a:cxn ang="0">
                  <a:pos x="41" y="192"/>
                </a:cxn>
                <a:cxn ang="0">
                  <a:pos x="50" y="175"/>
                </a:cxn>
                <a:cxn ang="0">
                  <a:pos x="50" y="175"/>
                </a:cxn>
                <a:cxn ang="0">
                  <a:pos x="60" y="159"/>
                </a:cxn>
                <a:cxn ang="0">
                  <a:pos x="71" y="142"/>
                </a:cxn>
                <a:cxn ang="0">
                  <a:pos x="94" y="111"/>
                </a:cxn>
                <a:cxn ang="0">
                  <a:pos x="94" y="111"/>
                </a:cxn>
                <a:cxn ang="0">
                  <a:pos x="117" y="82"/>
                </a:cxn>
                <a:cxn ang="0">
                  <a:pos x="128" y="68"/>
                </a:cxn>
                <a:cxn ang="0">
                  <a:pos x="141" y="54"/>
                </a:cxn>
                <a:cxn ang="0">
                  <a:pos x="153" y="41"/>
                </a:cxn>
                <a:cxn ang="0">
                  <a:pos x="166" y="30"/>
                </a:cxn>
                <a:cxn ang="0">
                  <a:pos x="181" y="18"/>
                </a:cxn>
                <a:cxn ang="0">
                  <a:pos x="196" y="8"/>
                </a:cxn>
                <a:cxn ang="0">
                  <a:pos x="196" y="8"/>
                </a:cxn>
                <a:cxn ang="0">
                  <a:pos x="198" y="7"/>
                </a:cxn>
                <a:cxn ang="0">
                  <a:pos x="198" y="5"/>
                </a:cxn>
                <a:cxn ang="0">
                  <a:pos x="198" y="4"/>
                </a:cxn>
                <a:cxn ang="0">
                  <a:pos x="198" y="2"/>
                </a:cxn>
                <a:cxn ang="0">
                  <a:pos x="197" y="1"/>
                </a:cxn>
                <a:cxn ang="0">
                  <a:pos x="195" y="0"/>
                </a:cxn>
                <a:cxn ang="0">
                  <a:pos x="194" y="0"/>
                </a:cxn>
                <a:cxn ang="0">
                  <a:pos x="192" y="0"/>
                </a:cxn>
                <a:cxn ang="0">
                  <a:pos x="192" y="0"/>
                </a:cxn>
              </a:cxnLst>
              <a:rect l="0" t="0" r="r" b="b"/>
              <a:pathLst>
                <a:path w="198" h="240">
                  <a:moveTo>
                    <a:pt x="192" y="0"/>
                  </a:moveTo>
                  <a:lnTo>
                    <a:pt x="192" y="0"/>
                  </a:lnTo>
                  <a:lnTo>
                    <a:pt x="177" y="10"/>
                  </a:lnTo>
                  <a:lnTo>
                    <a:pt x="162" y="20"/>
                  </a:lnTo>
                  <a:lnTo>
                    <a:pt x="149" y="33"/>
                  </a:lnTo>
                  <a:lnTo>
                    <a:pt x="136" y="45"/>
                  </a:lnTo>
                  <a:lnTo>
                    <a:pt x="124" y="58"/>
                  </a:lnTo>
                  <a:lnTo>
                    <a:pt x="113" y="72"/>
                  </a:lnTo>
                  <a:lnTo>
                    <a:pt x="90" y="100"/>
                  </a:lnTo>
                  <a:lnTo>
                    <a:pt x="90" y="100"/>
                  </a:lnTo>
                  <a:lnTo>
                    <a:pt x="65" y="135"/>
                  </a:lnTo>
                  <a:lnTo>
                    <a:pt x="53" y="152"/>
                  </a:lnTo>
                  <a:lnTo>
                    <a:pt x="41" y="170"/>
                  </a:lnTo>
                  <a:lnTo>
                    <a:pt x="41" y="170"/>
                  </a:lnTo>
                  <a:lnTo>
                    <a:pt x="31" y="187"/>
                  </a:lnTo>
                  <a:lnTo>
                    <a:pt x="20" y="202"/>
                  </a:lnTo>
                  <a:lnTo>
                    <a:pt x="8" y="219"/>
                  </a:lnTo>
                  <a:lnTo>
                    <a:pt x="4" y="227"/>
                  </a:lnTo>
                  <a:lnTo>
                    <a:pt x="0" y="235"/>
                  </a:lnTo>
                  <a:lnTo>
                    <a:pt x="0" y="235"/>
                  </a:lnTo>
                  <a:lnTo>
                    <a:pt x="0" y="237"/>
                  </a:lnTo>
                  <a:lnTo>
                    <a:pt x="0" y="238"/>
                  </a:lnTo>
                  <a:lnTo>
                    <a:pt x="1" y="240"/>
                  </a:lnTo>
                  <a:lnTo>
                    <a:pt x="3" y="240"/>
                  </a:lnTo>
                  <a:lnTo>
                    <a:pt x="6" y="240"/>
                  </a:lnTo>
                  <a:lnTo>
                    <a:pt x="8" y="239"/>
                  </a:lnTo>
                  <a:lnTo>
                    <a:pt x="9" y="237"/>
                  </a:lnTo>
                  <a:lnTo>
                    <a:pt x="9" y="237"/>
                  </a:lnTo>
                  <a:lnTo>
                    <a:pt x="14" y="229"/>
                  </a:lnTo>
                  <a:lnTo>
                    <a:pt x="19" y="221"/>
                  </a:lnTo>
                  <a:lnTo>
                    <a:pt x="25" y="213"/>
                  </a:lnTo>
                  <a:lnTo>
                    <a:pt x="32" y="206"/>
                  </a:lnTo>
                  <a:lnTo>
                    <a:pt x="32" y="206"/>
                  </a:lnTo>
                  <a:lnTo>
                    <a:pt x="37" y="200"/>
                  </a:lnTo>
                  <a:lnTo>
                    <a:pt x="41" y="192"/>
                  </a:lnTo>
                  <a:lnTo>
                    <a:pt x="50" y="175"/>
                  </a:lnTo>
                  <a:lnTo>
                    <a:pt x="50" y="175"/>
                  </a:lnTo>
                  <a:lnTo>
                    <a:pt x="60" y="159"/>
                  </a:lnTo>
                  <a:lnTo>
                    <a:pt x="71" y="142"/>
                  </a:lnTo>
                  <a:lnTo>
                    <a:pt x="94" y="111"/>
                  </a:lnTo>
                  <a:lnTo>
                    <a:pt x="94" y="111"/>
                  </a:lnTo>
                  <a:lnTo>
                    <a:pt x="117" y="82"/>
                  </a:lnTo>
                  <a:lnTo>
                    <a:pt x="128" y="68"/>
                  </a:lnTo>
                  <a:lnTo>
                    <a:pt x="141" y="54"/>
                  </a:lnTo>
                  <a:lnTo>
                    <a:pt x="153" y="41"/>
                  </a:lnTo>
                  <a:lnTo>
                    <a:pt x="166" y="30"/>
                  </a:lnTo>
                  <a:lnTo>
                    <a:pt x="181" y="18"/>
                  </a:lnTo>
                  <a:lnTo>
                    <a:pt x="196" y="8"/>
                  </a:lnTo>
                  <a:lnTo>
                    <a:pt x="196" y="8"/>
                  </a:lnTo>
                  <a:lnTo>
                    <a:pt x="198" y="7"/>
                  </a:lnTo>
                  <a:lnTo>
                    <a:pt x="198" y="5"/>
                  </a:lnTo>
                  <a:lnTo>
                    <a:pt x="198" y="4"/>
                  </a:lnTo>
                  <a:lnTo>
                    <a:pt x="198" y="2"/>
                  </a:lnTo>
                  <a:lnTo>
                    <a:pt x="197" y="1"/>
                  </a:lnTo>
                  <a:lnTo>
                    <a:pt x="195" y="0"/>
                  </a:lnTo>
                  <a:lnTo>
                    <a:pt x="194" y="0"/>
                  </a:lnTo>
                  <a:lnTo>
                    <a:pt x="192" y="0"/>
                  </a:lnTo>
                  <a:lnTo>
                    <a:pt x="192"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0" name="chenying0907 462"/>
            <p:cNvSpPr/>
            <p:nvPr/>
          </p:nvSpPr>
          <p:spPr bwMode="auto">
            <a:xfrm>
              <a:off x="6451601" y="3336925"/>
              <a:ext cx="39688" cy="65088"/>
            </a:xfrm>
            <a:custGeom>
              <a:avLst/>
              <a:gdLst/>
              <a:ahLst/>
              <a:cxnLst>
                <a:cxn ang="0">
                  <a:pos x="66" y="3"/>
                </a:cxn>
                <a:cxn ang="0">
                  <a:pos x="66" y="3"/>
                </a:cxn>
                <a:cxn ang="0">
                  <a:pos x="60" y="18"/>
                </a:cxn>
                <a:cxn ang="0">
                  <a:pos x="51" y="32"/>
                </a:cxn>
                <a:cxn ang="0">
                  <a:pos x="41" y="46"/>
                </a:cxn>
                <a:cxn ang="0">
                  <a:pos x="31" y="59"/>
                </a:cxn>
                <a:cxn ang="0">
                  <a:pos x="22" y="71"/>
                </a:cxn>
                <a:cxn ang="0">
                  <a:pos x="13" y="86"/>
                </a:cxn>
                <a:cxn ang="0">
                  <a:pos x="5" y="100"/>
                </a:cxn>
                <a:cxn ang="0">
                  <a:pos x="2" y="109"/>
                </a:cxn>
                <a:cxn ang="0">
                  <a:pos x="0" y="117"/>
                </a:cxn>
                <a:cxn ang="0">
                  <a:pos x="0" y="117"/>
                </a:cxn>
                <a:cxn ang="0">
                  <a:pos x="0" y="119"/>
                </a:cxn>
                <a:cxn ang="0">
                  <a:pos x="1" y="120"/>
                </a:cxn>
                <a:cxn ang="0">
                  <a:pos x="2" y="122"/>
                </a:cxn>
                <a:cxn ang="0">
                  <a:pos x="3" y="122"/>
                </a:cxn>
                <a:cxn ang="0">
                  <a:pos x="5" y="122"/>
                </a:cxn>
                <a:cxn ang="0">
                  <a:pos x="7" y="122"/>
                </a:cxn>
                <a:cxn ang="0">
                  <a:pos x="8" y="121"/>
                </a:cxn>
                <a:cxn ang="0">
                  <a:pos x="9" y="119"/>
                </a:cxn>
                <a:cxn ang="0">
                  <a:pos x="9" y="119"/>
                </a:cxn>
                <a:cxn ang="0">
                  <a:pos x="12" y="111"/>
                </a:cxn>
                <a:cxn ang="0">
                  <a:pos x="15" y="103"/>
                </a:cxn>
                <a:cxn ang="0">
                  <a:pos x="22" y="88"/>
                </a:cxn>
                <a:cxn ang="0">
                  <a:pos x="31" y="74"/>
                </a:cxn>
                <a:cxn ang="0">
                  <a:pos x="40" y="61"/>
                </a:cxn>
                <a:cxn ang="0">
                  <a:pos x="51" y="48"/>
                </a:cxn>
                <a:cxn ang="0">
                  <a:pos x="60" y="34"/>
                </a:cxn>
                <a:cxn ang="0">
                  <a:pos x="68" y="21"/>
                </a:cxn>
                <a:cxn ang="0">
                  <a:pos x="76" y="5"/>
                </a:cxn>
                <a:cxn ang="0">
                  <a:pos x="76" y="5"/>
                </a:cxn>
                <a:cxn ang="0">
                  <a:pos x="76" y="3"/>
                </a:cxn>
                <a:cxn ang="0">
                  <a:pos x="76" y="1"/>
                </a:cxn>
                <a:cxn ang="0">
                  <a:pos x="75" y="0"/>
                </a:cxn>
                <a:cxn ang="0">
                  <a:pos x="72" y="0"/>
                </a:cxn>
                <a:cxn ang="0">
                  <a:pos x="69" y="0"/>
                </a:cxn>
                <a:cxn ang="0">
                  <a:pos x="67" y="1"/>
                </a:cxn>
                <a:cxn ang="0">
                  <a:pos x="66" y="3"/>
                </a:cxn>
                <a:cxn ang="0">
                  <a:pos x="66" y="3"/>
                </a:cxn>
              </a:cxnLst>
              <a:rect l="0" t="0" r="r" b="b"/>
              <a:pathLst>
                <a:path w="76" h="122">
                  <a:moveTo>
                    <a:pt x="66" y="3"/>
                  </a:moveTo>
                  <a:lnTo>
                    <a:pt x="66" y="3"/>
                  </a:lnTo>
                  <a:lnTo>
                    <a:pt x="60" y="18"/>
                  </a:lnTo>
                  <a:lnTo>
                    <a:pt x="51" y="32"/>
                  </a:lnTo>
                  <a:lnTo>
                    <a:pt x="41" y="46"/>
                  </a:lnTo>
                  <a:lnTo>
                    <a:pt x="31" y="59"/>
                  </a:lnTo>
                  <a:lnTo>
                    <a:pt x="22" y="71"/>
                  </a:lnTo>
                  <a:lnTo>
                    <a:pt x="13" y="86"/>
                  </a:lnTo>
                  <a:lnTo>
                    <a:pt x="5" y="100"/>
                  </a:lnTo>
                  <a:lnTo>
                    <a:pt x="2" y="109"/>
                  </a:lnTo>
                  <a:lnTo>
                    <a:pt x="0" y="117"/>
                  </a:lnTo>
                  <a:lnTo>
                    <a:pt x="0" y="117"/>
                  </a:lnTo>
                  <a:lnTo>
                    <a:pt x="0" y="119"/>
                  </a:lnTo>
                  <a:lnTo>
                    <a:pt x="1" y="120"/>
                  </a:lnTo>
                  <a:lnTo>
                    <a:pt x="2" y="122"/>
                  </a:lnTo>
                  <a:lnTo>
                    <a:pt x="3" y="122"/>
                  </a:lnTo>
                  <a:lnTo>
                    <a:pt x="5" y="122"/>
                  </a:lnTo>
                  <a:lnTo>
                    <a:pt x="7" y="122"/>
                  </a:lnTo>
                  <a:lnTo>
                    <a:pt x="8" y="121"/>
                  </a:lnTo>
                  <a:lnTo>
                    <a:pt x="9" y="119"/>
                  </a:lnTo>
                  <a:lnTo>
                    <a:pt x="9" y="119"/>
                  </a:lnTo>
                  <a:lnTo>
                    <a:pt x="12" y="111"/>
                  </a:lnTo>
                  <a:lnTo>
                    <a:pt x="15" y="103"/>
                  </a:lnTo>
                  <a:lnTo>
                    <a:pt x="22" y="88"/>
                  </a:lnTo>
                  <a:lnTo>
                    <a:pt x="31" y="74"/>
                  </a:lnTo>
                  <a:lnTo>
                    <a:pt x="40" y="61"/>
                  </a:lnTo>
                  <a:lnTo>
                    <a:pt x="51" y="48"/>
                  </a:lnTo>
                  <a:lnTo>
                    <a:pt x="60" y="34"/>
                  </a:lnTo>
                  <a:lnTo>
                    <a:pt x="68" y="21"/>
                  </a:lnTo>
                  <a:lnTo>
                    <a:pt x="76" y="5"/>
                  </a:lnTo>
                  <a:lnTo>
                    <a:pt x="76" y="5"/>
                  </a:lnTo>
                  <a:lnTo>
                    <a:pt x="76" y="3"/>
                  </a:lnTo>
                  <a:lnTo>
                    <a:pt x="76" y="1"/>
                  </a:lnTo>
                  <a:lnTo>
                    <a:pt x="75" y="0"/>
                  </a:lnTo>
                  <a:lnTo>
                    <a:pt x="72" y="0"/>
                  </a:lnTo>
                  <a:lnTo>
                    <a:pt x="69" y="0"/>
                  </a:lnTo>
                  <a:lnTo>
                    <a:pt x="67" y="1"/>
                  </a:lnTo>
                  <a:lnTo>
                    <a:pt x="66" y="3"/>
                  </a:lnTo>
                  <a:lnTo>
                    <a:pt x="66"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1" name="chenying0907 463"/>
            <p:cNvSpPr/>
            <p:nvPr/>
          </p:nvSpPr>
          <p:spPr bwMode="auto">
            <a:xfrm>
              <a:off x="6467476" y="3341688"/>
              <a:ext cx="50800" cy="73025"/>
            </a:xfrm>
            <a:custGeom>
              <a:avLst/>
              <a:gdLst/>
              <a:ahLst/>
              <a:cxnLst>
                <a:cxn ang="0">
                  <a:pos x="87" y="1"/>
                </a:cxn>
                <a:cxn ang="0">
                  <a:pos x="87" y="1"/>
                </a:cxn>
                <a:cxn ang="0">
                  <a:pos x="80" y="8"/>
                </a:cxn>
                <a:cxn ang="0">
                  <a:pos x="74" y="15"/>
                </a:cxn>
                <a:cxn ang="0">
                  <a:pos x="63" y="29"/>
                </a:cxn>
                <a:cxn ang="0">
                  <a:pos x="54" y="46"/>
                </a:cxn>
                <a:cxn ang="0">
                  <a:pos x="44" y="61"/>
                </a:cxn>
                <a:cxn ang="0">
                  <a:pos x="44" y="61"/>
                </a:cxn>
                <a:cxn ang="0">
                  <a:pos x="36" y="72"/>
                </a:cxn>
                <a:cxn ang="0">
                  <a:pos x="30" y="82"/>
                </a:cxn>
                <a:cxn ang="0">
                  <a:pos x="19" y="104"/>
                </a:cxn>
                <a:cxn ang="0">
                  <a:pos x="19" y="104"/>
                </a:cxn>
                <a:cxn ang="0">
                  <a:pos x="15" y="111"/>
                </a:cxn>
                <a:cxn ang="0">
                  <a:pos x="9" y="117"/>
                </a:cxn>
                <a:cxn ang="0">
                  <a:pos x="4" y="123"/>
                </a:cxn>
                <a:cxn ang="0">
                  <a:pos x="2" y="127"/>
                </a:cxn>
                <a:cxn ang="0">
                  <a:pos x="0" y="132"/>
                </a:cxn>
                <a:cxn ang="0">
                  <a:pos x="0" y="132"/>
                </a:cxn>
                <a:cxn ang="0">
                  <a:pos x="0" y="134"/>
                </a:cxn>
                <a:cxn ang="0">
                  <a:pos x="1" y="135"/>
                </a:cxn>
                <a:cxn ang="0">
                  <a:pos x="2" y="136"/>
                </a:cxn>
                <a:cxn ang="0">
                  <a:pos x="4" y="137"/>
                </a:cxn>
                <a:cxn ang="0">
                  <a:pos x="5" y="137"/>
                </a:cxn>
                <a:cxn ang="0">
                  <a:pos x="7" y="137"/>
                </a:cxn>
                <a:cxn ang="0">
                  <a:pos x="8" y="136"/>
                </a:cxn>
                <a:cxn ang="0">
                  <a:pos x="9" y="134"/>
                </a:cxn>
                <a:cxn ang="0">
                  <a:pos x="9" y="134"/>
                </a:cxn>
                <a:cxn ang="0">
                  <a:pos x="13" y="127"/>
                </a:cxn>
                <a:cxn ang="0">
                  <a:pos x="18" y="121"/>
                </a:cxn>
                <a:cxn ang="0">
                  <a:pos x="23" y="115"/>
                </a:cxn>
                <a:cxn ang="0">
                  <a:pos x="27" y="109"/>
                </a:cxn>
                <a:cxn ang="0">
                  <a:pos x="27" y="109"/>
                </a:cxn>
                <a:cxn ang="0">
                  <a:pos x="36" y="90"/>
                </a:cxn>
                <a:cxn ang="0">
                  <a:pos x="47" y="73"/>
                </a:cxn>
                <a:cxn ang="0">
                  <a:pos x="47" y="73"/>
                </a:cxn>
                <a:cxn ang="0">
                  <a:pos x="57" y="56"/>
                </a:cxn>
                <a:cxn ang="0">
                  <a:pos x="68" y="39"/>
                </a:cxn>
                <a:cxn ang="0">
                  <a:pos x="80" y="22"/>
                </a:cxn>
                <a:cxn ang="0">
                  <a:pos x="87" y="15"/>
                </a:cxn>
                <a:cxn ang="0">
                  <a:pos x="94" y="8"/>
                </a:cxn>
                <a:cxn ang="0">
                  <a:pos x="94" y="8"/>
                </a:cxn>
                <a:cxn ang="0">
                  <a:pos x="95" y="7"/>
                </a:cxn>
                <a:cxn ang="0">
                  <a:pos x="95" y="5"/>
                </a:cxn>
                <a:cxn ang="0">
                  <a:pos x="95" y="2"/>
                </a:cxn>
                <a:cxn ang="0">
                  <a:pos x="94" y="1"/>
                </a:cxn>
                <a:cxn ang="0">
                  <a:pos x="91" y="0"/>
                </a:cxn>
                <a:cxn ang="0">
                  <a:pos x="89" y="0"/>
                </a:cxn>
                <a:cxn ang="0">
                  <a:pos x="87" y="1"/>
                </a:cxn>
                <a:cxn ang="0">
                  <a:pos x="87" y="1"/>
                </a:cxn>
              </a:cxnLst>
              <a:rect l="0" t="0" r="r" b="b"/>
              <a:pathLst>
                <a:path w="95" h="137">
                  <a:moveTo>
                    <a:pt x="87" y="1"/>
                  </a:moveTo>
                  <a:lnTo>
                    <a:pt x="87" y="1"/>
                  </a:lnTo>
                  <a:lnTo>
                    <a:pt x="80" y="8"/>
                  </a:lnTo>
                  <a:lnTo>
                    <a:pt x="74" y="15"/>
                  </a:lnTo>
                  <a:lnTo>
                    <a:pt x="63" y="29"/>
                  </a:lnTo>
                  <a:lnTo>
                    <a:pt x="54" y="46"/>
                  </a:lnTo>
                  <a:lnTo>
                    <a:pt x="44" y="61"/>
                  </a:lnTo>
                  <a:lnTo>
                    <a:pt x="44" y="61"/>
                  </a:lnTo>
                  <a:lnTo>
                    <a:pt x="36" y="72"/>
                  </a:lnTo>
                  <a:lnTo>
                    <a:pt x="30" y="82"/>
                  </a:lnTo>
                  <a:lnTo>
                    <a:pt x="19" y="104"/>
                  </a:lnTo>
                  <a:lnTo>
                    <a:pt x="19" y="104"/>
                  </a:lnTo>
                  <a:lnTo>
                    <a:pt x="15" y="111"/>
                  </a:lnTo>
                  <a:lnTo>
                    <a:pt x="9" y="117"/>
                  </a:lnTo>
                  <a:lnTo>
                    <a:pt x="4" y="123"/>
                  </a:lnTo>
                  <a:lnTo>
                    <a:pt x="2" y="127"/>
                  </a:lnTo>
                  <a:lnTo>
                    <a:pt x="0" y="132"/>
                  </a:lnTo>
                  <a:lnTo>
                    <a:pt x="0" y="132"/>
                  </a:lnTo>
                  <a:lnTo>
                    <a:pt x="0" y="134"/>
                  </a:lnTo>
                  <a:lnTo>
                    <a:pt x="1" y="135"/>
                  </a:lnTo>
                  <a:lnTo>
                    <a:pt x="2" y="136"/>
                  </a:lnTo>
                  <a:lnTo>
                    <a:pt x="4" y="137"/>
                  </a:lnTo>
                  <a:lnTo>
                    <a:pt x="5" y="137"/>
                  </a:lnTo>
                  <a:lnTo>
                    <a:pt x="7" y="137"/>
                  </a:lnTo>
                  <a:lnTo>
                    <a:pt x="8" y="136"/>
                  </a:lnTo>
                  <a:lnTo>
                    <a:pt x="9" y="134"/>
                  </a:lnTo>
                  <a:lnTo>
                    <a:pt x="9" y="134"/>
                  </a:lnTo>
                  <a:lnTo>
                    <a:pt x="13" y="127"/>
                  </a:lnTo>
                  <a:lnTo>
                    <a:pt x="18" y="121"/>
                  </a:lnTo>
                  <a:lnTo>
                    <a:pt x="23" y="115"/>
                  </a:lnTo>
                  <a:lnTo>
                    <a:pt x="27" y="109"/>
                  </a:lnTo>
                  <a:lnTo>
                    <a:pt x="27" y="109"/>
                  </a:lnTo>
                  <a:lnTo>
                    <a:pt x="36" y="90"/>
                  </a:lnTo>
                  <a:lnTo>
                    <a:pt x="47" y="73"/>
                  </a:lnTo>
                  <a:lnTo>
                    <a:pt x="47" y="73"/>
                  </a:lnTo>
                  <a:lnTo>
                    <a:pt x="57" y="56"/>
                  </a:lnTo>
                  <a:lnTo>
                    <a:pt x="68" y="39"/>
                  </a:lnTo>
                  <a:lnTo>
                    <a:pt x="80" y="22"/>
                  </a:lnTo>
                  <a:lnTo>
                    <a:pt x="87" y="15"/>
                  </a:lnTo>
                  <a:lnTo>
                    <a:pt x="94" y="8"/>
                  </a:lnTo>
                  <a:lnTo>
                    <a:pt x="94" y="8"/>
                  </a:lnTo>
                  <a:lnTo>
                    <a:pt x="95" y="7"/>
                  </a:lnTo>
                  <a:lnTo>
                    <a:pt x="95" y="5"/>
                  </a:lnTo>
                  <a:lnTo>
                    <a:pt x="95" y="2"/>
                  </a:lnTo>
                  <a:lnTo>
                    <a:pt x="94" y="1"/>
                  </a:lnTo>
                  <a:lnTo>
                    <a:pt x="91" y="0"/>
                  </a:lnTo>
                  <a:lnTo>
                    <a:pt x="89" y="0"/>
                  </a:lnTo>
                  <a:lnTo>
                    <a:pt x="87" y="1"/>
                  </a:lnTo>
                  <a:lnTo>
                    <a:pt x="87"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2" name="chenying0907 464"/>
            <p:cNvSpPr/>
            <p:nvPr/>
          </p:nvSpPr>
          <p:spPr bwMode="auto">
            <a:xfrm>
              <a:off x="6483351" y="3346450"/>
              <a:ext cx="50800" cy="96838"/>
            </a:xfrm>
            <a:custGeom>
              <a:avLst/>
              <a:gdLst/>
              <a:ahLst/>
              <a:cxnLst>
                <a:cxn ang="0">
                  <a:pos x="86" y="2"/>
                </a:cxn>
                <a:cxn ang="0">
                  <a:pos x="86" y="2"/>
                </a:cxn>
                <a:cxn ang="0">
                  <a:pos x="62" y="43"/>
                </a:cxn>
                <a:cxn ang="0">
                  <a:pos x="52" y="65"/>
                </a:cxn>
                <a:cxn ang="0">
                  <a:pos x="41" y="88"/>
                </a:cxn>
                <a:cxn ang="0">
                  <a:pos x="41" y="88"/>
                </a:cxn>
                <a:cxn ang="0">
                  <a:pos x="36" y="101"/>
                </a:cxn>
                <a:cxn ang="0">
                  <a:pos x="32" y="114"/>
                </a:cxn>
                <a:cxn ang="0">
                  <a:pos x="27" y="128"/>
                </a:cxn>
                <a:cxn ang="0">
                  <a:pos x="24" y="135"/>
                </a:cxn>
                <a:cxn ang="0">
                  <a:pos x="20" y="141"/>
                </a:cxn>
                <a:cxn ang="0">
                  <a:pos x="20" y="141"/>
                </a:cxn>
                <a:cxn ang="0">
                  <a:pos x="8" y="156"/>
                </a:cxn>
                <a:cxn ang="0">
                  <a:pos x="3" y="164"/>
                </a:cxn>
                <a:cxn ang="0">
                  <a:pos x="1" y="168"/>
                </a:cxn>
                <a:cxn ang="0">
                  <a:pos x="0" y="172"/>
                </a:cxn>
                <a:cxn ang="0">
                  <a:pos x="0" y="172"/>
                </a:cxn>
                <a:cxn ang="0">
                  <a:pos x="0" y="174"/>
                </a:cxn>
                <a:cxn ang="0">
                  <a:pos x="0" y="176"/>
                </a:cxn>
                <a:cxn ang="0">
                  <a:pos x="0" y="176"/>
                </a:cxn>
                <a:cxn ang="0">
                  <a:pos x="0" y="178"/>
                </a:cxn>
                <a:cxn ang="0">
                  <a:pos x="1" y="180"/>
                </a:cxn>
                <a:cxn ang="0">
                  <a:pos x="3" y="182"/>
                </a:cxn>
                <a:cxn ang="0">
                  <a:pos x="4" y="182"/>
                </a:cxn>
                <a:cxn ang="0">
                  <a:pos x="6" y="182"/>
                </a:cxn>
                <a:cxn ang="0">
                  <a:pos x="8" y="180"/>
                </a:cxn>
                <a:cxn ang="0">
                  <a:pos x="9" y="178"/>
                </a:cxn>
                <a:cxn ang="0">
                  <a:pos x="9" y="176"/>
                </a:cxn>
                <a:cxn ang="0">
                  <a:pos x="9" y="176"/>
                </a:cxn>
                <a:cxn ang="0">
                  <a:pos x="10" y="171"/>
                </a:cxn>
                <a:cxn ang="0">
                  <a:pos x="12" y="166"/>
                </a:cxn>
                <a:cxn ang="0">
                  <a:pos x="16" y="160"/>
                </a:cxn>
                <a:cxn ang="0">
                  <a:pos x="20" y="154"/>
                </a:cxn>
                <a:cxn ang="0">
                  <a:pos x="29" y="143"/>
                </a:cxn>
                <a:cxn ang="0">
                  <a:pos x="32" y="137"/>
                </a:cxn>
                <a:cxn ang="0">
                  <a:pos x="35" y="133"/>
                </a:cxn>
                <a:cxn ang="0">
                  <a:pos x="35" y="133"/>
                </a:cxn>
                <a:cxn ang="0">
                  <a:pos x="42" y="114"/>
                </a:cxn>
                <a:cxn ang="0">
                  <a:pos x="49" y="97"/>
                </a:cxn>
                <a:cxn ang="0">
                  <a:pos x="49" y="97"/>
                </a:cxn>
                <a:cxn ang="0">
                  <a:pos x="53" y="84"/>
                </a:cxn>
                <a:cxn ang="0">
                  <a:pos x="58" y="73"/>
                </a:cxn>
                <a:cxn ang="0">
                  <a:pos x="69" y="50"/>
                </a:cxn>
                <a:cxn ang="0">
                  <a:pos x="94" y="6"/>
                </a:cxn>
                <a:cxn ang="0">
                  <a:pos x="94" y="6"/>
                </a:cxn>
                <a:cxn ang="0">
                  <a:pos x="95" y="5"/>
                </a:cxn>
                <a:cxn ang="0">
                  <a:pos x="94" y="3"/>
                </a:cxn>
                <a:cxn ang="0">
                  <a:pos x="93" y="1"/>
                </a:cxn>
                <a:cxn ang="0">
                  <a:pos x="92" y="0"/>
                </a:cxn>
                <a:cxn ang="0">
                  <a:pos x="91" y="0"/>
                </a:cxn>
                <a:cxn ang="0">
                  <a:pos x="89" y="0"/>
                </a:cxn>
                <a:cxn ang="0">
                  <a:pos x="87" y="0"/>
                </a:cxn>
                <a:cxn ang="0">
                  <a:pos x="86" y="2"/>
                </a:cxn>
                <a:cxn ang="0">
                  <a:pos x="86" y="2"/>
                </a:cxn>
              </a:cxnLst>
              <a:rect l="0" t="0" r="r" b="b"/>
              <a:pathLst>
                <a:path w="95" h="182">
                  <a:moveTo>
                    <a:pt x="86" y="2"/>
                  </a:moveTo>
                  <a:lnTo>
                    <a:pt x="86" y="2"/>
                  </a:lnTo>
                  <a:lnTo>
                    <a:pt x="62" y="43"/>
                  </a:lnTo>
                  <a:lnTo>
                    <a:pt x="52" y="65"/>
                  </a:lnTo>
                  <a:lnTo>
                    <a:pt x="41" y="88"/>
                  </a:lnTo>
                  <a:lnTo>
                    <a:pt x="41" y="88"/>
                  </a:lnTo>
                  <a:lnTo>
                    <a:pt x="36" y="101"/>
                  </a:lnTo>
                  <a:lnTo>
                    <a:pt x="32" y="114"/>
                  </a:lnTo>
                  <a:lnTo>
                    <a:pt x="27" y="128"/>
                  </a:lnTo>
                  <a:lnTo>
                    <a:pt x="24" y="135"/>
                  </a:lnTo>
                  <a:lnTo>
                    <a:pt x="20" y="141"/>
                  </a:lnTo>
                  <a:lnTo>
                    <a:pt x="20" y="141"/>
                  </a:lnTo>
                  <a:lnTo>
                    <a:pt x="8" y="156"/>
                  </a:lnTo>
                  <a:lnTo>
                    <a:pt x="3" y="164"/>
                  </a:lnTo>
                  <a:lnTo>
                    <a:pt x="1" y="168"/>
                  </a:lnTo>
                  <a:lnTo>
                    <a:pt x="0" y="172"/>
                  </a:lnTo>
                  <a:lnTo>
                    <a:pt x="0" y="172"/>
                  </a:lnTo>
                  <a:lnTo>
                    <a:pt x="0" y="174"/>
                  </a:lnTo>
                  <a:lnTo>
                    <a:pt x="0" y="176"/>
                  </a:lnTo>
                  <a:lnTo>
                    <a:pt x="0" y="176"/>
                  </a:lnTo>
                  <a:lnTo>
                    <a:pt x="0" y="178"/>
                  </a:lnTo>
                  <a:lnTo>
                    <a:pt x="1" y="180"/>
                  </a:lnTo>
                  <a:lnTo>
                    <a:pt x="3" y="182"/>
                  </a:lnTo>
                  <a:lnTo>
                    <a:pt x="4" y="182"/>
                  </a:lnTo>
                  <a:lnTo>
                    <a:pt x="6" y="182"/>
                  </a:lnTo>
                  <a:lnTo>
                    <a:pt x="8" y="180"/>
                  </a:lnTo>
                  <a:lnTo>
                    <a:pt x="9" y="178"/>
                  </a:lnTo>
                  <a:lnTo>
                    <a:pt x="9" y="176"/>
                  </a:lnTo>
                  <a:lnTo>
                    <a:pt x="9" y="176"/>
                  </a:lnTo>
                  <a:lnTo>
                    <a:pt x="10" y="171"/>
                  </a:lnTo>
                  <a:lnTo>
                    <a:pt x="12" y="166"/>
                  </a:lnTo>
                  <a:lnTo>
                    <a:pt x="16" y="160"/>
                  </a:lnTo>
                  <a:lnTo>
                    <a:pt x="20" y="154"/>
                  </a:lnTo>
                  <a:lnTo>
                    <a:pt x="29" y="143"/>
                  </a:lnTo>
                  <a:lnTo>
                    <a:pt x="32" y="137"/>
                  </a:lnTo>
                  <a:lnTo>
                    <a:pt x="35" y="133"/>
                  </a:lnTo>
                  <a:lnTo>
                    <a:pt x="35" y="133"/>
                  </a:lnTo>
                  <a:lnTo>
                    <a:pt x="42" y="114"/>
                  </a:lnTo>
                  <a:lnTo>
                    <a:pt x="49" y="97"/>
                  </a:lnTo>
                  <a:lnTo>
                    <a:pt x="49" y="97"/>
                  </a:lnTo>
                  <a:lnTo>
                    <a:pt x="53" y="84"/>
                  </a:lnTo>
                  <a:lnTo>
                    <a:pt x="58" y="73"/>
                  </a:lnTo>
                  <a:lnTo>
                    <a:pt x="69" y="50"/>
                  </a:lnTo>
                  <a:lnTo>
                    <a:pt x="94" y="6"/>
                  </a:lnTo>
                  <a:lnTo>
                    <a:pt x="94" y="6"/>
                  </a:lnTo>
                  <a:lnTo>
                    <a:pt x="95" y="5"/>
                  </a:lnTo>
                  <a:lnTo>
                    <a:pt x="94" y="3"/>
                  </a:lnTo>
                  <a:lnTo>
                    <a:pt x="93" y="1"/>
                  </a:lnTo>
                  <a:lnTo>
                    <a:pt x="92" y="0"/>
                  </a:lnTo>
                  <a:lnTo>
                    <a:pt x="91" y="0"/>
                  </a:lnTo>
                  <a:lnTo>
                    <a:pt x="89" y="0"/>
                  </a:lnTo>
                  <a:lnTo>
                    <a:pt x="87" y="0"/>
                  </a:lnTo>
                  <a:lnTo>
                    <a:pt x="86" y="2"/>
                  </a:lnTo>
                  <a:lnTo>
                    <a:pt x="86"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3" name="chenying0907 465"/>
            <p:cNvSpPr/>
            <p:nvPr/>
          </p:nvSpPr>
          <p:spPr bwMode="auto">
            <a:xfrm>
              <a:off x="6491288" y="3362325"/>
              <a:ext cx="57150" cy="109538"/>
            </a:xfrm>
            <a:custGeom>
              <a:avLst/>
              <a:gdLst/>
              <a:ahLst/>
              <a:cxnLst>
                <a:cxn ang="0">
                  <a:pos x="102" y="0"/>
                </a:cxn>
                <a:cxn ang="0">
                  <a:pos x="102" y="0"/>
                </a:cxn>
                <a:cxn ang="0">
                  <a:pos x="95" y="2"/>
                </a:cxn>
                <a:cxn ang="0">
                  <a:pos x="88" y="6"/>
                </a:cxn>
                <a:cxn ang="0">
                  <a:pos x="83" y="12"/>
                </a:cxn>
                <a:cxn ang="0">
                  <a:pos x="79" y="19"/>
                </a:cxn>
                <a:cxn ang="0">
                  <a:pos x="79" y="19"/>
                </a:cxn>
                <a:cxn ang="0">
                  <a:pos x="72" y="38"/>
                </a:cxn>
                <a:cxn ang="0">
                  <a:pos x="62" y="54"/>
                </a:cxn>
                <a:cxn ang="0">
                  <a:pos x="52" y="71"/>
                </a:cxn>
                <a:cxn ang="0">
                  <a:pos x="42" y="87"/>
                </a:cxn>
                <a:cxn ang="0">
                  <a:pos x="42" y="87"/>
                </a:cxn>
                <a:cxn ang="0">
                  <a:pos x="36" y="101"/>
                </a:cxn>
                <a:cxn ang="0">
                  <a:pos x="31" y="115"/>
                </a:cxn>
                <a:cxn ang="0">
                  <a:pos x="20" y="144"/>
                </a:cxn>
                <a:cxn ang="0">
                  <a:pos x="20" y="144"/>
                </a:cxn>
                <a:cxn ang="0">
                  <a:pos x="15" y="159"/>
                </a:cxn>
                <a:cxn ang="0">
                  <a:pos x="8" y="173"/>
                </a:cxn>
                <a:cxn ang="0">
                  <a:pos x="3" y="189"/>
                </a:cxn>
                <a:cxn ang="0">
                  <a:pos x="1" y="196"/>
                </a:cxn>
                <a:cxn ang="0">
                  <a:pos x="0" y="203"/>
                </a:cxn>
                <a:cxn ang="0">
                  <a:pos x="0" y="203"/>
                </a:cxn>
                <a:cxn ang="0">
                  <a:pos x="0" y="205"/>
                </a:cxn>
                <a:cxn ang="0">
                  <a:pos x="1" y="207"/>
                </a:cxn>
                <a:cxn ang="0">
                  <a:pos x="2" y="208"/>
                </a:cxn>
                <a:cxn ang="0">
                  <a:pos x="4" y="208"/>
                </a:cxn>
                <a:cxn ang="0">
                  <a:pos x="7" y="207"/>
                </a:cxn>
                <a:cxn ang="0">
                  <a:pos x="8" y="205"/>
                </a:cxn>
                <a:cxn ang="0">
                  <a:pos x="9" y="203"/>
                </a:cxn>
                <a:cxn ang="0">
                  <a:pos x="9" y="203"/>
                </a:cxn>
                <a:cxn ang="0">
                  <a:pos x="10" y="198"/>
                </a:cxn>
                <a:cxn ang="0">
                  <a:pos x="11" y="193"/>
                </a:cxn>
                <a:cxn ang="0">
                  <a:pos x="15" y="181"/>
                </a:cxn>
                <a:cxn ang="0">
                  <a:pos x="20" y="171"/>
                </a:cxn>
                <a:cxn ang="0">
                  <a:pos x="25" y="161"/>
                </a:cxn>
                <a:cxn ang="0">
                  <a:pos x="25" y="161"/>
                </a:cxn>
                <a:cxn ang="0">
                  <a:pos x="34" y="136"/>
                </a:cxn>
                <a:cxn ang="0">
                  <a:pos x="41" y="111"/>
                </a:cxn>
                <a:cxn ang="0">
                  <a:pos x="41" y="111"/>
                </a:cxn>
                <a:cxn ang="0">
                  <a:pos x="47" y="97"/>
                </a:cxn>
                <a:cxn ang="0">
                  <a:pos x="55" y="83"/>
                </a:cxn>
                <a:cxn ang="0">
                  <a:pos x="72" y="56"/>
                </a:cxn>
                <a:cxn ang="0">
                  <a:pos x="72" y="56"/>
                </a:cxn>
                <a:cxn ang="0">
                  <a:pos x="78" y="44"/>
                </a:cxn>
                <a:cxn ang="0">
                  <a:pos x="85" y="29"/>
                </a:cxn>
                <a:cxn ang="0">
                  <a:pos x="89" y="21"/>
                </a:cxn>
                <a:cxn ang="0">
                  <a:pos x="94" y="16"/>
                </a:cxn>
                <a:cxn ang="0">
                  <a:pos x="99" y="11"/>
                </a:cxn>
                <a:cxn ang="0">
                  <a:pos x="102" y="10"/>
                </a:cxn>
                <a:cxn ang="0">
                  <a:pos x="105" y="9"/>
                </a:cxn>
                <a:cxn ang="0">
                  <a:pos x="105" y="9"/>
                </a:cxn>
                <a:cxn ang="0">
                  <a:pos x="107" y="8"/>
                </a:cxn>
                <a:cxn ang="0">
                  <a:pos x="108" y="7"/>
                </a:cxn>
                <a:cxn ang="0">
                  <a:pos x="108" y="6"/>
                </a:cxn>
                <a:cxn ang="0">
                  <a:pos x="108" y="4"/>
                </a:cxn>
                <a:cxn ang="0">
                  <a:pos x="106" y="1"/>
                </a:cxn>
                <a:cxn ang="0">
                  <a:pos x="104" y="0"/>
                </a:cxn>
                <a:cxn ang="0">
                  <a:pos x="102" y="0"/>
                </a:cxn>
                <a:cxn ang="0">
                  <a:pos x="102" y="0"/>
                </a:cxn>
              </a:cxnLst>
              <a:rect l="0" t="0" r="r" b="b"/>
              <a:pathLst>
                <a:path w="108" h="208">
                  <a:moveTo>
                    <a:pt x="102" y="0"/>
                  </a:moveTo>
                  <a:lnTo>
                    <a:pt x="102" y="0"/>
                  </a:lnTo>
                  <a:lnTo>
                    <a:pt x="95" y="2"/>
                  </a:lnTo>
                  <a:lnTo>
                    <a:pt x="88" y="6"/>
                  </a:lnTo>
                  <a:lnTo>
                    <a:pt x="83" y="12"/>
                  </a:lnTo>
                  <a:lnTo>
                    <a:pt x="79" y="19"/>
                  </a:lnTo>
                  <a:lnTo>
                    <a:pt x="79" y="19"/>
                  </a:lnTo>
                  <a:lnTo>
                    <a:pt x="72" y="38"/>
                  </a:lnTo>
                  <a:lnTo>
                    <a:pt x="62" y="54"/>
                  </a:lnTo>
                  <a:lnTo>
                    <a:pt x="52" y="71"/>
                  </a:lnTo>
                  <a:lnTo>
                    <a:pt x="42" y="87"/>
                  </a:lnTo>
                  <a:lnTo>
                    <a:pt x="42" y="87"/>
                  </a:lnTo>
                  <a:lnTo>
                    <a:pt x="36" y="101"/>
                  </a:lnTo>
                  <a:lnTo>
                    <a:pt x="31" y="115"/>
                  </a:lnTo>
                  <a:lnTo>
                    <a:pt x="20" y="144"/>
                  </a:lnTo>
                  <a:lnTo>
                    <a:pt x="20" y="144"/>
                  </a:lnTo>
                  <a:lnTo>
                    <a:pt x="15" y="159"/>
                  </a:lnTo>
                  <a:lnTo>
                    <a:pt x="8" y="173"/>
                  </a:lnTo>
                  <a:lnTo>
                    <a:pt x="3" y="189"/>
                  </a:lnTo>
                  <a:lnTo>
                    <a:pt x="1" y="196"/>
                  </a:lnTo>
                  <a:lnTo>
                    <a:pt x="0" y="203"/>
                  </a:lnTo>
                  <a:lnTo>
                    <a:pt x="0" y="203"/>
                  </a:lnTo>
                  <a:lnTo>
                    <a:pt x="0" y="205"/>
                  </a:lnTo>
                  <a:lnTo>
                    <a:pt x="1" y="207"/>
                  </a:lnTo>
                  <a:lnTo>
                    <a:pt x="2" y="208"/>
                  </a:lnTo>
                  <a:lnTo>
                    <a:pt x="4" y="208"/>
                  </a:lnTo>
                  <a:lnTo>
                    <a:pt x="7" y="207"/>
                  </a:lnTo>
                  <a:lnTo>
                    <a:pt x="8" y="205"/>
                  </a:lnTo>
                  <a:lnTo>
                    <a:pt x="9" y="203"/>
                  </a:lnTo>
                  <a:lnTo>
                    <a:pt x="9" y="203"/>
                  </a:lnTo>
                  <a:lnTo>
                    <a:pt x="10" y="198"/>
                  </a:lnTo>
                  <a:lnTo>
                    <a:pt x="11" y="193"/>
                  </a:lnTo>
                  <a:lnTo>
                    <a:pt x="15" y="181"/>
                  </a:lnTo>
                  <a:lnTo>
                    <a:pt x="20" y="171"/>
                  </a:lnTo>
                  <a:lnTo>
                    <a:pt x="25" y="161"/>
                  </a:lnTo>
                  <a:lnTo>
                    <a:pt x="25" y="161"/>
                  </a:lnTo>
                  <a:lnTo>
                    <a:pt x="34" y="136"/>
                  </a:lnTo>
                  <a:lnTo>
                    <a:pt x="41" y="111"/>
                  </a:lnTo>
                  <a:lnTo>
                    <a:pt x="41" y="111"/>
                  </a:lnTo>
                  <a:lnTo>
                    <a:pt x="47" y="97"/>
                  </a:lnTo>
                  <a:lnTo>
                    <a:pt x="55" y="83"/>
                  </a:lnTo>
                  <a:lnTo>
                    <a:pt x="72" y="56"/>
                  </a:lnTo>
                  <a:lnTo>
                    <a:pt x="72" y="56"/>
                  </a:lnTo>
                  <a:lnTo>
                    <a:pt x="78" y="44"/>
                  </a:lnTo>
                  <a:lnTo>
                    <a:pt x="85" y="29"/>
                  </a:lnTo>
                  <a:lnTo>
                    <a:pt x="89" y="21"/>
                  </a:lnTo>
                  <a:lnTo>
                    <a:pt x="94" y="16"/>
                  </a:lnTo>
                  <a:lnTo>
                    <a:pt x="99" y="11"/>
                  </a:lnTo>
                  <a:lnTo>
                    <a:pt x="102" y="10"/>
                  </a:lnTo>
                  <a:lnTo>
                    <a:pt x="105" y="9"/>
                  </a:lnTo>
                  <a:lnTo>
                    <a:pt x="105" y="9"/>
                  </a:lnTo>
                  <a:lnTo>
                    <a:pt x="107" y="8"/>
                  </a:lnTo>
                  <a:lnTo>
                    <a:pt x="108" y="7"/>
                  </a:lnTo>
                  <a:lnTo>
                    <a:pt x="108" y="6"/>
                  </a:lnTo>
                  <a:lnTo>
                    <a:pt x="108" y="4"/>
                  </a:lnTo>
                  <a:lnTo>
                    <a:pt x="106" y="1"/>
                  </a:lnTo>
                  <a:lnTo>
                    <a:pt x="104" y="0"/>
                  </a:lnTo>
                  <a:lnTo>
                    <a:pt x="102" y="0"/>
                  </a:lnTo>
                  <a:lnTo>
                    <a:pt x="102"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4" name="chenying0907 466"/>
            <p:cNvSpPr/>
            <p:nvPr/>
          </p:nvSpPr>
          <p:spPr bwMode="auto">
            <a:xfrm>
              <a:off x="6492876" y="3363913"/>
              <a:ext cx="71438" cy="147638"/>
            </a:xfrm>
            <a:custGeom>
              <a:avLst/>
              <a:gdLst/>
              <a:ahLst/>
              <a:cxnLst>
                <a:cxn ang="0">
                  <a:pos x="123" y="4"/>
                </a:cxn>
                <a:cxn ang="0">
                  <a:pos x="123" y="4"/>
                </a:cxn>
                <a:cxn ang="0">
                  <a:pos x="122" y="12"/>
                </a:cxn>
                <a:cxn ang="0">
                  <a:pos x="120" y="19"/>
                </a:cxn>
                <a:cxn ang="0">
                  <a:pos x="116" y="28"/>
                </a:cxn>
                <a:cxn ang="0">
                  <a:pos x="112" y="35"/>
                </a:cxn>
                <a:cxn ang="0">
                  <a:pos x="104" y="49"/>
                </a:cxn>
                <a:cxn ang="0">
                  <a:pos x="96" y="63"/>
                </a:cxn>
                <a:cxn ang="0">
                  <a:pos x="96" y="63"/>
                </a:cxn>
                <a:cxn ang="0">
                  <a:pos x="89" y="79"/>
                </a:cxn>
                <a:cxn ang="0">
                  <a:pos x="82" y="96"/>
                </a:cxn>
                <a:cxn ang="0">
                  <a:pos x="75" y="111"/>
                </a:cxn>
                <a:cxn ang="0">
                  <a:pos x="68" y="128"/>
                </a:cxn>
                <a:cxn ang="0">
                  <a:pos x="68" y="128"/>
                </a:cxn>
                <a:cxn ang="0">
                  <a:pos x="50" y="164"/>
                </a:cxn>
                <a:cxn ang="0">
                  <a:pos x="34" y="199"/>
                </a:cxn>
                <a:cxn ang="0">
                  <a:pos x="1" y="272"/>
                </a:cxn>
                <a:cxn ang="0">
                  <a:pos x="1" y="272"/>
                </a:cxn>
                <a:cxn ang="0">
                  <a:pos x="0" y="275"/>
                </a:cxn>
                <a:cxn ang="0">
                  <a:pos x="1" y="276"/>
                </a:cxn>
                <a:cxn ang="0">
                  <a:pos x="3" y="279"/>
                </a:cxn>
                <a:cxn ang="0">
                  <a:pos x="4" y="279"/>
                </a:cxn>
                <a:cxn ang="0">
                  <a:pos x="6" y="279"/>
                </a:cxn>
                <a:cxn ang="0">
                  <a:pos x="8" y="279"/>
                </a:cxn>
                <a:cxn ang="0">
                  <a:pos x="9" y="277"/>
                </a:cxn>
                <a:cxn ang="0">
                  <a:pos x="9" y="277"/>
                </a:cxn>
                <a:cxn ang="0">
                  <a:pos x="43" y="200"/>
                </a:cxn>
                <a:cxn ang="0">
                  <a:pos x="80" y="125"/>
                </a:cxn>
                <a:cxn ang="0">
                  <a:pos x="80" y="125"/>
                </a:cxn>
                <a:cxn ang="0">
                  <a:pos x="87" y="107"/>
                </a:cxn>
                <a:cxn ang="0">
                  <a:pos x="95" y="90"/>
                </a:cxn>
                <a:cxn ang="0">
                  <a:pos x="102" y="72"/>
                </a:cxn>
                <a:cxn ang="0">
                  <a:pos x="110" y="55"/>
                </a:cxn>
                <a:cxn ang="0">
                  <a:pos x="110" y="55"/>
                </a:cxn>
                <a:cxn ang="0">
                  <a:pos x="125" y="31"/>
                </a:cxn>
                <a:cxn ang="0">
                  <a:pos x="128" y="25"/>
                </a:cxn>
                <a:cxn ang="0">
                  <a:pos x="130" y="18"/>
                </a:cxn>
                <a:cxn ang="0">
                  <a:pos x="132" y="11"/>
                </a:cxn>
                <a:cxn ang="0">
                  <a:pos x="133" y="4"/>
                </a:cxn>
                <a:cxn ang="0">
                  <a:pos x="133" y="4"/>
                </a:cxn>
                <a:cxn ang="0">
                  <a:pos x="132" y="2"/>
                </a:cxn>
                <a:cxn ang="0">
                  <a:pos x="131" y="1"/>
                </a:cxn>
                <a:cxn ang="0">
                  <a:pos x="130" y="0"/>
                </a:cxn>
                <a:cxn ang="0">
                  <a:pos x="128" y="0"/>
                </a:cxn>
                <a:cxn ang="0">
                  <a:pos x="127" y="0"/>
                </a:cxn>
                <a:cxn ang="0">
                  <a:pos x="125" y="1"/>
                </a:cxn>
                <a:cxn ang="0">
                  <a:pos x="124" y="2"/>
                </a:cxn>
                <a:cxn ang="0">
                  <a:pos x="123" y="4"/>
                </a:cxn>
                <a:cxn ang="0">
                  <a:pos x="123" y="4"/>
                </a:cxn>
              </a:cxnLst>
              <a:rect l="0" t="0" r="r" b="b"/>
              <a:pathLst>
                <a:path w="133" h="279">
                  <a:moveTo>
                    <a:pt x="123" y="4"/>
                  </a:moveTo>
                  <a:lnTo>
                    <a:pt x="123" y="4"/>
                  </a:lnTo>
                  <a:lnTo>
                    <a:pt x="122" y="12"/>
                  </a:lnTo>
                  <a:lnTo>
                    <a:pt x="120" y="19"/>
                  </a:lnTo>
                  <a:lnTo>
                    <a:pt x="116" y="28"/>
                  </a:lnTo>
                  <a:lnTo>
                    <a:pt x="112" y="35"/>
                  </a:lnTo>
                  <a:lnTo>
                    <a:pt x="104" y="49"/>
                  </a:lnTo>
                  <a:lnTo>
                    <a:pt x="96" y="63"/>
                  </a:lnTo>
                  <a:lnTo>
                    <a:pt x="96" y="63"/>
                  </a:lnTo>
                  <a:lnTo>
                    <a:pt x="89" y="79"/>
                  </a:lnTo>
                  <a:lnTo>
                    <a:pt x="82" y="96"/>
                  </a:lnTo>
                  <a:lnTo>
                    <a:pt x="75" y="111"/>
                  </a:lnTo>
                  <a:lnTo>
                    <a:pt x="68" y="128"/>
                  </a:lnTo>
                  <a:lnTo>
                    <a:pt x="68" y="128"/>
                  </a:lnTo>
                  <a:lnTo>
                    <a:pt x="50" y="164"/>
                  </a:lnTo>
                  <a:lnTo>
                    <a:pt x="34" y="199"/>
                  </a:lnTo>
                  <a:lnTo>
                    <a:pt x="1" y="272"/>
                  </a:lnTo>
                  <a:lnTo>
                    <a:pt x="1" y="272"/>
                  </a:lnTo>
                  <a:lnTo>
                    <a:pt x="0" y="275"/>
                  </a:lnTo>
                  <a:lnTo>
                    <a:pt x="1" y="276"/>
                  </a:lnTo>
                  <a:lnTo>
                    <a:pt x="3" y="279"/>
                  </a:lnTo>
                  <a:lnTo>
                    <a:pt x="4" y="279"/>
                  </a:lnTo>
                  <a:lnTo>
                    <a:pt x="6" y="279"/>
                  </a:lnTo>
                  <a:lnTo>
                    <a:pt x="8" y="279"/>
                  </a:lnTo>
                  <a:lnTo>
                    <a:pt x="9" y="277"/>
                  </a:lnTo>
                  <a:lnTo>
                    <a:pt x="9" y="277"/>
                  </a:lnTo>
                  <a:lnTo>
                    <a:pt x="43" y="200"/>
                  </a:lnTo>
                  <a:lnTo>
                    <a:pt x="80" y="125"/>
                  </a:lnTo>
                  <a:lnTo>
                    <a:pt x="80" y="125"/>
                  </a:lnTo>
                  <a:lnTo>
                    <a:pt x="87" y="107"/>
                  </a:lnTo>
                  <a:lnTo>
                    <a:pt x="95" y="90"/>
                  </a:lnTo>
                  <a:lnTo>
                    <a:pt x="102" y="72"/>
                  </a:lnTo>
                  <a:lnTo>
                    <a:pt x="110" y="55"/>
                  </a:lnTo>
                  <a:lnTo>
                    <a:pt x="110" y="55"/>
                  </a:lnTo>
                  <a:lnTo>
                    <a:pt x="125" y="31"/>
                  </a:lnTo>
                  <a:lnTo>
                    <a:pt x="128" y="25"/>
                  </a:lnTo>
                  <a:lnTo>
                    <a:pt x="130" y="18"/>
                  </a:lnTo>
                  <a:lnTo>
                    <a:pt x="132" y="11"/>
                  </a:lnTo>
                  <a:lnTo>
                    <a:pt x="133" y="4"/>
                  </a:lnTo>
                  <a:lnTo>
                    <a:pt x="133" y="4"/>
                  </a:lnTo>
                  <a:lnTo>
                    <a:pt x="132" y="2"/>
                  </a:lnTo>
                  <a:lnTo>
                    <a:pt x="131" y="1"/>
                  </a:lnTo>
                  <a:lnTo>
                    <a:pt x="130" y="0"/>
                  </a:lnTo>
                  <a:lnTo>
                    <a:pt x="128" y="0"/>
                  </a:lnTo>
                  <a:lnTo>
                    <a:pt x="127" y="0"/>
                  </a:lnTo>
                  <a:lnTo>
                    <a:pt x="125" y="1"/>
                  </a:lnTo>
                  <a:lnTo>
                    <a:pt x="124" y="2"/>
                  </a:lnTo>
                  <a:lnTo>
                    <a:pt x="123" y="4"/>
                  </a:lnTo>
                  <a:lnTo>
                    <a:pt x="123"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5" name="chenying0907 467"/>
            <p:cNvSpPr/>
            <p:nvPr/>
          </p:nvSpPr>
          <p:spPr bwMode="auto">
            <a:xfrm>
              <a:off x="6561138" y="3363913"/>
              <a:ext cx="25400" cy="63500"/>
            </a:xfrm>
            <a:custGeom>
              <a:avLst/>
              <a:gdLst/>
              <a:ahLst/>
              <a:cxnLst>
                <a:cxn ang="0">
                  <a:pos x="47" y="3"/>
                </a:cxn>
                <a:cxn ang="0">
                  <a:pos x="47" y="3"/>
                </a:cxn>
                <a:cxn ang="0">
                  <a:pos x="46" y="1"/>
                </a:cxn>
                <a:cxn ang="0">
                  <a:pos x="45" y="0"/>
                </a:cxn>
                <a:cxn ang="0">
                  <a:pos x="43" y="0"/>
                </a:cxn>
                <a:cxn ang="0">
                  <a:pos x="42" y="0"/>
                </a:cxn>
                <a:cxn ang="0">
                  <a:pos x="39" y="2"/>
                </a:cxn>
                <a:cxn ang="0">
                  <a:pos x="38" y="3"/>
                </a:cxn>
                <a:cxn ang="0">
                  <a:pos x="38" y="5"/>
                </a:cxn>
                <a:cxn ang="0">
                  <a:pos x="38" y="5"/>
                </a:cxn>
                <a:cxn ang="0">
                  <a:pos x="38" y="12"/>
                </a:cxn>
                <a:cxn ang="0">
                  <a:pos x="37" y="19"/>
                </a:cxn>
                <a:cxn ang="0">
                  <a:pos x="35" y="27"/>
                </a:cxn>
                <a:cxn ang="0">
                  <a:pos x="32" y="35"/>
                </a:cxn>
                <a:cxn ang="0">
                  <a:pos x="25" y="49"/>
                </a:cxn>
                <a:cxn ang="0">
                  <a:pos x="18" y="63"/>
                </a:cxn>
                <a:cxn ang="0">
                  <a:pos x="18" y="63"/>
                </a:cxn>
                <a:cxn ang="0">
                  <a:pos x="8" y="87"/>
                </a:cxn>
                <a:cxn ang="0">
                  <a:pos x="0" y="112"/>
                </a:cxn>
                <a:cxn ang="0">
                  <a:pos x="0" y="112"/>
                </a:cxn>
                <a:cxn ang="0">
                  <a:pos x="0" y="114"/>
                </a:cxn>
                <a:cxn ang="0">
                  <a:pos x="1" y="115"/>
                </a:cxn>
                <a:cxn ang="0">
                  <a:pos x="2" y="116"/>
                </a:cxn>
                <a:cxn ang="0">
                  <a:pos x="3" y="118"/>
                </a:cxn>
                <a:cxn ang="0">
                  <a:pos x="5" y="118"/>
                </a:cxn>
                <a:cxn ang="0">
                  <a:pos x="7" y="118"/>
                </a:cxn>
                <a:cxn ang="0">
                  <a:pos x="8" y="116"/>
                </a:cxn>
                <a:cxn ang="0">
                  <a:pos x="9" y="114"/>
                </a:cxn>
                <a:cxn ang="0">
                  <a:pos x="9" y="114"/>
                </a:cxn>
                <a:cxn ang="0">
                  <a:pos x="14" y="96"/>
                </a:cxn>
                <a:cxn ang="0">
                  <a:pos x="21" y="78"/>
                </a:cxn>
                <a:cxn ang="0">
                  <a:pos x="37" y="44"/>
                </a:cxn>
                <a:cxn ang="0">
                  <a:pos x="37" y="44"/>
                </a:cxn>
                <a:cxn ang="0">
                  <a:pos x="41" y="34"/>
                </a:cxn>
                <a:cxn ang="0">
                  <a:pos x="45" y="24"/>
                </a:cxn>
                <a:cxn ang="0">
                  <a:pos x="47" y="14"/>
                </a:cxn>
                <a:cxn ang="0">
                  <a:pos x="47" y="8"/>
                </a:cxn>
                <a:cxn ang="0">
                  <a:pos x="47" y="3"/>
                </a:cxn>
                <a:cxn ang="0">
                  <a:pos x="47" y="3"/>
                </a:cxn>
              </a:cxnLst>
              <a:rect l="0" t="0" r="r" b="b"/>
              <a:pathLst>
                <a:path w="47" h="118">
                  <a:moveTo>
                    <a:pt x="47" y="3"/>
                  </a:moveTo>
                  <a:lnTo>
                    <a:pt x="47" y="3"/>
                  </a:lnTo>
                  <a:lnTo>
                    <a:pt x="46" y="1"/>
                  </a:lnTo>
                  <a:lnTo>
                    <a:pt x="45" y="0"/>
                  </a:lnTo>
                  <a:lnTo>
                    <a:pt x="43" y="0"/>
                  </a:lnTo>
                  <a:lnTo>
                    <a:pt x="42" y="0"/>
                  </a:lnTo>
                  <a:lnTo>
                    <a:pt x="39" y="2"/>
                  </a:lnTo>
                  <a:lnTo>
                    <a:pt x="38" y="3"/>
                  </a:lnTo>
                  <a:lnTo>
                    <a:pt x="38" y="5"/>
                  </a:lnTo>
                  <a:lnTo>
                    <a:pt x="38" y="5"/>
                  </a:lnTo>
                  <a:lnTo>
                    <a:pt x="38" y="12"/>
                  </a:lnTo>
                  <a:lnTo>
                    <a:pt x="37" y="19"/>
                  </a:lnTo>
                  <a:lnTo>
                    <a:pt x="35" y="27"/>
                  </a:lnTo>
                  <a:lnTo>
                    <a:pt x="32" y="35"/>
                  </a:lnTo>
                  <a:lnTo>
                    <a:pt x="25" y="49"/>
                  </a:lnTo>
                  <a:lnTo>
                    <a:pt x="18" y="63"/>
                  </a:lnTo>
                  <a:lnTo>
                    <a:pt x="18" y="63"/>
                  </a:lnTo>
                  <a:lnTo>
                    <a:pt x="8" y="87"/>
                  </a:lnTo>
                  <a:lnTo>
                    <a:pt x="0" y="112"/>
                  </a:lnTo>
                  <a:lnTo>
                    <a:pt x="0" y="112"/>
                  </a:lnTo>
                  <a:lnTo>
                    <a:pt x="0" y="114"/>
                  </a:lnTo>
                  <a:lnTo>
                    <a:pt x="1" y="115"/>
                  </a:lnTo>
                  <a:lnTo>
                    <a:pt x="2" y="116"/>
                  </a:lnTo>
                  <a:lnTo>
                    <a:pt x="3" y="118"/>
                  </a:lnTo>
                  <a:lnTo>
                    <a:pt x="5" y="118"/>
                  </a:lnTo>
                  <a:lnTo>
                    <a:pt x="7" y="118"/>
                  </a:lnTo>
                  <a:lnTo>
                    <a:pt x="8" y="116"/>
                  </a:lnTo>
                  <a:lnTo>
                    <a:pt x="9" y="114"/>
                  </a:lnTo>
                  <a:lnTo>
                    <a:pt x="9" y="114"/>
                  </a:lnTo>
                  <a:lnTo>
                    <a:pt x="14" y="96"/>
                  </a:lnTo>
                  <a:lnTo>
                    <a:pt x="21" y="78"/>
                  </a:lnTo>
                  <a:lnTo>
                    <a:pt x="37" y="44"/>
                  </a:lnTo>
                  <a:lnTo>
                    <a:pt x="37" y="44"/>
                  </a:lnTo>
                  <a:lnTo>
                    <a:pt x="41" y="34"/>
                  </a:lnTo>
                  <a:lnTo>
                    <a:pt x="45" y="24"/>
                  </a:lnTo>
                  <a:lnTo>
                    <a:pt x="47" y="14"/>
                  </a:lnTo>
                  <a:lnTo>
                    <a:pt x="47" y="8"/>
                  </a:lnTo>
                  <a:lnTo>
                    <a:pt x="47" y="3"/>
                  </a:lnTo>
                  <a:lnTo>
                    <a:pt x="47"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6" name="chenying0907 468"/>
            <p:cNvSpPr/>
            <p:nvPr/>
          </p:nvSpPr>
          <p:spPr bwMode="auto">
            <a:xfrm>
              <a:off x="6578601" y="3381375"/>
              <a:ext cx="22225" cy="47625"/>
            </a:xfrm>
            <a:custGeom>
              <a:avLst/>
              <a:gdLst/>
              <a:ahLst/>
              <a:cxnLst>
                <a:cxn ang="0">
                  <a:pos x="33" y="4"/>
                </a:cxn>
                <a:cxn ang="0">
                  <a:pos x="33" y="4"/>
                </a:cxn>
                <a:cxn ang="0">
                  <a:pos x="33" y="9"/>
                </a:cxn>
                <a:cxn ang="0">
                  <a:pos x="31" y="14"/>
                </a:cxn>
                <a:cxn ang="0">
                  <a:pos x="28" y="24"/>
                </a:cxn>
                <a:cxn ang="0">
                  <a:pos x="23" y="32"/>
                </a:cxn>
                <a:cxn ang="0">
                  <a:pos x="19" y="41"/>
                </a:cxn>
                <a:cxn ang="0">
                  <a:pos x="19" y="41"/>
                </a:cxn>
                <a:cxn ang="0">
                  <a:pos x="11" y="63"/>
                </a:cxn>
                <a:cxn ang="0">
                  <a:pos x="6" y="72"/>
                </a:cxn>
                <a:cxn ang="0">
                  <a:pos x="1" y="82"/>
                </a:cxn>
                <a:cxn ang="0">
                  <a:pos x="1" y="82"/>
                </a:cxn>
                <a:cxn ang="0">
                  <a:pos x="0" y="85"/>
                </a:cxn>
                <a:cxn ang="0">
                  <a:pos x="0" y="87"/>
                </a:cxn>
                <a:cxn ang="0">
                  <a:pos x="1" y="88"/>
                </a:cxn>
                <a:cxn ang="0">
                  <a:pos x="2" y="89"/>
                </a:cxn>
                <a:cxn ang="0">
                  <a:pos x="4" y="90"/>
                </a:cxn>
                <a:cxn ang="0">
                  <a:pos x="6" y="90"/>
                </a:cxn>
                <a:cxn ang="0">
                  <a:pos x="7" y="89"/>
                </a:cxn>
                <a:cxn ang="0">
                  <a:pos x="9" y="88"/>
                </a:cxn>
                <a:cxn ang="0">
                  <a:pos x="9" y="88"/>
                </a:cxn>
                <a:cxn ang="0">
                  <a:pos x="15" y="76"/>
                </a:cxn>
                <a:cxn ang="0">
                  <a:pos x="19" y="64"/>
                </a:cxn>
                <a:cxn ang="0">
                  <a:pos x="25" y="53"/>
                </a:cxn>
                <a:cxn ang="0">
                  <a:pos x="30" y="41"/>
                </a:cxn>
                <a:cxn ang="0">
                  <a:pos x="30" y="41"/>
                </a:cxn>
                <a:cxn ang="0">
                  <a:pos x="34" y="32"/>
                </a:cxn>
                <a:cxn ang="0">
                  <a:pos x="38" y="24"/>
                </a:cxn>
                <a:cxn ang="0">
                  <a:pos x="41" y="14"/>
                </a:cxn>
                <a:cxn ang="0">
                  <a:pos x="42" y="4"/>
                </a:cxn>
                <a:cxn ang="0">
                  <a:pos x="42" y="4"/>
                </a:cxn>
                <a:cxn ang="0">
                  <a:pos x="42" y="2"/>
                </a:cxn>
                <a:cxn ang="0">
                  <a:pos x="41" y="1"/>
                </a:cxn>
                <a:cxn ang="0">
                  <a:pos x="40" y="0"/>
                </a:cxn>
                <a:cxn ang="0">
                  <a:pos x="38" y="0"/>
                </a:cxn>
                <a:cxn ang="0">
                  <a:pos x="35" y="1"/>
                </a:cxn>
                <a:cxn ang="0">
                  <a:pos x="34" y="2"/>
                </a:cxn>
                <a:cxn ang="0">
                  <a:pos x="33" y="4"/>
                </a:cxn>
                <a:cxn ang="0">
                  <a:pos x="33" y="4"/>
                </a:cxn>
              </a:cxnLst>
              <a:rect l="0" t="0" r="r" b="b"/>
              <a:pathLst>
                <a:path w="42" h="90">
                  <a:moveTo>
                    <a:pt x="33" y="4"/>
                  </a:moveTo>
                  <a:lnTo>
                    <a:pt x="33" y="4"/>
                  </a:lnTo>
                  <a:lnTo>
                    <a:pt x="33" y="9"/>
                  </a:lnTo>
                  <a:lnTo>
                    <a:pt x="31" y="14"/>
                  </a:lnTo>
                  <a:lnTo>
                    <a:pt x="28" y="24"/>
                  </a:lnTo>
                  <a:lnTo>
                    <a:pt x="23" y="32"/>
                  </a:lnTo>
                  <a:lnTo>
                    <a:pt x="19" y="41"/>
                  </a:lnTo>
                  <a:lnTo>
                    <a:pt x="19" y="41"/>
                  </a:lnTo>
                  <a:lnTo>
                    <a:pt x="11" y="63"/>
                  </a:lnTo>
                  <a:lnTo>
                    <a:pt x="6" y="72"/>
                  </a:lnTo>
                  <a:lnTo>
                    <a:pt x="1" y="82"/>
                  </a:lnTo>
                  <a:lnTo>
                    <a:pt x="1" y="82"/>
                  </a:lnTo>
                  <a:lnTo>
                    <a:pt x="0" y="85"/>
                  </a:lnTo>
                  <a:lnTo>
                    <a:pt x="0" y="87"/>
                  </a:lnTo>
                  <a:lnTo>
                    <a:pt x="1" y="88"/>
                  </a:lnTo>
                  <a:lnTo>
                    <a:pt x="2" y="89"/>
                  </a:lnTo>
                  <a:lnTo>
                    <a:pt x="4" y="90"/>
                  </a:lnTo>
                  <a:lnTo>
                    <a:pt x="6" y="90"/>
                  </a:lnTo>
                  <a:lnTo>
                    <a:pt x="7" y="89"/>
                  </a:lnTo>
                  <a:lnTo>
                    <a:pt x="9" y="88"/>
                  </a:lnTo>
                  <a:lnTo>
                    <a:pt x="9" y="88"/>
                  </a:lnTo>
                  <a:lnTo>
                    <a:pt x="15" y="76"/>
                  </a:lnTo>
                  <a:lnTo>
                    <a:pt x="19" y="64"/>
                  </a:lnTo>
                  <a:lnTo>
                    <a:pt x="25" y="53"/>
                  </a:lnTo>
                  <a:lnTo>
                    <a:pt x="30" y="41"/>
                  </a:lnTo>
                  <a:lnTo>
                    <a:pt x="30" y="41"/>
                  </a:lnTo>
                  <a:lnTo>
                    <a:pt x="34" y="32"/>
                  </a:lnTo>
                  <a:lnTo>
                    <a:pt x="38" y="24"/>
                  </a:lnTo>
                  <a:lnTo>
                    <a:pt x="41" y="14"/>
                  </a:lnTo>
                  <a:lnTo>
                    <a:pt x="42" y="4"/>
                  </a:lnTo>
                  <a:lnTo>
                    <a:pt x="42" y="4"/>
                  </a:lnTo>
                  <a:lnTo>
                    <a:pt x="42" y="2"/>
                  </a:lnTo>
                  <a:lnTo>
                    <a:pt x="41" y="1"/>
                  </a:lnTo>
                  <a:lnTo>
                    <a:pt x="40" y="0"/>
                  </a:lnTo>
                  <a:lnTo>
                    <a:pt x="38" y="0"/>
                  </a:lnTo>
                  <a:lnTo>
                    <a:pt x="35" y="1"/>
                  </a:lnTo>
                  <a:lnTo>
                    <a:pt x="34" y="2"/>
                  </a:lnTo>
                  <a:lnTo>
                    <a:pt x="33" y="4"/>
                  </a:lnTo>
                  <a:lnTo>
                    <a:pt x="33"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7" name="chenying0907 469"/>
            <p:cNvSpPr/>
            <p:nvPr/>
          </p:nvSpPr>
          <p:spPr bwMode="auto">
            <a:xfrm>
              <a:off x="6600826" y="3389313"/>
              <a:ext cx="17463" cy="52388"/>
            </a:xfrm>
            <a:custGeom>
              <a:avLst/>
              <a:gdLst/>
              <a:ahLst/>
              <a:cxnLst>
                <a:cxn ang="0">
                  <a:pos x="24" y="4"/>
                </a:cxn>
                <a:cxn ang="0">
                  <a:pos x="24" y="4"/>
                </a:cxn>
                <a:cxn ang="0">
                  <a:pos x="24" y="15"/>
                </a:cxn>
                <a:cxn ang="0">
                  <a:pos x="23" y="23"/>
                </a:cxn>
                <a:cxn ang="0">
                  <a:pos x="19" y="43"/>
                </a:cxn>
                <a:cxn ang="0">
                  <a:pos x="19" y="43"/>
                </a:cxn>
                <a:cxn ang="0">
                  <a:pos x="16" y="55"/>
                </a:cxn>
                <a:cxn ang="0">
                  <a:pos x="13" y="68"/>
                </a:cxn>
                <a:cxn ang="0">
                  <a:pos x="8" y="80"/>
                </a:cxn>
                <a:cxn ang="0">
                  <a:pos x="5" y="86"/>
                </a:cxn>
                <a:cxn ang="0">
                  <a:pos x="1" y="92"/>
                </a:cxn>
                <a:cxn ang="0">
                  <a:pos x="1" y="92"/>
                </a:cxn>
                <a:cxn ang="0">
                  <a:pos x="0" y="94"/>
                </a:cxn>
                <a:cxn ang="0">
                  <a:pos x="0" y="96"/>
                </a:cxn>
                <a:cxn ang="0">
                  <a:pos x="1" y="97"/>
                </a:cxn>
                <a:cxn ang="0">
                  <a:pos x="3" y="98"/>
                </a:cxn>
                <a:cxn ang="0">
                  <a:pos x="4" y="99"/>
                </a:cxn>
                <a:cxn ang="0">
                  <a:pos x="6" y="99"/>
                </a:cxn>
                <a:cxn ang="0">
                  <a:pos x="8" y="98"/>
                </a:cxn>
                <a:cxn ang="0">
                  <a:pos x="9" y="97"/>
                </a:cxn>
                <a:cxn ang="0">
                  <a:pos x="9" y="97"/>
                </a:cxn>
                <a:cxn ang="0">
                  <a:pos x="16" y="86"/>
                </a:cxn>
                <a:cxn ang="0">
                  <a:pos x="21" y="75"/>
                </a:cxn>
                <a:cxn ang="0">
                  <a:pos x="24" y="63"/>
                </a:cxn>
                <a:cxn ang="0">
                  <a:pos x="27" y="50"/>
                </a:cxn>
                <a:cxn ang="0">
                  <a:pos x="27" y="50"/>
                </a:cxn>
                <a:cxn ang="0">
                  <a:pos x="31" y="27"/>
                </a:cxn>
                <a:cxn ang="0">
                  <a:pos x="33" y="17"/>
                </a:cxn>
                <a:cxn ang="0">
                  <a:pos x="34" y="4"/>
                </a:cxn>
                <a:cxn ang="0">
                  <a:pos x="34" y="4"/>
                </a:cxn>
                <a:cxn ang="0">
                  <a:pos x="33" y="2"/>
                </a:cxn>
                <a:cxn ang="0">
                  <a:pos x="32" y="1"/>
                </a:cxn>
                <a:cxn ang="0">
                  <a:pos x="31" y="0"/>
                </a:cxn>
                <a:cxn ang="0">
                  <a:pos x="29" y="0"/>
                </a:cxn>
                <a:cxn ang="0">
                  <a:pos x="27" y="0"/>
                </a:cxn>
                <a:cxn ang="0">
                  <a:pos x="26" y="1"/>
                </a:cxn>
                <a:cxn ang="0">
                  <a:pos x="25" y="2"/>
                </a:cxn>
                <a:cxn ang="0">
                  <a:pos x="24" y="4"/>
                </a:cxn>
                <a:cxn ang="0">
                  <a:pos x="24" y="4"/>
                </a:cxn>
              </a:cxnLst>
              <a:rect l="0" t="0" r="r" b="b"/>
              <a:pathLst>
                <a:path w="34" h="99">
                  <a:moveTo>
                    <a:pt x="24" y="4"/>
                  </a:moveTo>
                  <a:lnTo>
                    <a:pt x="24" y="4"/>
                  </a:lnTo>
                  <a:lnTo>
                    <a:pt x="24" y="15"/>
                  </a:lnTo>
                  <a:lnTo>
                    <a:pt x="23" y="23"/>
                  </a:lnTo>
                  <a:lnTo>
                    <a:pt x="19" y="43"/>
                  </a:lnTo>
                  <a:lnTo>
                    <a:pt x="19" y="43"/>
                  </a:lnTo>
                  <a:lnTo>
                    <a:pt x="16" y="55"/>
                  </a:lnTo>
                  <a:lnTo>
                    <a:pt x="13" y="68"/>
                  </a:lnTo>
                  <a:lnTo>
                    <a:pt x="8" y="80"/>
                  </a:lnTo>
                  <a:lnTo>
                    <a:pt x="5" y="86"/>
                  </a:lnTo>
                  <a:lnTo>
                    <a:pt x="1" y="92"/>
                  </a:lnTo>
                  <a:lnTo>
                    <a:pt x="1" y="92"/>
                  </a:lnTo>
                  <a:lnTo>
                    <a:pt x="0" y="94"/>
                  </a:lnTo>
                  <a:lnTo>
                    <a:pt x="0" y="96"/>
                  </a:lnTo>
                  <a:lnTo>
                    <a:pt x="1" y="97"/>
                  </a:lnTo>
                  <a:lnTo>
                    <a:pt x="3" y="98"/>
                  </a:lnTo>
                  <a:lnTo>
                    <a:pt x="4" y="99"/>
                  </a:lnTo>
                  <a:lnTo>
                    <a:pt x="6" y="99"/>
                  </a:lnTo>
                  <a:lnTo>
                    <a:pt x="8" y="98"/>
                  </a:lnTo>
                  <a:lnTo>
                    <a:pt x="9" y="97"/>
                  </a:lnTo>
                  <a:lnTo>
                    <a:pt x="9" y="97"/>
                  </a:lnTo>
                  <a:lnTo>
                    <a:pt x="16" y="86"/>
                  </a:lnTo>
                  <a:lnTo>
                    <a:pt x="21" y="75"/>
                  </a:lnTo>
                  <a:lnTo>
                    <a:pt x="24" y="63"/>
                  </a:lnTo>
                  <a:lnTo>
                    <a:pt x="27" y="50"/>
                  </a:lnTo>
                  <a:lnTo>
                    <a:pt x="27" y="50"/>
                  </a:lnTo>
                  <a:lnTo>
                    <a:pt x="31" y="27"/>
                  </a:lnTo>
                  <a:lnTo>
                    <a:pt x="33" y="17"/>
                  </a:lnTo>
                  <a:lnTo>
                    <a:pt x="34" y="4"/>
                  </a:lnTo>
                  <a:lnTo>
                    <a:pt x="34" y="4"/>
                  </a:lnTo>
                  <a:lnTo>
                    <a:pt x="33" y="2"/>
                  </a:lnTo>
                  <a:lnTo>
                    <a:pt x="32" y="1"/>
                  </a:lnTo>
                  <a:lnTo>
                    <a:pt x="31" y="0"/>
                  </a:lnTo>
                  <a:lnTo>
                    <a:pt x="29" y="0"/>
                  </a:lnTo>
                  <a:lnTo>
                    <a:pt x="27" y="0"/>
                  </a:lnTo>
                  <a:lnTo>
                    <a:pt x="26" y="1"/>
                  </a:lnTo>
                  <a:lnTo>
                    <a:pt x="25" y="2"/>
                  </a:lnTo>
                  <a:lnTo>
                    <a:pt x="24" y="4"/>
                  </a:lnTo>
                  <a:lnTo>
                    <a:pt x="24"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8" name="chenying0907 470"/>
            <p:cNvSpPr/>
            <p:nvPr/>
          </p:nvSpPr>
          <p:spPr bwMode="auto">
            <a:xfrm>
              <a:off x="6521451" y="3475038"/>
              <a:ext cx="17463" cy="39688"/>
            </a:xfrm>
            <a:custGeom>
              <a:avLst/>
              <a:gdLst/>
              <a:ahLst/>
              <a:cxnLst>
                <a:cxn ang="0">
                  <a:pos x="24" y="2"/>
                </a:cxn>
                <a:cxn ang="0">
                  <a:pos x="24" y="2"/>
                </a:cxn>
                <a:cxn ang="0">
                  <a:pos x="19" y="10"/>
                </a:cxn>
                <a:cxn ang="0">
                  <a:pos x="15" y="18"/>
                </a:cxn>
                <a:cxn ang="0">
                  <a:pos x="11" y="26"/>
                </a:cxn>
                <a:cxn ang="0">
                  <a:pos x="7" y="35"/>
                </a:cxn>
                <a:cxn ang="0">
                  <a:pos x="4" y="44"/>
                </a:cxn>
                <a:cxn ang="0">
                  <a:pos x="2" y="53"/>
                </a:cxn>
                <a:cxn ang="0">
                  <a:pos x="0" y="62"/>
                </a:cxn>
                <a:cxn ang="0">
                  <a:pos x="0" y="71"/>
                </a:cxn>
                <a:cxn ang="0">
                  <a:pos x="0" y="71"/>
                </a:cxn>
                <a:cxn ang="0">
                  <a:pos x="0" y="73"/>
                </a:cxn>
                <a:cxn ang="0">
                  <a:pos x="1" y="75"/>
                </a:cxn>
                <a:cxn ang="0">
                  <a:pos x="2" y="76"/>
                </a:cxn>
                <a:cxn ang="0">
                  <a:pos x="4" y="76"/>
                </a:cxn>
                <a:cxn ang="0">
                  <a:pos x="7" y="76"/>
                </a:cxn>
                <a:cxn ang="0">
                  <a:pos x="8" y="75"/>
                </a:cxn>
                <a:cxn ang="0">
                  <a:pos x="9" y="73"/>
                </a:cxn>
                <a:cxn ang="0">
                  <a:pos x="10" y="71"/>
                </a:cxn>
                <a:cxn ang="0">
                  <a:pos x="10" y="71"/>
                </a:cxn>
                <a:cxn ang="0">
                  <a:pos x="10" y="62"/>
                </a:cxn>
                <a:cxn ang="0">
                  <a:pos x="12" y="54"/>
                </a:cxn>
                <a:cxn ang="0">
                  <a:pos x="14" y="46"/>
                </a:cxn>
                <a:cxn ang="0">
                  <a:pos x="16" y="38"/>
                </a:cxn>
                <a:cxn ang="0">
                  <a:pos x="23" y="22"/>
                </a:cxn>
                <a:cxn ang="0">
                  <a:pos x="32" y="8"/>
                </a:cxn>
                <a:cxn ang="0">
                  <a:pos x="32" y="8"/>
                </a:cxn>
                <a:cxn ang="0">
                  <a:pos x="33" y="6"/>
                </a:cxn>
                <a:cxn ang="0">
                  <a:pos x="33" y="4"/>
                </a:cxn>
                <a:cxn ang="0">
                  <a:pos x="32" y="2"/>
                </a:cxn>
                <a:cxn ang="0">
                  <a:pos x="31" y="1"/>
                </a:cxn>
                <a:cxn ang="0">
                  <a:pos x="27" y="0"/>
                </a:cxn>
                <a:cxn ang="0">
                  <a:pos x="26" y="1"/>
                </a:cxn>
                <a:cxn ang="0">
                  <a:pos x="24" y="2"/>
                </a:cxn>
                <a:cxn ang="0">
                  <a:pos x="24" y="2"/>
                </a:cxn>
              </a:cxnLst>
              <a:rect l="0" t="0" r="r" b="b"/>
              <a:pathLst>
                <a:path w="33" h="76">
                  <a:moveTo>
                    <a:pt x="24" y="2"/>
                  </a:moveTo>
                  <a:lnTo>
                    <a:pt x="24" y="2"/>
                  </a:lnTo>
                  <a:lnTo>
                    <a:pt x="19" y="10"/>
                  </a:lnTo>
                  <a:lnTo>
                    <a:pt x="15" y="18"/>
                  </a:lnTo>
                  <a:lnTo>
                    <a:pt x="11" y="26"/>
                  </a:lnTo>
                  <a:lnTo>
                    <a:pt x="7" y="35"/>
                  </a:lnTo>
                  <a:lnTo>
                    <a:pt x="4" y="44"/>
                  </a:lnTo>
                  <a:lnTo>
                    <a:pt x="2" y="53"/>
                  </a:lnTo>
                  <a:lnTo>
                    <a:pt x="0" y="62"/>
                  </a:lnTo>
                  <a:lnTo>
                    <a:pt x="0" y="71"/>
                  </a:lnTo>
                  <a:lnTo>
                    <a:pt x="0" y="71"/>
                  </a:lnTo>
                  <a:lnTo>
                    <a:pt x="0" y="73"/>
                  </a:lnTo>
                  <a:lnTo>
                    <a:pt x="1" y="75"/>
                  </a:lnTo>
                  <a:lnTo>
                    <a:pt x="2" y="76"/>
                  </a:lnTo>
                  <a:lnTo>
                    <a:pt x="4" y="76"/>
                  </a:lnTo>
                  <a:lnTo>
                    <a:pt x="7" y="76"/>
                  </a:lnTo>
                  <a:lnTo>
                    <a:pt x="8" y="75"/>
                  </a:lnTo>
                  <a:lnTo>
                    <a:pt x="9" y="73"/>
                  </a:lnTo>
                  <a:lnTo>
                    <a:pt x="10" y="71"/>
                  </a:lnTo>
                  <a:lnTo>
                    <a:pt x="10" y="71"/>
                  </a:lnTo>
                  <a:lnTo>
                    <a:pt x="10" y="62"/>
                  </a:lnTo>
                  <a:lnTo>
                    <a:pt x="12" y="54"/>
                  </a:lnTo>
                  <a:lnTo>
                    <a:pt x="14" y="46"/>
                  </a:lnTo>
                  <a:lnTo>
                    <a:pt x="16" y="38"/>
                  </a:lnTo>
                  <a:lnTo>
                    <a:pt x="23" y="22"/>
                  </a:lnTo>
                  <a:lnTo>
                    <a:pt x="32" y="8"/>
                  </a:lnTo>
                  <a:lnTo>
                    <a:pt x="32" y="8"/>
                  </a:lnTo>
                  <a:lnTo>
                    <a:pt x="33" y="6"/>
                  </a:lnTo>
                  <a:lnTo>
                    <a:pt x="33" y="4"/>
                  </a:lnTo>
                  <a:lnTo>
                    <a:pt x="32" y="2"/>
                  </a:lnTo>
                  <a:lnTo>
                    <a:pt x="31" y="1"/>
                  </a:lnTo>
                  <a:lnTo>
                    <a:pt x="27" y="0"/>
                  </a:lnTo>
                  <a:lnTo>
                    <a:pt x="26" y="1"/>
                  </a:lnTo>
                  <a:lnTo>
                    <a:pt x="24" y="2"/>
                  </a:lnTo>
                  <a:lnTo>
                    <a:pt x="24"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9" name="chenying0907 471"/>
            <p:cNvSpPr/>
            <p:nvPr/>
          </p:nvSpPr>
          <p:spPr bwMode="auto">
            <a:xfrm>
              <a:off x="6535738" y="3481388"/>
              <a:ext cx="22225" cy="46038"/>
            </a:xfrm>
            <a:custGeom>
              <a:avLst/>
              <a:gdLst/>
              <a:ahLst/>
              <a:cxnLst>
                <a:cxn ang="0">
                  <a:pos x="33" y="4"/>
                </a:cxn>
                <a:cxn ang="0">
                  <a:pos x="33" y="4"/>
                </a:cxn>
                <a:cxn ang="0">
                  <a:pos x="30" y="14"/>
                </a:cxn>
                <a:cxn ang="0">
                  <a:pos x="26" y="24"/>
                </a:cxn>
                <a:cxn ang="0">
                  <a:pos x="15" y="41"/>
                </a:cxn>
                <a:cxn ang="0">
                  <a:pos x="10" y="50"/>
                </a:cxn>
                <a:cxn ang="0">
                  <a:pos x="5" y="60"/>
                </a:cxn>
                <a:cxn ang="0">
                  <a:pos x="2" y="70"/>
                </a:cxn>
                <a:cxn ang="0">
                  <a:pos x="0" y="80"/>
                </a:cxn>
                <a:cxn ang="0">
                  <a:pos x="0" y="80"/>
                </a:cxn>
                <a:cxn ang="0">
                  <a:pos x="0" y="82"/>
                </a:cxn>
                <a:cxn ang="0">
                  <a:pos x="1" y="85"/>
                </a:cxn>
                <a:cxn ang="0">
                  <a:pos x="3" y="86"/>
                </a:cxn>
                <a:cxn ang="0">
                  <a:pos x="5" y="86"/>
                </a:cxn>
                <a:cxn ang="0">
                  <a:pos x="6" y="86"/>
                </a:cxn>
                <a:cxn ang="0">
                  <a:pos x="9" y="85"/>
                </a:cxn>
                <a:cxn ang="0">
                  <a:pos x="10" y="82"/>
                </a:cxn>
                <a:cxn ang="0">
                  <a:pos x="10" y="80"/>
                </a:cxn>
                <a:cxn ang="0">
                  <a:pos x="10" y="80"/>
                </a:cxn>
                <a:cxn ang="0">
                  <a:pos x="12" y="70"/>
                </a:cxn>
                <a:cxn ang="0">
                  <a:pos x="15" y="61"/>
                </a:cxn>
                <a:cxn ang="0">
                  <a:pos x="19" y="51"/>
                </a:cxn>
                <a:cxn ang="0">
                  <a:pos x="24" y="43"/>
                </a:cxn>
                <a:cxn ang="0">
                  <a:pos x="35" y="26"/>
                </a:cxn>
                <a:cxn ang="0">
                  <a:pos x="40" y="16"/>
                </a:cxn>
                <a:cxn ang="0">
                  <a:pos x="43" y="6"/>
                </a:cxn>
                <a:cxn ang="0">
                  <a:pos x="43" y="6"/>
                </a:cxn>
                <a:cxn ang="0">
                  <a:pos x="43" y="4"/>
                </a:cxn>
                <a:cxn ang="0">
                  <a:pos x="43" y="3"/>
                </a:cxn>
                <a:cxn ang="0">
                  <a:pos x="41" y="1"/>
                </a:cxn>
                <a:cxn ang="0">
                  <a:pos x="40" y="1"/>
                </a:cxn>
                <a:cxn ang="0">
                  <a:pos x="37" y="0"/>
                </a:cxn>
                <a:cxn ang="0">
                  <a:pos x="36" y="1"/>
                </a:cxn>
                <a:cxn ang="0">
                  <a:pos x="34" y="2"/>
                </a:cxn>
                <a:cxn ang="0">
                  <a:pos x="33" y="4"/>
                </a:cxn>
                <a:cxn ang="0">
                  <a:pos x="33" y="4"/>
                </a:cxn>
              </a:cxnLst>
              <a:rect l="0" t="0" r="r" b="b"/>
              <a:pathLst>
                <a:path w="43" h="86">
                  <a:moveTo>
                    <a:pt x="33" y="4"/>
                  </a:moveTo>
                  <a:lnTo>
                    <a:pt x="33" y="4"/>
                  </a:lnTo>
                  <a:lnTo>
                    <a:pt x="30" y="14"/>
                  </a:lnTo>
                  <a:lnTo>
                    <a:pt x="26" y="24"/>
                  </a:lnTo>
                  <a:lnTo>
                    <a:pt x="15" y="41"/>
                  </a:lnTo>
                  <a:lnTo>
                    <a:pt x="10" y="50"/>
                  </a:lnTo>
                  <a:lnTo>
                    <a:pt x="5" y="60"/>
                  </a:lnTo>
                  <a:lnTo>
                    <a:pt x="2" y="70"/>
                  </a:lnTo>
                  <a:lnTo>
                    <a:pt x="0" y="80"/>
                  </a:lnTo>
                  <a:lnTo>
                    <a:pt x="0" y="80"/>
                  </a:lnTo>
                  <a:lnTo>
                    <a:pt x="0" y="82"/>
                  </a:lnTo>
                  <a:lnTo>
                    <a:pt x="1" y="85"/>
                  </a:lnTo>
                  <a:lnTo>
                    <a:pt x="3" y="86"/>
                  </a:lnTo>
                  <a:lnTo>
                    <a:pt x="5" y="86"/>
                  </a:lnTo>
                  <a:lnTo>
                    <a:pt x="6" y="86"/>
                  </a:lnTo>
                  <a:lnTo>
                    <a:pt x="9" y="85"/>
                  </a:lnTo>
                  <a:lnTo>
                    <a:pt x="10" y="82"/>
                  </a:lnTo>
                  <a:lnTo>
                    <a:pt x="10" y="80"/>
                  </a:lnTo>
                  <a:lnTo>
                    <a:pt x="10" y="80"/>
                  </a:lnTo>
                  <a:lnTo>
                    <a:pt x="12" y="70"/>
                  </a:lnTo>
                  <a:lnTo>
                    <a:pt x="15" y="61"/>
                  </a:lnTo>
                  <a:lnTo>
                    <a:pt x="19" y="51"/>
                  </a:lnTo>
                  <a:lnTo>
                    <a:pt x="24" y="43"/>
                  </a:lnTo>
                  <a:lnTo>
                    <a:pt x="35" y="26"/>
                  </a:lnTo>
                  <a:lnTo>
                    <a:pt x="40" y="16"/>
                  </a:lnTo>
                  <a:lnTo>
                    <a:pt x="43" y="6"/>
                  </a:lnTo>
                  <a:lnTo>
                    <a:pt x="43" y="6"/>
                  </a:lnTo>
                  <a:lnTo>
                    <a:pt x="43" y="4"/>
                  </a:lnTo>
                  <a:lnTo>
                    <a:pt x="43" y="3"/>
                  </a:lnTo>
                  <a:lnTo>
                    <a:pt x="41" y="1"/>
                  </a:lnTo>
                  <a:lnTo>
                    <a:pt x="40" y="1"/>
                  </a:lnTo>
                  <a:lnTo>
                    <a:pt x="37" y="0"/>
                  </a:lnTo>
                  <a:lnTo>
                    <a:pt x="36" y="1"/>
                  </a:lnTo>
                  <a:lnTo>
                    <a:pt x="34" y="2"/>
                  </a:lnTo>
                  <a:lnTo>
                    <a:pt x="33" y="4"/>
                  </a:lnTo>
                  <a:lnTo>
                    <a:pt x="33"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0" name="chenying0907 472"/>
            <p:cNvSpPr/>
            <p:nvPr/>
          </p:nvSpPr>
          <p:spPr bwMode="auto">
            <a:xfrm>
              <a:off x="6556376" y="3495675"/>
              <a:ext cx="20638" cy="39688"/>
            </a:xfrm>
            <a:custGeom>
              <a:avLst/>
              <a:gdLst/>
              <a:ahLst/>
              <a:cxnLst>
                <a:cxn ang="0">
                  <a:pos x="29" y="3"/>
                </a:cxn>
                <a:cxn ang="0">
                  <a:pos x="29" y="3"/>
                </a:cxn>
                <a:cxn ang="0">
                  <a:pos x="21" y="19"/>
                </a:cxn>
                <a:cxn ang="0">
                  <a:pos x="13" y="35"/>
                </a:cxn>
                <a:cxn ang="0">
                  <a:pos x="6" y="51"/>
                </a:cxn>
                <a:cxn ang="0">
                  <a:pos x="3" y="60"/>
                </a:cxn>
                <a:cxn ang="0">
                  <a:pos x="0" y="69"/>
                </a:cxn>
                <a:cxn ang="0">
                  <a:pos x="0" y="69"/>
                </a:cxn>
                <a:cxn ang="0">
                  <a:pos x="0" y="71"/>
                </a:cxn>
                <a:cxn ang="0">
                  <a:pos x="2" y="73"/>
                </a:cxn>
                <a:cxn ang="0">
                  <a:pos x="3" y="74"/>
                </a:cxn>
                <a:cxn ang="0">
                  <a:pos x="4" y="74"/>
                </a:cxn>
                <a:cxn ang="0">
                  <a:pos x="6" y="75"/>
                </a:cxn>
                <a:cxn ang="0">
                  <a:pos x="8" y="74"/>
                </a:cxn>
                <a:cxn ang="0">
                  <a:pos x="9" y="73"/>
                </a:cxn>
                <a:cxn ang="0">
                  <a:pos x="10" y="71"/>
                </a:cxn>
                <a:cxn ang="0">
                  <a:pos x="10" y="71"/>
                </a:cxn>
                <a:cxn ang="0">
                  <a:pos x="12" y="63"/>
                </a:cxn>
                <a:cxn ang="0">
                  <a:pos x="15" y="54"/>
                </a:cxn>
                <a:cxn ang="0">
                  <a:pos x="22" y="38"/>
                </a:cxn>
                <a:cxn ang="0">
                  <a:pos x="30" y="21"/>
                </a:cxn>
                <a:cxn ang="0">
                  <a:pos x="38" y="5"/>
                </a:cxn>
                <a:cxn ang="0">
                  <a:pos x="38" y="5"/>
                </a:cxn>
                <a:cxn ang="0">
                  <a:pos x="39" y="3"/>
                </a:cxn>
                <a:cxn ang="0">
                  <a:pos x="38" y="2"/>
                </a:cxn>
                <a:cxn ang="0">
                  <a:pos x="37" y="1"/>
                </a:cxn>
                <a:cxn ang="0">
                  <a:pos x="36" y="0"/>
                </a:cxn>
                <a:cxn ang="0">
                  <a:pos x="31" y="0"/>
                </a:cxn>
                <a:cxn ang="0">
                  <a:pos x="30" y="1"/>
                </a:cxn>
                <a:cxn ang="0">
                  <a:pos x="29" y="3"/>
                </a:cxn>
                <a:cxn ang="0">
                  <a:pos x="29" y="3"/>
                </a:cxn>
              </a:cxnLst>
              <a:rect l="0" t="0" r="r" b="b"/>
              <a:pathLst>
                <a:path w="39" h="75">
                  <a:moveTo>
                    <a:pt x="29" y="3"/>
                  </a:moveTo>
                  <a:lnTo>
                    <a:pt x="29" y="3"/>
                  </a:lnTo>
                  <a:lnTo>
                    <a:pt x="21" y="19"/>
                  </a:lnTo>
                  <a:lnTo>
                    <a:pt x="13" y="35"/>
                  </a:lnTo>
                  <a:lnTo>
                    <a:pt x="6" y="51"/>
                  </a:lnTo>
                  <a:lnTo>
                    <a:pt x="3" y="60"/>
                  </a:lnTo>
                  <a:lnTo>
                    <a:pt x="0" y="69"/>
                  </a:lnTo>
                  <a:lnTo>
                    <a:pt x="0" y="69"/>
                  </a:lnTo>
                  <a:lnTo>
                    <a:pt x="0" y="71"/>
                  </a:lnTo>
                  <a:lnTo>
                    <a:pt x="2" y="73"/>
                  </a:lnTo>
                  <a:lnTo>
                    <a:pt x="3" y="74"/>
                  </a:lnTo>
                  <a:lnTo>
                    <a:pt x="4" y="74"/>
                  </a:lnTo>
                  <a:lnTo>
                    <a:pt x="6" y="75"/>
                  </a:lnTo>
                  <a:lnTo>
                    <a:pt x="8" y="74"/>
                  </a:lnTo>
                  <a:lnTo>
                    <a:pt x="9" y="73"/>
                  </a:lnTo>
                  <a:lnTo>
                    <a:pt x="10" y="71"/>
                  </a:lnTo>
                  <a:lnTo>
                    <a:pt x="10" y="71"/>
                  </a:lnTo>
                  <a:lnTo>
                    <a:pt x="12" y="63"/>
                  </a:lnTo>
                  <a:lnTo>
                    <a:pt x="15" y="54"/>
                  </a:lnTo>
                  <a:lnTo>
                    <a:pt x="22" y="38"/>
                  </a:lnTo>
                  <a:lnTo>
                    <a:pt x="30" y="21"/>
                  </a:lnTo>
                  <a:lnTo>
                    <a:pt x="38" y="5"/>
                  </a:lnTo>
                  <a:lnTo>
                    <a:pt x="38" y="5"/>
                  </a:lnTo>
                  <a:lnTo>
                    <a:pt x="39" y="3"/>
                  </a:lnTo>
                  <a:lnTo>
                    <a:pt x="38" y="2"/>
                  </a:lnTo>
                  <a:lnTo>
                    <a:pt x="37" y="1"/>
                  </a:lnTo>
                  <a:lnTo>
                    <a:pt x="36" y="0"/>
                  </a:lnTo>
                  <a:lnTo>
                    <a:pt x="31" y="0"/>
                  </a:lnTo>
                  <a:lnTo>
                    <a:pt x="30" y="1"/>
                  </a:lnTo>
                  <a:lnTo>
                    <a:pt x="29" y="3"/>
                  </a:lnTo>
                  <a:lnTo>
                    <a:pt x="29"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1" name="chenying0907 473"/>
            <p:cNvSpPr/>
            <p:nvPr/>
          </p:nvSpPr>
          <p:spPr bwMode="auto">
            <a:xfrm>
              <a:off x="6578601" y="3484563"/>
              <a:ext cx="26988" cy="55563"/>
            </a:xfrm>
            <a:custGeom>
              <a:avLst/>
              <a:gdLst/>
              <a:ahLst/>
              <a:cxnLst>
                <a:cxn ang="0">
                  <a:pos x="43" y="3"/>
                </a:cxn>
                <a:cxn ang="0">
                  <a:pos x="43" y="3"/>
                </a:cxn>
                <a:cxn ang="0">
                  <a:pos x="39" y="16"/>
                </a:cxn>
                <a:cxn ang="0">
                  <a:pos x="34" y="28"/>
                </a:cxn>
                <a:cxn ang="0">
                  <a:pos x="22" y="51"/>
                </a:cxn>
                <a:cxn ang="0">
                  <a:pos x="9" y="73"/>
                </a:cxn>
                <a:cxn ang="0">
                  <a:pos x="4" y="86"/>
                </a:cxn>
                <a:cxn ang="0">
                  <a:pos x="0" y="98"/>
                </a:cxn>
                <a:cxn ang="0">
                  <a:pos x="0" y="98"/>
                </a:cxn>
                <a:cxn ang="0">
                  <a:pos x="0" y="100"/>
                </a:cxn>
                <a:cxn ang="0">
                  <a:pos x="1" y="102"/>
                </a:cxn>
                <a:cxn ang="0">
                  <a:pos x="2" y="103"/>
                </a:cxn>
                <a:cxn ang="0">
                  <a:pos x="4" y="104"/>
                </a:cxn>
                <a:cxn ang="0">
                  <a:pos x="5" y="104"/>
                </a:cxn>
                <a:cxn ang="0">
                  <a:pos x="7" y="103"/>
                </a:cxn>
                <a:cxn ang="0">
                  <a:pos x="8" y="102"/>
                </a:cxn>
                <a:cxn ang="0">
                  <a:pos x="9" y="101"/>
                </a:cxn>
                <a:cxn ang="0">
                  <a:pos x="9" y="101"/>
                </a:cxn>
                <a:cxn ang="0">
                  <a:pos x="13" y="88"/>
                </a:cxn>
                <a:cxn ang="0">
                  <a:pos x="18" y="76"/>
                </a:cxn>
                <a:cxn ang="0">
                  <a:pos x="31" y="54"/>
                </a:cxn>
                <a:cxn ang="0">
                  <a:pos x="43" y="30"/>
                </a:cxn>
                <a:cxn ang="0">
                  <a:pos x="48" y="19"/>
                </a:cxn>
                <a:cxn ang="0">
                  <a:pos x="52" y="6"/>
                </a:cxn>
                <a:cxn ang="0">
                  <a:pos x="52" y="6"/>
                </a:cxn>
                <a:cxn ang="0">
                  <a:pos x="52" y="4"/>
                </a:cxn>
                <a:cxn ang="0">
                  <a:pos x="51" y="2"/>
                </a:cxn>
                <a:cxn ang="0">
                  <a:pos x="50" y="1"/>
                </a:cxn>
                <a:cxn ang="0">
                  <a:pos x="48" y="0"/>
                </a:cxn>
                <a:cxn ang="0">
                  <a:pos x="46" y="0"/>
                </a:cxn>
                <a:cxn ang="0">
                  <a:pos x="45" y="0"/>
                </a:cxn>
                <a:cxn ang="0">
                  <a:pos x="44" y="2"/>
                </a:cxn>
                <a:cxn ang="0">
                  <a:pos x="43" y="3"/>
                </a:cxn>
                <a:cxn ang="0">
                  <a:pos x="43" y="3"/>
                </a:cxn>
              </a:cxnLst>
              <a:rect l="0" t="0" r="r" b="b"/>
              <a:pathLst>
                <a:path w="52" h="104">
                  <a:moveTo>
                    <a:pt x="43" y="3"/>
                  </a:moveTo>
                  <a:lnTo>
                    <a:pt x="43" y="3"/>
                  </a:lnTo>
                  <a:lnTo>
                    <a:pt x="39" y="16"/>
                  </a:lnTo>
                  <a:lnTo>
                    <a:pt x="34" y="28"/>
                  </a:lnTo>
                  <a:lnTo>
                    <a:pt x="22" y="51"/>
                  </a:lnTo>
                  <a:lnTo>
                    <a:pt x="9" y="73"/>
                  </a:lnTo>
                  <a:lnTo>
                    <a:pt x="4" y="86"/>
                  </a:lnTo>
                  <a:lnTo>
                    <a:pt x="0" y="98"/>
                  </a:lnTo>
                  <a:lnTo>
                    <a:pt x="0" y="98"/>
                  </a:lnTo>
                  <a:lnTo>
                    <a:pt x="0" y="100"/>
                  </a:lnTo>
                  <a:lnTo>
                    <a:pt x="1" y="102"/>
                  </a:lnTo>
                  <a:lnTo>
                    <a:pt x="2" y="103"/>
                  </a:lnTo>
                  <a:lnTo>
                    <a:pt x="4" y="104"/>
                  </a:lnTo>
                  <a:lnTo>
                    <a:pt x="5" y="104"/>
                  </a:lnTo>
                  <a:lnTo>
                    <a:pt x="7" y="103"/>
                  </a:lnTo>
                  <a:lnTo>
                    <a:pt x="8" y="102"/>
                  </a:lnTo>
                  <a:lnTo>
                    <a:pt x="9" y="101"/>
                  </a:lnTo>
                  <a:lnTo>
                    <a:pt x="9" y="101"/>
                  </a:lnTo>
                  <a:lnTo>
                    <a:pt x="13" y="88"/>
                  </a:lnTo>
                  <a:lnTo>
                    <a:pt x="18" y="76"/>
                  </a:lnTo>
                  <a:lnTo>
                    <a:pt x="31" y="54"/>
                  </a:lnTo>
                  <a:lnTo>
                    <a:pt x="43" y="30"/>
                  </a:lnTo>
                  <a:lnTo>
                    <a:pt x="48" y="19"/>
                  </a:lnTo>
                  <a:lnTo>
                    <a:pt x="52" y="6"/>
                  </a:lnTo>
                  <a:lnTo>
                    <a:pt x="52" y="6"/>
                  </a:lnTo>
                  <a:lnTo>
                    <a:pt x="52" y="4"/>
                  </a:lnTo>
                  <a:lnTo>
                    <a:pt x="51" y="2"/>
                  </a:lnTo>
                  <a:lnTo>
                    <a:pt x="50" y="1"/>
                  </a:lnTo>
                  <a:lnTo>
                    <a:pt x="48" y="0"/>
                  </a:lnTo>
                  <a:lnTo>
                    <a:pt x="46" y="0"/>
                  </a:lnTo>
                  <a:lnTo>
                    <a:pt x="45" y="0"/>
                  </a:lnTo>
                  <a:lnTo>
                    <a:pt x="44" y="2"/>
                  </a:lnTo>
                  <a:lnTo>
                    <a:pt x="43" y="3"/>
                  </a:lnTo>
                  <a:lnTo>
                    <a:pt x="43"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2" name="chenying0907 474"/>
            <p:cNvSpPr/>
            <p:nvPr/>
          </p:nvSpPr>
          <p:spPr bwMode="auto">
            <a:xfrm>
              <a:off x="6599238" y="3429000"/>
              <a:ext cx="47625" cy="112713"/>
            </a:xfrm>
            <a:custGeom>
              <a:avLst/>
              <a:gdLst/>
              <a:ahLst/>
              <a:cxnLst>
                <a:cxn ang="0">
                  <a:pos x="81" y="5"/>
                </a:cxn>
                <a:cxn ang="0">
                  <a:pos x="81" y="5"/>
                </a:cxn>
                <a:cxn ang="0">
                  <a:pos x="80" y="11"/>
                </a:cxn>
                <a:cxn ang="0">
                  <a:pos x="76" y="18"/>
                </a:cxn>
                <a:cxn ang="0">
                  <a:pos x="70" y="34"/>
                </a:cxn>
                <a:cxn ang="0">
                  <a:pos x="63" y="49"/>
                </a:cxn>
                <a:cxn ang="0">
                  <a:pos x="56" y="63"/>
                </a:cxn>
                <a:cxn ang="0">
                  <a:pos x="56" y="63"/>
                </a:cxn>
                <a:cxn ang="0">
                  <a:pos x="36" y="109"/>
                </a:cxn>
                <a:cxn ang="0">
                  <a:pos x="36" y="109"/>
                </a:cxn>
                <a:cxn ang="0">
                  <a:pos x="26" y="133"/>
                </a:cxn>
                <a:cxn ang="0">
                  <a:pos x="14" y="158"/>
                </a:cxn>
                <a:cxn ang="0">
                  <a:pos x="10" y="170"/>
                </a:cxn>
                <a:cxn ang="0">
                  <a:pos x="5" y="184"/>
                </a:cxn>
                <a:cxn ang="0">
                  <a:pos x="2" y="196"/>
                </a:cxn>
                <a:cxn ang="0">
                  <a:pos x="0" y="208"/>
                </a:cxn>
                <a:cxn ang="0">
                  <a:pos x="0" y="208"/>
                </a:cxn>
                <a:cxn ang="0">
                  <a:pos x="0" y="210"/>
                </a:cxn>
                <a:cxn ang="0">
                  <a:pos x="1" y="211"/>
                </a:cxn>
                <a:cxn ang="0">
                  <a:pos x="2" y="212"/>
                </a:cxn>
                <a:cxn ang="0">
                  <a:pos x="4" y="212"/>
                </a:cxn>
                <a:cxn ang="0">
                  <a:pos x="7" y="211"/>
                </a:cxn>
                <a:cxn ang="0">
                  <a:pos x="8" y="210"/>
                </a:cxn>
                <a:cxn ang="0">
                  <a:pos x="9" y="208"/>
                </a:cxn>
                <a:cxn ang="0">
                  <a:pos x="9" y="208"/>
                </a:cxn>
                <a:cxn ang="0">
                  <a:pos x="12" y="196"/>
                </a:cxn>
                <a:cxn ang="0">
                  <a:pos x="17" y="184"/>
                </a:cxn>
                <a:cxn ang="0">
                  <a:pos x="27" y="159"/>
                </a:cxn>
                <a:cxn ang="0">
                  <a:pos x="27" y="159"/>
                </a:cxn>
                <a:cxn ang="0">
                  <a:pos x="52" y="96"/>
                </a:cxn>
                <a:cxn ang="0">
                  <a:pos x="52" y="96"/>
                </a:cxn>
                <a:cxn ang="0">
                  <a:pos x="64" y="67"/>
                </a:cxn>
                <a:cxn ang="0">
                  <a:pos x="76" y="38"/>
                </a:cxn>
                <a:cxn ang="0">
                  <a:pos x="76" y="38"/>
                </a:cxn>
                <a:cxn ang="0">
                  <a:pos x="85" y="21"/>
                </a:cxn>
                <a:cxn ang="0">
                  <a:pos x="88" y="14"/>
                </a:cxn>
                <a:cxn ang="0">
                  <a:pos x="90" y="5"/>
                </a:cxn>
                <a:cxn ang="0">
                  <a:pos x="90" y="5"/>
                </a:cxn>
                <a:cxn ang="0">
                  <a:pos x="90" y="3"/>
                </a:cxn>
                <a:cxn ang="0">
                  <a:pos x="89" y="1"/>
                </a:cxn>
                <a:cxn ang="0">
                  <a:pos x="88" y="0"/>
                </a:cxn>
                <a:cxn ang="0">
                  <a:pos x="86" y="0"/>
                </a:cxn>
                <a:cxn ang="0">
                  <a:pos x="83" y="1"/>
                </a:cxn>
                <a:cxn ang="0">
                  <a:pos x="82" y="3"/>
                </a:cxn>
                <a:cxn ang="0">
                  <a:pos x="81" y="5"/>
                </a:cxn>
                <a:cxn ang="0">
                  <a:pos x="81" y="5"/>
                </a:cxn>
              </a:cxnLst>
              <a:rect l="0" t="0" r="r" b="b"/>
              <a:pathLst>
                <a:path w="90" h="212">
                  <a:moveTo>
                    <a:pt x="81" y="5"/>
                  </a:moveTo>
                  <a:lnTo>
                    <a:pt x="81" y="5"/>
                  </a:lnTo>
                  <a:lnTo>
                    <a:pt x="80" y="11"/>
                  </a:lnTo>
                  <a:lnTo>
                    <a:pt x="76" y="18"/>
                  </a:lnTo>
                  <a:lnTo>
                    <a:pt x="70" y="34"/>
                  </a:lnTo>
                  <a:lnTo>
                    <a:pt x="63" y="49"/>
                  </a:lnTo>
                  <a:lnTo>
                    <a:pt x="56" y="63"/>
                  </a:lnTo>
                  <a:lnTo>
                    <a:pt x="56" y="63"/>
                  </a:lnTo>
                  <a:lnTo>
                    <a:pt x="36" y="109"/>
                  </a:lnTo>
                  <a:lnTo>
                    <a:pt x="36" y="109"/>
                  </a:lnTo>
                  <a:lnTo>
                    <a:pt x="26" y="133"/>
                  </a:lnTo>
                  <a:lnTo>
                    <a:pt x="14" y="158"/>
                  </a:lnTo>
                  <a:lnTo>
                    <a:pt x="10" y="170"/>
                  </a:lnTo>
                  <a:lnTo>
                    <a:pt x="5" y="184"/>
                  </a:lnTo>
                  <a:lnTo>
                    <a:pt x="2" y="196"/>
                  </a:lnTo>
                  <a:lnTo>
                    <a:pt x="0" y="208"/>
                  </a:lnTo>
                  <a:lnTo>
                    <a:pt x="0" y="208"/>
                  </a:lnTo>
                  <a:lnTo>
                    <a:pt x="0" y="210"/>
                  </a:lnTo>
                  <a:lnTo>
                    <a:pt x="1" y="211"/>
                  </a:lnTo>
                  <a:lnTo>
                    <a:pt x="2" y="212"/>
                  </a:lnTo>
                  <a:lnTo>
                    <a:pt x="4" y="212"/>
                  </a:lnTo>
                  <a:lnTo>
                    <a:pt x="7" y="211"/>
                  </a:lnTo>
                  <a:lnTo>
                    <a:pt x="8" y="210"/>
                  </a:lnTo>
                  <a:lnTo>
                    <a:pt x="9" y="208"/>
                  </a:lnTo>
                  <a:lnTo>
                    <a:pt x="9" y="208"/>
                  </a:lnTo>
                  <a:lnTo>
                    <a:pt x="12" y="196"/>
                  </a:lnTo>
                  <a:lnTo>
                    <a:pt x="17" y="184"/>
                  </a:lnTo>
                  <a:lnTo>
                    <a:pt x="27" y="159"/>
                  </a:lnTo>
                  <a:lnTo>
                    <a:pt x="27" y="159"/>
                  </a:lnTo>
                  <a:lnTo>
                    <a:pt x="52" y="96"/>
                  </a:lnTo>
                  <a:lnTo>
                    <a:pt x="52" y="96"/>
                  </a:lnTo>
                  <a:lnTo>
                    <a:pt x="64" y="67"/>
                  </a:lnTo>
                  <a:lnTo>
                    <a:pt x="76" y="38"/>
                  </a:lnTo>
                  <a:lnTo>
                    <a:pt x="76" y="38"/>
                  </a:lnTo>
                  <a:lnTo>
                    <a:pt x="85" y="21"/>
                  </a:lnTo>
                  <a:lnTo>
                    <a:pt x="88" y="14"/>
                  </a:lnTo>
                  <a:lnTo>
                    <a:pt x="90" y="5"/>
                  </a:lnTo>
                  <a:lnTo>
                    <a:pt x="90" y="5"/>
                  </a:lnTo>
                  <a:lnTo>
                    <a:pt x="90" y="3"/>
                  </a:lnTo>
                  <a:lnTo>
                    <a:pt x="89" y="1"/>
                  </a:lnTo>
                  <a:lnTo>
                    <a:pt x="88" y="0"/>
                  </a:lnTo>
                  <a:lnTo>
                    <a:pt x="86" y="0"/>
                  </a:lnTo>
                  <a:lnTo>
                    <a:pt x="83" y="1"/>
                  </a:lnTo>
                  <a:lnTo>
                    <a:pt x="82" y="3"/>
                  </a:lnTo>
                  <a:lnTo>
                    <a:pt x="81" y="5"/>
                  </a:lnTo>
                  <a:lnTo>
                    <a:pt x="81"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3" name="chenying0907 475"/>
            <p:cNvSpPr/>
            <p:nvPr/>
          </p:nvSpPr>
          <p:spPr bwMode="auto">
            <a:xfrm>
              <a:off x="6618288" y="3476625"/>
              <a:ext cx="28575" cy="80963"/>
            </a:xfrm>
            <a:custGeom>
              <a:avLst/>
              <a:gdLst/>
              <a:ahLst/>
              <a:cxnLst>
                <a:cxn ang="0">
                  <a:pos x="43" y="5"/>
                </a:cxn>
                <a:cxn ang="0">
                  <a:pos x="43" y="5"/>
                </a:cxn>
                <a:cxn ang="0">
                  <a:pos x="42" y="10"/>
                </a:cxn>
                <a:cxn ang="0">
                  <a:pos x="40" y="16"/>
                </a:cxn>
                <a:cxn ang="0">
                  <a:pos x="34" y="26"/>
                </a:cxn>
                <a:cxn ang="0">
                  <a:pos x="34" y="26"/>
                </a:cxn>
                <a:cxn ang="0">
                  <a:pos x="30" y="37"/>
                </a:cxn>
                <a:cxn ang="0">
                  <a:pos x="27" y="46"/>
                </a:cxn>
                <a:cxn ang="0">
                  <a:pos x="24" y="57"/>
                </a:cxn>
                <a:cxn ang="0">
                  <a:pos x="21" y="67"/>
                </a:cxn>
                <a:cxn ang="0">
                  <a:pos x="21" y="67"/>
                </a:cxn>
                <a:cxn ang="0">
                  <a:pos x="14" y="86"/>
                </a:cxn>
                <a:cxn ang="0">
                  <a:pos x="7" y="106"/>
                </a:cxn>
                <a:cxn ang="0">
                  <a:pos x="2" y="127"/>
                </a:cxn>
                <a:cxn ang="0">
                  <a:pos x="0" y="146"/>
                </a:cxn>
                <a:cxn ang="0">
                  <a:pos x="0" y="146"/>
                </a:cxn>
                <a:cxn ang="0">
                  <a:pos x="0" y="148"/>
                </a:cxn>
                <a:cxn ang="0">
                  <a:pos x="1" y="150"/>
                </a:cxn>
                <a:cxn ang="0">
                  <a:pos x="2" y="151"/>
                </a:cxn>
                <a:cxn ang="0">
                  <a:pos x="4" y="151"/>
                </a:cxn>
                <a:cxn ang="0">
                  <a:pos x="7" y="150"/>
                </a:cxn>
                <a:cxn ang="0">
                  <a:pos x="9" y="148"/>
                </a:cxn>
                <a:cxn ang="0">
                  <a:pos x="10" y="146"/>
                </a:cxn>
                <a:cxn ang="0">
                  <a:pos x="10" y="146"/>
                </a:cxn>
                <a:cxn ang="0">
                  <a:pos x="11" y="136"/>
                </a:cxn>
                <a:cxn ang="0">
                  <a:pos x="14" y="126"/>
                </a:cxn>
                <a:cxn ang="0">
                  <a:pos x="19" y="104"/>
                </a:cxn>
                <a:cxn ang="0">
                  <a:pos x="26" y="83"/>
                </a:cxn>
                <a:cxn ang="0">
                  <a:pos x="33" y="63"/>
                </a:cxn>
                <a:cxn ang="0">
                  <a:pos x="33" y="63"/>
                </a:cxn>
                <a:cxn ang="0">
                  <a:pos x="37" y="48"/>
                </a:cxn>
                <a:cxn ang="0">
                  <a:pos x="44" y="34"/>
                </a:cxn>
                <a:cxn ang="0">
                  <a:pos x="49" y="19"/>
                </a:cxn>
                <a:cxn ang="0">
                  <a:pos x="51" y="12"/>
                </a:cxn>
                <a:cxn ang="0">
                  <a:pos x="52" y="5"/>
                </a:cxn>
                <a:cxn ang="0">
                  <a:pos x="52" y="5"/>
                </a:cxn>
                <a:cxn ang="0">
                  <a:pos x="52" y="3"/>
                </a:cxn>
                <a:cxn ang="0">
                  <a:pos x="51" y="1"/>
                </a:cxn>
                <a:cxn ang="0">
                  <a:pos x="50" y="1"/>
                </a:cxn>
                <a:cxn ang="0">
                  <a:pos x="48" y="0"/>
                </a:cxn>
                <a:cxn ang="0">
                  <a:pos x="45" y="2"/>
                </a:cxn>
                <a:cxn ang="0">
                  <a:pos x="44" y="3"/>
                </a:cxn>
                <a:cxn ang="0">
                  <a:pos x="43" y="5"/>
                </a:cxn>
                <a:cxn ang="0">
                  <a:pos x="43" y="5"/>
                </a:cxn>
              </a:cxnLst>
              <a:rect l="0" t="0" r="r" b="b"/>
              <a:pathLst>
                <a:path w="52" h="151">
                  <a:moveTo>
                    <a:pt x="43" y="5"/>
                  </a:moveTo>
                  <a:lnTo>
                    <a:pt x="43" y="5"/>
                  </a:lnTo>
                  <a:lnTo>
                    <a:pt x="42" y="10"/>
                  </a:lnTo>
                  <a:lnTo>
                    <a:pt x="40" y="16"/>
                  </a:lnTo>
                  <a:lnTo>
                    <a:pt x="34" y="26"/>
                  </a:lnTo>
                  <a:lnTo>
                    <a:pt x="34" y="26"/>
                  </a:lnTo>
                  <a:lnTo>
                    <a:pt x="30" y="37"/>
                  </a:lnTo>
                  <a:lnTo>
                    <a:pt x="27" y="46"/>
                  </a:lnTo>
                  <a:lnTo>
                    <a:pt x="24" y="57"/>
                  </a:lnTo>
                  <a:lnTo>
                    <a:pt x="21" y="67"/>
                  </a:lnTo>
                  <a:lnTo>
                    <a:pt x="21" y="67"/>
                  </a:lnTo>
                  <a:lnTo>
                    <a:pt x="14" y="86"/>
                  </a:lnTo>
                  <a:lnTo>
                    <a:pt x="7" y="106"/>
                  </a:lnTo>
                  <a:lnTo>
                    <a:pt x="2" y="127"/>
                  </a:lnTo>
                  <a:lnTo>
                    <a:pt x="0" y="146"/>
                  </a:lnTo>
                  <a:lnTo>
                    <a:pt x="0" y="146"/>
                  </a:lnTo>
                  <a:lnTo>
                    <a:pt x="0" y="148"/>
                  </a:lnTo>
                  <a:lnTo>
                    <a:pt x="1" y="150"/>
                  </a:lnTo>
                  <a:lnTo>
                    <a:pt x="2" y="151"/>
                  </a:lnTo>
                  <a:lnTo>
                    <a:pt x="4" y="151"/>
                  </a:lnTo>
                  <a:lnTo>
                    <a:pt x="7" y="150"/>
                  </a:lnTo>
                  <a:lnTo>
                    <a:pt x="9" y="148"/>
                  </a:lnTo>
                  <a:lnTo>
                    <a:pt x="10" y="146"/>
                  </a:lnTo>
                  <a:lnTo>
                    <a:pt x="10" y="146"/>
                  </a:lnTo>
                  <a:lnTo>
                    <a:pt x="11" y="136"/>
                  </a:lnTo>
                  <a:lnTo>
                    <a:pt x="14" y="126"/>
                  </a:lnTo>
                  <a:lnTo>
                    <a:pt x="19" y="104"/>
                  </a:lnTo>
                  <a:lnTo>
                    <a:pt x="26" y="83"/>
                  </a:lnTo>
                  <a:lnTo>
                    <a:pt x="33" y="63"/>
                  </a:lnTo>
                  <a:lnTo>
                    <a:pt x="33" y="63"/>
                  </a:lnTo>
                  <a:lnTo>
                    <a:pt x="37" y="48"/>
                  </a:lnTo>
                  <a:lnTo>
                    <a:pt x="44" y="34"/>
                  </a:lnTo>
                  <a:lnTo>
                    <a:pt x="49" y="19"/>
                  </a:lnTo>
                  <a:lnTo>
                    <a:pt x="51" y="12"/>
                  </a:lnTo>
                  <a:lnTo>
                    <a:pt x="52" y="5"/>
                  </a:lnTo>
                  <a:lnTo>
                    <a:pt x="52" y="5"/>
                  </a:lnTo>
                  <a:lnTo>
                    <a:pt x="52" y="3"/>
                  </a:lnTo>
                  <a:lnTo>
                    <a:pt x="51" y="1"/>
                  </a:lnTo>
                  <a:lnTo>
                    <a:pt x="50" y="1"/>
                  </a:lnTo>
                  <a:lnTo>
                    <a:pt x="48" y="0"/>
                  </a:lnTo>
                  <a:lnTo>
                    <a:pt x="45" y="2"/>
                  </a:lnTo>
                  <a:lnTo>
                    <a:pt x="44" y="3"/>
                  </a:lnTo>
                  <a:lnTo>
                    <a:pt x="43" y="5"/>
                  </a:lnTo>
                  <a:lnTo>
                    <a:pt x="43"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4" name="chenying0907 476"/>
            <p:cNvSpPr/>
            <p:nvPr/>
          </p:nvSpPr>
          <p:spPr bwMode="auto">
            <a:xfrm>
              <a:off x="6634163" y="3489325"/>
              <a:ext cx="31750" cy="77788"/>
            </a:xfrm>
            <a:custGeom>
              <a:avLst/>
              <a:gdLst/>
              <a:ahLst/>
              <a:cxnLst>
                <a:cxn ang="0">
                  <a:pos x="53" y="4"/>
                </a:cxn>
                <a:cxn ang="0">
                  <a:pos x="53" y="4"/>
                </a:cxn>
                <a:cxn ang="0">
                  <a:pos x="46" y="23"/>
                </a:cxn>
                <a:cxn ang="0">
                  <a:pos x="37" y="42"/>
                </a:cxn>
                <a:cxn ang="0">
                  <a:pos x="30" y="60"/>
                </a:cxn>
                <a:cxn ang="0">
                  <a:pos x="24" y="80"/>
                </a:cxn>
                <a:cxn ang="0">
                  <a:pos x="24" y="80"/>
                </a:cxn>
                <a:cxn ang="0">
                  <a:pos x="22" y="88"/>
                </a:cxn>
                <a:cxn ang="0">
                  <a:pos x="18" y="95"/>
                </a:cxn>
                <a:cxn ang="0">
                  <a:pos x="10" y="111"/>
                </a:cxn>
                <a:cxn ang="0">
                  <a:pos x="4" y="126"/>
                </a:cxn>
                <a:cxn ang="0">
                  <a:pos x="2" y="135"/>
                </a:cxn>
                <a:cxn ang="0">
                  <a:pos x="0" y="143"/>
                </a:cxn>
                <a:cxn ang="0">
                  <a:pos x="0" y="143"/>
                </a:cxn>
                <a:cxn ang="0">
                  <a:pos x="0" y="145"/>
                </a:cxn>
                <a:cxn ang="0">
                  <a:pos x="1" y="146"/>
                </a:cxn>
                <a:cxn ang="0">
                  <a:pos x="3" y="147"/>
                </a:cxn>
                <a:cxn ang="0">
                  <a:pos x="4" y="147"/>
                </a:cxn>
                <a:cxn ang="0">
                  <a:pos x="8" y="146"/>
                </a:cxn>
                <a:cxn ang="0">
                  <a:pos x="9" y="145"/>
                </a:cxn>
                <a:cxn ang="0">
                  <a:pos x="9" y="143"/>
                </a:cxn>
                <a:cxn ang="0">
                  <a:pos x="9" y="143"/>
                </a:cxn>
                <a:cxn ang="0">
                  <a:pos x="12" y="135"/>
                </a:cxn>
                <a:cxn ang="0">
                  <a:pos x="14" y="127"/>
                </a:cxn>
                <a:cxn ang="0">
                  <a:pos x="20" y="112"/>
                </a:cxn>
                <a:cxn ang="0">
                  <a:pos x="27" y="97"/>
                </a:cxn>
                <a:cxn ang="0">
                  <a:pos x="31" y="90"/>
                </a:cxn>
                <a:cxn ang="0">
                  <a:pos x="33" y="82"/>
                </a:cxn>
                <a:cxn ang="0">
                  <a:pos x="33" y="82"/>
                </a:cxn>
                <a:cxn ang="0">
                  <a:pos x="39" y="63"/>
                </a:cxn>
                <a:cxn ang="0">
                  <a:pos x="47" y="45"/>
                </a:cxn>
                <a:cxn ang="0">
                  <a:pos x="55" y="25"/>
                </a:cxn>
                <a:cxn ang="0">
                  <a:pos x="62" y="7"/>
                </a:cxn>
                <a:cxn ang="0">
                  <a:pos x="62" y="7"/>
                </a:cxn>
                <a:cxn ang="0">
                  <a:pos x="62" y="4"/>
                </a:cxn>
                <a:cxn ang="0">
                  <a:pos x="61" y="2"/>
                </a:cxn>
                <a:cxn ang="0">
                  <a:pos x="60" y="1"/>
                </a:cxn>
                <a:cxn ang="0">
                  <a:pos x="59" y="1"/>
                </a:cxn>
                <a:cxn ang="0">
                  <a:pos x="57" y="0"/>
                </a:cxn>
                <a:cxn ang="0">
                  <a:pos x="55" y="1"/>
                </a:cxn>
                <a:cxn ang="0">
                  <a:pos x="54" y="2"/>
                </a:cxn>
                <a:cxn ang="0">
                  <a:pos x="53" y="4"/>
                </a:cxn>
                <a:cxn ang="0">
                  <a:pos x="53" y="4"/>
                </a:cxn>
              </a:cxnLst>
              <a:rect l="0" t="0" r="r" b="b"/>
              <a:pathLst>
                <a:path w="62" h="147">
                  <a:moveTo>
                    <a:pt x="53" y="4"/>
                  </a:moveTo>
                  <a:lnTo>
                    <a:pt x="53" y="4"/>
                  </a:lnTo>
                  <a:lnTo>
                    <a:pt x="46" y="23"/>
                  </a:lnTo>
                  <a:lnTo>
                    <a:pt x="37" y="42"/>
                  </a:lnTo>
                  <a:lnTo>
                    <a:pt x="30" y="60"/>
                  </a:lnTo>
                  <a:lnTo>
                    <a:pt x="24" y="80"/>
                  </a:lnTo>
                  <a:lnTo>
                    <a:pt x="24" y="80"/>
                  </a:lnTo>
                  <a:lnTo>
                    <a:pt x="22" y="88"/>
                  </a:lnTo>
                  <a:lnTo>
                    <a:pt x="18" y="95"/>
                  </a:lnTo>
                  <a:lnTo>
                    <a:pt x="10" y="111"/>
                  </a:lnTo>
                  <a:lnTo>
                    <a:pt x="4" y="126"/>
                  </a:lnTo>
                  <a:lnTo>
                    <a:pt x="2" y="135"/>
                  </a:lnTo>
                  <a:lnTo>
                    <a:pt x="0" y="143"/>
                  </a:lnTo>
                  <a:lnTo>
                    <a:pt x="0" y="143"/>
                  </a:lnTo>
                  <a:lnTo>
                    <a:pt x="0" y="145"/>
                  </a:lnTo>
                  <a:lnTo>
                    <a:pt x="1" y="146"/>
                  </a:lnTo>
                  <a:lnTo>
                    <a:pt x="3" y="147"/>
                  </a:lnTo>
                  <a:lnTo>
                    <a:pt x="4" y="147"/>
                  </a:lnTo>
                  <a:lnTo>
                    <a:pt x="8" y="146"/>
                  </a:lnTo>
                  <a:lnTo>
                    <a:pt x="9" y="145"/>
                  </a:lnTo>
                  <a:lnTo>
                    <a:pt x="9" y="143"/>
                  </a:lnTo>
                  <a:lnTo>
                    <a:pt x="9" y="143"/>
                  </a:lnTo>
                  <a:lnTo>
                    <a:pt x="12" y="135"/>
                  </a:lnTo>
                  <a:lnTo>
                    <a:pt x="14" y="127"/>
                  </a:lnTo>
                  <a:lnTo>
                    <a:pt x="20" y="112"/>
                  </a:lnTo>
                  <a:lnTo>
                    <a:pt x="27" y="97"/>
                  </a:lnTo>
                  <a:lnTo>
                    <a:pt x="31" y="90"/>
                  </a:lnTo>
                  <a:lnTo>
                    <a:pt x="33" y="82"/>
                  </a:lnTo>
                  <a:lnTo>
                    <a:pt x="33" y="82"/>
                  </a:lnTo>
                  <a:lnTo>
                    <a:pt x="39" y="63"/>
                  </a:lnTo>
                  <a:lnTo>
                    <a:pt x="47" y="45"/>
                  </a:lnTo>
                  <a:lnTo>
                    <a:pt x="55" y="25"/>
                  </a:lnTo>
                  <a:lnTo>
                    <a:pt x="62" y="7"/>
                  </a:lnTo>
                  <a:lnTo>
                    <a:pt x="62" y="7"/>
                  </a:lnTo>
                  <a:lnTo>
                    <a:pt x="62" y="4"/>
                  </a:lnTo>
                  <a:lnTo>
                    <a:pt x="61" y="2"/>
                  </a:lnTo>
                  <a:lnTo>
                    <a:pt x="60" y="1"/>
                  </a:lnTo>
                  <a:lnTo>
                    <a:pt x="59" y="1"/>
                  </a:lnTo>
                  <a:lnTo>
                    <a:pt x="57" y="0"/>
                  </a:lnTo>
                  <a:lnTo>
                    <a:pt x="55" y="1"/>
                  </a:lnTo>
                  <a:lnTo>
                    <a:pt x="54" y="2"/>
                  </a:lnTo>
                  <a:lnTo>
                    <a:pt x="53" y="4"/>
                  </a:lnTo>
                  <a:lnTo>
                    <a:pt x="53"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5" name="chenying0907 477"/>
            <p:cNvSpPr/>
            <p:nvPr/>
          </p:nvSpPr>
          <p:spPr bwMode="auto">
            <a:xfrm>
              <a:off x="6651626" y="3519488"/>
              <a:ext cx="25400" cy="61913"/>
            </a:xfrm>
            <a:custGeom>
              <a:avLst/>
              <a:gdLst/>
              <a:ahLst/>
              <a:cxnLst>
                <a:cxn ang="0">
                  <a:pos x="38" y="5"/>
                </a:cxn>
                <a:cxn ang="0">
                  <a:pos x="38" y="5"/>
                </a:cxn>
                <a:cxn ang="0">
                  <a:pos x="37" y="13"/>
                </a:cxn>
                <a:cxn ang="0">
                  <a:pos x="35" y="20"/>
                </a:cxn>
                <a:cxn ang="0">
                  <a:pos x="31" y="33"/>
                </a:cxn>
                <a:cxn ang="0">
                  <a:pos x="25" y="48"/>
                </a:cxn>
                <a:cxn ang="0">
                  <a:pos x="21" y="62"/>
                </a:cxn>
                <a:cxn ang="0">
                  <a:pos x="21" y="62"/>
                </a:cxn>
                <a:cxn ang="0">
                  <a:pos x="17" y="74"/>
                </a:cxn>
                <a:cxn ang="0">
                  <a:pos x="12" y="88"/>
                </a:cxn>
                <a:cxn ang="0">
                  <a:pos x="0" y="113"/>
                </a:cxn>
                <a:cxn ang="0">
                  <a:pos x="0" y="113"/>
                </a:cxn>
                <a:cxn ang="0">
                  <a:pos x="0" y="115"/>
                </a:cxn>
                <a:cxn ang="0">
                  <a:pos x="1" y="117"/>
                </a:cxn>
                <a:cxn ang="0">
                  <a:pos x="2" y="118"/>
                </a:cxn>
                <a:cxn ang="0">
                  <a:pos x="3" y="118"/>
                </a:cxn>
                <a:cxn ang="0">
                  <a:pos x="7" y="118"/>
                </a:cxn>
                <a:cxn ang="0">
                  <a:pos x="8" y="117"/>
                </a:cxn>
                <a:cxn ang="0">
                  <a:pos x="9" y="116"/>
                </a:cxn>
                <a:cxn ang="0">
                  <a:pos x="9" y="116"/>
                </a:cxn>
                <a:cxn ang="0">
                  <a:pos x="22" y="87"/>
                </a:cxn>
                <a:cxn ang="0">
                  <a:pos x="27" y="71"/>
                </a:cxn>
                <a:cxn ang="0">
                  <a:pos x="32" y="57"/>
                </a:cxn>
                <a:cxn ang="0">
                  <a:pos x="32" y="57"/>
                </a:cxn>
                <a:cxn ang="0">
                  <a:pos x="36" y="44"/>
                </a:cxn>
                <a:cxn ang="0">
                  <a:pos x="40" y="31"/>
                </a:cxn>
                <a:cxn ang="0">
                  <a:pos x="46" y="19"/>
                </a:cxn>
                <a:cxn ang="0">
                  <a:pos x="47" y="11"/>
                </a:cxn>
                <a:cxn ang="0">
                  <a:pos x="48" y="5"/>
                </a:cxn>
                <a:cxn ang="0">
                  <a:pos x="48" y="5"/>
                </a:cxn>
                <a:cxn ang="0">
                  <a:pos x="48" y="3"/>
                </a:cxn>
                <a:cxn ang="0">
                  <a:pos x="47" y="2"/>
                </a:cxn>
                <a:cxn ang="0">
                  <a:pos x="46" y="1"/>
                </a:cxn>
                <a:cxn ang="0">
                  <a:pos x="44" y="0"/>
                </a:cxn>
                <a:cxn ang="0">
                  <a:pos x="40" y="2"/>
                </a:cxn>
                <a:cxn ang="0">
                  <a:pos x="39" y="3"/>
                </a:cxn>
                <a:cxn ang="0">
                  <a:pos x="38" y="5"/>
                </a:cxn>
                <a:cxn ang="0">
                  <a:pos x="38" y="5"/>
                </a:cxn>
              </a:cxnLst>
              <a:rect l="0" t="0" r="r" b="b"/>
              <a:pathLst>
                <a:path w="48" h="118">
                  <a:moveTo>
                    <a:pt x="38" y="5"/>
                  </a:moveTo>
                  <a:lnTo>
                    <a:pt x="38" y="5"/>
                  </a:lnTo>
                  <a:lnTo>
                    <a:pt x="37" y="13"/>
                  </a:lnTo>
                  <a:lnTo>
                    <a:pt x="35" y="20"/>
                  </a:lnTo>
                  <a:lnTo>
                    <a:pt x="31" y="33"/>
                  </a:lnTo>
                  <a:lnTo>
                    <a:pt x="25" y="48"/>
                  </a:lnTo>
                  <a:lnTo>
                    <a:pt x="21" y="62"/>
                  </a:lnTo>
                  <a:lnTo>
                    <a:pt x="21" y="62"/>
                  </a:lnTo>
                  <a:lnTo>
                    <a:pt x="17" y="74"/>
                  </a:lnTo>
                  <a:lnTo>
                    <a:pt x="12" y="88"/>
                  </a:lnTo>
                  <a:lnTo>
                    <a:pt x="0" y="113"/>
                  </a:lnTo>
                  <a:lnTo>
                    <a:pt x="0" y="113"/>
                  </a:lnTo>
                  <a:lnTo>
                    <a:pt x="0" y="115"/>
                  </a:lnTo>
                  <a:lnTo>
                    <a:pt x="1" y="117"/>
                  </a:lnTo>
                  <a:lnTo>
                    <a:pt x="2" y="118"/>
                  </a:lnTo>
                  <a:lnTo>
                    <a:pt x="3" y="118"/>
                  </a:lnTo>
                  <a:lnTo>
                    <a:pt x="7" y="118"/>
                  </a:lnTo>
                  <a:lnTo>
                    <a:pt x="8" y="117"/>
                  </a:lnTo>
                  <a:lnTo>
                    <a:pt x="9" y="116"/>
                  </a:lnTo>
                  <a:lnTo>
                    <a:pt x="9" y="116"/>
                  </a:lnTo>
                  <a:lnTo>
                    <a:pt x="22" y="87"/>
                  </a:lnTo>
                  <a:lnTo>
                    <a:pt x="27" y="71"/>
                  </a:lnTo>
                  <a:lnTo>
                    <a:pt x="32" y="57"/>
                  </a:lnTo>
                  <a:lnTo>
                    <a:pt x="32" y="57"/>
                  </a:lnTo>
                  <a:lnTo>
                    <a:pt x="36" y="44"/>
                  </a:lnTo>
                  <a:lnTo>
                    <a:pt x="40" y="31"/>
                  </a:lnTo>
                  <a:lnTo>
                    <a:pt x="46" y="19"/>
                  </a:lnTo>
                  <a:lnTo>
                    <a:pt x="47" y="11"/>
                  </a:lnTo>
                  <a:lnTo>
                    <a:pt x="48" y="5"/>
                  </a:lnTo>
                  <a:lnTo>
                    <a:pt x="48" y="5"/>
                  </a:lnTo>
                  <a:lnTo>
                    <a:pt x="48" y="3"/>
                  </a:lnTo>
                  <a:lnTo>
                    <a:pt x="47" y="2"/>
                  </a:lnTo>
                  <a:lnTo>
                    <a:pt x="46" y="1"/>
                  </a:lnTo>
                  <a:lnTo>
                    <a:pt x="44" y="0"/>
                  </a:lnTo>
                  <a:lnTo>
                    <a:pt x="40" y="2"/>
                  </a:lnTo>
                  <a:lnTo>
                    <a:pt x="39" y="3"/>
                  </a:lnTo>
                  <a:lnTo>
                    <a:pt x="38" y="5"/>
                  </a:lnTo>
                  <a:lnTo>
                    <a:pt x="38"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6" name="chenying0907 478"/>
            <p:cNvSpPr>
              <a:spLocks noEditPoints="1"/>
            </p:cNvSpPr>
            <p:nvPr/>
          </p:nvSpPr>
          <p:spPr bwMode="auto">
            <a:xfrm>
              <a:off x="6318251" y="3205163"/>
              <a:ext cx="522288" cy="504825"/>
            </a:xfrm>
            <a:custGeom>
              <a:avLst/>
              <a:gdLst/>
              <a:ahLst/>
              <a:cxnLst>
                <a:cxn ang="0">
                  <a:pos x="404" y="944"/>
                </a:cxn>
                <a:cxn ang="0">
                  <a:pos x="283" y="907"/>
                </a:cxn>
                <a:cxn ang="0">
                  <a:pos x="157" y="830"/>
                </a:cxn>
                <a:cxn ang="0">
                  <a:pos x="52" y="695"/>
                </a:cxn>
                <a:cxn ang="0">
                  <a:pos x="14" y="619"/>
                </a:cxn>
                <a:cxn ang="0">
                  <a:pos x="0" y="497"/>
                </a:cxn>
                <a:cxn ang="0">
                  <a:pos x="3" y="373"/>
                </a:cxn>
                <a:cxn ang="0">
                  <a:pos x="33" y="268"/>
                </a:cxn>
                <a:cxn ang="0">
                  <a:pos x="100" y="151"/>
                </a:cxn>
                <a:cxn ang="0">
                  <a:pos x="189" y="72"/>
                </a:cxn>
                <a:cxn ang="0">
                  <a:pos x="287" y="30"/>
                </a:cxn>
                <a:cxn ang="0">
                  <a:pos x="403" y="5"/>
                </a:cxn>
                <a:cxn ang="0">
                  <a:pos x="467" y="0"/>
                </a:cxn>
                <a:cxn ang="0">
                  <a:pos x="504" y="4"/>
                </a:cxn>
                <a:cxn ang="0">
                  <a:pos x="586" y="15"/>
                </a:cxn>
                <a:cxn ang="0">
                  <a:pos x="704" y="48"/>
                </a:cxn>
                <a:cxn ang="0">
                  <a:pos x="782" y="96"/>
                </a:cxn>
                <a:cxn ang="0">
                  <a:pos x="866" y="152"/>
                </a:cxn>
                <a:cxn ang="0">
                  <a:pos x="943" y="264"/>
                </a:cxn>
                <a:cxn ang="0">
                  <a:pos x="974" y="355"/>
                </a:cxn>
                <a:cxn ang="0">
                  <a:pos x="985" y="453"/>
                </a:cxn>
                <a:cxn ang="0">
                  <a:pos x="969" y="636"/>
                </a:cxn>
                <a:cxn ang="0">
                  <a:pos x="922" y="747"/>
                </a:cxn>
                <a:cxn ang="0">
                  <a:pos x="852" y="813"/>
                </a:cxn>
                <a:cxn ang="0">
                  <a:pos x="786" y="860"/>
                </a:cxn>
                <a:cxn ang="0">
                  <a:pos x="714" y="905"/>
                </a:cxn>
                <a:cxn ang="0">
                  <a:pos x="615" y="946"/>
                </a:cxn>
                <a:cxn ang="0">
                  <a:pos x="515" y="954"/>
                </a:cxn>
                <a:cxn ang="0">
                  <a:pos x="450" y="37"/>
                </a:cxn>
                <a:cxn ang="0">
                  <a:pos x="382" y="47"/>
                </a:cxn>
                <a:cxn ang="0">
                  <a:pos x="271" y="78"/>
                </a:cxn>
                <a:cxn ang="0">
                  <a:pos x="162" y="135"/>
                </a:cxn>
                <a:cxn ang="0">
                  <a:pos x="95" y="220"/>
                </a:cxn>
                <a:cxn ang="0">
                  <a:pos x="48" y="349"/>
                </a:cxn>
                <a:cxn ang="0">
                  <a:pos x="36" y="483"/>
                </a:cxn>
                <a:cxn ang="0">
                  <a:pos x="53" y="623"/>
                </a:cxn>
                <a:cxn ang="0">
                  <a:pos x="82" y="676"/>
                </a:cxn>
                <a:cxn ang="0">
                  <a:pos x="171" y="792"/>
                </a:cxn>
                <a:cxn ang="0">
                  <a:pos x="254" y="852"/>
                </a:cxn>
                <a:cxn ang="0">
                  <a:pos x="378" y="898"/>
                </a:cxn>
                <a:cxn ang="0">
                  <a:pos x="505" y="914"/>
                </a:cxn>
                <a:cxn ang="0">
                  <a:pos x="623" y="905"/>
                </a:cxn>
                <a:cxn ang="0">
                  <a:pos x="717" y="861"/>
                </a:cxn>
                <a:cxn ang="0">
                  <a:pos x="813" y="802"/>
                </a:cxn>
                <a:cxn ang="0">
                  <a:pos x="870" y="744"/>
                </a:cxn>
                <a:cxn ang="0">
                  <a:pos x="900" y="704"/>
                </a:cxn>
                <a:cxn ang="0">
                  <a:pos x="924" y="666"/>
                </a:cxn>
                <a:cxn ang="0">
                  <a:pos x="947" y="514"/>
                </a:cxn>
                <a:cxn ang="0">
                  <a:pos x="941" y="371"/>
                </a:cxn>
                <a:cxn ang="0">
                  <a:pos x="908" y="276"/>
                </a:cxn>
                <a:cxn ang="0">
                  <a:pos x="839" y="178"/>
                </a:cxn>
                <a:cxn ang="0">
                  <a:pos x="772" y="130"/>
                </a:cxn>
                <a:cxn ang="0">
                  <a:pos x="647" y="68"/>
                </a:cxn>
                <a:cxn ang="0">
                  <a:pos x="521" y="42"/>
                </a:cxn>
                <a:cxn ang="0">
                  <a:pos x="507" y="46"/>
                </a:cxn>
                <a:cxn ang="0">
                  <a:pos x="494" y="39"/>
                </a:cxn>
                <a:cxn ang="0">
                  <a:pos x="473" y="36"/>
                </a:cxn>
              </a:cxnLst>
              <a:rect l="0" t="0" r="r" b="b"/>
              <a:pathLst>
                <a:path w="985" h="954">
                  <a:moveTo>
                    <a:pt x="515" y="954"/>
                  </a:moveTo>
                  <a:lnTo>
                    <a:pt x="515" y="954"/>
                  </a:lnTo>
                  <a:lnTo>
                    <a:pt x="490" y="953"/>
                  </a:lnTo>
                  <a:lnTo>
                    <a:pt x="463" y="951"/>
                  </a:lnTo>
                  <a:lnTo>
                    <a:pt x="434" y="948"/>
                  </a:lnTo>
                  <a:lnTo>
                    <a:pt x="404" y="944"/>
                  </a:lnTo>
                  <a:lnTo>
                    <a:pt x="374" y="938"/>
                  </a:lnTo>
                  <a:lnTo>
                    <a:pt x="343" y="931"/>
                  </a:lnTo>
                  <a:lnTo>
                    <a:pt x="328" y="926"/>
                  </a:lnTo>
                  <a:lnTo>
                    <a:pt x="312" y="919"/>
                  </a:lnTo>
                  <a:lnTo>
                    <a:pt x="298" y="913"/>
                  </a:lnTo>
                  <a:lnTo>
                    <a:pt x="283" y="907"/>
                  </a:lnTo>
                  <a:lnTo>
                    <a:pt x="283" y="907"/>
                  </a:lnTo>
                  <a:lnTo>
                    <a:pt x="239" y="884"/>
                  </a:lnTo>
                  <a:lnTo>
                    <a:pt x="217" y="872"/>
                  </a:lnTo>
                  <a:lnTo>
                    <a:pt x="196" y="859"/>
                  </a:lnTo>
                  <a:lnTo>
                    <a:pt x="177" y="845"/>
                  </a:lnTo>
                  <a:lnTo>
                    <a:pt x="157" y="830"/>
                  </a:lnTo>
                  <a:lnTo>
                    <a:pt x="140" y="813"/>
                  </a:lnTo>
                  <a:lnTo>
                    <a:pt x="123" y="794"/>
                  </a:lnTo>
                  <a:lnTo>
                    <a:pt x="123" y="794"/>
                  </a:lnTo>
                  <a:lnTo>
                    <a:pt x="101" y="766"/>
                  </a:lnTo>
                  <a:lnTo>
                    <a:pt x="77" y="733"/>
                  </a:lnTo>
                  <a:lnTo>
                    <a:pt x="52" y="695"/>
                  </a:lnTo>
                  <a:lnTo>
                    <a:pt x="39" y="676"/>
                  </a:lnTo>
                  <a:lnTo>
                    <a:pt x="28" y="656"/>
                  </a:lnTo>
                  <a:lnTo>
                    <a:pt x="28" y="656"/>
                  </a:lnTo>
                  <a:lnTo>
                    <a:pt x="24" y="648"/>
                  </a:lnTo>
                  <a:lnTo>
                    <a:pt x="20" y="639"/>
                  </a:lnTo>
                  <a:lnTo>
                    <a:pt x="14" y="619"/>
                  </a:lnTo>
                  <a:lnTo>
                    <a:pt x="8" y="598"/>
                  </a:lnTo>
                  <a:lnTo>
                    <a:pt x="5" y="577"/>
                  </a:lnTo>
                  <a:lnTo>
                    <a:pt x="2" y="556"/>
                  </a:lnTo>
                  <a:lnTo>
                    <a:pt x="1" y="535"/>
                  </a:lnTo>
                  <a:lnTo>
                    <a:pt x="0" y="497"/>
                  </a:lnTo>
                  <a:lnTo>
                    <a:pt x="0" y="497"/>
                  </a:lnTo>
                  <a:lnTo>
                    <a:pt x="0" y="475"/>
                  </a:lnTo>
                  <a:lnTo>
                    <a:pt x="0" y="475"/>
                  </a:lnTo>
                  <a:lnTo>
                    <a:pt x="0" y="434"/>
                  </a:lnTo>
                  <a:lnTo>
                    <a:pt x="0" y="413"/>
                  </a:lnTo>
                  <a:lnTo>
                    <a:pt x="1" y="394"/>
                  </a:lnTo>
                  <a:lnTo>
                    <a:pt x="3" y="373"/>
                  </a:lnTo>
                  <a:lnTo>
                    <a:pt x="6" y="353"/>
                  </a:lnTo>
                  <a:lnTo>
                    <a:pt x="11" y="334"/>
                  </a:lnTo>
                  <a:lnTo>
                    <a:pt x="16" y="315"/>
                  </a:lnTo>
                  <a:lnTo>
                    <a:pt x="16" y="315"/>
                  </a:lnTo>
                  <a:lnTo>
                    <a:pt x="24" y="290"/>
                  </a:lnTo>
                  <a:lnTo>
                    <a:pt x="33" y="268"/>
                  </a:lnTo>
                  <a:lnTo>
                    <a:pt x="44" y="245"/>
                  </a:lnTo>
                  <a:lnTo>
                    <a:pt x="53" y="224"/>
                  </a:lnTo>
                  <a:lnTo>
                    <a:pt x="64" y="204"/>
                  </a:lnTo>
                  <a:lnTo>
                    <a:pt x="76" y="185"/>
                  </a:lnTo>
                  <a:lnTo>
                    <a:pt x="88" y="167"/>
                  </a:lnTo>
                  <a:lnTo>
                    <a:pt x="100" y="151"/>
                  </a:lnTo>
                  <a:lnTo>
                    <a:pt x="113" y="135"/>
                  </a:lnTo>
                  <a:lnTo>
                    <a:pt x="127" y="121"/>
                  </a:lnTo>
                  <a:lnTo>
                    <a:pt x="142" y="107"/>
                  </a:lnTo>
                  <a:lnTo>
                    <a:pt x="156" y="94"/>
                  </a:lnTo>
                  <a:lnTo>
                    <a:pt x="173" y="83"/>
                  </a:lnTo>
                  <a:lnTo>
                    <a:pt x="189" y="72"/>
                  </a:lnTo>
                  <a:lnTo>
                    <a:pt x="206" y="63"/>
                  </a:lnTo>
                  <a:lnTo>
                    <a:pt x="224" y="54"/>
                  </a:lnTo>
                  <a:lnTo>
                    <a:pt x="224" y="54"/>
                  </a:lnTo>
                  <a:lnTo>
                    <a:pt x="244" y="46"/>
                  </a:lnTo>
                  <a:lnTo>
                    <a:pt x="266" y="37"/>
                  </a:lnTo>
                  <a:lnTo>
                    <a:pt x="287" y="30"/>
                  </a:lnTo>
                  <a:lnTo>
                    <a:pt x="311" y="24"/>
                  </a:lnTo>
                  <a:lnTo>
                    <a:pt x="335" y="18"/>
                  </a:lnTo>
                  <a:lnTo>
                    <a:pt x="358" y="13"/>
                  </a:lnTo>
                  <a:lnTo>
                    <a:pt x="381" y="8"/>
                  </a:lnTo>
                  <a:lnTo>
                    <a:pt x="403" y="5"/>
                  </a:lnTo>
                  <a:lnTo>
                    <a:pt x="403" y="5"/>
                  </a:lnTo>
                  <a:lnTo>
                    <a:pt x="415" y="4"/>
                  </a:lnTo>
                  <a:lnTo>
                    <a:pt x="415" y="4"/>
                  </a:lnTo>
                  <a:lnTo>
                    <a:pt x="440" y="1"/>
                  </a:lnTo>
                  <a:lnTo>
                    <a:pt x="454" y="0"/>
                  </a:lnTo>
                  <a:lnTo>
                    <a:pt x="467" y="0"/>
                  </a:lnTo>
                  <a:lnTo>
                    <a:pt x="467" y="0"/>
                  </a:lnTo>
                  <a:lnTo>
                    <a:pt x="487" y="1"/>
                  </a:lnTo>
                  <a:lnTo>
                    <a:pt x="495" y="2"/>
                  </a:lnTo>
                  <a:lnTo>
                    <a:pt x="503" y="4"/>
                  </a:lnTo>
                  <a:lnTo>
                    <a:pt x="504" y="4"/>
                  </a:lnTo>
                  <a:lnTo>
                    <a:pt x="504" y="4"/>
                  </a:lnTo>
                  <a:lnTo>
                    <a:pt x="504" y="4"/>
                  </a:lnTo>
                  <a:lnTo>
                    <a:pt x="525" y="6"/>
                  </a:lnTo>
                  <a:lnTo>
                    <a:pt x="525" y="6"/>
                  </a:lnTo>
                  <a:lnTo>
                    <a:pt x="556" y="9"/>
                  </a:lnTo>
                  <a:lnTo>
                    <a:pt x="571" y="12"/>
                  </a:lnTo>
                  <a:lnTo>
                    <a:pt x="586" y="15"/>
                  </a:lnTo>
                  <a:lnTo>
                    <a:pt x="586" y="15"/>
                  </a:lnTo>
                  <a:lnTo>
                    <a:pt x="629" y="26"/>
                  </a:lnTo>
                  <a:lnTo>
                    <a:pt x="629" y="26"/>
                  </a:lnTo>
                  <a:lnTo>
                    <a:pt x="687" y="41"/>
                  </a:lnTo>
                  <a:lnTo>
                    <a:pt x="687" y="41"/>
                  </a:lnTo>
                  <a:lnTo>
                    <a:pt x="695" y="45"/>
                  </a:lnTo>
                  <a:lnTo>
                    <a:pt x="704" y="48"/>
                  </a:lnTo>
                  <a:lnTo>
                    <a:pt x="720" y="56"/>
                  </a:lnTo>
                  <a:lnTo>
                    <a:pt x="736" y="65"/>
                  </a:lnTo>
                  <a:lnTo>
                    <a:pt x="751" y="77"/>
                  </a:lnTo>
                  <a:lnTo>
                    <a:pt x="751" y="77"/>
                  </a:lnTo>
                  <a:lnTo>
                    <a:pt x="767" y="87"/>
                  </a:lnTo>
                  <a:lnTo>
                    <a:pt x="782" y="96"/>
                  </a:lnTo>
                  <a:lnTo>
                    <a:pt x="782" y="96"/>
                  </a:lnTo>
                  <a:lnTo>
                    <a:pt x="804" y="109"/>
                  </a:lnTo>
                  <a:lnTo>
                    <a:pt x="824" y="122"/>
                  </a:lnTo>
                  <a:lnTo>
                    <a:pt x="845" y="136"/>
                  </a:lnTo>
                  <a:lnTo>
                    <a:pt x="866" y="152"/>
                  </a:lnTo>
                  <a:lnTo>
                    <a:pt x="866" y="152"/>
                  </a:lnTo>
                  <a:lnTo>
                    <a:pt x="881" y="167"/>
                  </a:lnTo>
                  <a:lnTo>
                    <a:pt x="896" y="185"/>
                  </a:lnTo>
                  <a:lnTo>
                    <a:pt x="909" y="204"/>
                  </a:lnTo>
                  <a:lnTo>
                    <a:pt x="922" y="223"/>
                  </a:lnTo>
                  <a:lnTo>
                    <a:pt x="933" y="244"/>
                  </a:lnTo>
                  <a:lnTo>
                    <a:pt x="943" y="264"/>
                  </a:lnTo>
                  <a:lnTo>
                    <a:pt x="951" y="283"/>
                  </a:lnTo>
                  <a:lnTo>
                    <a:pt x="959" y="301"/>
                  </a:lnTo>
                  <a:lnTo>
                    <a:pt x="959" y="301"/>
                  </a:lnTo>
                  <a:lnTo>
                    <a:pt x="965" y="318"/>
                  </a:lnTo>
                  <a:lnTo>
                    <a:pt x="970" y="337"/>
                  </a:lnTo>
                  <a:lnTo>
                    <a:pt x="974" y="355"/>
                  </a:lnTo>
                  <a:lnTo>
                    <a:pt x="978" y="375"/>
                  </a:lnTo>
                  <a:lnTo>
                    <a:pt x="980" y="394"/>
                  </a:lnTo>
                  <a:lnTo>
                    <a:pt x="982" y="413"/>
                  </a:lnTo>
                  <a:lnTo>
                    <a:pt x="985" y="433"/>
                  </a:lnTo>
                  <a:lnTo>
                    <a:pt x="985" y="453"/>
                  </a:lnTo>
                  <a:lnTo>
                    <a:pt x="985" y="453"/>
                  </a:lnTo>
                  <a:lnTo>
                    <a:pt x="985" y="494"/>
                  </a:lnTo>
                  <a:lnTo>
                    <a:pt x="982" y="535"/>
                  </a:lnTo>
                  <a:lnTo>
                    <a:pt x="979" y="577"/>
                  </a:lnTo>
                  <a:lnTo>
                    <a:pt x="976" y="596"/>
                  </a:lnTo>
                  <a:lnTo>
                    <a:pt x="973" y="617"/>
                  </a:lnTo>
                  <a:lnTo>
                    <a:pt x="969" y="636"/>
                  </a:lnTo>
                  <a:lnTo>
                    <a:pt x="964" y="656"/>
                  </a:lnTo>
                  <a:lnTo>
                    <a:pt x="958" y="675"/>
                  </a:lnTo>
                  <a:lnTo>
                    <a:pt x="950" y="693"/>
                  </a:lnTo>
                  <a:lnTo>
                    <a:pt x="942" y="712"/>
                  </a:lnTo>
                  <a:lnTo>
                    <a:pt x="932" y="729"/>
                  </a:lnTo>
                  <a:lnTo>
                    <a:pt x="922" y="747"/>
                  </a:lnTo>
                  <a:lnTo>
                    <a:pt x="909" y="763"/>
                  </a:lnTo>
                  <a:lnTo>
                    <a:pt x="909" y="763"/>
                  </a:lnTo>
                  <a:lnTo>
                    <a:pt x="897" y="776"/>
                  </a:lnTo>
                  <a:lnTo>
                    <a:pt x="882" y="789"/>
                  </a:lnTo>
                  <a:lnTo>
                    <a:pt x="868" y="802"/>
                  </a:lnTo>
                  <a:lnTo>
                    <a:pt x="852" y="813"/>
                  </a:lnTo>
                  <a:lnTo>
                    <a:pt x="852" y="813"/>
                  </a:lnTo>
                  <a:lnTo>
                    <a:pt x="835" y="827"/>
                  </a:lnTo>
                  <a:lnTo>
                    <a:pt x="835" y="827"/>
                  </a:lnTo>
                  <a:lnTo>
                    <a:pt x="823" y="836"/>
                  </a:lnTo>
                  <a:lnTo>
                    <a:pt x="811" y="844"/>
                  </a:lnTo>
                  <a:lnTo>
                    <a:pt x="786" y="860"/>
                  </a:lnTo>
                  <a:lnTo>
                    <a:pt x="786" y="860"/>
                  </a:lnTo>
                  <a:lnTo>
                    <a:pt x="767" y="871"/>
                  </a:lnTo>
                  <a:lnTo>
                    <a:pt x="767" y="871"/>
                  </a:lnTo>
                  <a:lnTo>
                    <a:pt x="746" y="885"/>
                  </a:lnTo>
                  <a:lnTo>
                    <a:pt x="746" y="885"/>
                  </a:lnTo>
                  <a:lnTo>
                    <a:pt x="714" y="905"/>
                  </a:lnTo>
                  <a:lnTo>
                    <a:pt x="698" y="914"/>
                  </a:lnTo>
                  <a:lnTo>
                    <a:pt x="682" y="924"/>
                  </a:lnTo>
                  <a:lnTo>
                    <a:pt x="665" y="931"/>
                  </a:lnTo>
                  <a:lnTo>
                    <a:pt x="649" y="938"/>
                  </a:lnTo>
                  <a:lnTo>
                    <a:pt x="632" y="943"/>
                  </a:lnTo>
                  <a:lnTo>
                    <a:pt x="615" y="946"/>
                  </a:lnTo>
                  <a:lnTo>
                    <a:pt x="615" y="946"/>
                  </a:lnTo>
                  <a:lnTo>
                    <a:pt x="590" y="949"/>
                  </a:lnTo>
                  <a:lnTo>
                    <a:pt x="565" y="951"/>
                  </a:lnTo>
                  <a:lnTo>
                    <a:pt x="539" y="953"/>
                  </a:lnTo>
                  <a:lnTo>
                    <a:pt x="515" y="954"/>
                  </a:lnTo>
                  <a:lnTo>
                    <a:pt x="515" y="954"/>
                  </a:lnTo>
                  <a:lnTo>
                    <a:pt x="515" y="954"/>
                  </a:lnTo>
                  <a:lnTo>
                    <a:pt x="515" y="954"/>
                  </a:lnTo>
                  <a:close/>
                  <a:moveTo>
                    <a:pt x="473" y="36"/>
                  </a:moveTo>
                  <a:lnTo>
                    <a:pt x="473" y="36"/>
                  </a:lnTo>
                  <a:lnTo>
                    <a:pt x="461" y="36"/>
                  </a:lnTo>
                  <a:lnTo>
                    <a:pt x="450" y="37"/>
                  </a:lnTo>
                  <a:lnTo>
                    <a:pt x="450" y="37"/>
                  </a:lnTo>
                  <a:lnTo>
                    <a:pt x="435" y="39"/>
                  </a:lnTo>
                  <a:lnTo>
                    <a:pt x="435" y="39"/>
                  </a:lnTo>
                  <a:lnTo>
                    <a:pt x="422" y="39"/>
                  </a:lnTo>
                  <a:lnTo>
                    <a:pt x="408" y="41"/>
                  </a:lnTo>
                  <a:lnTo>
                    <a:pt x="382" y="47"/>
                  </a:lnTo>
                  <a:lnTo>
                    <a:pt x="358" y="53"/>
                  </a:lnTo>
                  <a:lnTo>
                    <a:pt x="332" y="60"/>
                  </a:lnTo>
                  <a:lnTo>
                    <a:pt x="332" y="60"/>
                  </a:lnTo>
                  <a:lnTo>
                    <a:pt x="310" y="66"/>
                  </a:lnTo>
                  <a:lnTo>
                    <a:pt x="310" y="66"/>
                  </a:lnTo>
                  <a:lnTo>
                    <a:pt x="271" y="78"/>
                  </a:lnTo>
                  <a:lnTo>
                    <a:pt x="251" y="84"/>
                  </a:lnTo>
                  <a:lnTo>
                    <a:pt x="233" y="91"/>
                  </a:lnTo>
                  <a:lnTo>
                    <a:pt x="214" y="99"/>
                  </a:lnTo>
                  <a:lnTo>
                    <a:pt x="196" y="110"/>
                  </a:lnTo>
                  <a:lnTo>
                    <a:pt x="179" y="122"/>
                  </a:lnTo>
                  <a:lnTo>
                    <a:pt x="162" y="135"/>
                  </a:lnTo>
                  <a:lnTo>
                    <a:pt x="162" y="135"/>
                  </a:lnTo>
                  <a:lnTo>
                    <a:pt x="147" y="151"/>
                  </a:lnTo>
                  <a:lnTo>
                    <a:pt x="132" y="167"/>
                  </a:lnTo>
                  <a:lnTo>
                    <a:pt x="119" y="184"/>
                  </a:lnTo>
                  <a:lnTo>
                    <a:pt x="107" y="202"/>
                  </a:lnTo>
                  <a:lnTo>
                    <a:pt x="95" y="220"/>
                  </a:lnTo>
                  <a:lnTo>
                    <a:pt x="85" y="240"/>
                  </a:lnTo>
                  <a:lnTo>
                    <a:pt x="76" y="260"/>
                  </a:lnTo>
                  <a:lnTo>
                    <a:pt x="67" y="281"/>
                  </a:lnTo>
                  <a:lnTo>
                    <a:pt x="60" y="303"/>
                  </a:lnTo>
                  <a:lnTo>
                    <a:pt x="54" y="326"/>
                  </a:lnTo>
                  <a:lnTo>
                    <a:pt x="48" y="349"/>
                  </a:lnTo>
                  <a:lnTo>
                    <a:pt x="44" y="374"/>
                  </a:lnTo>
                  <a:lnTo>
                    <a:pt x="40" y="400"/>
                  </a:lnTo>
                  <a:lnTo>
                    <a:pt x="38" y="426"/>
                  </a:lnTo>
                  <a:lnTo>
                    <a:pt x="36" y="454"/>
                  </a:lnTo>
                  <a:lnTo>
                    <a:pt x="36" y="483"/>
                  </a:lnTo>
                  <a:lnTo>
                    <a:pt x="36" y="483"/>
                  </a:lnTo>
                  <a:lnTo>
                    <a:pt x="37" y="524"/>
                  </a:lnTo>
                  <a:lnTo>
                    <a:pt x="38" y="547"/>
                  </a:lnTo>
                  <a:lnTo>
                    <a:pt x="40" y="569"/>
                  </a:lnTo>
                  <a:lnTo>
                    <a:pt x="44" y="591"/>
                  </a:lnTo>
                  <a:lnTo>
                    <a:pt x="50" y="613"/>
                  </a:lnTo>
                  <a:lnTo>
                    <a:pt x="53" y="623"/>
                  </a:lnTo>
                  <a:lnTo>
                    <a:pt x="57" y="633"/>
                  </a:lnTo>
                  <a:lnTo>
                    <a:pt x="61" y="643"/>
                  </a:lnTo>
                  <a:lnTo>
                    <a:pt x="67" y="652"/>
                  </a:lnTo>
                  <a:lnTo>
                    <a:pt x="67" y="652"/>
                  </a:lnTo>
                  <a:lnTo>
                    <a:pt x="82" y="676"/>
                  </a:lnTo>
                  <a:lnTo>
                    <a:pt x="82" y="676"/>
                  </a:lnTo>
                  <a:lnTo>
                    <a:pt x="102" y="707"/>
                  </a:lnTo>
                  <a:lnTo>
                    <a:pt x="123" y="738"/>
                  </a:lnTo>
                  <a:lnTo>
                    <a:pt x="134" y="752"/>
                  </a:lnTo>
                  <a:lnTo>
                    <a:pt x="146" y="767"/>
                  </a:lnTo>
                  <a:lnTo>
                    <a:pt x="157" y="780"/>
                  </a:lnTo>
                  <a:lnTo>
                    <a:pt x="171" y="792"/>
                  </a:lnTo>
                  <a:lnTo>
                    <a:pt x="171" y="792"/>
                  </a:lnTo>
                  <a:lnTo>
                    <a:pt x="186" y="806"/>
                  </a:lnTo>
                  <a:lnTo>
                    <a:pt x="202" y="819"/>
                  </a:lnTo>
                  <a:lnTo>
                    <a:pt x="219" y="831"/>
                  </a:lnTo>
                  <a:lnTo>
                    <a:pt x="236" y="842"/>
                  </a:lnTo>
                  <a:lnTo>
                    <a:pt x="254" y="852"/>
                  </a:lnTo>
                  <a:lnTo>
                    <a:pt x="273" y="862"/>
                  </a:lnTo>
                  <a:lnTo>
                    <a:pt x="292" y="871"/>
                  </a:lnTo>
                  <a:lnTo>
                    <a:pt x="313" y="879"/>
                  </a:lnTo>
                  <a:lnTo>
                    <a:pt x="334" y="886"/>
                  </a:lnTo>
                  <a:lnTo>
                    <a:pt x="356" y="893"/>
                  </a:lnTo>
                  <a:lnTo>
                    <a:pt x="378" y="898"/>
                  </a:lnTo>
                  <a:lnTo>
                    <a:pt x="402" y="903"/>
                  </a:lnTo>
                  <a:lnTo>
                    <a:pt x="427" y="907"/>
                  </a:lnTo>
                  <a:lnTo>
                    <a:pt x="452" y="910"/>
                  </a:lnTo>
                  <a:lnTo>
                    <a:pt x="478" y="912"/>
                  </a:lnTo>
                  <a:lnTo>
                    <a:pt x="505" y="914"/>
                  </a:lnTo>
                  <a:lnTo>
                    <a:pt x="505" y="914"/>
                  </a:lnTo>
                  <a:lnTo>
                    <a:pt x="536" y="915"/>
                  </a:lnTo>
                  <a:lnTo>
                    <a:pt x="536" y="915"/>
                  </a:lnTo>
                  <a:lnTo>
                    <a:pt x="560" y="914"/>
                  </a:lnTo>
                  <a:lnTo>
                    <a:pt x="582" y="912"/>
                  </a:lnTo>
                  <a:lnTo>
                    <a:pt x="603" y="909"/>
                  </a:lnTo>
                  <a:lnTo>
                    <a:pt x="623" y="905"/>
                  </a:lnTo>
                  <a:lnTo>
                    <a:pt x="643" y="899"/>
                  </a:lnTo>
                  <a:lnTo>
                    <a:pt x="661" y="892"/>
                  </a:lnTo>
                  <a:lnTo>
                    <a:pt x="680" y="882"/>
                  </a:lnTo>
                  <a:lnTo>
                    <a:pt x="698" y="872"/>
                  </a:lnTo>
                  <a:lnTo>
                    <a:pt x="698" y="872"/>
                  </a:lnTo>
                  <a:lnTo>
                    <a:pt x="717" y="861"/>
                  </a:lnTo>
                  <a:lnTo>
                    <a:pt x="737" y="850"/>
                  </a:lnTo>
                  <a:lnTo>
                    <a:pt x="737" y="850"/>
                  </a:lnTo>
                  <a:lnTo>
                    <a:pt x="768" y="832"/>
                  </a:lnTo>
                  <a:lnTo>
                    <a:pt x="783" y="822"/>
                  </a:lnTo>
                  <a:lnTo>
                    <a:pt x="799" y="812"/>
                  </a:lnTo>
                  <a:lnTo>
                    <a:pt x="813" y="802"/>
                  </a:lnTo>
                  <a:lnTo>
                    <a:pt x="827" y="790"/>
                  </a:lnTo>
                  <a:lnTo>
                    <a:pt x="839" y="778"/>
                  </a:lnTo>
                  <a:lnTo>
                    <a:pt x="849" y="765"/>
                  </a:lnTo>
                  <a:lnTo>
                    <a:pt x="849" y="765"/>
                  </a:lnTo>
                  <a:lnTo>
                    <a:pt x="860" y="753"/>
                  </a:lnTo>
                  <a:lnTo>
                    <a:pt x="870" y="744"/>
                  </a:lnTo>
                  <a:lnTo>
                    <a:pt x="870" y="744"/>
                  </a:lnTo>
                  <a:lnTo>
                    <a:pt x="878" y="736"/>
                  </a:lnTo>
                  <a:lnTo>
                    <a:pt x="885" y="727"/>
                  </a:lnTo>
                  <a:lnTo>
                    <a:pt x="894" y="717"/>
                  </a:lnTo>
                  <a:lnTo>
                    <a:pt x="897" y="711"/>
                  </a:lnTo>
                  <a:lnTo>
                    <a:pt x="900" y="704"/>
                  </a:lnTo>
                  <a:lnTo>
                    <a:pt x="900" y="704"/>
                  </a:lnTo>
                  <a:lnTo>
                    <a:pt x="906" y="692"/>
                  </a:lnTo>
                  <a:lnTo>
                    <a:pt x="913" y="682"/>
                  </a:lnTo>
                  <a:lnTo>
                    <a:pt x="913" y="682"/>
                  </a:lnTo>
                  <a:lnTo>
                    <a:pt x="918" y="674"/>
                  </a:lnTo>
                  <a:lnTo>
                    <a:pt x="924" y="666"/>
                  </a:lnTo>
                  <a:lnTo>
                    <a:pt x="928" y="657"/>
                  </a:lnTo>
                  <a:lnTo>
                    <a:pt x="930" y="648"/>
                  </a:lnTo>
                  <a:lnTo>
                    <a:pt x="930" y="648"/>
                  </a:lnTo>
                  <a:lnTo>
                    <a:pt x="938" y="602"/>
                  </a:lnTo>
                  <a:lnTo>
                    <a:pt x="944" y="558"/>
                  </a:lnTo>
                  <a:lnTo>
                    <a:pt x="947" y="514"/>
                  </a:lnTo>
                  <a:lnTo>
                    <a:pt x="948" y="470"/>
                  </a:lnTo>
                  <a:lnTo>
                    <a:pt x="948" y="470"/>
                  </a:lnTo>
                  <a:lnTo>
                    <a:pt x="947" y="433"/>
                  </a:lnTo>
                  <a:lnTo>
                    <a:pt x="946" y="412"/>
                  </a:lnTo>
                  <a:lnTo>
                    <a:pt x="944" y="393"/>
                  </a:lnTo>
                  <a:lnTo>
                    <a:pt x="941" y="371"/>
                  </a:lnTo>
                  <a:lnTo>
                    <a:pt x="937" y="350"/>
                  </a:lnTo>
                  <a:lnTo>
                    <a:pt x="931" y="330"/>
                  </a:lnTo>
                  <a:lnTo>
                    <a:pt x="924" y="309"/>
                  </a:lnTo>
                  <a:lnTo>
                    <a:pt x="924" y="309"/>
                  </a:lnTo>
                  <a:lnTo>
                    <a:pt x="917" y="295"/>
                  </a:lnTo>
                  <a:lnTo>
                    <a:pt x="908" y="276"/>
                  </a:lnTo>
                  <a:lnTo>
                    <a:pt x="897" y="254"/>
                  </a:lnTo>
                  <a:lnTo>
                    <a:pt x="883" y="233"/>
                  </a:lnTo>
                  <a:lnTo>
                    <a:pt x="867" y="210"/>
                  </a:lnTo>
                  <a:lnTo>
                    <a:pt x="859" y="198"/>
                  </a:lnTo>
                  <a:lnTo>
                    <a:pt x="849" y="188"/>
                  </a:lnTo>
                  <a:lnTo>
                    <a:pt x="839" y="178"/>
                  </a:lnTo>
                  <a:lnTo>
                    <a:pt x="829" y="169"/>
                  </a:lnTo>
                  <a:lnTo>
                    <a:pt x="817" y="160"/>
                  </a:lnTo>
                  <a:lnTo>
                    <a:pt x="806" y="152"/>
                  </a:lnTo>
                  <a:lnTo>
                    <a:pt x="806" y="152"/>
                  </a:lnTo>
                  <a:lnTo>
                    <a:pt x="772" y="130"/>
                  </a:lnTo>
                  <a:lnTo>
                    <a:pt x="772" y="130"/>
                  </a:lnTo>
                  <a:lnTo>
                    <a:pt x="742" y="112"/>
                  </a:lnTo>
                  <a:lnTo>
                    <a:pt x="712" y="94"/>
                  </a:lnTo>
                  <a:lnTo>
                    <a:pt x="696" y="87"/>
                  </a:lnTo>
                  <a:lnTo>
                    <a:pt x="680" y="80"/>
                  </a:lnTo>
                  <a:lnTo>
                    <a:pt x="664" y="73"/>
                  </a:lnTo>
                  <a:lnTo>
                    <a:pt x="647" y="68"/>
                  </a:lnTo>
                  <a:lnTo>
                    <a:pt x="647" y="68"/>
                  </a:lnTo>
                  <a:lnTo>
                    <a:pt x="615" y="61"/>
                  </a:lnTo>
                  <a:lnTo>
                    <a:pt x="584" y="54"/>
                  </a:lnTo>
                  <a:lnTo>
                    <a:pt x="553" y="49"/>
                  </a:lnTo>
                  <a:lnTo>
                    <a:pt x="523" y="44"/>
                  </a:lnTo>
                  <a:lnTo>
                    <a:pt x="521" y="42"/>
                  </a:lnTo>
                  <a:lnTo>
                    <a:pt x="519" y="44"/>
                  </a:lnTo>
                  <a:lnTo>
                    <a:pt x="519" y="44"/>
                  </a:lnTo>
                  <a:lnTo>
                    <a:pt x="516" y="46"/>
                  </a:lnTo>
                  <a:lnTo>
                    <a:pt x="511" y="46"/>
                  </a:lnTo>
                  <a:lnTo>
                    <a:pt x="511" y="46"/>
                  </a:lnTo>
                  <a:lnTo>
                    <a:pt x="507" y="46"/>
                  </a:lnTo>
                  <a:lnTo>
                    <a:pt x="502" y="42"/>
                  </a:lnTo>
                  <a:lnTo>
                    <a:pt x="502" y="42"/>
                  </a:lnTo>
                  <a:lnTo>
                    <a:pt x="495" y="39"/>
                  </a:lnTo>
                  <a:lnTo>
                    <a:pt x="495" y="39"/>
                  </a:lnTo>
                  <a:lnTo>
                    <a:pt x="494" y="39"/>
                  </a:lnTo>
                  <a:lnTo>
                    <a:pt x="494" y="39"/>
                  </a:lnTo>
                  <a:lnTo>
                    <a:pt x="488" y="37"/>
                  </a:lnTo>
                  <a:lnTo>
                    <a:pt x="488" y="37"/>
                  </a:lnTo>
                  <a:lnTo>
                    <a:pt x="487" y="37"/>
                  </a:lnTo>
                  <a:lnTo>
                    <a:pt x="487" y="37"/>
                  </a:lnTo>
                  <a:lnTo>
                    <a:pt x="480" y="36"/>
                  </a:lnTo>
                  <a:lnTo>
                    <a:pt x="473" y="36"/>
                  </a:lnTo>
                  <a:lnTo>
                    <a:pt x="473" y="3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7" name="chenying0907 479"/>
            <p:cNvSpPr>
              <a:spLocks noEditPoints="1"/>
            </p:cNvSpPr>
            <p:nvPr/>
          </p:nvSpPr>
          <p:spPr bwMode="auto">
            <a:xfrm>
              <a:off x="6207126" y="3098800"/>
              <a:ext cx="741363" cy="712788"/>
            </a:xfrm>
            <a:custGeom>
              <a:avLst/>
              <a:gdLst/>
              <a:ahLst/>
              <a:cxnLst>
                <a:cxn ang="0">
                  <a:pos x="592" y="1335"/>
                </a:cxn>
                <a:cxn ang="0">
                  <a:pos x="436" y="1285"/>
                </a:cxn>
                <a:cxn ang="0">
                  <a:pos x="291" y="1202"/>
                </a:cxn>
                <a:cxn ang="0">
                  <a:pos x="184" y="1116"/>
                </a:cxn>
                <a:cxn ang="0">
                  <a:pos x="118" y="1037"/>
                </a:cxn>
                <a:cxn ang="0">
                  <a:pos x="43" y="904"/>
                </a:cxn>
                <a:cxn ang="0">
                  <a:pos x="3" y="760"/>
                </a:cxn>
                <a:cxn ang="0">
                  <a:pos x="11" y="568"/>
                </a:cxn>
                <a:cxn ang="0">
                  <a:pos x="58" y="349"/>
                </a:cxn>
                <a:cxn ang="0">
                  <a:pos x="123" y="226"/>
                </a:cxn>
                <a:cxn ang="0">
                  <a:pos x="223" y="131"/>
                </a:cxn>
                <a:cxn ang="0">
                  <a:pos x="371" y="58"/>
                </a:cxn>
                <a:cxn ang="0">
                  <a:pos x="532" y="13"/>
                </a:cxn>
                <a:cxn ang="0">
                  <a:pos x="701" y="2"/>
                </a:cxn>
                <a:cxn ang="0">
                  <a:pos x="786" y="10"/>
                </a:cxn>
                <a:cxn ang="0">
                  <a:pos x="919" y="37"/>
                </a:cxn>
                <a:cxn ang="0">
                  <a:pos x="1046" y="90"/>
                </a:cxn>
                <a:cxn ang="0">
                  <a:pos x="1142" y="138"/>
                </a:cxn>
                <a:cxn ang="0">
                  <a:pos x="1259" y="239"/>
                </a:cxn>
                <a:cxn ang="0">
                  <a:pos x="1280" y="294"/>
                </a:cxn>
                <a:cxn ang="0">
                  <a:pos x="1312" y="340"/>
                </a:cxn>
                <a:cxn ang="0">
                  <a:pos x="1340" y="375"/>
                </a:cxn>
                <a:cxn ang="0">
                  <a:pos x="1355" y="411"/>
                </a:cxn>
                <a:cxn ang="0">
                  <a:pos x="1379" y="475"/>
                </a:cxn>
                <a:cxn ang="0">
                  <a:pos x="1400" y="583"/>
                </a:cxn>
                <a:cxn ang="0">
                  <a:pos x="1400" y="713"/>
                </a:cxn>
                <a:cxn ang="0">
                  <a:pos x="1392" y="850"/>
                </a:cxn>
                <a:cxn ang="0">
                  <a:pos x="1323" y="1032"/>
                </a:cxn>
                <a:cxn ang="0">
                  <a:pos x="1214" y="1164"/>
                </a:cxn>
                <a:cxn ang="0">
                  <a:pos x="1066" y="1261"/>
                </a:cxn>
                <a:cxn ang="0">
                  <a:pos x="869" y="1332"/>
                </a:cxn>
                <a:cxn ang="0">
                  <a:pos x="719" y="1347"/>
                </a:cxn>
                <a:cxn ang="0">
                  <a:pos x="583" y="45"/>
                </a:cxn>
                <a:cxn ang="0">
                  <a:pos x="393" y="86"/>
                </a:cxn>
                <a:cxn ang="0">
                  <a:pos x="227" y="170"/>
                </a:cxn>
                <a:cxn ang="0">
                  <a:pos x="130" y="283"/>
                </a:cxn>
                <a:cxn ang="0">
                  <a:pos x="53" y="521"/>
                </a:cxn>
                <a:cxn ang="0">
                  <a:pos x="42" y="770"/>
                </a:cxn>
                <a:cxn ang="0">
                  <a:pos x="69" y="860"/>
                </a:cxn>
                <a:cxn ang="0">
                  <a:pos x="118" y="966"/>
                </a:cxn>
                <a:cxn ang="0">
                  <a:pos x="196" y="1073"/>
                </a:cxn>
                <a:cxn ang="0">
                  <a:pos x="320" y="1179"/>
                </a:cxn>
                <a:cxn ang="0">
                  <a:pos x="429" y="1241"/>
                </a:cxn>
                <a:cxn ang="0">
                  <a:pos x="569" y="1293"/>
                </a:cxn>
                <a:cxn ang="0">
                  <a:pos x="766" y="1307"/>
                </a:cxn>
                <a:cxn ang="0">
                  <a:pos x="947" y="1271"/>
                </a:cxn>
                <a:cxn ang="0">
                  <a:pos x="1158" y="1161"/>
                </a:cxn>
                <a:cxn ang="0">
                  <a:pos x="1277" y="1038"/>
                </a:cxn>
                <a:cxn ang="0">
                  <a:pos x="1355" y="855"/>
                </a:cxn>
                <a:cxn ang="0">
                  <a:pos x="1363" y="661"/>
                </a:cxn>
                <a:cxn ang="0">
                  <a:pos x="1337" y="474"/>
                </a:cxn>
                <a:cxn ang="0">
                  <a:pos x="1315" y="410"/>
                </a:cxn>
                <a:cxn ang="0">
                  <a:pos x="1277" y="355"/>
                </a:cxn>
                <a:cxn ang="0">
                  <a:pos x="1239" y="290"/>
                </a:cxn>
                <a:cxn ang="0">
                  <a:pos x="1196" y="223"/>
                </a:cxn>
                <a:cxn ang="0">
                  <a:pos x="1119" y="166"/>
                </a:cxn>
                <a:cxn ang="0">
                  <a:pos x="851" y="56"/>
                </a:cxn>
                <a:cxn ang="0">
                  <a:pos x="722" y="38"/>
                </a:cxn>
              </a:cxnLst>
              <a:rect l="0" t="0" r="r" b="b"/>
              <a:pathLst>
                <a:path w="1401" h="1347">
                  <a:moveTo>
                    <a:pt x="719" y="1347"/>
                  </a:moveTo>
                  <a:lnTo>
                    <a:pt x="719" y="1347"/>
                  </a:lnTo>
                  <a:lnTo>
                    <a:pt x="692" y="1347"/>
                  </a:lnTo>
                  <a:lnTo>
                    <a:pt x="666" y="1345"/>
                  </a:lnTo>
                  <a:lnTo>
                    <a:pt x="640" y="1343"/>
                  </a:lnTo>
                  <a:lnTo>
                    <a:pt x="614" y="1340"/>
                  </a:lnTo>
                  <a:lnTo>
                    <a:pt x="614" y="1340"/>
                  </a:lnTo>
                  <a:lnTo>
                    <a:pt x="592" y="1335"/>
                  </a:lnTo>
                  <a:lnTo>
                    <a:pt x="570" y="1331"/>
                  </a:lnTo>
                  <a:lnTo>
                    <a:pt x="548" y="1326"/>
                  </a:lnTo>
                  <a:lnTo>
                    <a:pt x="525" y="1319"/>
                  </a:lnTo>
                  <a:lnTo>
                    <a:pt x="503" y="1312"/>
                  </a:lnTo>
                  <a:lnTo>
                    <a:pt x="481" y="1303"/>
                  </a:lnTo>
                  <a:lnTo>
                    <a:pt x="459" y="1295"/>
                  </a:lnTo>
                  <a:lnTo>
                    <a:pt x="436" y="1285"/>
                  </a:lnTo>
                  <a:lnTo>
                    <a:pt x="436" y="1285"/>
                  </a:lnTo>
                  <a:lnTo>
                    <a:pt x="418" y="1275"/>
                  </a:lnTo>
                  <a:lnTo>
                    <a:pt x="400" y="1266"/>
                  </a:lnTo>
                  <a:lnTo>
                    <a:pt x="365" y="1244"/>
                  </a:lnTo>
                  <a:lnTo>
                    <a:pt x="365" y="1244"/>
                  </a:lnTo>
                  <a:lnTo>
                    <a:pt x="329" y="1223"/>
                  </a:lnTo>
                  <a:lnTo>
                    <a:pt x="309" y="1212"/>
                  </a:lnTo>
                  <a:lnTo>
                    <a:pt x="291" y="1202"/>
                  </a:lnTo>
                  <a:lnTo>
                    <a:pt x="291" y="1202"/>
                  </a:lnTo>
                  <a:lnTo>
                    <a:pt x="269" y="1192"/>
                  </a:lnTo>
                  <a:lnTo>
                    <a:pt x="248" y="1178"/>
                  </a:lnTo>
                  <a:lnTo>
                    <a:pt x="229" y="1164"/>
                  </a:lnTo>
                  <a:lnTo>
                    <a:pt x="210" y="1147"/>
                  </a:lnTo>
                  <a:lnTo>
                    <a:pt x="210" y="1147"/>
                  </a:lnTo>
                  <a:lnTo>
                    <a:pt x="203" y="1140"/>
                  </a:lnTo>
                  <a:lnTo>
                    <a:pt x="197" y="1132"/>
                  </a:lnTo>
                  <a:lnTo>
                    <a:pt x="184" y="1116"/>
                  </a:lnTo>
                  <a:lnTo>
                    <a:pt x="184" y="1116"/>
                  </a:lnTo>
                  <a:lnTo>
                    <a:pt x="173" y="1101"/>
                  </a:lnTo>
                  <a:lnTo>
                    <a:pt x="168" y="1094"/>
                  </a:lnTo>
                  <a:lnTo>
                    <a:pt x="161" y="1086"/>
                  </a:lnTo>
                  <a:lnTo>
                    <a:pt x="161" y="1086"/>
                  </a:lnTo>
                  <a:lnTo>
                    <a:pt x="146" y="1071"/>
                  </a:lnTo>
                  <a:lnTo>
                    <a:pt x="132" y="1054"/>
                  </a:lnTo>
                  <a:lnTo>
                    <a:pt x="118" y="1037"/>
                  </a:lnTo>
                  <a:lnTo>
                    <a:pt x="106" y="1020"/>
                  </a:lnTo>
                  <a:lnTo>
                    <a:pt x="93" y="1002"/>
                  </a:lnTo>
                  <a:lnTo>
                    <a:pt x="82" y="984"/>
                  </a:lnTo>
                  <a:lnTo>
                    <a:pt x="72" y="967"/>
                  </a:lnTo>
                  <a:lnTo>
                    <a:pt x="63" y="950"/>
                  </a:lnTo>
                  <a:lnTo>
                    <a:pt x="63" y="950"/>
                  </a:lnTo>
                  <a:lnTo>
                    <a:pt x="52" y="926"/>
                  </a:lnTo>
                  <a:lnTo>
                    <a:pt x="43" y="904"/>
                  </a:lnTo>
                  <a:lnTo>
                    <a:pt x="33" y="881"/>
                  </a:lnTo>
                  <a:lnTo>
                    <a:pt x="26" y="859"/>
                  </a:lnTo>
                  <a:lnTo>
                    <a:pt x="19" y="839"/>
                  </a:lnTo>
                  <a:lnTo>
                    <a:pt x="13" y="819"/>
                  </a:lnTo>
                  <a:lnTo>
                    <a:pt x="9" y="799"/>
                  </a:lnTo>
                  <a:lnTo>
                    <a:pt x="6" y="781"/>
                  </a:lnTo>
                  <a:lnTo>
                    <a:pt x="6" y="781"/>
                  </a:lnTo>
                  <a:lnTo>
                    <a:pt x="3" y="760"/>
                  </a:lnTo>
                  <a:lnTo>
                    <a:pt x="1" y="738"/>
                  </a:lnTo>
                  <a:lnTo>
                    <a:pt x="0" y="717"/>
                  </a:lnTo>
                  <a:lnTo>
                    <a:pt x="1" y="695"/>
                  </a:lnTo>
                  <a:lnTo>
                    <a:pt x="4" y="652"/>
                  </a:lnTo>
                  <a:lnTo>
                    <a:pt x="8" y="608"/>
                  </a:lnTo>
                  <a:lnTo>
                    <a:pt x="8" y="605"/>
                  </a:lnTo>
                  <a:lnTo>
                    <a:pt x="8" y="605"/>
                  </a:lnTo>
                  <a:lnTo>
                    <a:pt x="11" y="568"/>
                  </a:lnTo>
                  <a:lnTo>
                    <a:pt x="15" y="532"/>
                  </a:lnTo>
                  <a:lnTo>
                    <a:pt x="20" y="495"/>
                  </a:lnTo>
                  <a:lnTo>
                    <a:pt x="26" y="457"/>
                  </a:lnTo>
                  <a:lnTo>
                    <a:pt x="35" y="420"/>
                  </a:lnTo>
                  <a:lnTo>
                    <a:pt x="40" y="403"/>
                  </a:lnTo>
                  <a:lnTo>
                    <a:pt x="45" y="384"/>
                  </a:lnTo>
                  <a:lnTo>
                    <a:pt x="51" y="366"/>
                  </a:lnTo>
                  <a:lnTo>
                    <a:pt x="58" y="349"/>
                  </a:lnTo>
                  <a:lnTo>
                    <a:pt x="66" y="330"/>
                  </a:lnTo>
                  <a:lnTo>
                    <a:pt x="75" y="314"/>
                  </a:lnTo>
                  <a:lnTo>
                    <a:pt x="75" y="314"/>
                  </a:lnTo>
                  <a:lnTo>
                    <a:pt x="84" y="295"/>
                  </a:lnTo>
                  <a:lnTo>
                    <a:pt x="84" y="295"/>
                  </a:lnTo>
                  <a:lnTo>
                    <a:pt x="103" y="259"/>
                  </a:lnTo>
                  <a:lnTo>
                    <a:pt x="113" y="243"/>
                  </a:lnTo>
                  <a:lnTo>
                    <a:pt x="123" y="226"/>
                  </a:lnTo>
                  <a:lnTo>
                    <a:pt x="134" y="211"/>
                  </a:lnTo>
                  <a:lnTo>
                    <a:pt x="146" y="195"/>
                  </a:lnTo>
                  <a:lnTo>
                    <a:pt x="160" y="181"/>
                  </a:lnTo>
                  <a:lnTo>
                    <a:pt x="174" y="167"/>
                  </a:lnTo>
                  <a:lnTo>
                    <a:pt x="174" y="167"/>
                  </a:lnTo>
                  <a:lnTo>
                    <a:pt x="189" y="155"/>
                  </a:lnTo>
                  <a:lnTo>
                    <a:pt x="206" y="142"/>
                  </a:lnTo>
                  <a:lnTo>
                    <a:pt x="223" y="131"/>
                  </a:lnTo>
                  <a:lnTo>
                    <a:pt x="240" y="120"/>
                  </a:lnTo>
                  <a:lnTo>
                    <a:pt x="259" y="109"/>
                  </a:lnTo>
                  <a:lnTo>
                    <a:pt x="278" y="98"/>
                  </a:lnTo>
                  <a:lnTo>
                    <a:pt x="299" y="89"/>
                  </a:lnTo>
                  <a:lnTo>
                    <a:pt x="321" y="78"/>
                  </a:lnTo>
                  <a:lnTo>
                    <a:pt x="321" y="78"/>
                  </a:lnTo>
                  <a:lnTo>
                    <a:pt x="345" y="67"/>
                  </a:lnTo>
                  <a:lnTo>
                    <a:pt x="371" y="58"/>
                  </a:lnTo>
                  <a:lnTo>
                    <a:pt x="395" y="48"/>
                  </a:lnTo>
                  <a:lnTo>
                    <a:pt x="419" y="40"/>
                  </a:lnTo>
                  <a:lnTo>
                    <a:pt x="443" y="33"/>
                  </a:lnTo>
                  <a:lnTo>
                    <a:pt x="466" y="27"/>
                  </a:lnTo>
                  <a:lnTo>
                    <a:pt x="489" y="21"/>
                  </a:lnTo>
                  <a:lnTo>
                    <a:pt x="513" y="16"/>
                  </a:lnTo>
                  <a:lnTo>
                    <a:pt x="513" y="16"/>
                  </a:lnTo>
                  <a:lnTo>
                    <a:pt x="532" y="13"/>
                  </a:lnTo>
                  <a:lnTo>
                    <a:pt x="551" y="10"/>
                  </a:lnTo>
                  <a:lnTo>
                    <a:pt x="589" y="7"/>
                  </a:lnTo>
                  <a:lnTo>
                    <a:pt x="626" y="6"/>
                  </a:lnTo>
                  <a:lnTo>
                    <a:pt x="662" y="6"/>
                  </a:lnTo>
                  <a:lnTo>
                    <a:pt x="697" y="6"/>
                  </a:lnTo>
                  <a:lnTo>
                    <a:pt x="699" y="4"/>
                  </a:lnTo>
                  <a:lnTo>
                    <a:pt x="699" y="4"/>
                  </a:lnTo>
                  <a:lnTo>
                    <a:pt x="701" y="2"/>
                  </a:lnTo>
                  <a:lnTo>
                    <a:pt x="704" y="1"/>
                  </a:lnTo>
                  <a:lnTo>
                    <a:pt x="707" y="0"/>
                  </a:lnTo>
                  <a:lnTo>
                    <a:pt x="710" y="0"/>
                  </a:lnTo>
                  <a:lnTo>
                    <a:pt x="710" y="0"/>
                  </a:lnTo>
                  <a:lnTo>
                    <a:pt x="730" y="1"/>
                  </a:lnTo>
                  <a:lnTo>
                    <a:pt x="748" y="4"/>
                  </a:lnTo>
                  <a:lnTo>
                    <a:pt x="786" y="10"/>
                  </a:lnTo>
                  <a:lnTo>
                    <a:pt x="786" y="10"/>
                  </a:lnTo>
                  <a:lnTo>
                    <a:pt x="814" y="15"/>
                  </a:lnTo>
                  <a:lnTo>
                    <a:pt x="814" y="15"/>
                  </a:lnTo>
                  <a:lnTo>
                    <a:pt x="842" y="20"/>
                  </a:lnTo>
                  <a:lnTo>
                    <a:pt x="842" y="20"/>
                  </a:lnTo>
                  <a:lnTo>
                    <a:pt x="882" y="27"/>
                  </a:lnTo>
                  <a:lnTo>
                    <a:pt x="900" y="31"/>
                  </a:lnTo>
                  <a:lnTo>
                    <a:pt x="919" y="37"/>
                  </a:lnTo>
                  <a:lnTo>
                    <a:pt x="919" y="37"/>
                  </a:lnTo>
                  <a:lnTo>
                    <a:pt x="936" y="42"/>
                  </a:lnTo>
                  <a:lnTo>
                    <a:pt x="952" y="49"/>
                  </a:lnTo>
                  <a:lnTo>
                    <a:pt x="984" y="63"/>
                  </a:lnTo>
                  <a:lnTo>
                    <a:pt x="984" y="63"/>
                  </a:lnTo>
                  <a:lnTo>
                    <a:pt x="1004" y="73"/>
                  </a:lnTo>
                  <a:lnTo>
                    <a:pt x="1027" y="82"/>
                  </a:lnTo>
                  <a:lnTo>
                    <a:pt x="1027" y="82"/>
                  </a:lnTo>
                  <a:lnTo>
                    <a:pt x="1046" y="90"/>
                  </a:lnTo>
                  <a:lnTo>
                    <a:pt x="1046" y="90"/>
                  </a:lnTo>
                  <a:lnTo>
                    <a:pt x="1064" y="97"/>
                  </a:lnTo>
                  <a:lnTo>
                    <a:pt x="1083" y="104"/>
                  </a:lnTo>
                  <a:lnTo>
                    <a:pt x="1100" y="112"/>
                  </a:lnTo>
                  <a:lnTo>
                    <a:pt x="1117" y="123"/>
                  </a:lnTo>
                  <a:lnTo>
                    <a:pt x="1117" y="123"/>
                  </a:lnTo>
                  <a:lnTo>
                    <a:pt x="1142" y="138"/>
                  </a:lnTo>
                  <a:lnTo>
                    <a:pt x="1142" y="138"/>
                  </a:lnTo>
                  <a:lnTo>
                    <a:pt x="1178" y="161"/>
                  </a:lnTo>
                  <a:lnTo>
                    <a:pt x="1196" y="173"/>
                  </a:lnTo>
                  <a:lnTo>
                    <a:pt x="1212" y="187"/>
                  </a:lnTo>
                  <a:lnTo>
                    <a:pt x="1228" y="200"/>
                  </a:lnTo>
                  <a:lnTo>
                    <a:pt x="1242" y="216"/>
                  </a:lnTo>
                  <a:lnTo>
                    <a:pt x="1248" y="223"/>
                  </a:lnTo>
                  <a:lnTo>
                    <a:pt x="1253" y="231"/>
                  </a:lnTo>
                  <a:lnTo>
                    <a:pt x="1259" y="239"/>
                  </a:lnTo>
                  <a:lnTo>
                    <a:pt x="1263" y="248"/>
                  </a:lnTo>
                  <a:lnTo>
                    <a:pt x="1263" y="248"/>
                  </a:lnTo>
                  <a:lnTo>
                    <a:pt x="1266" y="256"/>
                  </a:lnTo>
                  <a:lnTo>
                    <a:pt x="1268" y="265"/>
                  </a:lnTo>
                  <a:lnTo>
                    <a:pt x="1268" y="265"/>
                  </a:lnTo>
                  <a:lnTo>
                    <a:pt x="1271" y="275"/>
                  </a:lnTo>
                  <a:lnTo>
                    <a:pt x="1275" y="285"/>
                  </a:lnTo>
                  <a:lnTo>
                    <a:pt x="1280" y="294"/>
                  </a:lnTo>
                  <a:lnTo>
                    <a:pt x="1286" y="302"/>
                  </a:lnTo>
                  <a:lnTo>
                    <a:pt x="1290" y="306"/>
                  </a:lnTo>
                  <a:lnTo>
                    <a:pt x="1290" y="306"/>
                  </a:lnTo>
                  <a:lnTo>
                    <a:pt x="1299" y="315"/>
                  </a:lnTo>
                  <a:lnTo>
                    <a:pt x="1306" y="325"/>
                  </a:lnTo>
                  <a:lnTo>
                    <a:pt x="1306" y="325"/>
                  </a:lnTo>
                  <a:lnTo>
                    <a:pt x="1310" y="331"/>
                  </a:lnTo>
                  <a:lnTo>
                    <a:pt x="1312" y="340"/>
                  </a:lnTo>
                  <a:lnTo>
                    <a:pt x="1312" y="340"/>
                  </a:lnTo>
                  <a:lnTo>
                    <a:pt x="1316" y="349"/>
                  </a:lnTo>
                  <a:lnTo>
                    <a:pt x="1320" y="357"/>
                  </a:lnTo>
                  <a:lnTo>
                    <a:pt x="1320" y="357"/>
                  </a:lnTo>
                  <a:lnTo>
                    <a:pt x="1327" y="363"/>
                  </a:lnTo>
                  <a:lnTo>
                    <a:pt x="1334" y="370"/>
                  </a:lnTo>
                  <a:lnTo>
                    <a:pt x="1334" y="370"/>
                  </a:lnTo>
                  <a:lnTo>
                    <a:pt x="1340" y="375"/>
                  </a:lnTo>
                  <a:lnTo>
                    <a:pt x="1343" y="378"/>
                  </a:lnTo>
                  <a:lnTo>
                    <a:pt x="1346" y="382"/>
                  </a:lnTo>
                  <a:lnTo>
                    <a:pt x="1346" y="382"/>
                  </a:lnTo>
                  <a:lnTo>
                    <a:pt x="1349" y="388"/>
                  </a:lnTo>
                  <a:lnTo>
                    <a:pt x="1351" y="396"/>
                  </a:lnTo>
                  <a:lnTo>
                    <a:pt x="1354" y="404"/>
                  </a:lnTo>
                  <a:lnTo>
                    <a:pt x="1355" y="411"/>
                  </a:lnTo>
                  <a:lnTo>
                    <a:pt x="1355" y="411"/>
                  </a:lnTo>
                  <a:lnTo>
                    <a:pt x="1356" y="423"/>
                  </a:lnTo>
                  <a:lnTo>
                    <a:pt x="1359" y="434"/>
                  </a:lnTo>
                  <a:lnTo>
                    <a:pt x="1364" y="443"/>
                  </a:lnTo>
                  <a:lnTo>
                    <a:pt x="1369" y="452"/>
                  </a:lnTo>
                  <a:lnTo>
                    <a:pt x="1369" y="452"/>
                  </a:lnTo>
                  <a:lnTo>
                    <a:pt x="1374" y="464"/>
                  </a:lnTo>
                  <a:lnTo>
                    <a:pt x="1379" y="475"/>
                  </a:lnTo>
                  <a:lnTo>
                    <a:pt x="1379" y="475"/>
                  </a:lnTo>
                  <a:lnTo>
                    <a:pt x="1384" y="488"/>
                  </a:lnTo>
                  <a:lnTo>
                    <a:pt x="1387" y="503"/>
                  </a:lnTo>
                  <a:lnTo>
                    <a:pt x="1391" y="531"/>
                  </a:lnTo>
                  <a:lnTo>
                    <a:pt x="1391" y="531"/>
                  </a:lnTo>
                  <a:lnTo>
                    <a:pt x="1394" y="548"/>
                  </a:lnTo>
                  <a:lnTo>
                    <a:pt x="1397" y="566"/>
                  </a:lnTo>
                  <a:lnTo>
                    <a:pt x="1397" y="566"/>
                  </a:lnTo>
                  <a:lnTo>
                    <a:pt x="1400" y="583"/>
                  </a:lnTo>
                  <a:lnTo>
                    <a:pt x="1401" y="603"/>
                  </a:lnTo>
                  <a:lnTo>
                    <a:pt x="1401" y="623"/>
                  </a:lnTo>
                  <a:lnTo>
                    <a:pt x="1400" y="641"/>
                  </a:lnTo>
                  <a:lnTo>
                    <a:pt x="1400" y="641"/>
                  </a:lnTo>
                  <a:lnTo>
                    <a:pt x="1399" y="662"/>
                  </a:lnTo>
                  <a:lnTo>
                    <a:pt x="1399" y="682"/>
                  </a:lnTo>
                  <a:lnTo>
                    <a:pt x="1399" y="682"/>
                  </a:lnTo>
                  <a:lnTo>
                    <a:pt x="1400" y="713"/>
                  </a:lnTo>
                  <a:lnTo>
                    <a:pt x="1400" y="713"/>
                  </a:lnTo>
                  <a:lnTo>
                    <a:pt x="1401" y="745"/>
                  </a:lnTo>
                  <a:lnTo>
                    <a:pt x="1401" y="760"/>
                  </a:lnTo>
                  <a:lnTo>
                    <a:pt x="1401" y="777"/>
                  </a:lnTo>
                  <a:lnTo>
                    <a:pt x="1401" y="777"/>
                  </a:lnTo>
                  <a:lnTo>
                    <a:pt x="1399" y="801"/>
                  </a:lnTo>
                  <a:lnTo>
                    <a:pt x="1396" y="826"/>
                  </a:lnTo>
                  <a:lnTo>
                    <a:pt x="1392" y="850"/>
                  </a:lnTo>
                  <a:lnTo>
                    <a:pt x="1386" y="874"/>
                  </a:lnTo>
                  <a:lnTo>
                    <a:pt x="1380" y="897"/>
                  </a:lnTo>
                  <a:lnTo>
                    <a:pt x="1373" y="921"/>
                  </a:lnTo>
                  <a:lnTo>
                    <a:pt x="1365" y="944"/>
                  </a:lnTo>
                  <a:lnTo>
                    <a:pt x="1356" y="967"/>
                  </a:lnTo>
                  <a:lnTo>
                    <a:pt x="1345" y="988"/>
                  </a:lnTo>
                  <a:lnTo>
                    <a:pt x="1334" y="1010"/>
                  </a:lnTo>
                  <a:lnTo>
                    <a:pt x="1323" y="1032"/>
                  </a:lnTo>
                  <a:lnTo>
                    <a:pt x="1309" y="1052"/>
                  </a:lnTo>
                  <a:lnTo>
                    <a:pt x="1296" y="1073"/>
                  </a:lnTo>
                  <a:lnTo>
                    <a:pt x="1280" y="1093"/>
                  </a:lnTo>
                  <a:lnTo>
                    <a:pt x="1265" y="1112"/>
                  </a:lnTo>
                  <a:lnTo>
                    <a:pt x="1248" y="1131"/>
                  </a:lnTo>
                  <a:lnTo>
                    <a:pt x="1248" y="1131"/>
                  </a:lnTo>
                  <a:lnTo>
                    <a:pt x="1232" y="1147"/>
                  </a:lnTo>
                  <a:lnTo>
                    <a:pt x="1214" y="1164"/>
                  </a:lnTo>
                  <a:lnTo>
                    <a:pt x="1198" y="1179"/>
                  </a:lnTo>
                  <a:lnTo>
                    <a:pt x="1180" y="1194"/>
                  </a:lnTo>
                  <a:lnTo>
                    <a:pt x="1161" y="1207"/>
                  </a:lnTo>
                  <a:lnTo>
                    <a:pt x="1143" y="1219"/>
                  </a:lnTo>
                  <a:lnTo>
                    <a:pt x="1124" y="1230"/>
                  </a:lnTo>
                  <a:lnTo>
                    <a:pt x="1106" y="1240"/>
                  </a:lnTo>
                  <a:lnTo>
                    <a:pt x="1106" y="1240"/>
                  </a:lnTo>
                  <a:lnTo>
                    <a:pt x="1066" y="1261"/>
                  </a:lnTo>
                  <a:lnTo>
                    <a:pt x="1027" y="1280"/>
                  </a:lnTo>
                  <a:lnTo>
                    <a:pt x="989" y="1296"/>
                  </a:lnTo>
                  <a:lnTo>
                    <a:pt x="970" y="1304"/>
                  </a:lnTo>
                  <a:lnTo>
                    <a:pt x="952" y="1311"/>
                  </a:lnTo>
                  <a:lnTo>
                    <a:pt x="952" y="1311"/>
                  </a:lnTo>
                  <a:lnTo>
                    <a:pt x="925" y="1319"/>
                  </a:lnTo>
                  <a:lnTo>
                    <a:pt x="897" y="1326"/>
                  </a:lnTo>
                  <a:lnTo>
                    <a:pt x="869" y="1332"/>
                  </a:lnTo>
                  <a:lnTo>
                    <a:pt x="840" y="1337"/>
                  </a:lnTo>
                  <a:lnTo>
                    <a:pt x="810" y="1342"/>
                  </a:lnTo>
                  <a:lnTo>
                    <a:pt x="780" y="1345"/>
                  </a:lnTo>
                  <a:lnTo>
                    <a:pt x="750" y="1347"/>
                  </a:lnTo>
                  <a:lnTo>
                    <a:pt x="719" y="1347"/>
                  </a:lnTo>
                  <a:lnTo>
                    <a:pt x="719" y="1347"/>
                  </a:lnTo>
                  <a:lnTo>
                    <a:pt x="719" y="1347"/>
                  </a:lnTo>
                  <a:lnTo>
                    <a:pt x="719" y="1347"/>
                  </a:lnTo>
                  <a:close/>
                  <a:moveTo>
                    <a:pt x="722" y="38"/>
                  </a:moveTo>
                  <a:lnTo>
                    <a:pt x="722" y="38"/>
                  </a:lnTo>
                  <a:lnTo>
                    <a:pt x="717" y="41"/>
                  </a:lnTo>
                  <a:lnTo>
                    <a:pt x="711" y="42"/>
                  </a:lnTo>
                  <a:lnTo>
                    <a:pt x="711" y="42"/>
                  </a:lnTo>
                  <a:lnTo>
                    <a:pt x="667" y="42"/>
                  </a:lnTo>
                  <a:lnTo>
                    <a:pt x="624" y="43"/>
                  </a:lnTo>
                  <a:lnTo>
                    <a:pt x="583" y="45"/>
                  </a:lnTo>
                  <a:lnTo>
                    <a:pt x="544" y="48"/>
                  </a:lnTo>
                  <a:lnTo>
                    <a:pt x="504" y="55"/>
                  </a:lnTo>
                  <a:lnTo>
                    <a:pt x="486" y="58"/>
                  </a:lnTo>
                  <a:lnTo>
                    <a:pt x="467" y="62"/>
                  </a:lnTo>
                  <a:lnTo>
                    <a:pt x="448" y="67"/>
                  </a:lnTo>
                  <a:lnTo>
                    <a:pt x="429" y="72"/>
                  </a:lnTo>
                  <a:lnTo>
                    <a:pt x="411" y="78"/>
                  </a:lnTo>
                  <a:lnTo>
                    <a:pt x="393" y="86"/>
                  </a:lnTo>
                  <a:lnTo>
                    <a:pt x="393" y="86"/>
                  </a:lnTo>
                  <a:lnTo>
                    <a:pt x="360" y="99"/>
                  </a:lnTo>
                  <a:lnTo>
                    <a:pt x="327" y="114"/>
                  </a:lnTo>
                  <a:lnTo>
                    <a:pt x="293" y="131"/>
                  </a:lnTo>
                  <a:lnTo>
                    <a:pt x="275" y="139"/>
                  </a:lnTo>
                  <a:lnTo>
                    <a:pt x="259" y="150"/>
                  </a:lnTo>
                  <a:lnTo>
                    <a:pt x="242" y="160"/>
                  </a:lnTo>
                  <a:lnTo>
                    <a:pt x="227" y="170"/>
                  </a:lnTo>
                  <a:lnTo>
                    <a:pt x="211" y="183"/>
                  </a:lnTo>
                  <a:lnTo>
                    <a:pt x="197" y="195"/>
                  </a:lnTo>
                  <a:lnTo>
                    <a:pt x="182" y="208"/>
                  </a:lnTo>
                  <a:lnTo>
                    <a:pt x="170" y="223"/>
                  </a:lnTo>
                  <a:lnTo>
                    <a:pt x="157" y="238"/>
                  </a:lnTo>
                  <a:lnTo>
                    <a:pt x="146" y="255"/>
                  </a:lnTo>
                  <a:lnTo>
                    <a:pt x="146" y="255"/>
                  </a:lnTo>
                  <a:lnTo>
                    <a:pt x="130" y="283"/>
                  </a:lnTo>
                  <a:lnTo>
                    <a:pt x="114" y="312"/>
                  </a:lnTo>
                  <a:lnTo>
                    <a:pt x="102" y="342"/>
                  </a:lnTo>
                  <a:lnTo>
                    <a:pt x="90" y="371"/>
                  </a:lnTo>
                  <a:lnTo>
                    <a:pt x="80" y="401"/>
                  </a:lnTo>
                  <a:lnTo>
                    <a:pt x="72" y="431"/>
                  </a:lnTo>
                  <a:lnTo>
                    <a:pt x="63" y="460"/>
                  </a:lnTo>
                  <a:lnTo>
                    <a:pt x="57" y="491"/>
                  </a:lnTo>
                  <a:lnTo>
                    <a:pt x="53" y="521"/>
                  </a:lnTo>
                  <a:lnTo>
                    <a:pt x="49" y="551"/>
                  </a:lnTo>
                  <a:lnTo>
                    <a:pt x="46" y="581"/>
                  </a:lnTo>
                  <a:lnTo>
                    <a:pt x="43" y="611"/>
                  </a:lnTo>
                  <a:lnTo>
                    <a:pt x="41" y="670"/>
                  </a:lnTo>
                  <a:lnTo>
                    <a:pt x="40" y="727"/>
                  </a:lnTo>
                  <a:lnTo>
                    <a:pt x="40" y="727"/>
                  </a:lnTo>
                  <a:lnTo>
                    <a:pt x="41" y="757"/>
                  </a:lnTo>
                  <a:lnTo>
                    <a:pt x="42" y="770"/>
                  </a:lnTo>
                  <a:lnTo>
                    <a:pt x="44" y="785"/>
                  </a:lnTo>
                  <a:lnTo>
                    <a:pt x="47" y="799"/>
                  </a:lnTo>
                  <a:lnTo>
                    <a:pt x="51" y="814"/>
                  </a:lnTo>
                  <a:lnTo>
                    <a:pt x="56" y="828"/>
                  </a:lnTo>
                  <a:lnTo>
                    <a:pt x="62" y="843"/>
                  </a:lnTo>
                  <a:lnTo>
                    <a:pt x="62" y="843"/>
                  </a:lnTo>
                  <a:lnTo>
                    <a:pt x="66" y="851"/>
                  </a:lnTo>
                  <a:lnTo>
                    <a:pt x="69" y="860"/>
                  </a:lnTo>
                  <a:lnTo>
                    <a:pt x="74" y="879"/>
                  </a:lnTo>
                  <a:lnTo>
                    <a:pt x="74" y="879"/>
                  </a:lnTo>
                  <a:lnTo>
                    <a:pt x="77" y="892"/>
                  </a:lnTo>
                  <a:lnTo>
                    <a:pt x="81" y="906"/>
                  </a:lnTo>
                  <a:lnTo>
                    <a:pt x="87" y="919"/>
                  </a:lnTo>
                  <a:lnTo>
                    <a:pt x="94" y="932"/>
                  </a:lnTo>
                  <a:lnTo>
                    <a:pt x="94" y="932"/>
                  </a:lnTo>
                  <a:lnTo>
                    <a:pt x="118" y="966"/>
                  </a:lnTo>
                  <a:lnTo>
                    <a:pt x="142" y="1002"/>
                  </a:lnTo>
                  <a:lnTo>
                    <a:pt x="142" y="1002"/>
                  </a:lnTo>
                  <a:lnTo>
                    <a:pt x="155" y="1021"/>
                  </a:lnTo>
                  <a:lnTo>
                    <a:pt x="171" y="1040"/>
                  </a:lnTo>
                  <a:lnTo>
                    <a:pt x="171" y="1040"/>
                  </a:lnTo>
                  <a:lnTo>
                    <a:pt x="183" y="1056"/>
                  </a:lnTo>
                  <a:lnTo>
                    <a:pt x="196" y="1073"/>
                  </a:lnTo>
                  <a:lnTo>
                    <a:pt x="196" y="1073"/>
                  </a:lnTo>
                  <a:lnTo>
                    <a:pt x="205" y="1084"/>
                  </a:lnTo>
                  <a:lnTo>
                    <a:pt x="213" y="1096"/>
                  </a:lnTo>
                  <a:lnTo>
                    <a:pt x="223" y="1106"/>
                  </a:lnTo>
                  <a:lnTo>
                    <a:pt x="232" y="1116"/>
                  </a:lnTo>
                  <a:lnTo>
                    <a:pt x="252" y="1134"/>
                  </a:lnTo>
                  <a:lnTo>
                    <a:pt x="274" y="1150"/>
                  </a:lnTo>
                  <a:lnTo>
                    <a:pt x="296" y="1166"/>
                  </a:lnTo>
                  <a:lnTo>
                    <a:pt x="320" y="1179"/>
                  </a:lnTo>
                  <a:lnTo>
                    <a:pt x="342" y="1192"/>
                  </a:lnTo>
                  <a:lnTo>
                    <a:pt x="366" y="1203"/>
                  </a:lnTo>
                  <a:lnTo>
                    <a:pt x="366" y="1203"/>
                  </a:lnTo>
                  <a:lnTo>
                    <a:pt x="383" y="1212"/>
                  </a:lnTo>
                  <a:lnTo>
                    <a:pt x="398" y="1223"/>
                  </a:lnTo>
                  <a:lnTo>
                    <a:pt x="398" y="1223"/>
                  </a:lnTo>
                  <a:lnTo>
                    <a:pt x="414" y="1232"/>
                  </a:lnTo>
                  <a:lnTo>
                    <a:pt x="429" y="1241"/>
                  </a:lnTo>
                  <a:lnTo>
                    <a:pt x="429" y="1241"/>
                  </a:lnTo>
                  <a:lnTo>
                    <a:pt x="453" y="1253"/>
                  </a:lnTo>
                  <a:lnTo>
                    <a:pt x="477" y="1263"/>
                  </a:lnTo>
                  <a:lnTo>
                    <a:pt x="499" y="1272"/>
                  </a:lnTo>
                  <a:lnTo>
                    <a:pt x="522" y="1280"/>
                  </a:lnTo>
                  <a:lnTo>
                    <a:pt x="522" y="1280"/>
                  </a:lnTo>
                  <a:lnTo>
                    <a:pt x="546" y="1287"/>
                  </a:lnTo>
                  <a:lnTo>
                    <a:pt x="569" y="1293"/>
                  </a:lnTo>
                  <a:lnTo>
                    <a:pt x="592" y="1297"/>
                  </a:lnTo>
                  <a:lnTo>
                    <a:pt x="617" y="1301"/>
                  </a:lnTo>
                  <a:lnTo>
                    <a:pt x="642" y="1304"/>
                  </a:lnTo>
                  <a:lnTo>
                    <a:pt x="668" y="1306"/>
                  </a:lnTo>
                  <a:lnTo>
                    <a:pt x="694" y="1307"/>
                  </a:lnTo>
                  <a:lnTo>
                    <a:pt x="721" y="1309"/>
                  </a:lnTo>
                  <a:lnTo>
                    <a:pt x="721" y="1309"/>
                  </a:lnTo>
                  <a:lnTo>
                    <a:pt x="766" y="1307"/>
                  </a:lnTo>
                  <a:lnTo>
                    <a:pt x="790" y="1307"/>
                  </a:lnTo>
                  <a:lnTo>
                    <a:pt x="813" y="1305"/>
                  </a:lnTo>
                  <a:lnTo>
                    <a:pt x="836" y="1303"/>
                  </a:lnTo>
                  <a:lnTo>
                    <a:pt x="859" y="1300"/>
                  </a:lnTo>
                  <a:lnTo>
                    <a:pt x="880" y="1295"/>
                  </a:lnTo>
                  <a:lnTo>
                    <a:pt x="901" y="1289"/>
                  </a:lnTo>
                  <a:lnTo>
                    <a:pt x="901" y="1289"/>
                  </a:lnTo>
                  <a:lnTo>
                    <a:pt x="947" y="1271"/>
                  </a:lnTo>
                  <a:lnTo>
                    <a:pt x="991" y="1254"/>
                  </a:lnTo>
                  <a:lnTo>
                    <a:pt x="1035" y="1234"/>
                  </a:lnTo>
                  <a:lnTo>
                    <a:pt x="1056" y="1224"/>
                  </a:lnTo>
                  <a:lnTo>
                    <a:pt x="1078" y="1212"/>
                  </a:lnTo>
                  <a:lnTo>
                    <a:pt x="1098" y="1201"/>
                  </a:lnTo>
                  <a:lnTo>
                    <a:pt x="1119" y="1189"/>
                  </a:lnTo>
                  <a:lnTo>
                    <a:pt x="1139" y="1175"/>
                  </a:lnTo>
                  <a:lnTo>
                    <a:pt x="1158" y="1161"/>
                  </a:lnTo>
                  <a:lnTo>
                    <a:pt x="1178" y="1146"/>
                  </a:lnTo>
                  <a:lnTo>
                    <a:pt x="1197" y="1130"/>
                  </a:lnTo>
                  <a:lnTo>
                    <a:pt x="1215" y="1113"/>
                  </a:lnTo>
                  <a:lnTo>
                    <a:pt x="1233" y="1095"/>
                  </a:lnTo>
                  <a:lnTo>
                    <a:pt x="1233" y="1095"/>
                  </a:lnTo>
                  <a:lnTo>
                    <a:pt x="1248" y="1077"/>
                  </a:lnTo>
                  <a:lnTo>
                    <a:pt x="1264" y="1059"/>
                  </a:lnTo>
                  <a:lnTo>
                    <a:pt x="1277" y="1038"/>
                  </a:lnTo>
                  <a:lnTo>
                    <a:pt x="1291" y="1017"/>
                  </a:lnTo>
                  <a:lnTo>
                    <a:pt x="1303" y="996"/>
                  </a:lnTo>
                  <a:lnTo>
                    <a:pt x="1314" y="973"/>
                  </a:lnTo>
                  <a:lnTo>
                    <a:pt x="1325" y="950"/>
                  </a:lnTo>
                  <a:lnTo>
                    <a:pt x="1334" y="927"/>
                  </a:lnTo>
                  <a:lnTo>
                    <a:pt x="1342" y="904"/>
                  </a:lnTo>
                  <a:lnTo>
                    <a:pt x="1348" y="880"/>
                  </a:lnTo>
                  <a:lnTo>
                    <a:pt x="1355" y="855"/>
                  </a:lnTo>
                  <a:lnTo>
                    <a:pt x="1360" y="831"/>
                  </a:lnTo>
                  <a:lnTo>
                    <a:pt x="1363" y="807"/>
                  </a:lnTo>
                  <a:lnTo>
                    <a:pt x="1365" y="783"/>
                  </a:lnTo>
                  <a:lnTo>
                    <a:pt x="1366" y="759"/>
                  </a:lnTo>
                  <a:lnTo>
                    <a:pt x="1365" y="735"/>
                  </a:lnTo>
                  <a:lnTo>
                    <a:pt x="1365" y="735"/>
                  </a:lnTo>
                  <a:lnTo>
                    <a:pt x="1363" y="661"/>
                  </a:lnTo>
                  <a:lnTo>
                    <a:pt x="1363" y="661"/>
                  </a:lnTo>
                  <a:lnTo>
                    <a:pt x="1361" y="605"/>
                  </a:lnTo>
                  <a:lnTo>
                    <a:pt x="1358" y="548"/>
                  </a:lnTo>
                  <a:lnTo>
                    <a:pt x="1358" y="548"/>
                  </a:lnTo>
                  <a:lnTo>
                    <a:pt x="1357" y="538"/>
                  </a:lnTo>
                  <a:lnTo>
                    <a:pt x="1355" y="528"/>
                  </a:lnTo>
                  <a:lnTo>
                    <a:pt x="1350" y="509"/>
                  </a:lnTo>
                  <a:lnTo>
                    <a:pt x="1344" y="491"/>
                  </a:lnTo>
                  <a:lnTo>
                    <a:pt x="1337" y="474"/>
                  </a:lnTo>
                  <a:lnTo>
                    <a:pt x="1337" y="474"/>
                  </a:lnTo>
                  <a:lnTo>
                    <a:pt x="1330" y="455"/>
                  </a:lnTo>
                  <a:lnTo>
                    <a:pt x="1330" y="455"/>
                  </a:lnTo>
                  <a:lnTo>
                    <a:pt x="1326" y="444"/>
                  </a:lnTo>
                  <a:lnTo>
                    <a:pt x="1323" y="434"/>
                  </a:lnTo>
                  <a:lnTo>
                    <a:pt x="1323" y="434"/>
                  </a:lnTo>
                  <a:lnTo>
                    <a:pt x="1319" y="421"/>
                  </a:lnTo>
                  <a:lnTo>
                    <a:pt x="1315" y="410"/>
                  </a:lnTo>
                  <a:lnTo>
                    <a:pt x="1312" y="404"/>
                  </a:lnTo>
                  <a:lnTo>
                    <a:pt x="1309" y="399"/>
                  </a:lnTo>
                  <a:lnTo>
                    <a:pt x="1305" y="393"/>
                  </a:lnTo>
                  <a:lnTo>
                    <a:pt x="1300" y="388"/>
                  </a:lnTo>
                  <a:lnTo>
                    <a:pt x="1300" y="388"/>
                  </a:lnTo>
                  <a:lnTo>
                    <a:pt x="1294" y="382"/>
                  </a:lnTo>
                  <a:lnTo>
                    <a:pt x="1287" y="374"/>
                  </a:lnTo>
                  <a:lnTo>
                    <a:pt x="1277" y="355"/>
                  </a:lnTo>
                  <a:lnTo>
                    <a:pt x="1277" y="355"/>
                  </a:lnTo>
                  <a:lnTo>
                    <a:pt x="1270" y="341"/>
                  </a:lnTo>
                  <a:lnTo>
                    <a:pt x="1266" y="334"/>
                  </a:lnTo>
                  <a:lnTo>
                    <a:pt x="1261" y="328"/>
                  </a:lnTo>
                  <a:lnTo>
                    <a:pt x="1261" y="328"/>
                  </a:lnTo>
                  <a:lnTo>
                    <a:pt x="1252" y="316"/>
                  </a:lnTo>
                  <a:lnTo>
                    <a:pt x="1245" y="303"/>
                  </a:lnTo>
                  <a:lnTo>
                    <a:pt x="1239" y="290"/>
                  </a:lnTo>
                  <a:lnTo>
                    <a:pt x="1234" y="275"/>
                  </a:lnTo>
                  <a:lnTo>
                    <a:pt x="1234" y="275"/>
                  </a:lnTo>
                  <a:lnTo>
                    <a:pt x="1230" y="263"/>
                  </a:lnTo>
                  <a:lnTo>
                    <a:pt x="1223" y="254"/>
                  </a:lnTo>
                  <a:lnTo>
                    <a:pt x="1217" y="245"/>
                  </a:lnTo>
                  <a:lnTo>
                    <a:pt x="1211" y="237"/>
                  </a:lnTo>
                  <a:lnTo>
                    <a:pt x="1203" y="230"/>
                  </a:lnTo>
                  <a:lnTo>
                    <a:pt x="1196" y="223"/>
                  </a:lnTo>
                  <a:lnTo>
                    <a:pt x="1178" y="211"/>
                  </a:lnTo>
                  <a:lnTo>
                    <a:pt x="1178" y="211"/>
                  </a:lnTo>
                  <a:lnTo>
                    <a:pt x="1163" y="199"/>
                  </a:lnTo>
                  <a:lnTo>
                    <a:pt x="1163" y="199"/>
                  </a:lnTo>
                  <a:lnTo>
                    <a:pt x="1151" y="191"/>
                  </a:lnTo>
                  <a:lnTo>
                    <a:pt x="1151" y="191"/>
                  </a:lnTo>
                  <a:lnTo>
                    <a:pt x="1136" y="178"/>
                  </a:lnTo>
                  <a:lnTo>
                    <a:pt x="1119" y="166"/>
                  </a:lnTo>
                  <a:lnTo>
                    <a:pt x="1103" y="156"/>
                  </a:lnTo>
                  <a:lnTo>
                    <a:pt x="1085" y="145"/>
                  </a:lnTo>
                  <a:lnTo>
                    <a:pt x="1085" y="145"/>
                  </a:lnTo>
                  <a:lnTo>
                    <a:pt x="1034" y="122"/>
                  </a:lnTo>
                  <a:lnTo>
                    <a:pt x="986" y="101"/>
                  </a:lnTo>
                  <a:lnTo>
                    <a:pt x="939" y="82"/>
                  </a:lnTo>
                  <a:lnTo>
                    <a:pt x="894" y="68"/>
                  </a:lnTo>
                  <a:lnTo>
                    <a:pt x="851" y="56"/>
                  </a:lnTo>
                  <a:lnTo>
                    <a:pt x="829" y="50"/>
                  </a:lnTo>
                  <a:lnTo>
                    <a:pt x="808" y="46"/>
                  </a:lnTo>
                  <a:lnTo>
                    <a:pt x="788" y="43"/>
                  </a:lnTo>
                  <a:lnTo>
                    <a:pt x="767" y="40"/>
                  </a:lnTo>
                  <a:lnTo>
                    <a:pt x="746" y="38"/>
                  </a:lnTo>
                  <a:lnTo>
                    <a:pt x="727" y="37"/>
                  </a:lnTo>
                  <a:lnTo>
                    <a:pt x="723" y="36"/>
                  </a:lnTo>
                  <a:lnTo>
                    <a:pt x="722" y="38"/>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8" name="chenying0907 480"/>
            <p:cNvSpPr>
              <a:spLocks noEditPoints="1"/>
            </p:cNvSpPr>
            <p:nvPr/>
          </p:nvSpPr>
          <p:spPr bwMode="auto">
            <a:xfrm>
              <a:off x="6435726" y="3302000"/>
              <a:ext cx="271463" cy="298450"/>
            </a:xfrm>
            <a:custGeom>
              <a:avLst/>
              <a:gdLst/>
              <a:ahLst/>
              <a:cxnLst>
                <a:cxn ang="0">
                  <a:pos x="450" y="557"/>
                </a:cxn>
                <a:cxn ang="0">
                  <a:pos x="366" y="529"/>
                </a:cxn>
                <a:cxn ang="0">
                  <a:pos x="326" y="519"/>
                </a:cxn>
                <a:cxn ang="0">
                  <a:pos x="297" y="505"/>
                </a:cxn>
                <a:cxn ang="0">
                  <a:pos x="230" y="478"/>
                </a:cxn>
                <a:cxn ang="0">
                  <a:pos x="160" y="451"/>
                </a:cxn>
                <a:cxn ang="0">
                  <a:pos x="114" y="440"/>
                </a:cxn>
                <a:cxn ang="0">
                  <a:pos x="85" y="421"/>
                </a:cxn>
                <a:cxn ang="0">
                  <a:pos x="66" y="358"/>
                </a:cxn>
                <a:cxn ang="0">
                  <a:pos x="46" y="269"/>
                </a:cxn>
                <a:cxn ang="0">
                  <a:pos x="21" y="151"/>
                </a:cxn>
                <a:cxn ang="0">
                  <a:pos x="2" y="56"/>
                </a:cxn>
                <a:cxn ang="0">
                  <a:pos x="2" y="16"/>
                </a:cxn>
                <a:cxn ang="0">
                  <a:pos x="17" y="6"/>
                </a:cxn>
                <a:cxn ang="0">
                  <a:pos x="28" y="0"/>
                </a:cxn>
                <a:cxn ang="0">
                  <a:pos x="44" y="4"/>
                </a:cxn>
                <a:cxn ang="0">
                  <a:pos x="56" y="6"/>
                </a:cxn>
                <a:cxn ang="0">
                  <a:pos x="57" y="9"/>
                </a:cxn>
                <a:cxn ang="0">
                  <a:pos x="101" y="30"/>
                </a:cxn>
                <a:cxn ang="0">
                  <a:pos x="231" y="90"/>
                </a:cxn>
                <a:cxn ang="0">
                  <a:pos x="292" y="117"/>
                </a:cxn>
                <a:cxn ang="0">
                  <a:pos x="351" y="157"/>
                </a:cxn>
                <a:cxn ang="0">
                  <a:pos x="373" y="204"/>
                </a:cxn>
                <a:cxn ang="0">
                  <a:pos x="430" y="337"/>
                </a:cxn>
                <a:cxn ang="0">
                  <a:pos x="461" y="401"/>
                </a:cxn>
                <a:cxn ang="0">
                  <a:pos x="495" y="472"/>
                </a:cxn>
                <a:cxn ang="0">
                  <a:pos x="503" y="509"/>
                </a:cxn>
                <a:cxn ang="0">
                  <a:pos x="509" y="528"/>
                </a:cxn>
                <a:cxn ang="0">
                  <a:pos x="513" y="540"/>
                </a:cxn>
                <a:cxn ang="0">
                  <a:pos x="504" y="558"/>
                </a:cxn>
                <a:cxn ang="0">
                  <a:pos x="492" y="560"/>
                </a:cxn>
                <a:cxn ang="0">
                  <a:pos x="481" y="563"/>
                </a:cxn>
                <a:cxn ang="0">
                  <a:pos x="43" y="61"/>
                </a:cxn>
                <a:cxn ang="0">
                  <a:pos x="48" y="100"/>
                </a:cxn>
                <a:cxn ang="0">
                  <a:pos x="58" y="147"/>
                </a:cxn>
                <a:cxn ang="0">
                  <a:pos x="65" y="173"/>
                </a:cxn>
                <a:cxn ang="0">
                  <a:pos x="73" y="224"/>
                </a:cxn>
                <a:cxn ang="0">
                  <a:pos x="93" y="310"/>
                </a:cxn>
                <a:cxn ang="0">
                  <a:pos x="112" y="374"/>
                </a:cxn>
                <a:cxn ang="0">
                  <a:pos x="121" y="403"/>
                </a:cxn>
                <a:cxn ang="0">
                  <a:pos x="188" y="424"/>
                </a:cxn>
                <a:cxn ang="0">
                  <a:pos x="235" y="443"/>
                </a:cxn>
                <a:cxn ang="0">
                  <a:pos x="283" y="461"/>
                </a:cxn>
                <a:cxn ang="0">
                  <a:pos x="325" y="478"/>
                </a:cxn>
                <a:cxn ang="0">
                  <a:pos x="386" y="498"/>
                </a:cxn>
                <a:cxn ang="0">
                  <a:pos x="463" y="524"/>
                </a:cxn>
                <a:cxn ang="0">
                  <a:pos x="468" y="507"/>
                </a:cxn>
                <a:cxn ang="0">
                  <a:pos x="432" y="419"/>
                </a:cxn>
                <a:cxn ang="0">
                  <a:pos x="405" y="371"/>
                </a:cxn>
                <a:cxn ang="0">
                  <a:pos x="374" y="304"/>
                </a:cxn>
                <a:cxn ang="0">
                  <a:pos x="338" y="213"/>
                </a:cxn>
                <a:cxn ang="0">
                  <a:pos x="325" y="186"/>
                </a:cxn>
                <a:cxn ang="0">
                  <a:pos x="272" y="151"/>
                </a:cxn>
                <a:cxn ang="0">
                  <a:pos x="207" y="120"/>
                </a:cxn>
                <a:cxn ang="0">
                  <a:pos x="96" y="66"/>
                </a:cxn>
                <a:cxn ang="0">
                  <a:pos x="38" y="42"/>
                </a:cxn>
              </a:cxnLst>
              <a:rect l="0" t="0" r="r" b="b"/>
              <a:pathLst>
                <a:path w="513" h="563">
                  <a:moveTo>
                    <a:pt x="481" y="563"/>
                  </a:moveTo>
                  <a:lnTo>
                    <a:pt x="481" y="563"/>
                  </a:lnTo>
                  <a:lnTo>
                    <a:pt x="477" y="562"/>
                  </a:lnTo>
                  <a:lnTo>
                    <a:pt x="477" y="562"/>
                  </a:lnTo>
                  <a:lnTo>
                    <a:pt x="450" y="557"/>
                  </a:lnTo>
                  <a:lnTo>
                    <a:pt x="423" y="551"/>
                  </a:lnTo>
                  <a:lnTo>
                    <a:pt x="398" y="542"/>
                  </a:lnTo>
                  <a:lnTo>
                    <a:pt x="376" y="533"/>
                  </a:lnTo>
                  <a:lnTo>
                    <a:pt x="376" y="533"/>
                  </a:lnTo>
                  <a:lnTo>
                    <a:pt x="366" y="529"/>
                  </a:lnTo>
                  <a:lnTo>
                    <a:pt x="352" y="524"/>
                  </a:lnTo>
                  <a:lnTo>
                    <a:pt x="338" y="521"/>
                  </a:lnTo>
                  <a:lnTo>
                    <a:pt x="331" y="520"/>
                  </a:lnTo>
                  <a:lnTo>
                    <a:pt x="326" y="519"/>
                  </a:lnTo>
                  <a:lnTo>
                    <a:pt x="326" y="519"/>
                  </a:lnTo>
                  <a:lnTo>
                    <a:pt x="320" y="519"/>
                  </a:lnTo>
                  <a:lnTo>
                    <a:pt x="315" y="516"/>
                  </a:lnTo>
                  <a:lnTo>
                    <a:pt x="305" y="510"/>
                  </a:lnTo>
                  <a:lnTo>
                    <a:pt x="305" y="510"/>
                  </a:lnTo>
                  <a:lnTo>
                    <a:pt x="297" y="505"/>
                  </a:lnTo>
                  <a:lnTo>
                    <a:pt x="287" y="501"/>
                  </a:lnTo>
                  <a:lnTo>
                    <a:pt x="287" y="501"/>
                  </a:lnTo>
                  <a:lnTo>
                    <a:pt x="273" y="497"/>
                  </a:lnTo>
                  <a:lnTo>
                    <a:pt x="258" y="491"/>
                  </a:lnTo>
                  <a:lnTo>
                    <a:pt x="230" y="478"/>
                  </a:lnTo>
                  <a:lnTo>
                    <a:pt x="230" y="478"/>
                  </a:lnTo>
                  <a:lnTo>
                    <a:pt x="213" y="470"/>
                  </a:lnTo>
                  <a:lnTo>
                    <a:pt x="195" y="463"/>
                  </a:lnTo>
                  <a:lnTo>
                    <a:pt x="178" y="457"/>
                  </a:lnTo>
                  <a:lnTo>
                    <a:pt x="160" y="451"/>
                  </a:lnTo>
                  <a:lnTo>
                    <a:pt x="160" y="451"/>
                  </a:lnTo>
                  <a:lnTo>
                    <a:pt x="150" y="449"/>
                  </a:lnTo>
                  <a:lnTo>
                    <a:pt x="150" y="449"/>
                  </a:lnTo>
                  <a:lnTo>
                    <a:pt x="132" y="446"/>
                  </a:lnTo>
                  <a:lnTo>
                    <a:pt x="114" y="440"/>
                  </a:lnTo>
                  <a:lnTo>
                    <a:pt x="105" y="437"/>
                  </a:lnTo>
                  <a:lnTo>
                    <a:pt x="96" y="433"/>
                  </a:lnTo>
                  <a:lnTo>
                    <a:pt x="90" y="428"/>
                  </a:lnTo>
                  <a:lnTo>
                    <a:pt x="85" y="421"/>
                  </a:lnTo>
                  <a:lnTo>
                    <a:pt x="85" y="421"/>
                  </a:lnTo>
                  <a:lnTo>
                    <a:pt x="82" y="415"/>
                  </a:lnTo>
                  <a:lnTo>
                    <a:pt x="79" y="408"/>
                  </a:lnTo>
                  <a:lnTo>
                    <a:pt x="74" y="391"/>
                  </a:lnTo>
                  <a:lnTo>
                    <a:pt x="70" y="375"/>
                  </a:lnTo>
                  <a:lnTo>
                    <a:pt x="66" y="358"/>
                  </a:lnTo>
                  <a:lnTo>
                    <a:pt x="66" y="358"/>
                  </a:lnTo>
                  <a:lnTo>
                    <a:pt x="61" y="332"/>
                  </a:lnTo>
                  <a:lnTo>
                    <a:pt x="57" y="315"/>
                  </a:lnTo>
                  <a:lnTo>
                    <a:pt x="57" y="315"/>
                  </a:lnTo>
                  <a:lnTo>
                    <a:pt x="46" y="269"/>
                  </a:lnTo>
                  <a:lnTo>
                    <a:pt x="41" y="245"/>
                  </a:lnTo>
                  <a:lnTo>
                    <a:pt x="36" y="222"/>
                  </a:lnTo>
                  <a:lnTo>
                    <a:pt x="36" y="222"/>
                  </a:lnTo>
                  <a:lnTo>
                    <a:pt x="29" y="186"/>
                  </a:lnTo>
                  <a:lnTo>
                    <a:pt x="21" y="151"/>
                  </a:lnTo>
                  <a:lnTo>
                    <a:pt x="21" y="151"/>
                  </a:lnTo>
                  <a:lnTo>
                    <a:pt x="14" y="119"/>
                  </a:lnTo>
                  <a:lnTo>
                    <a:pt x="6" y="88"/>
                  </a:lnTo>
                  <a:lnTo>
                    <a:pt x="4" y="71"/>
                  </a:lnTo>
                  <a:lnTo>
                    <a:pt x="2" y="56"/>
                  </a:lnTo>
                  <a:lnTo>
                    <a:pt x="1" y="39"/>
                  </a:lnTo>
                  <a:lnTo>
                    <a:pt x="0" y="24"/>
                  </a:lnTo>
                  <a:lnTo>
                    <a:pt x="0" y="24"/>
                  </a:lnTo>
                  <a:lnTo>
                    <a:pt x="1" y="19"/>
                  </a:lnTo>
                  <a:lnTo>
                    <a:pt x="2" y="16"/>
                  </a:lnTo>
                  <a:lnTo>
                    <a:pt x="4" y="12"/>
                  </a:lnTo>
                  <a:lnTo>
                    <a:pt x="6" y="10"/>
                  </a:lnTo>
                  <a:lnTo>
                    <a:pt x="12" y="7"/>
                  </a:lnTo>
                  <a:lnTo>
                    <a:pt x="16" y="6"/>
                  </a:lnTo>
                  <a:lnTo>
                    <a:pt x="17" y="6"/>
                  </a:lnTo>
                  <a:lnTo>
                    <a:pt x="19" y="5"/>
                  </a:lnTo>
                  <a:lnTo>
                    <a:pt x="19" y="5"/>
                  </a:lnTo>
                  <a:lnTo>
                    <a:pt x="21" y="3"/>
                  </a:lnTo>
                  <a:lnTo>
                    <a:pt x="25" y="1"/>
                  </a:lnTo>
                  <a:lnTo>
                    <a:pt x="28" y="0"/>
                  </a:lnTo>
                  <a:lnTo>
                    <a:pt x="32" y="0"/>
                  </a:lnTo>
                  <a:lnTo>
                    <a:pt x="32" y="0"/>
                  </a:lnTo>
                  <a:lnTo>
                    <a:pt x="35" y="0"/>
                  </a:lnTo>
                  <a:lnTo>
                    <a:pt x="39" y="2"/>
                  </a:lnTo>
                  <a:lnTo>
                    <a:pt x="44" y="4"/>
                  </a:lnTo>
                  <a:lnTo>
                    <a:pt x="47" y="8"/>
                  </a:lnTo>
                  <a:lnTo>
                    <a:pt x="56" y="2"/>
                  </a:lnTo>
                  <a:lnTo>
                    <a:pt x="56" y="2"/>
                  </a:lnTo>
                  <a:lnTo>
                    <a:pt x="57" y="3"/>
                  </a:lnTo>
                  <a:lnTo>
                    <a:pt x="56" y="6"/>
                  </a:lnTo>
                  <a:lnTo>
                    <a:pt x="56" y="6"/>
                  </a:lnTo>
                  <a:lnTo>
                    <a:pt x="54" y="8"/>
                  </a:lnTo>
                  <a:lnTo>
                    <a:pt x="53" y="8"/>
                  </a:lnTo>
                  <a:lnTo>
                    <a:pt x="53" y="8"/>
                  </a:lnTo>
                  <a:lnTo>
                    <a:pt x="57" y="9"/>
                  </a:lnTo>
                  <a:lnTo>
                    <a:pt x="73" y="16"/>
                  </a:lnTo>
                  <a:lnTo>
                    <a:pt x="73" y="16"/>
                  </a:lnTo>
                  <a:lnTo>
                    <a:pt x="87" y="23"/>
                  </a:lnTo>
                  <a:lnTo>
                    <a:pt x="101" y="30"/>
                  </a:lnTo>
                  <a:lnTo>
                    <a:pt x="101" y="30"/>
                  </a:lnTo>
                  <a:lnTo>
                    <a:pt x="126" y="42"/>
                  </a:lnTo>
                  <a:lnTo>
                    <a:pt x="150" y="53"/>
                  </a:lnTo>
                  <a:lnTo>
                    <a:pt x="150" y="53"/>
                  </a:lnTo>
                  <a:lnTo>
                    <a:pt x="190" y="71"/>
                  </a:lnTo>
                  <a:lnTo>
                    <a:pt x="231" y="90"/>
                  </a:lnTo>
                  <a:lnTo>
                    <a:pt x="231" y="90"/>
                  </a:lnTo>
                  <a:lnTo>
                    <a:pt x="245" y="97"/>
                  </a:lnTo>
                  <a:lnTo>
                    <a:pt x="262" y="104"/>
                  </a:lnTo>
                  <a:lnTo>
                    <a:pt x="262" y="104"/>
                  </a:lnTo>
                  <a:lnTo>
                    <a:pt x="292" y="117"/>
                  </a:lnTo>
                  <a:lnTo>
                    <a:pt x="307" y="125"/>
                  </a:lnTo>
                  <a:lnTo>
                    <a:pt x="321" y="133"/>
                  </a:lnTo>
                  <a:lnTo>
                    <a:pt x="335" y="142"/>
                  </a:lnTo>
                  <a:lnTo>
                    <a:pt x="346" y="152"/>
                  </a:lnTo>
                  <a:lnTo>
                    <a:pt x="351" y="157"/>
                  </a:lnTo>
                  <a:lnTo>
                    <a:pt x="356" y="163"/>
                  </a:lnTo>
                  <a:lnTo>
                    <a:pt x="359" y="169"/>
                  </a:lnTo>
                  <a:lnTo>
                    <a:pt x="362" y="176"/>
                  </a:lnTo>
                  <a:lnTo>
                    <a:pt x="373" y="204"/>
                  </a:lnTo>
                  <a:lnTo>
                    <a:pt x="373" y="204"/>
                  </a:lnTo>
                  <a:lnTo>
                    <a:pt x="404" y="282"/>
                  </a:lnTo>
                  <a:lnTo>
                    <a:pt x="404" y="282"/>
                  </a:lnTo>
                  <a:lnTo>
                    <a:pt x="410" y="296"/>
                  </a:lnTo>
                  <a:lnTo>
                    <a:pt x="416" y="310"/>
                  </a:lnTo>
                  <a:lnTo>
                    <a:pt x="430" y="337"/>
                  </a:lnTo>
                  <a:lnTo>
                    <a:pt x="430" y="337"/>
                  </a:lnTo>
                  <a:lnTo>
                    <a:pt x="441" y="358"/>
                  </a:lnTo>
                  <a:lnTo>
                    <a:pt x="452" y="381"/>
                  </a:lnTo>
                  <a:lnTo>
                    <a:pt x="452" y="381"/>
                  </a:lnTo>
                  <a:lnTo>
                    <a:pt x="461" y="401"/>
                  </a:lnTo>
                  <a:lnTo>
                    <a:pt x="471" y="420"/>
                  </a:lnTo>
                  <a:lnTo>
                    <a:pt x="471" y="420"/>
                  </a:lnTo>
                  <a:lnTo>
                    <a:pt x="484" y="445"/>
                  </a:lnTo>
                  <a:lnTo>
                    <a:pt x="490" y="459"/>
                  </a:lnTo>
                  <a:lnTo>
                    <a:pt x="495" y="472"/>
                  </a:lnTo>
                  <a:lnTo>
                    <a:pt x="495" y="472"/>
                  </a:lnTo>
                  <a:lnTo>
                    <a:pt x="499" y="484"/>
                  </a:lnTo>
                  <a:lnTo>
                    <a:pt x="501" y="497"/>
                  </a:lnTo>
                  <a:lnTo>
                    <a:pt x="501" y="497"/>
                  </a:lnTo>
                  <a:lnTo>
                    <a:pt x="503" y="509"/>
                  </a:lnTo>
                  <a:lnTo>
                    <a:pt x="507" y="522"/>
                  </a:lnTo>
                  <a:lnTo>
                    <a:pt x="507" y="522"/>
                  </a:lnTo>
                  <a:lnTo>
                    <a:pt x="509" y="527"/>
                  </a:lnTo>
                  <a:lnTo>
                    <a:pt x="509" y="527"/>
                  </a:lnTo>
                  <a:lnTo>
                    <a:pt x="509" y="528"/>
                  </a:lnTo>
                  <a:lnTo>
                    <a:pt x="508" y="529"/>
                  </a:lnTo>
                  <a:lnTo>
                    <a:pt x="508" y="529"/>
                  </a:lnTo>
                  <a:lnTo>
                    <a:pt x="510" y="532"/>
                  </a:lnTo>
                  <a:lnTo>
                    <a:pt x="512" y="535"/>
                  </a:lnTo>
                  <a:lnTo>
                    <a:pt x="513" y="540"/>
                  </a:lnTo>
                  <a:lnTo>
                    <a:pt x="513" y="545"/>
                  </a:lnTo>
                  <a:lnTo>
                    <a:pt x="512" y="549"/>
                  </a:lnTo>
                  <a:lnTo>
                    <a:pt x="512" y="549"/>
                  </a:lnTo>
                  <a:lnTo>
                    <a:pt x="508" y="554"/>
                  </a:lnTo>
                  <a:lnTo>
                    <a:pt x="504" y="558"/>
                  </a:lnTo>
                  <a:lnTo>
                    <a:pt x="499" y="560"/>
                  </a:lnTo>
                  <a:lnTo>
                    <a:pt x="495" y="561"/>
                  </a:lnTo>
                  <a:lnTo>
                    <a:pt x="495" y="561"/>
                  </a:lnTo>
                  <a:lnTo>
                    <a:pt x="495" y="561"/>
                  </a:lnTo>
                  <a:lnTo>
                    <a:pt x="492" y="560"/>
                  </a:lnTo>
                  <a:lnTo>
                    <a:pt x="490" y="560"/>
                  </a:lnTo>
                  <a:lnTo>
                    <a:pt x="489" y="561"/>
                  </a:lnTo>
                  <a:lnTo>
                    <a:pt x="489" y="561"/>
                  </a:lnTo>
                  <a:lnTo>
                    <a:pt x="485" y="562"/>
                  </a:lnTo>
                  <a:lnTo>
                    <a:pt x="481" y="563"/>
                  </a:lnTo>
                  <a:lnTo>
                    <a:pt x="481" y="563"/>
                  </a:lnTo>
                  <a:close/>
                  <a:moveTo>
                    <a:pt x="41" y="52"/>
                  </a:moveTo>
                  <a:lnTo>
                    <a:pt x="41" y="52"/>
                  </a:lnTo>
                  <a:lnTo>
                    <a:pt x="43" y="61"/>
                  </a:lnTo>
                  <a:lnTo>
                    <a:pt x="43" y="61"/>
                  </a:lnTo>
                  <a:lnTo>
                    <a:pt x="46" y="75"/>
                  </a:lnTo>
                  <a:lnTo>
                    <a:pt x="46" y="75"/>
                  </a:lnTo>
                  <a:lnTo>
                    <a:pt x="47" y="88"/>
                  </a:lnTo>
                  <a:lnTo>
                    <a:pt x="48" y="100"/>
                  </a:lnTo>
                  <a:lnTo>
                    <a:pt x="48" y="100"/>
                  </a:lnTo>
                  <a:lnTo>
                    <a:pt x="50" y="115"/>
                  </a:lnTo>
                  <a:lnTo>
                    <a:pt x="52" y="129"/>
                  </a:lnTo>
                  <a:lnTo>
                    <a:pt x="52" y="129"/>
                  </a:lnTo>
                  <a:lnTo>
                    <a:pt x="55" y="137"/>
                  </a:lnTo>
                  <a:lnTo>
                    <a:pt x="58" y="147"/>
                  </a:lnTo>
                  <a:lnTo>
                    <a:pt x="58" y="147"/>
                  </a:lnTo>
                  <a:lnTo>
                    <a:pt x="62" y="160"/>
                  </a:lnTo>
                  <a:lnTo>
                    <a:pt x="64" y="166"/>
                  </a:lnTo>
                  <a:lnTo>
                    <a:pt x="65" y="173"/>
                  </a:lnTo>
                  <a:lnTo>
                    <a:pt x="65" y="173"/>
                  </a:lnTo>
                  <a:lnTo>
                    <a:pt x="65" y="183"/>
                  </a:lnTo>
                  <a:lnTo>
                    <a:pt x="67" y="197"/>
                  </a:lnTo>
                  <a:lnTo>
                    <a:pt x="69" y="212"/>
                  </a:lnTo>
                  <a:lnTo>
                    <a:pt x="73" y="224"/>
                  </a:lnTo>
                  <a:lnTo>
                    <a:pt x="73" y="224"/>
                  </a:lnTo>
                  <a:lnTo>
                    <a:pt x="78" y="239"/>
                  </a:lnTo>
                  <a:lnTo>
                    <a:pt x="82" y="254"/>
                  </a:lnTo>
                  <a:lnTo>
                    <a:pt x="88" y="284"/>
                  </a:lnTo>
                  <a:lnTo>
                    <a:pt x="88" y="284"/>
                  </a:lnTo>
                  <a:lnTo>
                    <a:pt x="93" y="310"/>
                  </a:lnTo>
                  <a:lnTo>
                    <a:pt x="100" y="336"/>
                  </a:lnTo>
                  <a:lnTo>
                    <a:pt x="100" y="336"/>
                  </a:lnTo>
                  <a:lnTo>
                    <a:pt x="105" y="349"/>
                  </a:lnTo>
                  <a:lnTo>
                    <a:pt x="105" y="349"/>
                  </a:lnTo>
                  <a:lnTo>
                    <a:pt x="112" y="374"/>
                  </a:lnTo>
                  <a:lnTo>
                    <a:pt x="115" y="386"/>
                  </a:lnTo>
                  <a:lnTo>
                    <a:pt x="118" y="399"/>
                  </a:lnTo>
                  <a:lnTo>
                    <a:pt x="118" y="402"/>
                  </a:lnTo>
                  <a:lnTo>
                    <a:pt x="121" y="403"/>
                  </a:lnTo>
                  <a:lnTo>
                    <a:pt x="121" y="403"/>
                  </a:lnTo>
                  <a:lnTo>
                    <a:pt x="132" y="408"/>
                  </a:lnTo>
                  <a:lnTo>
                    <a:pt x="145" y="412"/>
                  </a:lnTo>
                  <a:lnTo>
                    <a:pt x="170" y="418"/>
                  </a:lnTo>
                  <a:lnTo>
                    <a:pt x="170" y="418"/>
                  </a:lnTo>
                  <a:lnTo>
                    <a:pt x="188" y="424"/>
                  </a:lnTo>
                  <a:lnTo>
                    <a:pt x="206" y="430"/>
                  </a:lnTo>
                  <a:lnTo>
                    <a:pt x="206" y="430"/>
                  </a:lnTo>
                  <a:lnTo>
                    <a:pt x="221" y="436"/>
                  </a:lnTo>
                  <a:lnTo>
                    <a:pt x="235" y="443"/>
                  </a:lnTo>
                  <a:lnTo>
                    <a:pt x="235" y="443"/>
                  </a:lnTo>
                  <a:lnTo>
                    <a:pt x="259" y="453"/>
                  </a:lnTo>
                  <a:lnTo>
                    <a:pt x="259" y="453"/>
                  </a:lnTo>
                  <a:lnTo>
                    <a:pt x="271" y="458"/>
                  </a:lnTo>
                  <a:lnTo>
                    <a:pt x="283" y="461"/>
                  </a:lnTo>
                  <a:lnTo>
                    <a:pt x="283" y="461"/>
                  </a:lnTo>
                  <a:lnTo>
                    <a:pt x="301" y="466"/>
                  </a:lnTo>
                  <a:lnTo>
                    <a:pt x="308" y="469"/>
                  </a:lnTo>
                  <a:lnTo>
                    <a:pt x="315" y="472"/>
                  </a:lnTo>
                  <a:lnTo>
                    <a:pt x="315" y="472"/>
                  </a:lnTo>
                  <a:lnTo>
                    <a:pt x="325" y="478"/>
                  </a:lnTo>
                  <a:lnTo>
                    <a:pt x="335" y="482"/>
                  </a:lnTo>
                  <a:lnTo>
                    <a:pt x="356" y="489"/>
                  </a:lnTo>
                  <a:lnTo>
                    <a:pt x="356" y="489"/>
                  </a:lnTo>
                  <a:lnTo>
                    <a:pt x="371" y="493"/>
                  </a:lnTo>
                  <a:lnTo>
                    <a:pt x="386" y="498"/>
                  </a:lnTo>
                  <a:lnTo>
                    <a:pt x="386" y="498"/>
                  </a:lnTo>
                  <a:lnTo>
                    <a:pt x="406" y="507"/>
                  </a:lnTo>
                  <a:lnTo>
                    <a:pt x="427" y="514"/>
                  </a:lnTo>
                  <a:lnTo>
                    <a:pt x="446" y="520"/>
                  </a:lnTo>
                  <a:lnTo>
                    <a:pt x="463" y="524"/>
                  </a:lnTo>
                  <a:lnTo>
                    <a:pt x="471" y="525"/>
                  </a:lnTo>
                  <a:lnTo>
                    <a:pt x="470" y="516"/>
                  </a:lnTo>
                  <a:lnTo>
                    <a:pt x="470" y="516"/>
                  </a:lnTo>
                  <a:lnTo>
                    <a:pt x="468" y="507"/>
                  </a:lnTo>
                  <a:lnTo>
                    <a:pt x="468" y="507"/>
                  </a:lnTo>
                  <a:lnTo>
                    <a:pt x="465" y="496"/>
                  </a:lnTo>
                  <a:lnTo>
                    <a:pt x="462" y="484"/>
                  </a:lnTo>
                  <a:lnTo>
                    <a:pt x="453" y="463"/>
                  </a:lnTo>
                  <a:lnTo>
                    <a:pt x="442" y="441"/>
                  </a:lnTo>
                  <a:lnTo>
                    <a:pt x="432" y="419"/>
                  </a:lnTo>
                  <a:lnTo>
                    <a:pt x="432" y="419"/>
                  </a:lnTo>
                  <a:lnTo>
                    <a:pt x="422" y="400"/>
                  </a:lnTo>
                  <a:lnTo>
                    <a:pt x="422" y="400"/>
                  </a:lnTo>
                  <a:lnTo>
                    <a:pt x="413" y="385"/>
                  </a:lnTo>
                  <a:lnTo>
                    <a:pt x="405" y="371"/>
                  </a:lnTo>
                  <a:lnTo>
                    <a:pt x="405" y="371"/>
                  </a:lnTo>
                  <a:lnTo>
                    <a:pt x="391" y="344"/>
                  </a:lnTo>
                  <a:lnTo>
                    <a:pt x="384" y="332"/>
                  </a:lnTo>
                  <a:lnTo>
                    <a:pt x="379" y="317"/>
                  </a:lnTo>
                  <a:lnTo>
                    <a:pt x="374" y="304"/>
                  </a:lnTo>
                  <a:lnTo>
                    <a:pt x="374" y="304"/>
                  </a:lnTo>
                  <a:lnTo>
                    <a:pt x="367" y="280"/>
                  </a:lnTo>
                  <a:lnTo>
                    <a:pt x="359" y="257"/>
                  </a:lnTo>
                  <a:lnTo>
                    <a:pt x="349" y="234"/>
                  </a:lnTo>
                  <a:lnTo>
                    <a:pt x="338" y="213"/>
                  </a:lnTo>
                  <a:lnTo>
                    <a:pt x="338" y="213"/>
                  </a:lnTo>
                  <a:lnTo>
                    <a:pt x="332" y="201"/>
                  </a:lnTo>
                  <a:lnTo>
                    <a:pt x="332" y="201"/>
                  </a:lnTo>
                  <a:lnTo>
                    <a:pt x="329" y="193"/>
                  </a:lnTo>
                  <a:lnTo>
                    <a:pt x="325" y="186"/>
                  </a:lnTo>
                  <a:lnTo>
                    <a:pt x="318" y="179"/>
                  </a:lnTo>
                  <a:lnTo>
                    <a:pt x="310" y="171"/>
                  </a:lnTo>
                  <a:lnTo>
                    <a:pt x="310" y="171"/>
                  </a:lnTo>
                  <a:lnTo>
                    <a:pt x="292" y="161"/>
                  </a:lnTo>
                  <a:lnTo>
                    <a:pt x="272" y="151"/>
                  </a:lnTo>
                  <a:lnTo>
                    <a:pt x="266" y="147"/>
                  </a:lnTo>
                  <a:lnTo>
                    <a:pt x="266" y="147"/>
                  </a:lnTo>
                  <a:lnTo>
                    <a:pt x="236" y="132"/>
                  </a:lnTo>
                  <a:lnTo>
                    <a:pt x="207" y="120"/>
                  </a:lnTo>
                  <a:lnTo>
                    <a:pt x="207" y="120"/>
                  </a:lnTo>
                  <a:lnTo>
                    <a:pt x="168" y="102"/>
                  </a:lnTo>
                  <a:lnTo>
                    <a:pt x="168" y="102"/>
                  </a:lnTo>
                  <a:lnTo>
                    <a:pt x="125" y="81"/>
                  </a:lnTo>
                  <a:lnTo>
                    <a:pt x="125" y="81"/>
                  </a:lnTo>
                  <a:lnTo>
                    <a:pt x="96" y="66"/>
                  </a:lnTo>
                  <a:lnTo>
                    <a:pt x="65" y="52"/>
                  </a:lnTo>
                  <a:lnTo>
                    <a:pt x="65" y="52"/>
                  </a:lnTo>
                  <a:lnTo>
                    <a:pt x="56" y="48"/>
                  </a:lnTo>
                  <a:lnTo>
                    <a:pt x="47" y="45"/>
                  </a:lnTo>
                  <a:lnTo>
                    <a:pt x="38" y="42"/>
                  </a:lnTo>
                  <a:lnTo>
                    <a:pt x="41" y="5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9" name="chenying0907 481"/>
            <p:cNvSpPr>
              <a:spLocks noEditPoints="1"/>
            </p:cNvSpPr>
            <p:nvPr/>
          </p:nvSpPr>
          <p:spPr bwMode="auto">
            <a:xfrm>
              <a:off x="6511926" y="3416300"/>
              <a:ext cx="96838" cy="87313"/>
            </a:xfrm>
            <a:custGeom>
              <a:avLst/>
              <a:gdLst/>
              <a:ahLst/>
              <a:cxnLst>
                <a:cxn ang="0">
                  <a:pos x="97" y="165"/>
                </a:cxn>
                <a:cxn ang="0">
                  <a:pos x="87" y="164"/>
                </a:cxn>
                <a:cxn ang="0">
                  <a:pos x="81" y="163"/>
                </a:cxn>
                <a:cxn ang="0">
                  <a:pos x="60" y="156"/>
                </a:cxn>
                <a:cxn ang="0">
                  <a:pos x="31" y="139"/>
                </a:cxn>
                <a:cxn ang="0">
                  <a:pos x="10" y="118"/>
                </a:cxn>
                <a:cxn ang="0">
                  <a:pos x="4" y="105"/>
                </a:cxn>
                <a:cxn ang="0">
                  <a:pos x="0" y="85"/>
                </a:cxn>
                <a:cxn ang="0">
                  <a:pos x="2" y="64"/>
                </a:cxn>
                <a:cxn ang="0">
                  <a:pos x="8" y="48"/>
                </a:cxn>
                <a:cxn ang="0">
                  <a:pos x="27" y="26"/>
                </a:cxn>
                <a:cxn ang="0">
                  <a:pos x="47" y="8"/>
                </a:cxn>
                <a:cxn ang="0">
                  <a:pos x="68" y="1"/>
                </a:cxn>
                <a:cxn ang="0">
                  <a:pos x="88" y="1"/>
                </a:cxn>
                <a:cxn ang="0">
                  <a:pos x="120" y="8"/>
                </a:cxn>
                <a:cxn ang="0">
                  <a:pos x="136" y="17"/>
                </a:cxn>
                <a:cxn ang="0">
                  <a:pos x="159" y="38"/>
                </a:cxn>
                <a:cxn ang="0">
                  <a:pos x="175" y="62"/>
                </a:cxn>
                <a:cxn ang="0">
                  <a:pos x="182" y="78"/>
                </a:cxn>
                <a:cxn ang="0">
                  <a:pos x="185" y="106"/>
                </a:cxn>
                <a:cxn ang="0">
                  <a:pos x="183" y="132"/>
                </a:cxn>
                <a:cxn ang="0">
                  <a:pos x="176" y="146"/>
                </a:cxn>
                <a:cxn ang="0">
                  <a:pos x="165" y="155"/>
                </a:cxn>
                <a:cxn ang="0">
                  <a:pos x="134" y="164"/>
                </a:cxn>
                <a:cxn ang="0">
                  <a:pos x="110" y="165"/>
                </a:cxn>
                <a:cxn ang="0">
                  <a:pos x="75" y="39"/>
                </a:cxn>
                <a:cxn ang="0">
                  <a:pos x="59" y="46"/>
                </a:cxn>
                <a:cxn ang="0">
                  <a:pos x="43" y="64"/>
                </a:cxn>
                <a:cxn ang="0">
                  <a:pos x="37" y="79"/>
                </a:cxn>
                <a:cxn ang="0">
                  <a:pos x="39" y="96"/>
                </a:cxn>
                <a:cxn ang="0">
                  <a:pos x="55" y="113"/>
                </a:cxn>
                <a:cxn ang="0">
                  <a:pos x="77" y="125"/>
                </a:cxn>
                <a:cxn ang="0">
                  <a:pos x="94" y="129"/>
                </a:cxn>
                <a:cxn ang="0">
                  <a:pos x="102" y="129"/>
                </a:cxn>
                <a:cxn ang="0">
                  <a:pos x="131" y="129"/>
                </a:cxn>
                <a:cxn ang="0">
                  <a:pos x="142" y="126"/>
                </a:cxn>
                <a:cxn ang="0">
                  <a:pos x="149" y="119"/>
                </a:cxn>
                <a:cxn ang="0">
                  <a:pos x="147" y="97"/>
                </a:cxn>
                <a:cxn ang="0">
                  <a:pos x="145" y="86"/>
                </a:cxn>
                <a:cxn ang="0">
                  <a:pos x="132" y="65"/>
                </a:cxn>
                <a:cxn ang="0">
                  <a:pos x="118" y="52"/>
                </a:cxn>
                <a:cxn ang="0">
                  <a:pos x="101" y="41"/>
                </a:cxn>
                <a:cxn ang="0">
                  <a:pos x="84" y="38"/>
                </a:cxn>
              </a:cxnLst>
              <a:rect l="0" t="0" r="r" b="b"/>
              <a:pathLst>
                <a:path w="185" h="165">
                  <a:moveTo>
                    <a:pt x="110" y="165"/>
                  </a:moveTo>
                  <a:lnTo>
                    <a:pt x="110" y="165"/>
                  </a:lnTo>
                  <a:lnTo>
                    <a:pt x="97" y="165"/>
                  </a:lnTo>
                  <a:lnTo>
                    <a:pt x="91" y="165"/>
                  </a:lnTo>
                  <a:lnTo>
                    <a:pt x="91" y="165"/>
                  </a:lnTo>
                  <a:lnTo>
                    <a:pt x="87" y="164"/>
                  </a:lnTo>
                  <a:lnTo>
                    <a:pt x="82" y="163"/>
                  </a:lnTo>
                  <a:lnTo>
                    <a:pt x="82" y="163"/>
                  </a:lnTo>
                  <a:lnTo>
                    <a:pt x="81" y="163"/>
                  </a:lnTo>
                  <a:lnTo>
                    <a:pt x="81" y="163"/>
                  </a:lnTo>
                  <a:lnTo>
                    <a:pt x="70" y="160"/>
                  </a:lnTo>
                  <a:lnTo>
                    <a:pt x="60" y="156"/>
                  </a:lnTo>
                  <a:lnTo>
                    <a:pt x="49" y="152"/>
                  </a:lnTo>
                  <a:lnTo>
                    <a:pt x="39" y="146"/>
                  </a:lnTo>
                  <a:lnTo>
                    <a:pt x="31" y="139"/>
                  </a:lnTo>
                  <a:lnTo>
                    <a:pt x="22" y="133"/>
                  </a:lnTo>
                  <a:lnTo>
                    <a:pt x="16" y="126"/>
                  </a:lnTo>
                  <a:lnTo>
                    <a:pt x="10" y="118"/>
                  </a:lnTo>
                  <a:lnTo>
                    <a:pt x="10" y="118"/>
                  </a:lnTo>
                  <a:lnTo>
                    <a:pt x="7" y="111"/>
                  </a:lnTo>
                  <a:lnTo>
                    <a:pt x="4" y="105"/>
                  </a:lnTo>
                  <a:lnTo>
                    <a:pt x="2" y="99"/>
                  </a:lnTo>
                  <a:lnTo>
                    <a:pt x="1" y="92"/>
                  </a:lnTo>
                  <a:lnTo>
                    <a:pt x="0" y="85"/>
                  </a:lnTo>
                  <a:lnTo>
                    <a:pt x="0" y="78"/>
                  </a:lnTo>
                  <a:lnTo>
                    <a:pt x="1" y="71"/>
                  </a:lnTo>
                  <a:lnTo>
                    <a:pt x="2" y="64"/>
                  </a:lnTo>
                  <a:lnTo>
                    <a:pt x="2" y="64"/>
                  </a:lnTo>
                  <a:lnTo>
                    <a:pt x="5" y="56"/>
                  </a:lnTo>
                  <a:lnTo>
                    <a:pt x="8" y="48"/>
                  </a:lnTo>
                  <a:lnTo>
                    <a:pt x="13" y="40"/>
                  </a:lnTo>
                  <a:lnTo>
                    <a:pt x="19" y="33"/>
                  </a:lnTo>
                  <a:lnTo>
                    <a:pt x="27" y="26"/>
                  </a:lnTo>
                  <a:lnTo>
                    <a:pt x="33" y="19"/>
                  </a:lnTo>
                  <a:lnTo>
                    <a:pt x="47" y="8"/>
                  </a:lnTo>
                  <a:lnTo>
                    <a:pt x="47" y="8"/>
                  </a:lnTo>
                  <a:lnTo>
                    <a:pt x="53" y="5"/>
                  </a:lnTo>
                  <a:lnTo>
                    <a:pt x="61" y="2"/>
                  </a:lnTo>
                  <a:lnTo>
                    <a:pt x="68" y="1"/>
                  </a:lnTo>
                  <a:lnTo>
                    <a:pt x="77" y="0"/>
                  </a:lnTo>
                  <a:lnTo>
                    <a:pt x="77" y="0"/>
                  </a:lnTo>
                  <a:lnTo>
                    <a:pt x="88" y="1"/>
                  </a:lnTo>
                  <a:lnTo>
                    <a:pt x="98" y="3"/>
                  </a:lnTo>
                  <a:lnTo>
                    <a:pt x="108" y="5"/>
                  </a:lnTo>
                  <a:lnTo>
                    <a:pt x="120" y="8"/>
                  </a:lnTo>
                  <a:lnTo>
                    <a:pt x="120" y="8"/>
                  </a:lnTo>
                  <a:lnTo>
                    <a:pt x="128" y="12"/>
                  </a:lnTo>
                  <a:lnTo>
                    <a:pt x="136" y="17"/>
                  </a:lnTo>
                  <a:lnTo>
                    <a:pt x="144" y="24"/>
                  </a:lnTo>
                  <a:lnTo>
                    <a:pt x="152" y="31"/>
                  </a:lnTo>
                  <a:lnTo>
                    <a:pt x="159" y="38"/>
                  </a:lnTo>
                  <a:lnTo>
                    <a:pt x="166" y="46"/>
                  </a:lnTo>
                  <a:lnTo>
                    <a:pt x="171" y="54"/>
                  </a:lnTo>
                  <a:lnTo>
                    <a:pt x="175" y="62"/>
                  </a:lnTo>
                  <a:lnTo>
                    <a:pt x="175" y="62"/>
                  </a:lnTo>
                  <a:lnTo>
                    <a:pt x="178" y="69"/>
                  </a:lnTo>
                  <a:lnTo>
                    <a:pt x="182" y="78"/>
                  </a:lnTo>
                  <a:lnTo>
                    <a:pt x="184" y="88"/>
                  </a:lnTo>
                  <a:lnTo>
                    <a:pt x="185" y="97"/>
                  </a:lnTo>
                  <a:lnTo>
                    <a:pt x="185" y="106"/>
                  </a:lnTo>
                  <a:lnTo>
                    <a:pt x="185" y="116"/>
                  </a:lnTo>
                  <a:lnTo>
                    <a:pt x="183" y="132"/>
                  </a:lnTo>
                  <a:lnTo>
                    <a:pt x="183" y="132"/>
                  </a:lnTo>
                  <a:lnTo>
                    <a:pt x="182" y="137"/>
                  </a:lnTo>
                  <a:lnTo>
                    <a:pt x="178" y="141"/>
                  </a:lnTo>
                  <a:lnTo>
                    <a:pt x="176" y="146"/>
                  </a:lnTo>
                  <a:lnTo>
                    <a:pt x="173" y="150"/>
                  </a:lnTo>
                  <a:lnTo>
                    <a:pt x="169" y="153"/>
                  </a:lnTo>
                  <a:lnTo>
                    <a:pt x="165" y="155"/>
                  </a:lnTo>
                  <a:lnTo>
                    <a:pt x="156" y="160"/>
                  </a:lnTo>
                  <a:lnTo>
                    <a:pt x="145" y="162"/>
                  </a:lnTo>
                  <a:lnTo>
                    <a:pt x="134" y="164"/>
                  </a:lnTo>
                  <a:lnTo>
                    <a:pt x="123" y="165"/>
                  </a:lnTo>
                  <a:lnTo>
                    <a:pt x="110" y="165"/>
                  </a:lnTo>
                  <a:lnTo>
                    <a:pt x="110" y="165"/>
                  </a:lnTo>
                  <a:close/>
                  <a:moveTo>
                    <a:pt x="84" y="38"/>
                  </a:moveTo>
                  <a:lnTo>
                    <a:pt x="84" y="38"/>
                  </a:lnTo>
                  <a:lnTo>
                    <a:pt x="75" y="39"/>
                  </a:lnTo>
                  <a:lnTo>
                    <a:pt x="70" y="40"/>
                  </a:lnTo>
                  <a:lnTo>
                    <a:pt x="65" y="43"/>
                  </a:lnTo>
                  <a:lnTo>
                    <a:pt x="59" y="46"/>
                  </a:lnTo>
                  <a:lnTo>
                    <a:pt x="53" y="50"/>
                  </a:lnTo>
                  <a:lnTo>
                    <a:pt x="48" y="57"/>
                  </a:lnTo>
                  <a:lnTo>
                    <a:pt x="43" y="64"/>
                  </a:lnTo>
                  <a:lnTo>
                    <a:pt x="43" y="64"/>
                  </a:lnTo>
                  <a:lnTo>
                    <a:pt x="39" y="72"/>
                  </a:lnTo>
                  <a:lnTo>
                    <a:pt x="37" y="79"/>
                  </a:lnTo>
                  <a:lnTo>
                    <a:pt x="37" y="88"/>
                  </a:lnTo>
                  <a:lnTo>
                    <a:pt x="39" y="96"/>
                  </a:lnTo>
                  <a:lnTo>
                    <a:pt x="39" y="96"/>
                  </a:lnTo>
                  <a:lnTo>
                    <a:pt x="43" y="102"/>
                  </a:lnTo>
                  <a:lnTo>
                    <a:pt x="48" y="108"/>
                  </a:lnTo>
                  <a:lnTo>
                    <a:pt x="55" y="113"/>
                  </a:lnTo>
                  <a:lnTo>
                    <a:pt x="62" y="118"/>
                  </a:lnTo>
                  <a:lnTo>
                    <a:pt x="70" y="122"/>
                  </a:lnTo>
                  <a:lnTo>
                    <a:pt x="77" y="125"/>
                  </a:lnTo>
                  <a:lnTo>
                    <a:pt x="86" y="127"/>
                  </a:lnTo>
                  <a:lnTo>
                    <a:pt x="93" y="129"/>
                  </a:lnTo>
                  <a:lnTo>
                    <a:pt x="94" y="129"/>
                  </a:lnTo>
                  <a:lnTo>
                    <a:pt x="94" y="129"/>
                  </a:lnTo>
                  <a:lnTo>
                    <a:pt x="102" y="129"/>
                  </a:lnTo>
                  <a:lnTo>
                    <a:pt x="102" y="129"/>
                  </a:lnTo>
                  <a:lnTo>
                    <a:pt x="118" y="130"/>
                  </a:lnTo>
                  <a:lnTo>
                    <a:pt x="118" y="130"/>
                  </a:lnTo>
                  <a:lnTo>
                    <a:pt x="131" y="129"/>
                  </a:lnTo>
                  <a:lnTo>
                    <a:pt x="137" y="128"/>
                  </a:lnTo>
                  <a:lnTo>
                    <a:pt x="142" y="126"/>
                  </a:lnTo>
                  <a:lnTo>
                    <a:pt x="142" y="126"/>
                  </a:lnTo>
                  <a:lnTo>
                    <a:pt x="145" y="124"/>
                  </a:lnTo>
                  <a:lnTo>
                    <a:pt x="147" y="122"/>
                  </a:lnTo>
                  <a:lnTo>
                    <a:pt x="149" y="119"/>
                  </a:lnTo>
                  <a:lnTo>
                    <a:pt x="149" y="116"/>
                  </a:lnTo>
                  <a:lnTo>
                    <a:pt x="149" y="106"/>
                  </a:lnTo>
                  <a:lnTo>
                    <a:pt x="147" y="97"/>
                  </a:lnTo>
                  <a:lnTo>
                    <a:pt x="147" y="95"/>
                  </a:lnTo>
                  <a:lnTo>
                    <a:pt x="147" y="95"/>
                  </a:lnTo>
                  <a:lnTo>
                    <a:pt x="145" y="86"/>
                  </a:lnTo>
                  <a:lnTo>
                    <a:pt x="142" y="77"/>
                  </a:lnTo>
                  <a:lnTo>
                    <a:pt x="137" y="71"/>
                  </a:lnTo>
                  <a:lnTo>
                    <a:pt x="132" y="65"/>
                  </a:lnTo>
                  <a:lnTo>
                    <a:pt x="129" y="62"/>
                  </a:lnTo>
                  <a:lnTo>
                    <a:pt x="129" y="62"/>
                  </a:lnTo>
                  <a:lnTo>
                    <a:pt x="118" y="52"/>
                  </a:lnTo>
                  <a:lnTo>
                    <a:pt x="112" y="47"/>
                  </a:lnTo>
                  <a:lnTo>
                    <a:pt x="107" y="44"/>
                  </a:lnTo>
                  <a:lnTo>
                    <a:pt x="101" y="41"/>
                  </a:lnTo>
                  <a:lnTo>
                    <a:pt x="96" y="39"/>
                  </a:lnTo>
                  <a:lnTo>
                    <a:pt x="90" y="38"/>
                  </a:lnTo>
                  <a:lnTo>
                    <a:pt x="84" y="38"/>
                  </a:lnTo>
                  <a:lnTo>
                    <a:pt x="84" y="38"/>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60" name="chenying0907 482"/>
            <p:cNvSpPr/>
            <p:nvPr/>
          </p:nvSpPr>
          <p:spPr bwMode="auto">
            <a:xfrm>
              <a:off x="6526213" y="3246438"/>
              <a:ext cx="79375" cy="63500"/>
            </a:xfrm>
            <a:custGeom>
              <a:avLst/>
              <a:gdLst/>
              <a:ahLst/>
              <a:cxnLst>
                <a:cxn ang="0">
                  <a:pos x="13" y="121"/>
                </a:cxn>
                <a:cxn ang="0">
                  <a:pos x="4" y="115"/>
                </a:cxn>
                <a:cxn ang="0">
                  <a:pos x="1" y="110"/>
                </a:cxn>
                <a:cxn ang="0">
                  <a:pos x="0" y="103"/>
                </a:cxn>
                <a:cxn ang="0">
                  <a:pos x="2" y="42"/>
                </a:cxn>
                <a:cxn ang="0">
                  <a:pos x="3" y="14"/>
                </a:cxn>
                <a:cxn ang="0">
                  <a:pos x="8" y="5"/>
                </a:cxn>
                <a:cxn ang="0">
                  <a:pos x="20" y="1"/>
                </a:cxn>
                <a:cxn ang="0">
                  <a:pos x="27" y="1"/>
                </a:cxn>
                <a:cxn ang="0">
                  <a:pos x="35" y="3"/>
                </a:cxn>
                <a:cxn ang="0">
                  <a:pos x="40" y="9"/>
                </a:cxn>
                <a:cxn ang="0">
                  <a:pos x="44" y="17"/>
                </a:cxn>
                <a:cxn ang="0">
                  <a:pos x="57" y="29"/>
                </a:cxn>
                <a:cxn ang="0">
                  <a:pos x="66" y="23"/>
                </a:cxn>
                <a:cxn ang="0">
                  <a:pos x="61" y="29"/>
                </a:cxn>
                <a:cxn ang="0">
                  <a:pos x="69" y="34"/>
                </a:cxn>
                <a:cxn ang="0">
                  <a:pos x="95" y="51"/>
                </a:cxn>
                <a:cxn ang="0">
                  <a:pos x="105" y="48"/>
                </a:cxn>
                <a:cxn ang="0">
                  <a:pos x="103" y="28"/>
                </a:cxn>
                <a:cxn ang="0">
                  <a:pos x="101" y="17"/>
                </a:cxn>
                <a:cxn ang="0">
                  <a:pos x="104" y="9"/>
                </a:cxn>
                <a:cxn ang="0">
                  <a:pos x="115" y="0"/>
                </a:cxn>
                <a:cxn ang="0">
                  <a:pos x="125" y="0"/>
                </a:cxn>
                <a:cxn ang="0">
                  <a:pos x="134" y="8"/>
                </a:cxn>
                <a:cxn ang="0">
                  <a:pos x="139" y="28"/>
                </a:cxn>
                <a:cxn ang="0">
                  <a:pos x="140" y="48"/>
                </a:cxn>
                <a:cxn ang="0">
                  <a:pos x="141" y="49"/>
                </a:cxn>
                <a:cxn ang="0">
                  <a:pos x="145" y="48"/>
                </a:cxn>
                <a:cxn ang="0">
                  <a:pos x="139" y="54"/>
                </a:cxn>
                <a:cxn ang="0">
                  <a:pos x="141" y="60"/>
                </a:cxn>
                <a:cxn ang="0">
                  <a:pos x="143" y="71"/>
                </a:cxn>
                <a:cxn ang="0">
                  <a:pos x="139" y="99"/>
                </a:cxn>
                <a:cxn ang="0">
                  <a:pos x="134" y="107"/>
                </a:cxn>
                <a:cxn ang="0">
                  <a:pos x="124" y="114"/>
                </a:cxn>
                <a:cxn ang="0">
                  <a:pos x="120" y="114"/>
                </a:cxn>
                <a:cxn ang="0">
                  <a:pos x="108" y="111"/>
                </a:cxn>
                <a:cxn ang="0">
                  <a:pos x="98" y="102"/>
                </a:cxn>
                <a:cxn ang="0">
                  <a:pos x="86" y="91"/>
                </a:cxn>
                <a:cxn ang="0">
                  <a:pos x="63" y="73"/>
                </a:cxn>
                <a:cxn ang="0">
                  <a:pos x="50" y="65"/>
                </a:cxn>
                <a:cxn ang="0">
                  <a:pos x="37" y="67"/>
                </a:cxn>
                <a:cxn ang="0">
                  <a:pos x="35" y="103"/>
                </a:cxn>
                <a:cxn ang="0">
                  <a:pos x="32" y="114"/>
                </a:cxn>
                <a:cxn ang="0">
                  <a:pos x="23" y="119"/>
                </a:cxn>
              </a:cxnLst>
              <a:rect l="0" t="0" r="r" b="b"/>
              <a:pathLst>
                <a:path w="149" h="121">
                  <a:moveTo>
                    <a:pt x="17" y="121"/>
                  </a:moveTo>
                  <a:lnTo>
                    <a:pt x="17" y="121"/>
                  </a:lnTo>
                  <a:lnTo>
                    <a:pt x="13" y="121"/>
                  </a:lnTo>
                  <a:lnTo>
                    <a:pt x="9" y="119"/>
                  </a:lnTo>
                  <a:lnTo>
                    <a:pt x="6" y="117"/>
                  </a:lnTo>
                  <a:lnTo>
                    <a:pt x="4" y="115"/>
                  </a:lnTo>
                  <a:lnTo>
                    <a:pt x="4" y="115"/>
                  </a:lnTo>
                  <a:lnTo>
                    <a:pt x="2" y="113"/>
                  </a:lnTo>
                  <a:lnTo>
                    <a:pt x="1" y="110"/>
                  </a:lnTo>
                  <a:lnTo>
                    <a:pt x="0" y="107"/>
                  </a:lnTo>
                  <a:lnTo>
                    <a:pt x="0" y="103"/>
                  </a:lnTo>
                  <a:lnTo>
                    <a:pt x="0" y="103"/>
                  </a:lnTo>
                  <a:lnTo>
                    <a:pt x="1" y="65"/>
                  </a:lnTo>
                  <a:lnTo>
                    <a:pt x="1" y="65"/>
                  </a:lnTo>
                  <a:lnTo>
                    <a:pt x="2" y="42"/>
                  </a:lnTo>
                  <a:lnTo>
                    <a:pt x="3" y="18"/>
                  </a:lnTo>
                  <a:lnTo>
                    <a:pt x="3" y="18"/>
                  </a:lnTo>
                  <a:lnTo>
                    <a:pt x="3" y="14"/>
                  </a:lnTo>
                  <a:lnTo>
                    <a:pt x="4" y="10"/>
                  </a:lnTo>
                  <a:lnTo>
                    <a:pt x="6" y="7"/>
                  </a:lnTo>
                  <a:lnTo>
                    <a:pt x="8" y="5"/>
                  </a:lnTo>
                  <a:lnTo>
                    <a:pt x="11" y="3"/>
                  </a:lnTo>
                  <a:lnTo>
                    <a:pt x="14" y="2"/>
                  </a:lnTo>
                  <a:lnTo>
                    <a:pt x="20" y="1"/>
                  </a:lnTo>
                  <a:lnTo>
                    <a:pt x="22" y="1"/>
                  </a:lnTo>
                  <a:lnTo>
                    <a:pt x="22" y="1"/>
                  </a:lnTo>
                  <a:lnTo>
                    <a:pt x="27" y="1"/>
                  </a:lnTo>
                  <a:lnTo>
                    <a:pt x="27" y="1"/>
                  </a:lnTo>
                  <a:lnTo>
                    <a:pt x="30" y="1"/>
                  </a:lnTo>
                  <a:lnTo>
                    <a:pt x="35" y="3"/>
                  </a:lnTo>
                  <a:lnTo>
                    <a:pt x="37" y="4"/>
                  </a:lnTo>
                  <a:lnTo>
                    <a:pt x="38" y="6"/>
                  </a:lnTo>
                  <a:lnTo>
                    <a:pt x="40" y="9"/>
                  </a:lnTo>
                  <a:lnTo>
                    <a:pt x="41" y="13"/>
                  </a:lnTo>
                  <a:lnTo>
                    <a:pt x="42" y="17"/>
                  </a:lnTo>
                  <a:lnTo>
                    <a:pt x="44" y="17"/>
                  </a:lnTo>
                  <a:lnTo>
                    <a:pt x="44" y="17"/>
                  </a:lnTo>
                  <a:lnTo>
                    <a:pt x="51" y="23"/>
                  </a:lnTo>
                  <a:lnTo>
                    <a:pt x="57" y="29"/>
                  </a:lnTo>
                  <a:lnTo>
                    <a:pt x="66" y="22"/>
                  </a:lnTo>
                  <a:lnTo>
                    <a:pt x="66" y="22"/>
                  </a:lnTo>
                  <a:lnTo>
                    <a:pt x="66" y="23"/>
                  </a:lnTo>
                  <a:lnTo>
                    <a:pt x="65" y="27"/>
                  </a:lnTo>
                  <a:lnTo>
                    <a:pt x="61" y="29"/>
                  </a:lnTo>
                  <a:lnTo>
                    <a:pt x="61" y="29"/>
                  </a:lnTo>
                  <a:lnTo>
                    <a:pt x="68" y="33"/>
                  </a:lnTo>
                  <a:lnTo>
                    <a:pt x="69" y="34"/>
                  </a:lnTo>
                  <a:lnTo>
                    <a:pt x="69" y="34"/>
                  </a:lnTo>
                  <a:lnTo>
                    <a:pt x="80" y="40"/>
                  </a:lnTo>
                  <a:lnTo>
                    <a:pt x="80" y="40"/>
                  </a:lnTo>
                  <a:lnTo>
                    <a:pt x="95" y="51"/>
                  </a:lnTo>
                  <a:lnTo>
                    <a:pt x="103" y="59"/>
                  </a:lnTo>
                  <a:lnTo>
                    <a:pt x="105" y="48"/>
                  </a:lnTo>
                  <a:lnTo>
                    <a:pt x="105" y="48"/>
                  </a:lnTo>
                  <a:lnTo>
                    <a:pt x="105" y="38"/>
                  </a:lnTo>
                  <a:lnTo>
                    <a:pt x="105" y="32"/>
                  </a:lnTo>
                  <a:lnTo>
                    <a:pt x="103" y="28"/>
                  </a:lnTo>
                  <a:lnTo>
                    <a:pt x="103" y="28"/>
                  </a:lnTo>
                  <a:lnTo>
                    <a:pt x="101" y="21"/>
                  </a:lnTo>
                  <a:lnTo>
                    <a:pt x="101" y="17"/>
                  </a:lnTo>
                  <a:lnTo>
                    <a:pt x="102" y="13"/>
                  </a:lnTo>
                  <a:lnTo>
                    <a:pt x="104" y="9"/>
                  </a:lnTo>
                  <a:lnTo>
                    <a:pt x="104" y="9"/>
                  </a:lnTo>
                  <a:lnTo>
                    <a:pt x="107" y="6"/>
                  </a:lnTo>
                  <a:lnTo>
                    <a:pt x="111" y="2"/>
                  </a:lnTo>
                  <a:lnTo>
                    <a:pt x="115" y="0"/>
                  </a:lnTo>
                  <a:lnTo>
                    <a:pt x="121" y="0"/>
                  </a:lnTo>
                  <a:lnTo>
                    <a:pt x="121" y="0"/>
                  </a:lnTo>
                  <a:lnTo>
                    <a:pt x="125" y="0"/>
                  </a:lnTo>
                  <a:lnTo>
                    <a:pt x="129" y="2"/>
                  </a:lnTo>
                  <a:lnTo>
                    <a:pt x="131" y="5"/>
                  </a:lnTo>
                  <a:lnTo>
                    <a:pt x="134" y="8"/>
                  </a:lnTo>
                  <a:lnTo>
                    <a:pt x="134" y="8"/>
                  </a:lnTo>
                  <a:lnTo>
                    <a:pt x="137" y="18"/>
                  </a:lnTo>
                  <a:lnTo>
                    <a:pt x="139" y="28"/>
                  </a:lnTo>
                  <a:lnTo>
                    <a:pt x="140" y="38"/>
                  </a:lnTo>
                  <a:lnTo>
                    <a:pt x="140" y="48"/>
                  </a:lnTo>
                  <a:lnTo>
                    <a:pt x="140" y="48"/>
                  </a:lnTo>
                  <a:lnTo>
                    <a:pt x="140" y="52"/>
                  </a:lnTo>
                  <a:lnTo>
                    <a:pt x="140" y="52"/>
                  </a:lnTo>
                  <a:lnTo>
                    <a:pt x="141" y="49"/>
                  </a:lnTo>
                  <a:lnTo>
                    <a:pt x="143" y="48"/>
                  </a:lnTo>
                  <a:lnTo>
                    <a:pt x="145" y="48"/>
                  </a:lnTo>
                  <a:lnTo>
                    <a:pt x="145" y="48"/>
                  </a:lnTo>
                  <a:lnTo>
                    <a:pt x="148" y="49"/>
                  </a:lnTo>
                  <a:lnTo>
                    <a:pt x="149" y="50"/>
                  </a:lnTo>
                  <a:lnTo>
                    <a:pt x="139" y="54"/>
                  </a:lnTo>
                  <a:lnTo>
                    <a:pt x="139" y="55"/>
                  </a:lnTo>
                  <a:lnTo>
                    <a:pt x="139" y="55"/>
                  </a:lnTo>
                  <a:lnTo>
                    <a:pt x="141" y="60"/>
                  </a:lnTo>
                  <a:lnTo>
                    <a:pt x="141" y="60"/>
                  </a:lnTo>
                  <a:lnTo>
                    <a:pt x="143" y="71"/>
                  </a:lnTo>
                  <a:lnTo>
                    <a:pt x="143" y="71"/>
                  </a:lnTo>
                  <a:lnTo>
                    <a:pt x="144" y="79"/>
                  </a:lnTo>
                  <a:lnTo>
                    <a:pt x="142" y="90"/>
                  </a:lnTo>
                  <a:lnTo>
                    <a:pt x="139" y="99"/>
                  </a:lnTo>
                  <a:lnTo>
                    <a:pt x="137" y="104"/>
                  </a:lnTo>
                  <a:lnTo>
                    <a:pt x="134" y="107"/>
                  </a:lnTo>
                  <a:lnTo>
                    <a:pt x="134" y="107"/>
                  </a:lnTo>
                  <a:lnTo>
                    <a:pt x="131" y="110"/>
                  </a:lnTo>
                  <a:lnTo>
                    <a:pt x="127" y="113"/>
                  </a:lnTo>
                  <a:lnTo>
                    <a:pt x="124" y="114"/>
                  </a:lnTo>
                  <a:lnTo>
                    <a:pt x="120" y="114"/>
                  </a:lnTo>
                  <a:lnTo>
                    <a:pt x="120" y="114"/>
                  </a:lnTo>
                  <a:lnTo>
                    <a:pt x="120" y="114"/>
                  </a:lnTo>
                  <a:lnTo>
                    <a:pt x="112" y="113"/>
                  </a:lnTo>
                  <a:lnTo>
                    <a:pt x="112" y="113"/>
                  </a:lnTo>
                  <a:lnTo>
                    <a:pt x="108" y="111"/>
                  </a:lnTo>
                  <a:lnTo>
                    <a:pt x="104" y="109"/>
                  </a:lnTo>
                  <a:lnTo>
                    <a:pt x="98" y="102"/>
                  </a:lnTo>
                  <a:lnTo>
                    <a:pt x="98" y="102"/>
                  </a:lnTo>
                  <a:lnTo>
                    <a:pt x="93" y="96"/>
                  </a:lnTo>
                  <a:lnTo>
                    <a:pt x="86" y="91"/>
                  </a:lnTo>
                  <a:lnTo>
                    <a:pt x="86" y="91"/>
                  </a:lnTo>
                  <a:lnTo>
                    <a:pt x="75" y="81"/>
                  </a:lnTo>
                  <a:lnTo>
                    <a:pt x="75" y="81"/>
                  </a:lnTo>
                  <a:lnTo>
                    <a:pt x="63" y="73"/>
                  </a:lnTo>
                  <a:lnTo>
                    <a:pt x="57" y="69"/>
                  </a:lnTo>
                  <a:lnTo>
                    <a:pt x="50" y="65"/>
                  </a:lnTo>
                  <a:lnTo>
                    <a:pt x="50" y="65"/>
                  </a:lnTo>
                  <a:lnTo>
                    <a:pt x="45" y="62"/>
                  </a:lnTo>
                  <a:lnTo>
                    <a:pt x="37" y="57"/>
                  </a:lnTo>
                  <a:lnTo>
                    <a:pt x="37" y="67"/>
                  </a:lnTo>
                  <a:lnTo>
                    <a:pt x="37" y="67"/>
                  </a:lnTo>
                  <a:lnTo>
                    <a:pt x="35" y="103"/>
                  </a:lnTo>
                  <a:lnTo>
                    <a:pt x="35" y="103"/>
                  </a:lnTo>
                  <a:lnTo>
                    <a:pt x="35" y="107"/>
                  </a:lnTo>
                  <a:lnTo>
                    <a:pt x="34" y="111"/>
                  </a:lnTo>
                  <a:lnTo>
                    <a:pt x="32" y="114"/>
                  </a:lnTo>
                  <a:lnTo>
                    <a:pt x="30" y="116"/>
                  </a:lnTo>
                  <a:lnTo>
                    <a:pt x="27" y="118"/>
                  </a:lnTo>
                  <a:lnTo>
                    <a:pt x="23" y="119"/>
                  </a:lnTo>
                  <a:lnTo>
                    <a:pt x="17" y="121"/>
                  </a:lnTo>
                  <a:lnTo>
                    <a:pt x="17" y="12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61" name="chenying0907 483"/>
            <p:cNvSpPr/>
            <p:nvPr/>
          </p:nvSpPr>
          <p:spPr bwMode="auto">
            <a:xfrm>
              <a:off x="6692901" y="3432175"/>
              <a:ext cx="100013" cy="71438"/>
            </a:xfrm>
            <a:custGeom>
              <a:avLst/>
              <a:gdLst/>
              <a:ahLst/>
              <a:cxnLst>
                <a:cxn ang="0">
                  <a:pos x="162" y="135"/>
                </a:cxn>
                <a:cxn ang="0">
                  <a:pos x="155" y="130"/>
                </a:cxn>
                <a:cxn ang="0">
                  <a:pos x="150" y="119"/>
                </a:cxn>
                <a:cxn ang="0">
                  <a:pos x="152" y="60"/>
                </a:cxn>
                <a:cxn ang="0">
                  <a:pos x="143" y="45"/>
                </a:cxn>
                <a:cxn ang="0">
                  <a:pos x="136" y="45"/>
                </a:cxn>
                <a:cxn ang="0">
                  <a:pos x="114" y="42"/>
                </a:cxn>
                <a:cxn ang="0">
                  <a:pos x="108" y="48"/>
                </a:cxn>
                <a:cxn ang="0">
                  <a:pos x="110" y="70"/>
                </a:cxn>
                <a:cxn ang="0">
                  <a:pos x="111" y="81"/>
                </a:cxn>
                <a:cxn ang="0">
                  <a:pos x="110" y="102"/>
                </a:cxn>
                <a:cxn ang="0">
                  <a:pos x="111" y="106"/>
                </a:cxn>
                <a:cxn ang="0">
                  <a:pos x="114" y="118"/>
                </a:cxn>
                <a:cxn ang="0">
                  <a:pos x="110" y="126"/>
                </a:cxn>
                <a:cxn ang="0">
                  <a:pos x="95" y="133"/>
                </a:cxn>
                <a:cxn ang="0">
                  <a:pos x="83" y="128"/>
                </a:cxn>
                <a:cxn ang="0">
                  <a:pos x="77" y="120"/>
                </a:cxn>
                <a:cxn ang="0">
                  <a:pos x="74" y="99"/>
                </a:cxn>
                <a:cxn ang="0">
                  <a:pos x="74" y="76"/>
                </a:cxn>
                <a:cxn ang="0">
                  <a:pos x="72" y="45"/>
                </a:cxn>
                <a:cxn ang="0">
                  <a:pos x="67" y="40"/>
                </a:cxn>
                <a:cxn ang="0">
                  <a:pos x="42" y="44"/>
                </a:cxn>
                <a:cxn ang="0">
                  <a:pos x="41" y="67"/>
                </a:cxn>
                <a:cxn ang="0">
                  <a:pos x="39" y="82"/>
                </a:cxn>
                <a:cxn ang="0">
                  <a:pos x="35" y="116"/>
                </a:cxn>
                <a:cxn ang="0">
                  <a:pos x="32" y="126"/>
                </a:cxn>
                <a:cxn ang="0">
                  <a:pos x="23" y="132"/>
                </a:cxn>
                <a:cxn ang="0">
                  <a:pos x="12" y="132"/>
                </a:cxn>
                <a:cxn ang="0">
                  <a:pos x="3" y="128"/>
                </a:cxn>
                <a:cxn ang="0">
                  <a:pos x="0" y="123"/>
                </a:cxn>
                <a:cxn ang="0">
                  <a:pos x="1" y="102"/>
                </a:cxn>
                <a:cxn ang="0">
                  <a:pos x="5" y="68"/>
                </a:cxn>
                <a:cxn ang="0">
                  <a:pos x="6" y="29"/>
                </a:cxn>
                <a:cxn ang="0">
                  <a:pos x="6" y="13"/>
                </a:cxn>
                <a:cxn ang="0">
                  <a:pos x="11" y="5"/>
                </a:cxn>
                <a:cxn ang="0">
                  <a:pos x="23" y="1"/>
                </a:cxn>
                <a:cxn ang="0">
                  <a:pos x="27" y="1"/>
                </a:cxn>
                <a:cxn ang="0">
                  <a:pos x="35" y="0"/>
                </a:cxn>
                <a:cxn ang="0">
                  <a:pos x="60" y="4"/>
                </a:cxn>
                <a:cxn ang="0">
                  <a:pos x="100" y="5"/>
                </a:cxn>
                <a:cxn ang="0">
                  <a:pos x="132" y="7"/>
                </a:cxn>
                <a:cxn ang="0">
                  <a:pos x="160" y="10"/>
                </a:cxn>
                <a:cxn ang="0">
                  <a:pos x="172" y="15"/>
                </a:cxn>
                <a:cxn ang="0">
                  <a:pos x="182" y="26"/>
                </a:cxn>
                <a:cxn ang="0">
                  <a:pos x="190" y="60"/>
                </a:cxn>
                <a:cxn ang="0">
                  <a:pos x="188" y="97"/>
                </a:cxn>
                <a:cxn ang="0">
                  <a:pos x="187" y="123"/>
                </a:cxn>
                <a:cxn ang="0">
                  <a:pos x="181" y="132"/>
                </a:cxn>
                <a:cxn ang="0">
                  <a:pos x="169" y="136"/>
                </a:cxn>
              </a:cxnLst>
              <a:rect l="0" t="0" r="r" b="b"/>
              <a:pathLst>
                <a:path w="190" h="136">
                  <a:moveTo>
                    <a:pt x="169" y="136"/>
                  </a:moveTo>
                  <a:lnTo>
                    <a:pt x="169" y="136"/>
                  </a:lnTo>
                  <a:lnTo>
                    <a:pt x="162" y="135"/>
                  </a:lnTo>
                  <a:lnTo>
                    <a:pt x="159" y="134"/>
                  </a:lnTo>
                  <a:lnTo>
                    <a:pt x="157" y="132"/>
                  </a:lnTo>
                  <a:lnTo>
                    <a:pt x="155" y="130"/>
                  </a:lnTo>
                  <a:lnTo>
                    <a:pt x="153" y="127"/>
                  </a:lnTo>
                  <a:lnTo>
                    <a:pt x="152" y="123"/>
                  </a:lnTo>
                  <a:lnTo>
                    <a:pt x="150" y="119"/>
                  </a:lnTo>
                  <a:lnTo>
                    <a:pt x="150" y="119"/>
                  </a:lnTo>
                  <a:lnTo>
                    <a:pt x="152" y="60"/>
                  </a:lnTo>
                  <a:lnTo>
                    <a:pt x="152" y="60"/>
                  </a:lnTo>
                  <a:lnTo>
                    <a:pt x="152" y="50"/>
                  </a:lnTo>
                  <a:lnTo>
                    <a:pt x="152" y="44"/>
                  </a:lnTo>
                  <a:lnTo>
                    <a:pt x="143" y="45"/>
                  </a:lnTo>
                  <a:lnTo>
                    <a:pt x="143" y="45"/>
                  </a:lnTo>
                  <a:lnTo>
                    <a:pt x="136" y="45"/>
                  </a:lnTo>
                  <a:lnTo>
                    <a:pt x="136" y="45"/>
                  </a:lnTo>
                  <a:lnTo>
                    <a:pt x="129" y="44"/>
                  </a:lnTo>
                  <a:lnTo>
                    <a:pt x="129" y="44"/>
                  </a:lnTo>
                  <a:lnTo>
                    <a:pt x="114" y="42"/>
                  </a:lnTo>
                  <a:lnTo>
                    <a:pt x="108" y="41"/>
                  </a:lnTo>
                  <a:lnTo>
                    <a:pt x="108" y="48"/>
                  </a:lnTo>
                  <a:lnTo>
                    <a:pt x="108" y="48"/>
                  </a:lnTo>
                  <a:lnTo>
                    <a:pt x="109" y="59"/>
                  </a:lnTo>
                  <a:lnTo>
                    <a:pt x="109" y="59"/>
                  </a:lnTo>
                  <a:lnTo>
                    <a:pt x="110" y="70"/>
                  </a:lnTo>
                  <a:lnTo>
                    <a:pt x="111" y="80"/>
                  </a:lnTo>
                  <a:lnTo>
                    <a:pt x="111" y="81"/>
                  </a:lnTo>
                  <a:lnTo>
                    <a:pt x="111" y="81"/>
                  </a:lnTo>
                  <a:lnTo>
                    <a:pt x="110" y="96"/>
                  </a:lnTo>
                  <a:lnTo>
                    <a:pt x="110" y="96"/>
                  </a:lnTo>
                  <a:lnTo>
                    <a:pt x="110" y="102"/>
                  </a:lnTo>
                  <a:lnTo>
                    <a:pt x="110" y="104"/>
                  </a:lnTo>
                  <a:lnTo>
                    <a:pt x="111" y="106"/>
                  </a:lnTo>
                  <a:lnTo>
                    <a:pt x="111" y="106"/>
                  </a:lnTo>
                  <a:lnTo>
                    <a:pt x="114" y="110"/>
                  </a:lnTo>
                  <a:lnTo>
                    <a:pt x="115" y="115"/>
                  </a:lnTo>
                  <a:lnTo>
                    <a:pt x="114" y="118"/>
                  </a:lnTo>
                  <a:lnTo>
                    <a:pt x="113" y="121"/>
                  </a:lnTo>
                  <a:lnTo>
                    <a:pt x="113" y="121"/>
                  </a:lnTo>
                  <a:lnTo>
                    <a:pt x="110" y="126"/>
                  </a:lnTo>
                  <a:lnTo>
                    <a:pt x="106" y="129"/>
                  </a:lnTo>
                  <a:lnTo>
                    <a:pt x="101" y="132"/>
                  </a:lnTo>
                  <a:lnTo>
                    <a:pt x="95" y="133"/>
                  </a:lnTo>
                  <a:lnTo>
                    <a:pt x="95" y="133"/>
                  </a:lnTo>
                  <a:lnTo>
                    <a:pt x="88" y="132"/>
                  </a:lnTo>
                  <a:lnTo>
                    <a:pt x="83" y="128"/>
                  </a:lnTo>
                  <a:lnTo>
                    <a:pt x="83" y="128"/>
                  </a:lnTo>
                  <a:lnTo>
                    <a:pt x="80" y="125"/>
                  </a:lnTo>
                  <a:lnTo>
                    <a:pt x="77" y="120"/>
                  </a:lnTo>
                  <a:lnTo>
                    <a:pt x="76" y="116"/>
                  </a:lnTo>
                  <a:lnTo>
                    <a:pt x="75" y="110"/>
                  </a:lnTo>
                  <a:lnTo>
                    <a:pt x="74" y="99"/>
                  </a:lnTo>
                  <a:lnTo>
                    <a:pt x="74" y="90"/>
                  </a:lnTo>
                  <a:lnTo>
                    <a:pt x="74" y="90"/>
                  </a:lnTo>
                  <a:lnTo>
                    <a:pt x="74" y="76"/>
                  </a:lnTo>
                  <a:lnTo>
                    <a:pt x="73" y="63"/>
                  </a:lnTo>
                  <a:lnTo>
                    <a:pt x="73" y="63"/>
                  </a:lnTo>
                  <a:lnTo>
                    <a:pt x="72" y="45"/>
                  </a:lnTo>
                  <a:lnTo>
                    <a:pt x="72" y="40"/>
                  </a:lnTo>
                  <a:lnTo>
                    <a:pt x="67" y="40"/>
                  </a:lnTo>
                  <a:lnTo>
                    <a:pt x="67" y="40"/>
                  </a:lnTo>
                  <a:lnTo>
                    <a:pt x="48" y="39"/>
                  </a:lnTo>
                  <a:lnTo>
                    <a:pt x="42" y="38"/>
                  </a:lnTo>
                  <a:lnTo>
                    <a:pt x="42" y="44"/>
                  </a:lnTo>
                  <a:lnTo>
                    <a:pt x="42" y="44"/>
                  </a:lnTo>
                  <a:lnTo>
                    <a:pt x="42" y="55"/>
                  </a:lnTo>
                  <a:lnTo>
                    <a:pt x="41" y="67"/>
                  </a:lnTo>
                  <a:lnTo>
                    <a:pt x="41" y="67"/>
                  </a:lnTo>
                  <a:lnTo>
                    <a:pt x="39" y="82"/>
                  </a:lnTo>
                  <a:lnTo>
                    <a:pt x="39" y="82"/>
                  </a:lnTo>
                  <a:lnTo>
                    <a:pt x="37" y="99"/>
                  </a:lnTo>
                  <a:lnTo>
                    <a:pt x="35" y="116"/>
                  </a:lnTo>
                  <a:lnTo>
                    <a:pt x="35" y="116"/>
                  </a:lnTo>
                  <a:lnTo>
                    <a:pt x="35" y="120"/>
                  </a:lnTo>
                  <a:lnTo>
                    <a:pt x="34" y="123"/>
                  </a:lnTo>
                  <a:lnTo>
                    <a:pt x="32" y="126"/>
                  </a:lnTo>
                  <a:lnTo>
                    <a:pt x="29" y="129"/>
                  </a:lnTo>
                  <a:lnTo>
                    <a:pt x="27" y="131"/>
                  </a:lnTo>
                  <a:lnTo>
                    <a:pt x="23" y="132"/>
                  </a:lnTo>
                  <a:lnTo>
                    <a:pt x="16" y="133"/>
                  </a:lnTo>
                  <a:lnTo>
                    <a:pt x="16" y="133"/>
                  </a:lnTo>
                  <a:lnTo>
                    <a:pt x="12" y="132"/>
                  </a:lnTo>
                  <a:lnTo>
                    <a:pt x="9" y="132"/>
                  </a:lnTo>
                  <a:lnTo>
                    <a:pt x="6" y="130"/>
                  </a:lnTo>
                  <a:lnTo>
                    <a:pt x="3" y="128"/>
                  </a:lnTo>
                  <a:lnTo>
                    <a:pt x="3" y="128"/>
                  </a:lnTo>
                  <a:lnTo>
                    <a:pt x="2" y="126"/>
                  </a:lnTo>
                  <a:lnTo>
                    <a:pt x="0" y="123"/>
                  </a:lnTo>
                  <a:lnTo>
                    <a:pt x="0" y="116"/>
                  </a:lnTo>
                  <a:lnTo>
                    <a:pt x="0" y="116"/>
                  </a:lnTo>
                  <a:lnTo>
                    <a:pt x="1" y="102"/>
                  </a:lnTo>
                  <a:lnTo>
                    <a:pt x="2" y="89"/>
                  </a:lnTo>
                  <a:lnTo>
                    <a:pt x="2" y="89"/>
                  </a:lnTo>
                  <a:lnTo>
                    <a:pt x="5" y="68"/>
                  </a:lnTo>
                  <a:lnTo>
                    <a:pt x="5" y="68"/>
                  </a:lnTo>
                  <a:lnTo>
                    <a:pt x="6" y="48"/>
                  </a:lnTo>
                  <a:lnTo>
                    <a:pt x="6" y="29"/>
                  </a:lnTo>
                  <a:lnTo>
                    <a:pt x="6" y="17"/>
                  </a:lnTo>
                  <a:lnTo>
                    <a:pt x="6" y="17"/>
                  </a:lnTo>
                  <a:lnTo>
                    <a:pt x="6" y="13"/>
                  </a:lnTo>
                  <a:lnTo>
                    <a:pt x="7" y="10"/>
                  </a:lnTo>
                  <a:lnTo>
                    <a:pt x="9" y="7"/>
                  </a:lnTo>
                  <a:lnTo>
                    <a:pt x="11" y="5"/>
                  </a:lnTo>
                  <a:lnTo>
                    <a:pt x="14" y="3"/>
                  </a:lnTo>
                  <a:lnTo>
                    <a:pt x="17" y="2"/>
                  </a:lnTo>
                  <a:lnTo>
                    <a:pt x="23" y="1"/>
                  </a:lnTo>
                  <a:lnTo>
                    <a:pt x="24" y="1"/>
                  </a:lnTo>
                  <a:lnTo>
                    <a:pt x="27" y="1"/>
                  </a:lnTo>
                  <a:lnTo>
                    <a:pt x="27" y="1"/>
                  </a:lnTo>
                  <a:lnTo>
                    <a:pt x="31" y="0"/>
                  </a:lnTo>
                  <a:lnTo>
                    <a:pt x="31" y="0"/>
                  </a:lnTo>
                  <a:lnTo>
                    <a:pt x="35" y="0"/>
                  </a:lnTo>
                  <a:lnTo>
                    <a:pt x="35" y="0"/>
                  </a:lnTo>
                  <a:lnTo>
                    <a:pt x="47" y="3"/>
                  </a:lnTo>
                  <a:lnTo>
                    <a:pt x="60" y="4"/>
                  </a:lnTo>
                  <a:lnTo>
                    <a:pt x="85" y="5"/>
                  </a:lnTo>
                  <a:lnTo>
                    <a:pt x="85" y="5"/>
                  </a:lnTo>
                  <a:lnTo>
                    <a:pt x="100" y="5"/>
                  </a:lnTo>
                  <a:lnTo>
                    <a:pt x="114" y="6"/>
                  </a:lnTo>
                  <a:lnTo>
                    <a:pt x="114" y="6"/>
                  </a:lnTo>
                  <a:lnTo>
                    <a:pt x="132" y="7"/>
                  </a:lnTo>
                  <a:lnTo>
                    <a:pt x="132" y="7"/>
                  </a:lnTo>
                  <a:lnTo>
                    <a:pt x="150" y="8"/>
                  </a:lnTo>
                  <a:lnTo>
                    <a:pt x="160" y="10"/>
                  </a:lnTo>
                  <a:lnTo>
                    <a:pt x="168" y="12"/>
                  </a:lnTo>
                  <a:lnTo>
                    <a:pt x="168" y="12"/>
                  </a:lnTo>
                  <a:lnTo>
                    <a:pt x="172" y="15"/>
                  </a:lnTo>
                  <a:lnTo>
                    <a:pt x="176" y="18"/>
                  </a:lnTo>
                  <a:lnTo>
                    <a:pt x="179" y="22"/>
                  </a:lnTo>
                  <a:lnTo>
                    <a:pt x="182" y="26"/>
                  </a:lnTo>
                  <a:lnTo>
                    <a:pt x="186" y="36"/>
                  </a:lnTo>
                  <a:lnTo>
                    <a:pt x="189" y="47"/>
                  </a:lnTo>
                  <a:lnTo>
                    <a:pt x="190" y="60"/>
                  </a:lnTo>
                  <a:lnTo>
                    <a:pt x="190" y="72"/>
                  </a:lnTo>
                  <a:lnTo>
                    <a:pt x="188" y="97"/>
                  </a:lnTo>
                  <a:lnTo>
                    <a:pt x="188" y="97"/>
                  </a:lnTo>
                  <a:lnTo>
                    <a:pt x="187" y="119"/>
                  </a:lnTo>
                  <a:lnTo>
                    <a:pt x="187" y="119"/>
                  </a:lnTo>
                  <a:lnTo>
                    <a:pt x="187" y="123"/>
                  </a:lnTo>
                  <a:lnTo>
                    <a:pt x="186" y="127"/>
                  </a:lnTo>
                  <a:lnTo>
                    <a:pt x="184" y="130"/>
                  </a:lnTo>
                  <a:lnTo>
                    <a:pt x="181" y="132"/>
                  </a:lnTo>
                  <a:lnTo>
                    <a:pt x="178" y="134"/>
                  </a:lnTo>
                  <a:lnTo>
                    <a:pt x="175" y="135"/>
                  </a:lnTo>
                  <a:lnTo>
                    <a:pt x="169" y="136"/>
                  </a:lnTo>
                  <a:lnTo>
                    <a:pt x="169" y="13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62" name="chenying0907 484"/>
            <p:cNvSpPr/>
            <p:nvPr/>
          </p:nvSpPr>
          <p:spPr bwMode="auto">
            <a:xfrm>
              <a:off x="6354763" y="3409950"/>
              <a:ext cx="55563" cy="111125"/>
            </a:xfrm>
            <a:custGeom>
              <a:avLst/>
              <a:gdLst/>
              <a:ahLst/>
              <a:cxnLst>
                <a:cxn ang="0">
                  <a:pos x="32" y="209"/>
                </a:cxn>
                <a:cxn ang="0">
                  <a:pos x="26" y="208"/>
                </a:cxn>
                <a:cxn ang="0">
                  <a:pos x="17" y="200"/>
                </a:cxn>
                <a:cxn ang="0">
                  <a:pos x="14" y="194"/>
                </a:cxn>
                <a:cxn ang="0">
                  <a:pos x="14" y="185"/>
                </a:cxn>
                <a:cxn ang="0">
                  <a:pos x="17" y="180"/>
                </a:cxn>
                <a:cxn ang="0">
                  <a:pos x="22" y="176"/>
                </a:cxn>
                <a:cxn ang="0">
                  <a:pos x="31" y="172"/>
                </a:cxn>
                <a:cxn ang="0">
                  <a:pos x="42" y="168"/>
                </a:cxn>
                <a:cxn ang="0">
                  <a:pos x="59" y="161"/>
                </a:cxn>
                <a:cxn ang="0">
                  <a:pos x="50" y="154"/>
                </a:cxn>
                <a:cxn ang="0">
                  <a:pos x="21" y="135"/>
                </a:cxn>
                <a:cxn ang="0">
                  <a:pos x="13" y="128"/>
                </a:cxn>
                <a:cxn ang="0">
                  <a:pos x="9" y="122"/>
                </a:cxn>
                <a:cxn ang="0">
                  <a:pos x="8" y="117"/>
                </a:cxn>
                <a:cxn ang="0">
                  <a:pos x="9" y="109"/>
                </a:cxn>
                <a:cxn ang="0">
                  <a:pos x="13" y="103"/>
                </a:cxn>
                <a:cxn ang="0">
                  <a:pos x="20" y="96"/>
                </a:cxn>
                <a:cxn ang="0">
                  <a:pos x="37" y="84"/>
                </a:cxn>
                <a:cxn ang="0">
                  <a:pos x="46" y="79"/>
                </a:cxn>
                <a:cxn ang="0">
                  <a:pos x="63" y="72"/>
                </a:cxn>
                <a:cxn ang="0">
                  <a:pos x="57" y="66"/>
                </a:cxn>
                <a:cxn ang="0">
                  <a:pos x="44" y="55"/>
                </a:cxn>
                <a:cxn ang="0">
                  <a:pos x="29" y="46"/>
                </a:cxn>
                <a:cxn ang="0">
                  <a:pos x="11" y="35"/>
                </a:cxn>
                <a:cxn ang="0">
                  <a:pos x="7" y="31"/>
                </a:cxn>
                <a:cxn ang="0">
                  <a:pos x="0" y="20"/>
                </a:cxn>
                <a:cxn ang="0">
                  <a:pos x="2" y="12"/>
                </a:cxn>
                <a:cxn ang="0">
                  <a:pos x="6" y="7"/>
                </a:cxn>
                <a:cxn ang="0">
                  <a:pos x="15" y="1"/>
                </a:cxn>
                <a:cxn ang="0">
                  <a:pos x="20" y="0"/>
                </a:cxn>
                <a:cxn ang="0">
                  <a:pos x="26" y="1"/>
                </a:cxn>
                <a:cxn ang="0">
                  <a:pos x="31" y="5"/>
                </a:cxn>
                <a:cxn ang="0">
                  <a:pos x="46" y="17"/>
                </a:cxn>
                <a:cxn ang="0">
                  <a:pos x="60" y="27"/>
                </a:cxn>
                <a:cxn ang="0">
                  <a:pos x="85" y="47"/>
                </a:cxn>
                <a:cxn ang="0">
                  <a:pos x="95" y="58"/>
                </a:cxn>
                <a:cxn ang="0">
                  <a:pos x="103" y="73"/>
                </a:cxn>
                <a:cxn ang="0">
                  <a:pos x="104" y="79"/>
                </a:cxn>
                <a:cxn ang="0">
                  <a:pos x="100" y="89"/>
                </a:cxn>
                <a:cxn ang="0">
                  <a:pos x="90" y="99"/>
                </a:cxn>
                <a:cxn ang="0">
                  <a:pos x="66" y="111"/>
                </a:cxn>
                <a:cxn ang="0">
                  <a:pos x="66" y="121"/>
                </a:cxn>
                <a:cxn ang="0">
                  <a:pos x="81" y="130"/>
                </a:cxn>
                <a:cxn ang="0">
                  <a:pos x="93" y="140"/>
                </a:cxn>
                <a:cxn ang="0">
                  <a:pos x="101" y="150"/>
                </a:cxn>
                <a:cxn ang="0">
                  <a:pos x="103" y="163"/>
                </a:cxn>
                <a:cxn ang="0">
                  <a:pos x="102" y="170"/>
                </a:cxn>
                <a:cxn ang="0">
                  <a:pos x="94" y="180"/>
                </a:cxn>
                <a:cxn ang="0">
                  <a:pos x="82" y="189"/>
                </a:cxn>
                <a:cxn ang="0">
                  <a:pos x="61" y="198"/>
                </a:cxn>
                <a:cxn ang="0">
                  <a:pos x="50" y="202"/>
                </a:cxn>
                <a:cxn ang="0">
                  <a:pos x="41" y="207"/>
                </a:cxn>
                <a:cxn ang="0">
                  <a:pos x="32" y="209"/>
                </a:cxn>
              </a:cxnLst>
              <a:rect l="0" t="0" r="r" b="b"/>
              <a:pathLst>
                <a:path w="104" h="209">
                  <a:moveTo>
                    <a:pt x="32" y="209"/>
                  </a:moveTo>
                  <a:lnTo>
                    <a:pt x="32" y="209"/>
                  </a:lnTo>
                  <a:lnTo>
                    <a:pt x="28" y="209"/>
                  </a:lnTo>
                  <a:lnTo>
                    <a:pt x="26" y="208"/>
                  </a:lnTo>
                  <a:lnTo>
                    <a:pt x="20" y="204"/>
                  </a:lnTo>
                  <a:lnTo>
                    <a:pt x="17" y="200"/>
                  </a:lnTo>
                  <a:lnTo>
                    <a:pt x="14" y="194"/>
                  </a:lnTo>
                  <a:lnTo>
                    <a:pt x="14" y="194"/>
                  </a:lnTo>
                  <a:lnTo>
                    <a:pt x="14" y="191"/>
                  </a:lnTo>
                  <a:lnTo>
                    <a:pt x="14" y="185"/>
                  </a:lnTo>
                  <a:lnTo>
                    <a:pt x="15" y="183"/>
                  </a:lnTo>
                  <a:lnTo>
                    <a:pt x="17" y="180"/>
                  </a:lnTo>
                  <a:lnTo>
                    <a:pt x="19" y="178"/>
                  </a:lnTo>
                  <a:lnTo>
                    <a:pt x="22" y="176"/>
                  </a:lnTo>
                  <a:lnTo>
                    <a:pt x="22" y="176"/>
                  </a:lnTo>
                  <a:lnTo>
                    <a:pt x="31" y="172"/>
                  </a:lnTo>
                  <a:lnTo>
                    <a:pt x="42" y="168"/>
                  </a:lnTo>
                  <a:lnTo>
                    <a:pt x="42" y="168"/>
                  </a:lnTo>
                  <a:lnTo>
                    <a:pt x="47" y="166"/>
                  </a:lnTo>
                  <a:lnTo>
                    <a:pt x="59" y="161"/>
                  </a:lnTo>
                  <a:lnTo>
                    <a:pt x="50" y="154"/>
                  </a:lnTo>
                  <a:lnTo>
                    <a:pt x="50" y="154"/>
                  </a:lnTo>
                  <a:lnTo>
                    <a:pt x="29" y="141"/>
                  </a:lnTo>
                  <a:lnTo>
                    <a:pt x="21" y="135"/>
                  </a:lnTo>
                  <a:lnTo>
                    <a:pt x="13" y="128"/>
                  </a:lnTo>
                  <a:lnTo>
                    <a:pt x="13" y="128"/>
                  </a:lnTo>
                  <a:lnTo>
                    <a:pt x="10" y="126"/>
                  </a:lnTo>
                  <a:lnTo>
                    <a:pt x="9" y="122"/>
                  </a:lnTo>
                  <a:lnTo>
                    <a:pt x="8" y="117"/>
                  </a:lnTo>
                  <a:lnTo>
                    <a:pt x="8" y="117"/>
                  </a:lnTo>
                  <a:lnTo>
                    <a:pt x="8" y="113"/>
                  </a:lnTo>
                  <a:lnTo>
                    <a:pt x="9" y="109"/>
                  </a:lnTo>
                  <a:lnTo>
                    <a:pt x="11" y="106"/>
                  </a:lnTo>
                  <a:lnTo>
                    <a:pt x="13" y="103"/>
                  </a:lnTo>
                  <a:lnTo>
                    <a:pt x="13" y="103"/>
                  </a:lnTo>
                  <a:lnTo>
                    <a:pt x="20" y="96"/>
                  </a:lnTo>
                  <a:lnTo>
                    <a:pt x="27" y="89"/>
                  </a:lnTo>
                  <a:lnTo>
                    <a:pt x="37" y="84"/>
                  </a:lnTo>
                  <a:lnTo>
                    <a:pt x="46" y="79"/>
                  </a:lnTo>
                  <a:lnTo>
                    <a:pt x="46" y="79"/>
                  </a:lnTo>
                  <a:lnTo>
                    <a:pt x="53" y="76"/>
                  </a:lnTo>
                  <a:lnTo>
                    <a:pt x="63" y="72"/>
                  </a:lnTo>
                  <a:lnTo>
                    <a:pt x="57" y="66"/>
                  </a:lnTo>
                  <a:lnTo>
                    <a:pt x="57" y="66"/>
                  </a:lnTo>
                  <a:lnTo>
                    <a:pt x="51" y="60"/>
                  </a:lnTo>
                  <a:lnTo>
                    <a:pt x="44" y="55"/>
                  </a:lnTo>
                  <a:lnTo>
                    <a:pt x="29" y="46"/>
                  </a:lnTo>
                  <a:lnTo>
                    <a:pt x="29" y="46"/>
                  </a:lnTo>
                  <a:lnTo>
                    <a:pt x="17" y="39"/>
                  </a:lnTo>
                  <a:lnTo>
                    <a:pt x="11" y="35"/>
                  </a:lnTo>
                  <a:lnTo>
                    <a:pt x="7" y="31"/>
                  </a:lnTo>
                  <a:lnTo>
                    <a:pt x="7" y="31"/>
                  </a:lnTo>
                  <a:lnTo>
                    <a:pt x="2" y="25"/>
                  </a:lnTo>
                  <a:lnTo>
                    <a:pt x="0" y="20"/>
                  </a:lnTo>
                  <a:lnTo>
                    <a:pt x="1" y="16"/>
                  </a:lnTo>
                  <a:lnTo>
                    <a:pt x="2" y="12"/>
                  </a:lnTo>
                  <a:lnTo>
                    <a:pt x="2" y="12"/>
                  </a:lnTo>
                  <a:lnTo>
                    <a:pt x="6" y="7"/>
                  </a:lnTo>
                  <a:lnTo>
                    <a:pt x="10" y="4"/>
                  </a:lnTo>
                  <a:lnTo>
                    <a:pt x="15" y="1"/>
                  </a:lnTo>
                  <a:lnTo>
                    <a:pt x="20" y="0"/>
                  </a:lnTo>
                  <a:lnTo>
                    <a:pt x="20" y="0"/>
                  </a:lnTo>
                  <a:lnTo>
                    <a:pt x="23" y="0"/>
                  </a:lnTo>
                  <a:lnTo>
                    <a:pt x="26" y="1"/>
                  </a:lnTo>
                  <a:lnTo>
                    <a:pt x="31" y="5"/>
                  </a:lnTo>
                  <a:lnTo>
                    <a:pt x="31" y="5"/>
                  </a:lnTo>
                  <a:lnTo>
                    <a:pt x="39" y="11"/>
                  </a:lnTo>
                  <a:lnTo>
                    <a:pt x="46" y="17"/>
                  </a:lnTo>
                  <a:lnTo>
                    <a:pt x="60" y="27"/>
                  </a:lnTo>
                  <a:lnTo>
                    <a:pt x="60" y="27"/>
                  </a:lnTo>
                  <a:lnTo>
                    <a:pt x="74" y="37"/>
                  </a:lnTo>
                  <a:lnTo>
                    <a:pt x="85" y="47"/>
                  </a:lnTo>
                  <a:lnTo>
                    <a:pt x="90" y="52"/>
                  </a:lnTo>
                  <a:lnTo>
                    <a:pt x="95" y="58"/>
                  </a:lnTo>
                  <a:lnTo>
                    <a:pt x="100" y="66"/>
                  </a:lnTo>
                  <a:lnTo>
                    <a:pt x="103" y="73"/>
                  </a:lnTo>
                  <a:lnTo>
                    <a:pt x="103" y="73"/>
                  </a:lnTo>
                  <a:lnTo>
                    <a:pt x="104" y="79"/>
                  </a:lnTo>
                  <a:lnTo>
                    <a:pt x="103" y="84"/>
                  </a:lnTo>
                  <a:lnTo>
                    <a:pt x="100" y="89"/>
                  </a:lnTo>
                  <a:lnTo>
                    <a:pt x="95" y="94"/>
                  </a:lnTo>
                  <a:lnTo>
                    <a:pt x="90" y="99"/>
                  </a:lnTo>
                  <a:lnTo>
                    <a:pt x="83" y="103"/>
                  </a:lnTo>
                  <a:lnTo>
                    <a:pt x="66" y="111"/>
                  </a:lnTo>
                  <a:lnTo>
                    <a:pt x="57" y="116"/>
                  </a:lnTo>
                  <a:lnTo>
                    <a:pt x="66" y="121"/>
                  </a:lnTo>
                  <a:lnTo>
                    <a:pt x="66" y="121"/>
                  </a:lnTo>
                  <a:lnTo>
                    <a:pt x="81" y="130"/>
                  </a:lnTo>
                  <a:lnTo>
                    <a:pt x="87" y="135"/>
                  </a:lnTo>
                  <a:lnTo>
                    <a:pt x="93" y="140"/>
                  </a:lnTo>
                  <a:lnTo>
                    <a:pt x="97" y="145"/>
                  </a:lnTo>
                  <a:lnTo>
                    <a:pt x="101" y="150"/>
                  </a:lnTo>
                  <a:lnTo>
                    <a:pt x="103" y="157"/>
                  </a:lnTo>
                  <a:lnTo>
                    <a:pt x="103" y="163"/>
                  </a:lnTo>
                  <a:lnTo>
                    <a:pt x="103" y="163"/>
                  </a:lnTo>
                  <a:lnTo>
                    <a:pt x="102" y="170"/>
                  </a:lnTo>
                  <a:lnTo>
                    <a:pt x="98" y="175"/>
                  </a:lnTo>
                  <a:lnTo>
                    <a:pt x="94" y="180"/>
                  </a:lnTo>
                  <a:lnTo>
                    <a:pt x="89" y="185"/>
                  </a:lnTo>
                  <a:lnTo>
                    <a:pt x="82" y="189"/>
                  </a:lnTo>
                  <a:lnTo>
                    <a:pt x="76" y="193"/>
                  </a:lnTo>
                  <a:lnTo>
                    <a:pt x="61" y="198"/>
                  </a:lnTo>
                  <a:lnTo>
                    <a:pt x="61" y="198"/>
                  </a:lnTo>
                  <a:lnTo>
                    <a:pt x="50" y="202"/>
                  </a:lnTo>
                  <a:lnTo>
                    <a:pt x="41" y="207"/>
                  </a:lnTo>
                  <a:lnTo>
                    <a:pt x="41" y="207"/>
                  </a:lnTo>
                  <a:lnTo>
                    <a:pt x="37" y="209"/>
                  </a:lnTo>
                  <a:lnTo>
                    <a:pt x="32" y="209"/>
                  </a:lnTo>
                  <a:lnTo>
                    <a:pt x="32" y="209"/>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63" name="chenying0907 485"/>
            <p:cNvSpPr/>
            <p:nvPr/>
          </p:nvSpPr>
          <p:spPr bwMode="auto">
            <a:xfrm>
              <a:off x="6524626" y="3581400"/>
              <a:ext cx="87313" cy="84138"/>
            </a:xfrm>
            <a:custGeom>
              <a:avLst/>
              <a:gdLst/>
              <a:ahLst/>
              <a:cxnLst>
                <a:cxn ang="0">
                  <a:pos x="74" y="159"/>
                </a:cxn>
                <a:cxn ang="0">
                  <a:pos x="60" y="156"/>
                </a:cxn>
                <a:cxn ang="0">
                  <a:pos x="44" y="152"/>
                </a:cxn>
                <a:cxn ang="0">
                  <a:pos x="25" y="147"/>
                </a:cxn>
                <a:cxn ang="0">
                  <a:pos x="19" y="142"/>
                </a:cxn>
                <a:cxn ang="0">
                  <a:pos x="13" y="139"/>
                </a:cxn>
                <a:cxn ang="0">
                  <a:pos x="5" y="125"/>
                </a:cxn>
                <a:cxn ang="0">
                  <a:pos x="5" y="118"/>
                </a:cxn>
                <a:cxn ang="0">
                  <a:pos x="10" y="108"/>
                </a:cxn>
                <a:cxn ang="0">
                  <a:pos x="22" y="104"/>
                </a:cxn>
                <a:cxn ang="0">
                  <a:pos x="34" y="107"/>
                </a:cxn>
                <a:cxn ang="0">
                  <a:pos x="35" y="108"/>
                </a:cxn>
                <a:cxn ang="0">
                  <a:pos x="45" y="115"/>
                </a:cxn>
                <a:cxn ang="0">
                  <a:pos x="48" y="116"/>
                </a:cxn>
                <a:cxn ang="0">
                  <a:pos x="60" y="120"/>
                </a:cxn>
                <a:cxn ang="0">
                  <a:pos x="85" y="123"/>
                </a:cxn>
                <a:cxn ang="0">
                  <a:pos x="106" y="121"/>
                </a:cxn>
                <a:cxn ang="0">
                  <a:pos x="116" y="120"/>
                </a:cxn>
                <a:cxn ang="0">
                  <a:pos x="129" y="118"/>
                </a:cxn>
                <a:cxn ang="0">
                  <a:pos x="129" y="110"/>
                </a:cxn>
                <a:cxn ang="0">
                  <a:pos x="116" y="105"/>
                </a:cxn>
                <a:cxn ang="0">
                  <a:pos x="81" y="98"/>
                </a:cxn>
                <a:cxn ang="0">
                  <a:pos x="44" y="91"/>
                </a:cxn>
                <a:cxn ang="0">
                  <a:pos x="19" y="79"/>
                </a:cxn>
                <a:cxn ang="0">
                  <a:pos x="6" y="68"/>
                </a:cxn>
                <a:cxn ang="0">
                  <a:pos x="1" y="45"/>
                </a:cxn>
                <a:cxn ang="0">
                  <a:pos x="8" y="31"/>
                </a:cxn>
                <a:cxn ang="0">
                  <a:pos x="26" y="13"/>
                </a:cxn>
                <a:cxn ang="0">
                  <a:pos x="48" y="3"/>
                </a:cxn>
                <a:cxn ang="0">
                  <a:pos x="74" y="0"/>
                </a:cxn>
                <a:cxn ang="0">
                  <a:pos x="101" y="2"/>
                </a:cxn>
                <a:cxn ang="0">
                  <a:pos x="119" y="4"/>
                </a:cxn>
                <a:cxn ang="0">
                  <a:pos x="142" y="13"/>
                </a:cxn>
                <a:cxn ang="0">
                  <a:pos x="149" y="23"/>
                </a:cxn>
                <a:cxn ang="0">
                  <a:pos x="149" y="35"/>
                </a:cxn>
                <a:cxn ang="0">
                  <a:pos x="142" y="44"/>
                </a:cxn>
                <a:cxn ang="0">
                  <a:pos x="132" y="47"/>
                </a:cxn>
                <a:cxn ang="0">
                  <a:pos x="122" y="45"/>
                </a:cxn>
                <a:cxn ang="0">
                  <a:pos x="116" y="40"/>
                </a:cxn>
                <a:cxn ang="0">
                  <a:pos x="98" y="38"/>
                </a:cxn>
                <a:cxn ang="0">
                  <a:pos x="92" y="37"/>
                </a:cxn>
                <a:cxn ang="0">
                  <a:pos x="74" y="35"/>
                </a:cxn>
                <a:cxn ang="0">
                  <a:pos x="57" y="38"/>
                </a:cxn>
                <a:cxn ang="0">
                  <a:pos x="37" y="48"/>
                </a:cxn>
                <a:cxn ang="0">
                  <a:pos x="58" y="57"/>
                </a:cxn>
                <a:cxn ang="0">
                  <a:pos x="72" y="59"/>
                </a:cxn>
                <a:cxn ang="0">
                  <a:pos x="108" y="64"/>
                </a:cxn>
                <a:cxn ang="0">
                  <a:pos x="146" y="77"/>
                </a:cxn>
                <a:cxn ang="0">
                  <a:pos x="159" y="89"/>
                </a:cxn>
                <a:cxn ang="0">
                  <a:pos x="164" y="98"/>
                </a:cxn>
                <a:cxn ang="0">
                  <a:pos x="166" y="113"/>
                </a:cxn>
                <a:cxn ang="0">
                  <a:pos x="162" y="128"/>
                </a:cxn>
                <a:cxn ang="0">
                  <a:pos x="154" y="138"/>
                </a:cxn>
                <a:cxn ang="0">
                  <a:pos x="139" y="149"/>
                </a:cxn>
                <a:cxn ang="0">
                  <a:pos x="106" y="158"/>
                </a:cxn>
                <a:cxn ang="0">
                  <a:pos x="88" y="160"/>
                </a:cxn>
              </a:cxnLst>
              <a:rect l="0" t="0" r="r" b="b"/>
              <a:pathLst>
                <a:path w="166" h="160">
                  <a:moveTo>
                    <a:pt x="88" y="160"/>
                  </a:moveTo>
                  <a:lnTo>
                    <a:pt x="88" y="160"/>
                  </a:lnTo>
                  <a:lnTo>
                    <a:pt x="74" y="159"/>
                  </a:lnTo>
                  <a:lnTo>
                    <a:pt x="74" y="159"/>
                  </a:lnTo>
                  <a:lnTo>
                    <a:pt x="68" y="158"/>
                  </a:lnTo>
                  <a:lnTo>
                    <a:pt x="60" y="156"/>
                  </a:lnTo>
                  <a:lnTo>
                    <a:pt x="60" y="156"/>
                  </a:lnTo>
                  <a:lnTo>
                    <a:pt x="52" y="153"/>
                  </a:lnTo>
                  <a:lnTo>
                    <a:pt x="44" y="152"/>
                  </a:lnTo>
                  <a:lnTo>
                    <a:pt x="44" y="152"/>
                  </a:lnTo>
                  <a:lnTo>
                    <a:pt x="35" y="151"/>
                  </a:lnTo>
                  <a:lnTo>
                    <a:pt x="25" y="147"/>
                  </a:lnTo>
                  <a:lnTo>
                    <a:pt x="25" y="147"/>
                  </a:lnTo>
                  <a:lnTo>
                    <a:pt x="20" y="143"/>
                  </a:lnTo>
                  <a:lnTo>
                    <a:pt x="19" y="142"/>
                  </a:lnTo>
                  <a:lnTo>
                    <a:pt x="18" y="142"/>
                  </a:lnTo>
                  <a:lnTo>
                    <a:pt x="18" y="142"/>
                  </a:lnTo>
                  <a:lnTo>
                    <a:pt x="13" y="139"/>
                  </a:lnTo>
                  <a:lnTo>
                    <a:pt x="8" y="135"/>
                  </a:lnTo>
                  <a:lnTo>
                    <a:pt x="6" y="130"/>
                  </a:lnTo>
                  <a:lnTo>
                    <a:pt x="5" y="125"/>
                  </a:lnTo>
                  <a:lnTo>
                    <a:pt x="5" y="122"/>
                  </a:lnTo>
                  <a:lnTo>
                    <a:pt x="5" y="122"/>
                  </a:lnTo>
                  <a:lnTo>
                    <a:pt x="5" y="118"/>
                  </a:lnTo>
                  <a:lnTo>
                    <a:pt x="6" y="113"/>
                  </a:lnTo>
                  <a:lnTo>
                    <a:pt x="8" y="110"/>
                  </a:lnTo>
                  <a:lnTo>
                    <a:pt x="10" y="108"/>
                  </a:lnTo>
                  <a:lnTo>
                    <a:pt x="13" y="106"/>
                  </a:lnTo>
                  <a:lnTo>
                    <a:pt x="16" y="105"/>
                  </a:lnTo>
                  <a:lnTo>
                    <a:pt x="22" y="104"/>
                  </a:lnTo>
                  <a:lnTo>
                    <a:pt x="22" y="104"/>
                  </a:lnTo>
                  <a:lnTo>
                    <a:pt x="28" y="105"/>
                  </a:lnTo>
                  <a:lnTo>
                    <a:pt x="34" y="107"/>
                  </a:lnTo>
                  <a:lnTo>
                    <a:pt x="35" y="108"/>
                  </a:lnTo>
                  <a:lnTo>
                    <a:pt x="35" y="108"/>
                  </a:lnTo>
                  <a:lnTo>
                    <a:pt x="35" y="108"/>
                  </a:lnTo>
                  <a:lnTo>
                    <a:pt x="42" y="111"/>
                  </a:lnTo>
                  <a:lnTo>
                    <a:pt x="42" y="111"/>
                  </a:lnTo>
                  <a:lnTo>
                    <a:pt x="45" y="115"/>
                  </a:lnTo>
                  <a:lnTo>
                    <a:pt x="46" y="116"/>
                  </a:lnTo>
                  <a:lnTo>
                    <a:pt x="48" y="116"/>
                  </a:lnTo>
                  <a:lnTo>
                    <a:pt x="48" y="116"/>
                  </a:lnTo>
                  <a:lnTo>
                    <a:pt x="52" y="117"/>
                  </a:lnTo>
                  <a:lnTo>
                    <a:pt x="52" y="117"/>
                  </a:lnTo>
                  <a:lnTo>
                    <a:pt x="60" y="120"/>
                  </a:lnTo>
                  <a:lnTo>
                    <a:pt x="69" y="121"/>
                  </a:lnTo>
                  <a:lnTo>
                    <a:pt x="77" y="122"/>
                  </a:lnTo>
                  <a:lnTo>
                    <a:pt x="85" y="123"/>
                  </a:lnTo>
                  <a:lnTo>
                    <a:pt x="85" y="123"/>
                  </a:lnTo>
                  <a:lnTo>
                    <a:pt x="95" y="122"/>
                  </a:lnTo>
                  <a:lnTo>
                    <a:pt x="106" y="121"/>
                  </a:lnTo>
                  <a:lnTo>
                    <a:pt x="106" y="121"/>
                  </a:lnTo>
                  <a:lnTo>
                    <a:pt x="116" y="120"/>
                  </a:lnTo>
                  <a:lnTo>
                    <a:pt x="116" y="120"/>
                  </a:lnTo>
                  <a:lnTo>
                    <a:pt x="121" y="120"/>
                  </a:lnTo>
                  <a:lnTo>
                    <a:pt x="126" y="120"/>
                  </a:lnTo>
                  <a:lnTo>
                    <a:pt x="129" y="118"/>
                  </a:lnTo>
                  <a:lnTo>
                    <a:pt x="130" y="115"/>
                  </a:lnTo>
                  <a:lnTo>
                    <a:pt x="130" y="115"/>
                  </a:lnTo>
                  <a:lnTo>
                    <a:pt x="129" y="110"/>
                  </a:lnTo>
                  <a:lnTo>
                    <a:pt x="127" y="108"/>
                  </a:lnTo>
                  <a:lnTo>
                    <a:pt x="122" y="106"/>
                  </a:lnTo>
                  <a:lnTo>
                    <a:pt x="116" y="105"/>
                  </a:lnTo>
                  <a:lnTo>
                    <a:pt x="116" y="105"/>
                  </a:lnTo>
                  <a:lnTo>
                    <a:pt x="99" y="101"/>
                  </a:lnTo>
                  <a:lnTo>
                    <a:pt x="81" y="98"/>
                  </a:lnTo>
                  <a:lnTo>
                    <a:pt x="81" y="98"/>
                  </a:lnTo>
                  <a:lnTo>
                    <a:pt x="62" y="95"/>
                  </a:lnTo>
                  <a:lnTo>
                    <a:pt x="44" y="91"/>
                  </a:lnTo>
                  <a:lnTo>
                    <a:pt x="36" y="88"/>
                  </a:lnTo>
                  <a:lnTo>
                    <a:pt x="27" y="85"/>
                  </a:lnTo>
                  <a:lnTo>
                    <a:pt x="19" y="79"/>
                  </a:lnTo>
                  <a:lnTo>
                    <a:pt x="12" y="74"/>
                  </a:lnTo>
                  <a:lnTo>
                    <a:pt x="12" y="74"/>
                  </a:lnTo>
                  <a:lnTo>
                    <a:pt x="6" y="68"/>
                  </a:lnTo>
                  <a:lnTo>
                    <a:pt x="2" y="61"/>
                  </a:lnTo>
                  <a:lnTo>
                    <a:pt x="0" y="54"/>
                  </a:lnTo>
                  <a:lnTo>
                    <a:pt x="1" y="45"/>
                  </a:lnTo>
                  <a:lnTo>
                    <a:pt x="1" y="45"/>
                  </a:lnTo>
                  <a:lnTo>
                    <a:pt x="4" y="38"/>
                  </a:lnTo>
                  <a:lnTo>
                    <a:pt x="8" y="31"/>
                  </a:lnTo>
                  <a:lnTo>
                    <a:pt x="13" y="25"/>
                  </a:lnTo>
                  <a:lnTo>
                    <a:pt x="19" y="18"/>
                  </a:lnTo>
                  <a:lnTo>
                    <a:pt x="26" y="13"/>
                  </a:lnTo>
                  <a:lnTo>
                    <a:pt x="34" y="9"/>
                  </a:lnTo>
                  <a:lnTo>
                    <a:pt x="41" y="5"/>
                  </a:lnTo>
                  <a:lnTo>
                    <a:pt x="48" y="3"/>
                  </a:lnTo>
                  <a:lnTo>
                    <a:pt x="48" y="3"/>
                  </a:lnTo>
                  <a:lnTo>
                    <a:pt x="60" y="1"/>
                  </a:lnTo>
                  <a:lnTo>
                    <a:pt x="74" y="0"/>
                  </a:lnTo>
                  <a:lnTo>
                    <a:pt x="74" y="0"/>
                  </a:lnTo>
                  <a:lnTo>
                    <a:pt x="87" y="1"/>
                  </a:lnTo>
                  <a:lnTo>
                    <a:pt x="101" y="2"/>
                  </a:lnTo>
                  <a:lnTo>
                    <a:pt x="108" y="2"/>
                  </a:lnTo>
                  <a:lnTo>
                    <a:pt x="108" y="2"/>
                  </a:lnTo>
                  <a:lnTo>
                    <a:pt x="119" y="4"/>
                  </a:lnTo>
                  <a:lnTo>
                    <a:pt x="129" y="6"/>
                  </a:lnTo>
                  <a:lnTo>
                    <a:pt x="138" y="10"/>
                  </a:lnTo>
                  <a:lnTo>
                    <a:pt x="142" y="13"/>
                  </a:lnTo>
                  <a:lnTo>
                    <a:pt x="145" y="16"/>
                  </a:lnTo>
                  <a:lnTo>
                    <a:pt x="145" y="16"/>
                  </a:lnTo>
                  <a:lnTo>
                    <a:pt x="149" y="23"/>
                  </a:lnTo>
                  <a:lnTo>
                    <a:pt x="150" y="28"/>
                  </a:lnTo>
                  <a:lnTo>
                    <a:pt x="150" y="32"/>
                  </a:lnTo>
                  <a:lnTo>
                    <a:pt x="149" y="35"/>
                  </a:lnTo>
                  <a:lnTo>
                    <a:pt x="149" y="35"/>
                  </a:lnTo>
                  <a:lnTo>
                    <a:pt x="146" y="40"/>
                  </a:lnTo>
                  <a:lnTo>
                    <a:pt x="142" y="44"/>
                  </a:lnTo>
                  <a:lnTo>
                    <a:pt x="137" y="47"/>
                  </a:lnTo>
                  <a:lnTo>
                    <a:pt x="132" y="47"/>
                  </a:lnTo>
                  <a:lnTo>
                    <a:pt x="132" y="47"/>
                  </a:lnTo>
                  <a:lnTo>
                    <a:pt x="129" y="47"/>
                  </a:lnTo>
                  <a:lnTo>
                    <a:pt x="126" y="46"/>
                  </a:lnTo>
                  <a:lnTo>
                    <a:pt x="122" y="45"/>
                  </a:lnTo>
                  <a:lnTo>
                    <a:pt x="120" y="42"/>
                  </a:lnTo>
                  <a:lnTo>
                    <a:pt x="120" y="42"/>
                  </a:lnTo>
                  <a:lnTo>
                    <a:pt x="116" y="40"/>
                  </a:lnTo>
                  <a:lnTo>
                    <a:pt x="113" y="38"/>
                  </a:lnTo>
                  <a:lnTo>
                    <a:pt x="104" y="38"/>
                  </a:lnTo>
                  <a:lnTo>
                    <a:pt x="98" y="38"/>
                  </a:lnTo>
                  <a:lnTo>
                    <a:pt x="98" y="38"/>
                  </a:lnTo>
                  <a:lnTo>
                    <a:pt x="92" y="37"/>
                  </a:lnTo>
                  <a:lnTo>
                    <a:pt x="92" y="37"/>
                  </a:lnTo>
                  <a:lnTo>
                    <a:pt x="84" y="36"/>
                  </a:lnTo>
                  <a:lnTo>
                    <a:pt x="74" y="35"/>
                  </a:lnTo>
                  <a:lnTo>
                    <a:pt x="74" y="35"/>
                  </a:lnTo>
                  <a:lnTo>
                    <a:pt x="66" y="36"/>
                  </a:lnTo>
                  <a:lnTo>
                    <a:pt x="57" y="38"/>
                  </a:lnTo>
                  <a:lnTo>
                    <a:pt x="57" y="38"/>
                  </a:lnTo>
                  <a:lnTo>
                    <a:pt x="52" y="39"/>
                  </a:lnTo>
                  <a:lnTo>
                    <a:pt x="46" y="42"/>
                  </a:lnTo>
                  <a:lnTo>
                    <a:pt x="37" y="48"/>
                  </a:lnTo>
                  <a:lnTo>
                    <a:pt x="47" y="53"/>
                  </a:lnTo>
                  <a:lnTo>
                    <a:pt x="47" y="53"/>
                  </a:lnTo>
                  <a:lnTo>
                    <a:pt x="58" y="57"/>
                  </a:lnTo>
                  <a:lnTo>
                    <a:pt x="65" y="59"/>
                  </a:lnTo>
                  <a:lnTo>
                    <a:pt x="72" y="59"/>
                  </a:lnTo>
                  <a:lnTo>
                    <a:pt x="72" y="59"/>
                  </a:lnTo>
                  <a:lnTo>
                    <a:pt x="82" y="60"/>
                  </a:lnTo>
                  <a:lnTo>
                    <a:pt x="95" y="61"/>
                  </a:lnTo>
                  <a:lnTo>
                    <a:pt x="108" y="64"/>
                  </a:lnTo>
                  <a:lnTo>
                    <a:pt x="121" y="67"/>
                  </a:lnTo>
                  <a:lnTo>
                    <a:pt x="135" y="72"/>
                  </a:lnTo>
                  <a:lnTo>
                    <a:pt x="146" y="77"/>
                  </a:lnTo>
                  <a:lnTo>
                    <a:pt x="150" y="80"/>
                  </a:lnTo>
                  <a:lnTo>
                    <a:pt x="154" y="85"/>
                  </a:lnTo>
                  <a:lnTo>
                    <a:pt x="159" y="89"/>
                  </a:lnTo>
                  <a:lnTo>
                    <a:pt x="161" y="93"/>
                  </a:lnTo>
                  <a:lnTo>
                    <a:pt x="161" y="93"/>
                  </a:lnTo>
                  <a:lnTo>
                    <a:pt x="164" y="98"/>
                  </a:lnTo>
                  <a:lnTo>
                    <a:pt x="165" y="103"/>
                  </a:lnTo>
                  <a:lnTo>
                    <a:pt x="166" y="108"/>
                  </a:lnTo>
                  <a:lnTo>
                    <a:pt x="166" y="113"/>
                  </a:lnTo>
                  <a:lnTo>
                    <a:pt x="166" y="119"/>
                  </a:lnTo>
                  <a:lnTo>
                    <a:pt x="164" y="124"/>
                  </a:lnTo>
                  <a:lnTo>
                    <a:pt x="162" y="128"/>
                  </a:lnTo>
                  <a:lnTo>
                    <a:pt x="159" y="133"/>
                  </a:lnTo>
                  <a:lnTo>
                    <a:pt x="159" y="133"/>
                  </a:lnTo>
                  <a:lnTo>
                    <a:pt x="154" y="138"/>
                  </a:lnTo>
                  <a:lnTo>
                    <a:pt x="149" y="142"/>
                  </a:lnTo>
                  <a:lnTo>
                    <a:pt x="144" y="145"/>
                  </a:lnTo>
                  <a:lnTo>
                    <a:pt x="139" y="149"/>
                  </a:lnTo>
                  <a:lnTo>
                    <a:pt x="127" y="153"/>
                  </a:lnTo>
                  <a:lnTo>
                    <a:pt x="113" y="156"/>
                  </a:lnTo>
                  <a:lnTo>
                    <a:pt x="106" y="158"/>
                  </a:lnTo>
                  <a:lnTo>
                    <a:pt x="106" y="158"/>
                  </a:lnTo>
                  <a:lnTo>
                    <a:pt x="98" y="159"/>
                  </a:lnTo>
                  <a:lnTo>
                    <a:pt x="88" y="160"/>
                  </a:lnTo>
                  <a:lnTo>
                    <a:pt x="88" y="160"/>
                  </a:lnTo>
                  <a:close/>
                </a:path>
              </a:pathLst>
            </a:custGeom>
            <a:grpFill/>
            <a:ln w="9525">
              <a:noFill/>
              <a:round/>
            </a:ln>
          </p:spPr>
          <p:txBody>
            <a:bodyPr vert="horz" wrap="square" lIns="121920" tIns="60960" rIns="121920" bIns="60960" numCol="1" anchor="t" anchorCtr="0" compatLnSpc="1"/>
            <a:p>
              <a:endParaRPr lang="zh-CN" altLang="en-US" sz="2400"/>
            </a:p>
          </p:txBody>
        </p:sp>
      </p:grpSp>
      <p:sp>
        <p:nvSpPr>
          <p:cNvPr id="2" name="文本框 1"/>
          <p:cNvSpPr txBox="1"/>
          <p:nvPr/>
        </p:nvSpPr>
        <p:spPr>
          <a:xfrm>
            <a:off x="5086350" y="1170940"/>
            <a:ext cx="3295015" cy="645160"/>
          </a:xfrm>
          <a:prstGeom prst="rect">
            <a:avLst/>
          </a:prstGeom>
          <a:noFill/>
        </p:spPr>
        <p:txBody>
          <a:bodyPr wrap="square" rtlCol="0">
            <a:spAutoFit/>
          </a:bodyPr>
          <a:p>
            <a:r>
              <a:rPr lang="zh-CN" altLang="en-US">
                <a:latin typeface="华光超粗黑_CNKI" panose="02000500000000000000" charset="-122"/>
                <a:ea typeface="华光超粗黑_CNKI" panose="02000500000000000000" charset="-122"/>
              </a:rPr>
              <a:t>简而言之，沟通就是指信息从发送者到接受者的传递过程。</a:t>
            </a:r>
            <a:endParaRPr lang="zh-CN" altLang="en-US">
              <a:latin typeface="华光超粗黑_CNKI" panose="02000500000000000000" charset="-122"/>
              <a:ea typeface="华光超粗黑_CNKI" panose="0200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484"/>
                                        </p:tgtEl>
                                        <p:attrNameLst>
                                          <p:attrName>style.visibility</p:attrName>
                                        </p:attrNameLst>
                                      </p:cBhvr>
                                      <p:to>
                                        <p:strVal val="visible"/>
                                      </p:to>
                                    </p:set>
                                    <p:anim calcmode="lin" valueType="num">
                                      <p:cBhvr additive="base">
                                        <p:cTn id="24" dur="500"/>
                                        <p:tgtEl>
                                          <p:spTgt spid="1484"/>
                                        </p:tgtEl>
                                        <p:attrNameLst>
                                          <p:attrName>ppt_y</p:attrName>
                                        </p:attrNameLst>
                                      </p:cBhvr>
                                      <p:tavLst>
                                        <p:tav tm="0">
                                          <p:val>
                                            <p:strVal val="#ppt_y+#ppt_h*1.125000"/>
                                          </p:val>
                                        </p:tav>
                                        <p:tav tm="100000">
                                          <p:val>
                                            <p:strVal val="#ppt_y"/>
                                          </p:val>
                                        </p:tav>
                                      </p:tavLst>
                                    </p:anim>
                                    <p:animEffect transition="in" filter="wipe(up)">
                                      <p:cBhvr>
                                        <p:cTn id="25" dur="500"/>
                                        <p:tgtEl>
                                          <p:spTgt spid="1484"/>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p:tgtEl>
                                          <p:spTgt spid="2"/>
                                        </p:tgtEl>
                                        <p:attrNameLst>
                                          <p:attrName>ppt_y</p:attrName>
                                        </p:attrNameLst>
                                      </p:cBhvr>
                                      <p:tavLst>
                                        <p:tav tm="0">
                                          <p:val>
                                            <p:strVal val="#ppt_y+#ppt_h*1.125000"/>
                                          </p:val>
                                        </p:tav>
                                        <p:tav tm="100000">
                                          <p:val>
                                            <p:strVal val="#ppt_y"/>
                                          </p:val>
                                        </p:tav>
                                      </p:tavLst>
                                    </p:anim>
                                    <p:animEffect transition="in" filter="wipe(up)">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PA_chenying0907 13"/>
          <p:cNvGrpSpPr/>
          <p:nvPr>
            <p:custDataLst>
              <p:tags r:id="rId1"/>
            </p:custDataLst>
          </p:nvPr>
        </p:nvGrpSpPr>
        <p:grpSpPr>
          <a:xfrm>
            <a:off x="1403648" y="261144"/>
            <a:ext cx="6192688" cy="767437"/>
            <a:chOff x="1492256" y="411510"/>
            <a:chExt cx="6192688" cy="767437"/>
          </a:xfrm>
        </p:grpSpPr>
        <p:sp>
          <p:nvSpPr>
            <p:cNvPr id="15" name="任意多边形 14"/>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1" name="文本框 7"/>
            <p:cNvSpPr txBox="1">
              <a:spLocks noChangeArrowheads="1"/>
            </p:cNvSpPr>
            <p:nvPr/>
          </p:nvSpPr>
          <p:spPr bwMode="auto">
            <a:xfrm>
              <a:off x="3246761" y="411510"/>
              <a:ext cx="425259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沟通与项目沟通管理</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存在的问题</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8" name="PA_矩形 7"/>
          <p:cNvSpPr/>
          <p:nvPr>
            <p:custDataLst>
              <p:tags r:id="rId2"/>
            </p:custDataLst>
          </p:nvPr>
        </p:nvSpPr>
        <p:spPr>
          <a:xfrm>
            <a:off x="1544320" y="1654810"/>
            <a:ext cx="2899410" cy="398780"/>
          </a:xfrm>
          <a:prstGeom prst="rect">
            <a:avLst/>
          </a:prstGeom>
        </p:spPr>
        <p:txBody>
          <a:bodyPr wrap="square">
            <a:spAutoFit/>
          </a:bodyPr>
          <a:lstStyle/>
          <a:p>
            <a:pPr>
              <a:lnSpc>
                <a:spcPct val="20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1" name="图片 10" descr="消息传递过程"/>
          <p:cNvPicPr>
            <a:picLocks noChangeAspect="1"/>
          </p:cNvPicPr>
          <p:nvPr/>
        </p:nvPicPr>
        <p:blipFill>
          <a:blip r:embed="rId3"/>
          <a:stretch>
            <a:fillRect/>
          </a:stretch>
        </p:blipFill>
        <p:spPr>
          <a:xfrm>
            <a:off x="1648460" y="1355725"/>
            <a:ext cx="5701665" cy="2719705"/>
          </a:xfrm>
          <a:prstGeom prst="rect">
            <a:avLst/>
          </a:prstGeom>
        </p:spPr>
      </p:pic>
      <p:sp>
        <p:nvSpPr>
          <p:cNvPr id="100" name="文本框 99"/>
          <p:cNvSpPr txBox="1"/>
          <p:nvPr/>
        </p:nvSpPr>
        <p:spPr>
          <a:xfrm>
            <a:off x="3748405" y="4002405"/>
            <a:ext cx="1647190" cy="306705"/>
          </a:xfrm>
          <a:prstGeom prst="rect">
            <a:avLst/>
          </a:prstGeom>
          <a:noFill/>
          <a:ln w="9525">
            <a:noFill/>
          </a:ln>
        </p:spPr>
        <p:txBody>
          <a:bodyPr wrap="square">
            <a:spAutoFit/>
          </a:bodyPr>
          <a:p>
            <a:pPr indent="0"/>
            <a:r>
              <a:rPr lang="zh-CN" sz="1400" b="0">
                <a:latin typeface="华光超粗黑_CNKI" panose="02000500000000000000" charset="-122"/>
                <a:ea typeface="华光超粗黑_CNKI" panose="02000500000000000000" charset="-122"/>
              </a:rPr>
              <a:t>沟通过程一般模型</a:t>
            </a:r>
            <a:endParaRPr lang="zh-CN" altLang="en-US" sz="1400" b="0">
              <a:latin typeface="华光超粗黑_CNKI" panose="02000500000000000000" charset="-122"/>
              <a:ea typeface="华光超粗黑_CNKI" panose="02000500000000000000" charset="-122"/>
            </a:endParaRPr>
          </a:p>
        </p:txBody>
      </p:sp>
      <p:grpSp>
        <p:nvGrpSpPr>
          <p:cNvPr id="1484" name="chenying0907 1483"/>
          <p:cNvGrpSpPr/>
          <p:nvPr/>
        </p:nvGrpSpPr>
        <p:grpSpPr>
          <a:xfrm>
            <a:off x="1196271" y="1175574"/>
            <a:ext cx="739621" cy="711113"/>
            <a:chOff x="6207126" y="3098800"/>
            <a:chExt cx="741363" cy="712788"/>
          </a:xfrm>
          <a:solidFill>
            <a:schemeClr val="accent6">
              <a:lumMod val="75000"/>
            </a:schemeClr>
          </a:solidFill>
        </p:grpSpPr>
        <p:sp>
          <p:nvSpPr>
            <p:cNvPr id="2194" name="chenying0907 416"/>
            <p:cNvSpPr/>
            <p:nvPr/>
          </p:nvSpPr>
          <p:spPr bwMode="auto">
            <a:xfrm>
              <a:off x="6251576" y="3155950"/>
              <a:ext cx="122238" cy="168275"/>
            </a:xfrm>
            <a:custGeom>
              <a:avLst/>
              <a:gdLst/>
              <a:ahLst/>
              <a:cxnLst>
                <a:cxn ang="0">
                  <a:pos x="226" y="0"/>
                </a:cxn>
                <a:cxn ang="0">
                  <a:pos x="226" y="0"/>
                </a:cxn>
                <a:cxn ang="0">
                  <a:pos x="220" y="2"/>
                </a:cxn>
                <a:cxn ang="0">
                  <a:pos x="214" y="5"/>
                </a:cxn>
                <a:cxn ang="0">
                  <a:pos x="208" y="11"/>
                </a:cxn>
                <a:cxn ang="0">
                  <a:pos x="203" y="16"/>
                </a:cxn>
                <a:cxn ang="0">
                  <a:pos x="193" y="27"/>
                </a:cxn>
                <a:cxn ang="0">
                  <a:pos x="185" y="37"/>
                </a:cxn>
                <a:cxn ang="0">
                  <a:pos x="185" y="37"/>
                </a:cxn>
                <a:cxn ang="0">
                  <a:pos x="153" y="80"/>
                </a:cxn>
                <a:cxn ang="0">
                  <a:pos x="121" y="121"/>
                </a:cxn>
                <a:cxn ang="0">
                  <a:pos x="121" y="121"/>
                </a:cxn>
                <a:cxn ang="0">
                  <a:pos x="88" y="167"/>
                </a:cxn>
                <a:cxn ang="0">
                  <a:pos x="56" y="213"/>
                </a:cxn>
                <a:cxn ang="0">
                  <a:pos x="41" y="237"/>
                </a:cxn>
                <a:cxn ang="0">
                  <a:pos x="27" y="261"/>
                </a:cxn>
                <a:cxn ang="0">
                  <a:pos x="14" y="285"/>
                </a:cxn>
                <a:cxn ang="0">
                  <a:pos x="0" y="310"/>
                </a:cxn>
                <a:cxn ang="0">
                  <a:pos x="0" y="310"/>
                </a:cxn>
                <a:cxn ang="0">
                  <a:pos x="0" y="312"/>
                </a:cxn>
                <a:cxn ang="0">
                  <a:pos x="0" y="314"/>
                </a:cxn>
                <a:cxn ang="0">
                  <a:pos x="2" y="317"/>
                </a:cxn>
                <a:cxn ang="0">
                  <a:pos x="4" y="317"/>
                </a:cxn>
                <a:cxn ang="0">
                  <a:pos x="6" y="317"/>
                </a:cxn>
                <a:cxn ang="0">
                  <a:pos x="7" y="316"/>
                </a:cxn>
                <a:cxn ang="0">
                  <a:pos x="8" y="315"/>
                </a:cxn>
                <a:cxn ang="0">
                  <a:pos x="8" y="315"/>
                </a:cxn>
                <a:cxn ang="0">
                  <a:pos x="20" y="294"/>
                </a:cxn>
                <a:cxn ang="0">
                  <a:pos x="31" y="273"/>
                </a:cxn>
                <a:cxn ang="0">
                  <a:pos x="42" y="252"/>
                </a:cxn>
                <a:cxn ang="0">
                  <a:pos x="55" y="233"/>
                </a:cxn>
                <a:cxn ang="0">
                  <a:pos x="82" y="193"/>
                </a:cxn>
                <a:cxn ang="0">
                  <a:pos x="109" y="154"/>
                </a:cxn>
                <a:cxn ang="0">
                  <a:pos x="109" y="154"/>
                </a:cxn>
                <a:cxn ang="0">
                  <a:pos x="140" y="112"/>
                </a:cxn>
                <a:cxn ang="0">
                  <a:pos x="172" y="71"/>
                </a:cxn>
                <a:cxn ang="0">
                  <a:pos x="172" y="71"/>
                </a:cxn>
                <a:cxn ang="0">
                  <a:pos x="183" y="55"/>
                </a:cxn>
                <a:cxn ang="0">
                  <a:pos x="196" y="36"/>
                </a:cxn>
                <a:cxn ang="0">
                  <a:pos x="204" y="27"/>
                </a:cxn>
                <a:cxn ang="0">
                  <a:pos x="212" y="19"/>
                </a:cxn>
                <a:cxn ang="0">
                  <a:pos x="220" y="13"/>
                </a:cxn>
                <a:cxn ang="0">
                  <a:pos x="224" y="11"/>
                </a:cxn>
                <a:cxn ang="0">
                  <a:pos x="228" y="10"/>
                </a:cxn>
                <a:cxn ang="0">
                  <a:pos x="228" y="10"/>
                </a:cxn>
                <a:cxn ang="0">
                  <a:pos x="230" y="8"/>
                </a:cxn>
                <a:cxn ang="0">
                  <a:pos x="231" y="7"/>
                </a:cxn>
                <a:cxn ang="0">
                  <a:pos x="231" y="5"/>
                </a:cxn>
                <a:cxn ang="0">
                  <a:pos x="231" y="3"/>
                </a:cxn>
                <a:cxn ang="0">
                  <a:pos x="231" y="2"/>
                </a:cxn>
                <a:cxn ang="0">
                  <a:pos x="229" y="0"/>
                </a:cxn>
                <a:cxn ang="0">
                  <a:pos x="228" y="0"/>
                </a:cxn>
                <a:cxn ang="0">
                  <a:pos x="226" y="0"/>
                </a:cxn>
                <a:cxn ang="0">
                  <a:pos x="226" y="0"/>
                </a:cxn>
              </a:cxnLst>
              <a:rect l="0" t="0" r="r" b="b"/>
              <a:pathLst>
                <a:path w="231" h="317">
                  <a:moveTo>
                    <a:pt x="226" y="0"/>
                  </a:moveTo>
                  <a:lnTo>
                    <a:pt x="226" y="0"/>
                  </a:lnTo>
                  <a:lnTo>
                    <a:pt x="220" y="2"/>
                  </a:lnTo>
                  <a:lnTo>
                    <a:pt x="214" y="5"/>
                  </a:lnTo>
                  <a:lnTo>
                    <a:pt x="208" y="11"/>
                  </a:lnTo>
                  <a:lnTo>
                    <a:pt x="203" y="16"/>
                  </a:lnTo>
                  <a:lnTo>
                    <a:pt x="193" y="27"/>
                  </a:lnTo>
                  <a:lnTo>
                    <a:pt x="185" y="37"/>
                  </a:lnTo>
                  <a:lnTo>
                    <a:pt x="185" y="37"/>
                  </a:lnTo>
                  <a:lnTo>
                    <a:pt x="153" y="80"/>
                  </a:lnTo>
                  <a:lnTo>
                    <a:pt x="121" y="121"/>
                  </a:lnTo>
                  <a:lnTo>
                    <a:pt x="121" y="121"/>
                  </a:lnTo>
                  <a:lnTo>
                    <a:pt x="88" y="167"/>
                  </a:lnTo>
                  <a:lnTo>
                    <a:pt x="56" y="213"/>
                  </a:lnTo>
                  <a:lnTo>
                    <a:pt x="41" y="237"/>
                  </a:lnTo>
                  <a:lnTo>
                    <a:pt x="27" y="261"/>
                  </a:lnTo>
                  <a:lnTo>
                    <a:pt x="14" y="285"/>
                  </a:lnTo>
                  <a:lnTo>
                    <a:pt x="0" y="310"/>
                  </a:lnTo>
                  <a:lnTo>
                    <a:pt x="0" y="310"/>
                  </a:lnTo>
                  <a:lnTo>
                    <a:pt x="0" y="312"/>
                  </a:lnTo>
                  <a:lnTo>
                    <a:pt x="0" y="314"/>
                  </a:lnTo>
                  <a:lnTo>
                    <a:pt x="2" y="317"/>
                  </a:lnTo>
                  <a:lnTo>
                    <a:pt x="4" y="317"/>
                  </a:lnTo>
                  <a:lnTo>
                    <a:pt x="6" y="317"/>
                  </a:lnTo>
                  <a:lnTo>
                    <a:pt x="7" y="316"/>
                  </a:lnTo>
                  <a:lnTo>
                    <a:pt x="8" y="315"/>
                  </a:lnTo>
                  <a:lnTo>
                    <a:pt x="8" y="315"/>
                  </a:lnTo>
                  <a:lnTo>
                    <a:pt x="20" y="294"/>
                  </a:lnTo>
                  <a:lnTo>
                    <a:pt x="31" y="273"/>
                  </a:lnTo>
                  <a:lnTo>
                    <a:pt x="42" y="252"/>
                  </a:lnTo>
                  <a:lnTo>
                    <a:pt x="55" y="233"/>
                  </a:lnTo>
                  <a:lnTo>
                    <a:pt x="82" y="193"/>
                  </a:lnTo>
                  <a:lnTo>
                    <a:pt x="109" y="154"/>
                  </a:lnTo>
                  <a:lnTo>
                    <a:pt x="109" y="154"/>
                  </a:lnTo>
                  <a:lnTo>
                    <a:pt x="140" y="112"/>
                  </a:lnTo>
                  <a:lnTo>
                    <a:pt x="172" y="71"/>
                  </a:lnTo>
                  <a:lnTo>
                    <a:pt x="172" y="71"/>
                  </a:lnTo>
                  <a:lnTo>
                    <a:pt x="183" y="55"/>
                  </a:lnTo>
                  <a:lnTo>
                    <a:pt x="196" y="36"/>
                  </a:lnTo>
                  <a:lnTo>
                    <a:pt x="204" y="27"/>
                  </a:lnTo>
                  <a:lnTo>
                    <a:pt x="212" y="19"/>
                  </a:lnTo>
                  <a:lnTo>
                    <a:pt x="220" y="13"/>
                  </a:lnTo>
                  <a:lnTo>
                    <a:pt x="224" y="11"/>
                  </a:lnTo>
                  <a:lnTo>
                    <a:pt x="228" y="10"/>
                  </a:lnTo>
                  <a:lnTo>
                    <a:pt x="228" y="10"/>
                  </a:lnTo>
                  <a:lnTo>
                    <a:pt x="230" y="8"/>
                  </a:lnTo>
                  <a:lnTo>
                    <a:pt x="231" y="7"/>
                  </a:lnTo>
                  <a:lnTo>
                    <a:pt x="231" y="5"/>
                  </a:lnTo>
                  <a:lnTo>
                    <a:pt x="231" y="3"/>
                  </a:lnTo>
                  <a:lnTo>
                    <a:pt x="231" y="2"/>
                  </a:lnTo>
                  <a:lnTo>
                    <a:pt x="229" y="0"/>
                  </a:lnTo>
                  <a:lnTo>
                    <a:pt x="228" y="0"/>
                  </a:lnTo>
                  <a:lnTo>
                    <a:pt x="226" y="0"/>
                  </a:lnTo>
                  <a:lnTo>
                    <a:pt x="226"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195" name="chenying0907 417"/>
            <p:cNvSpPr/>
            <p:nvPr/>
          </p:nvSpPr>
          <p:spPr bwMode="auto">
            <a:xfrm>
              <a:off x="6240463" y="3148013"/>
              <a:ext cx="165100" cy="241300"/>
            </a:xfrm>
            <a:custGeom>
              <a:avLst/>
              <a:gdLst/>
              <a:ahLst/>
              <a:cxnLst>
                <a:cxn ang="0">
                  <a:pos x="306" y="1"/>
                </a:cxn>
                <a:cxn ang="0">
                  <a:pos x="283" y="20"/>
                </a:cxn>
                <a:cxn ang="0">
                  <a:pos x="264" y="43"/>
                </a:cxn>
                <a:cxn ang="0">
                  <a:pos x="229" y="92"/>
                </a:cxn>
                <a:cxn ang="0">
                  <a:pos x="218" y="107"/>
                </a:cxn>
                <a:cxn ang="0">
                  <a:pos x="183" y="151"/>
                </a:cxn>
                <a:cxn ang="0">
                  <a:pos x="178" y="158"/>
                </a:cxn>
                <a:cxn ang="0">
                  <a:pos x="165" y="181"/>
                </a:cxn>
                <a:cxn ang="0">
                  <a:pos x="148" y="212"/>
                </a:cxn>
                <a:cxn ang="0">
                  <a:pos x="130" y="241"/>
                </a:cxn>
                <a:cxn ang="0">
                  <a:pos x="68" y="328"/>
                </a:cxn>
                <a:cxn ang="0">
                  <a:pos x="47" y="356"/>
                </a:cxn>
                <a:cxn ang="0">
                  <a:pos x="28" y="385"/>
                </a:cxn>
                <a:cxn ang="0">
                  <a:pos x="12" y="416"/>
                </a:cxn>
                <a:cxn ang="0">
                  <a:pos x="0" y="449"/>
                </a:cxn>
                <a:cxn ang="0">
                  <a:pos x="0" y="451"/>
                </a:cxn>
                <a:cxn ang="0">
                  <a:pos x="3" y="454"/>
                </a:cxn>
                <a:cxn ang="0">
                  <a:pos x="7" y="454"/>
                </a:cxn>
                <a:cxn ang="0">
                  <a:pos x="9" y="453"/>
                </a:cxn>
                <a:cxn ang="0">
                  <a:pos x="10" y="451"/>
                </a:cxn>
                <a:cxn ang="0">
                  <a:pos x="21" y="419"/>
                </a:cxn>
                <a:cxn ang="0">
                  <a:pos x="37" y="389"/>
                </a:cxn>
                <a:cxn ang="0">
                  <a:pos x="56" y="360"/>
                </a:cxn>
                <a:cxn ang="0">
                  <a:pos x="75" y="333"/>
                </a:cxn>
                <a:cxn ang="0">
                  <a:pos x="152" y="224"/>
                </a:cxn>
                <a:cxn ang="0">
                  <a:pos x="161" y="210"/>
                </a:cxn>
                <a:cxn ang="0">
                  <a:pos x="181" y="171"/>
                </a:cxn>
                <a:cxn ang="0">
                  <a:pos x="185" y="163"/>
                </a:cxn>
                <a:cxn ang="0">
                  <a:pos x="203" y="139"/>
                </a:cxn>
                <a:cxn ang="0">
                  <a:pos x="228" y="109"/>
                </a:cxn>
                <a:cxn ang="0">
                  <a:pos x="247" y="83"/>
                </a:cxn>
                <a:cxn ang="0">
                  <a:pos x="276" y="43"/>
                </a:cxn>
                <a:cxn ang="0">
                  <a:pos x="299" y="19"/>
                </a:cxn>
                <a:cxn ang="0">
                  <a:pos x="311" y="8"/>
                </a:cxn>
                <a:cxn ang="0">
                  <a:pos x="313" y="5"/>
                </a:cxn>
                <a:cxn ang="0">
                  <a:pos x="311" y="1"/>
                </a:cxn>
                <a:cxn ang="0">
                  <a:pos x="308" y="0"/>
                </a:cxn>
                <a:cxn ang="0">
                  <a:pos x="306" y="1"/>
                </a:cxn>
              </a:cxnLst>
              <a:rect l="0" t="0" r="r" b="b"/>
              <a:pathLst>
                <a:path w="313" h="454">
                  <a:moveTo>
                    <a:pt x="306" y="1"/>
                  </a:moveTo>
                  <a:lnTo>
                    <a:pt x="306" y="1"/>
                  </a:lnTo>
                  <a:lnTo>
                    <a:pt x="295" y="10"/>
                  </a:lnTo>
                  <a:lnTo>
                    <a:pt x="283" y="20"/>
                  </a:lnTo>
                  <a:lnTo>
                    <a:pt x="274" y="32"/>
                  </a:lnTo>
                  <a:lnTo>
                    <a:pt x="264" y="43"/>
                  </a:lnTo>
                  <a:lnTo>
                    <a:pt x="246" y="67"/>
                  </a:lnTo>
                  <a:lnTo>
                    <a:pt x="229" y="92"/>
                  </a:lnTo>
                  <a:lnTo>
                    <a:pt x="229" y="92"/>
                  </a:lnTo>
                  <a:lnTo>
                    <a:pt x="218" y="107"/>
                  </a:lnTo>
                  <a:lnTo>
                    <a:pt x="207" y="122"/>
                  </a:lnTo>
                  <a:lnTo>
                    <a:pt x="183" y="151"/>
                  </a:lnTo>
                  <a:lnTo>
                    <a:pt x="183" y="151"/>
                  </a:lnTo>
                  <a:lnTo>
                    <a:pt x="178" y="158"/>
                  </a:lnTo>
                  <a:lnTo>
                    <a:pt x="173" y="165"/>
                  </a:lnTo>
                  <a:lnTo>
                    <a:pt x="165" y="181"/>
                  </a:lnTo>
                  <a:lnTo>
                    <a:pt x="156" y="196"/>
                  </a:lnTo>
                  <a:lnTo>
                    <a:pt x="148" y="212"/>
                  </a:lnTo>
                  <a:lnTo>
                    <a:pt x="148" y="212"/>
                  </a:lnTo>
                  <a:lnTo>
                    <a:pt x="130" y="241"/>
                  </a:lnTo>
                  <a:lnTo>
                    <a:pt x="109" y="270"/>
                  </a:lnTo>
                  <a:lnTo>
                    <a:pt x="68" y="328"/>
                  </a:lnTo>
                  <a:lnTo>
                    <a:pt x="68" y="328"/>
                  </a:lnTo>
                  <a:lnTo>
                    <a:pt x="47" y="356"/>
                  </a:lnTo>
                  <a:lnTo>
                    <a:pt x="38" y="371"/>
                  </a:lnTo>
                  <a:lnTo>
                    <a:pt x="28" y="385"/>
                  </a:lnTo>
                  <a:lnTo>
                    <a:pt x="20" y="401"/>
                  </a:lnTo>
                  <a:lnTo>
                    <a:pt x="12" y="416"/>
                  </a:lnTo>
                  <a:lnTo>
                    <a:pt x="6" y="433"/>
                  </a:lnTo>
                  <a:lnTo>
                    <a:pt x="0" y="449"/>
                  </a:lnTo>
                  <a:lnTo>
                    <a:pt x="0" y="449"/>
                  </a:lnTo>
                  <a:lnTo>
                    <a:pt x="0" y="451"/>
                  </a:lnTo>
                  <a:lnTo>
                    <a:pt x="2" y="452"/>
                  </a:lnTo>
                  <a:lnTo>
                    <a:pt x="3" y="454"/>
                  </a:lnTo>
                  <a:lnTo>
                    <a:pt x="5" y="454"/>
                  </a:lnTo>
                  <a:lnTo>
                    <a:pt x="7" y="454"/>
                  </a:lnTo>
                  <a:lnTo>
                    <a:pt x="8" y="454"/>
                  </a:lnTo>
                  <a:lnTo>
                    <a:pt x="9" y="453"/>
                  </a:lnTo>
                  <a:lnTo>
                    <a:pt x="10" y="451"/>
                  </a:lnTo>
                  <a:lnTo>
                    <a:pt x="10" y="451"/>
                  </a:lnTo>
                  <a:lnTo>
                    <a:pt x="15" y="436"/>
                  </a:lnTo>
                  <a:lnTo>
                    <a:pt x="21" y="419"/>
                  </a:lnTo>
                  <a:lnTo>
                    <a:pt x="28" y="405"/>
                  </a:lnTo>
                  <a:lnTo>
                    <a:pt x="37" y="389"/>
                  </a:lnTo>
                  <a:lnTo>
                    <a:pt x="46" y="375"/>
                  </a:lnTo>
                  <a:lnTo>
                    <a:pt x="56" y="360"/>
                  </a:lnTo>
                  <a:lnTo>
                    <a:pt x="75" y="333"/>
                  </a:lnTo>
                  <a:lnTo>
                    <a:pt x="75" y="333"/>
                  </a:lnTo>
                  <a:lnTo>
                    <a:pt x="114" y="279"/>
                  </a:lnTo>
                  <a:lnTo>
                    <a:pt x="152" y="224"/>
                  </a:lnTo>
                  <a:lnTo>
                    <a:pt x="152" y="224"/>
                  </a:lnTo>
                  <a:lnTo>
                    <a:pt x="161" y="210"/>
                  </a:lnTo>
                  <a:lnTo>
                    <a:pt x="168" y="198"/>
                  </a:lnTo>
                  <a:lnTo>
                    <a:pt x="181" y="171"/>
                  </a:lnTo>
                  <a:lnTo>
                    <a:pt x="181" y="171"/>
                  </a:lnTo>
                  <a:lnTo>
                    <a:pt x="185" y="163"/>
                  </a:lnTo>
                  <a:lnTo>
                    <a:pt x="191" y="155"/>
                  </a:lnTo>
                  <a:lnTo>
                    <a:pt x="203" y="139"/>
                  </a:lnTo>
                  <a:lnTo>
                    <a:pt x="215" y="125"/>
                  </a:lnTo>
                  <a:lnTo>
                    <a:pt x="228" y="109"/>
                  </a:lnTo>
                  <a:lnTo>
                    <a:pt x="228" y="109"/>
                  </a:lnTo>
                  <a:lnTo>
                    <a:pt x="247" y="83"/>
                  </a:lnTo>
                  <a:lnTo>
                    <a:pt x="266" y="57"/>
                  </a:lnTo>
                  <a:lnTo>
                    <a:pt x="276" y="43"/>
                  </a:lnTo>
                  <a:lnTo>
                    <a:pt x="287" y="31"/>
                  </a:lnTo>
                  <a:lnTo>
                    <a:pt x="299" y="19"/>
                  </a:lnTo>
                  <a:lnTo>
                    <a:pt x="311" y="8"/>
                  </a:lnTo>
                  <a:lnTo>
                    <a:pt x="311" y="8"/>
                  </a:lnTo>
                  <a:lnTo>
                    <a:pt x="312" y="7"/>
                  </a:lnTo>
                  <a:lnTo>
                    <a:pt x="313" y="5"/>
                  </a:lnTo>
                  <a:lnTo>
                    <a:pt x="312" y="2"/>
                  </a:lnTo>
                  <a:lnTo>
                    <a:pt x="311" y="1"/>
                  </a:lnTo>
                  <a:lnTo>
                    <a:pt x="310" y="0"/>
                  </a:lnTo>
                  <a:lnTo>
                    <a:pt x="308" y="0"/>
                  </a:lnTo>
                  <a:lnTo>
                    <a:pt x="306" y="1"/>
                  </a:lnTo>
                  <a:lnTo>
                    <a:pt x="306"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196" name="chenying0907 418"/>
            <p:cNvSpPr/>
            <p:nvPr/>
          </p:nvSpPr>
          <p:spPr bwMode="auto">
            <a:xfrm>
              <a:off x="6234113" y="3133725"/>
              <a:ext cx="217488" cy="295275"/>
            </a:xfrm>
            <a:custGeom>
              <a:avLst/>
              <a:gdLst/>
              <a:ahLst/>
              <a:cxnLst>
                <a:cxn ang="0">
                  <a:pos x="405" y="1"/>
                </a:cxn>
                <a:cxn ang="0">
                  <a:pos x="379" y="25"/>
                </a:cxn>
                <a:cxn ang="0">
                  <a:pos x="357" y="51"/>
                </a:cxn>
                <a:cxn ang="0">
                  <a:pos x="317" y="109"/>
                </a:cxn>
                <a:cxn ang="0">
                  <a:pos x="256" y="191"/>
                </a:cxn>
                <a:cxn ang="0">
                  <a:pos x="194" y="271"/>
                </a:cxn>
                <a:cxn ang="0">
                  <a:pos x="134" y="347"/>
                </a:cxn>
                <a:cxn ang="0">
                  <a:pos x="73" y="420"/>
                </a:cxn>
                <a:cxn ang="0">
                  <a:pos x="49" y="451"/>
                </a:cxn>
                <a:cxn ang="0">
                  <a:pos x="28" y="483"/>
                </a:cxn>
                <a:cxn ang="0">
                  <a:pos x="11" y="516"/>
                </a:cxn>
                <a:cxn ang="0">
                  <a:pos x="0" y="553"/>
                </a:cxn>
                <a:cxn ang="0">
                  <a:pos x="0" y="556"/>
                </a:cxn>
                <a:cxn ang="0">
                  <a:pos x="2" y="559"/>
                </a:cxn>
                <a:cxn ang="0">
                  <a:pos x="5" y="560"/>
                </a:cxn>
                <a:cxn ang="0">
                  <a:pos x="8" y="558"/>
                </a:cxn>
                <a:cxn ang="0">
                  <a:pos x="9" y="557"/>
                </a:cxn>
                <a:cxn ang="0">
                  <a:pos x="22" y="516"/>
                </a:cxn>
                <a:cxn ang="0">
                  <a:pos x="40" y="480"/>
                </a:cxn>
                <a:cxn ang="0">
                  <a:pos x="64" y="447"/>
                </a:cxn>
                <a:cxn ang="0">
                  <a:pos x="90" y="415"/>
                </a:cxn>
                <a:cxn ang="0">
                  <a:pos x="167" y="322"/>
                </a:cxn>
                <a:cxn ang="0">
                  <a:pos x="191" y="291"/>
                </a:cxn>
                <a:cxn ang="0">
                  <a:pos x="304" y="143"/>
                </a:cxn>
                <a:cxn ang="0">
                  <a:pos x="329" y="111"/>
                </a:cxn>
                <a:cxn ang="0">
                  <a:pos x="353" y="77"/>
                </a:cxn>
                <a:cxn ang="0">
                  <a:pos x="378" y="41"/>
                </a:cxn>
                <a:cxn ang="0">
                  <a:pos x="393" y="24"/>
                </a:cxn>
                <a:cxn ang="0">
                  <a:pos x="410" y="9"/>
                </a:cxn>
                <a:cxn ang="0">
                  <a:pos x="411" y="7"/>
                </a:cxn>
                <a:cxn ang="0">
                  <a:pos x="411" y="2"/>
                </a:cxn>
                <a:cxn ang="0">
                  <a:pos x="408" y="0"/>
                </a:cxn>
                <a:cxn ang="0">
                  <a:pos x="405" y="1"/>
                </a:cxn>
              </a:cxnLst>
              <a:rect l="0" t="0" r="r" b="b"/>
              <a:pathLst>
                <a:path w="411" h="560">
                  <a:moveTo>
                    <a:pt x="405" y="1"/>
                  </a:moveTo>
                  <a:lnTo>
                    <a:pt x="405" y="1"/>
                  </a:lnTo>
                  <a:lnTo>
                    <a:pt x="392" y="12"/>
                  </a:lnTo>
                  <a:lnTo>
                    <a:pt x="379" y="25"/>
                  </a:lnTo>
                  <a:lnTo>
                    <a:pt x="368" y="38"/>
                  </a:lnTo>
                  <a:lnTo>
                    <a:pt x="357" y="51"/>
                  </a:lnTo>
                  <a:lnTo>
                    <a:pt x="337" y="81"/>
                  </a:lnTo>
                  <a:lnTo>
                    <a:pt x="317" y="109"/>
                  </a:lnTo>
                  <a:lnTo>
                    <a:pt x="317" y="109"/>
                  </a:lnTo>
                  <a:lnTo>
                    <a:pt x="256" y="191"/>
                  </a:lnTo>
                  <a:lnTo>
                    <a:pt x="194" y="271"/>
                  </a:lnTo>
                  <a:lnTo>
                    <a:pt x="194" y="271"/>
                  </a:lnTo>
                  <a:lnTo>
                    <a:pt x="164" y="310"/>
                  </a:lnTo>
                  <a:lnTo>
                    <a:pt x="134" y="347"/>
                  </a:lnTo>
                  <a:lnTo>
                    <a:pt x="73" y="420"/>
                  </a:lnTo>
                  <a:lnTo>
                    <a:pt x="73" y="420"/>
                  </a:lnTo>
                  <a:lnTo>
                    <a:pt x="61" y="436"/>
                  </a:lnTo>
                  <a:lnTo>
                    <a:pt x="49" y="451"/>
                  </a:lnTo>
                  <a:lnTo>
                    <a:pt x="38" y="467"/>
                  </a:lnTo>
                  <a:lnTo>
                    <a:pt x="28" y="483"/>
                  </a:lnTo>
                  <a:lnTo>
                    <a:pt x="19" y="500"/>
                  </a:lnTo>
                  <a:lnTo>
                    <a:pt x="11" y="516"/>
                  </a:lnTo>
                  <a:lnTo>
                    <a:pt x="4" y="535"/>
                  </a:lnTo>
                  <a:lnTo>
                    <a:pt x="0" y="553"/>
                  </a:lnTo>
                  <a:lnTo>
                    <a:pt x="0" y="553"/>
                  </a:lnTo>
                  <a:lnTo>
                    <a:pt x="0" y="556"/>
                  </a:lnTo>
                  <a:lnTo>
                    <a:pt x="0" y="558"/>
                  </a:lnTo>
                  <a:lnTo>
                    <a:pt x="2" y="559"/>
                  </a:lnTo>
                  <a:lnTo>
                    <a:pt x="3" y="560"/>
                  </a:lnTo>
                  <a:lnTo>
                    <a:pt x="5" y="560"/>
                  </a:lnTo>
                  <a:lnTo>
                    <a:pt x="6" y="559"/>
                  </a:lnTo>
                  <a:lnTo>
                    <a:pt x="8" y="558"/>
                  </a:lnTo>
                  <a:lnTo>
                    <a:pt x="9" y="557"/>
                  </a:lnTo>
                  <a:lnTo>
                    <a:pt x="9" y="557"/>
                  </a:lnTo>
                  <a:lnTo>
                    <a:pt x="15" y="536"/>
                  </a:lnTo>
                  <a:lnTo>
                    <a:pt x="22" y="516"/>
                  </a:lnTo>
                  <a:lnTo>
                    <a:pt x="30" y="499"/>
                  </a:lnTo>
                  <a:lnTo>
                    <a:pt x="40" y="480"/>
                  </a:lnTo>
                  <a:lnTo>
                    <a:pt x="52" y="464"/>
                  </a:lnTo>
                  <a:lnTo>
                    <a:pt x="64" y="447"/>
                  </a:lnTo>
                  <a:lnTo>
                    <a:pt x="90" y="415"/>
                  </a:lnTo>
                  <a:lnTo>
                    <a:pt x="90" y="415"/>
                  </a:lnTo>
                  <a:lnTo>
                    <a:pt x="142" y="353"/>
                  </a:lnTo>
                  <a:lnTo>
                    <a:pt x="167" y="322"/>
                  </a:lnTo>
                  <a:lnTo>
                    <a:pt x="191" y="291"/>
                  </a:lnTo>
                  <a:lnTo>
                    <a:pt x="191" y="291"/>
                  </a:lnTo>
                  <a:lnTo>
                    <a:pt x="247" y="217"/>
                  </a:lnTo>
                  <a:lnTo>
                    <a:pt x="304" y="143"/>
                  </a:lnTo>
                  <a:lnTo>
                    <a:pt x="304" y="143"/>
                  </a:lnTo>
                  <a:lnTo>
                    <a:pt x="329" y="111"/>
                  </a:lnTo>
                  <a:lnTo>
                    <a:pt x="353" y="77"/>
                  </a:lnTo>
                  <a:lnTo>
                    <a:pt x="353" y="77"/>
                  </a:lnTo>
                  <a:lnTo>
                    <a:pt x="366" y="59"/>
                  </a:lnTo>
                  <a:lnTo>
                    <a:pt x="378" y="41"/>
                  </a:lnTo>
                  <a:lnTo>
                    <a:pt x="385" y="32"/>
                  </a:lnTo>
                  <a:lnTo>
                    <a:pt x="393" y="24"/>
                  </a:lnTo>
                  <a:lnTo>
                    <a:pt x="401" y="16"/>
                  </a:lnTo>
                  <a:lnTo>
                    <a:pt x="410" y="9"/>
                  </a:lnTo>
                  <a:lnTo>
                    <a:pt x="410" y="9"/>
                  </a:lnTo>
                  <a:lnTo>
                    <a:pt x="411" y="7"/>
                  </a:lnTo>
                  <a:lnTo>
                    <a:pt x="411" y="6"/>
                  </a:lnTo>
                  <a:lnTo>
                    <a:pt x="411" y="2"/>
                  </a:lnTo>
                  <a:lnTo>
                    <a:pt x="410" y="1"/>
                  </a:lnTo>
                  <a:lnTo>
                    <a:pt x="408" y="0"/>
                  </a:lnTo>
                  <a:lnTo>
                    <a:pt x="407" y="0"/>
                  </a:lnTo>
                  <a:lnTo>
                    <a:pt x="405" y="1"/>
                  </a:lnTo>
                  <a:lnTo>
                    <a:pt x="405"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197" name="chenying0907 419"/>
            <p:cNvSpPr/>
            <p:nvPr/>
          </p:nvSpPr>
          <p:spPr bwMode="auto">
            <a:xfrm>
              <a:off x="6213476" y="3122613"/>
              <a:ext cx="284163" cy="357188"/>
            </a:xfrm>
            <a:custGeom>
              <a:avLst/>
              <a:gdLst/>
              <a:ahLst/>
              <a:cxnLst>
                <a:cxn ang="0">
                  <a:pos x="528" y="1"/>
                </a:cxn>
                <a:cxn ang="0">
                  <a:pos x="491" y="35"/>
                </a:cxn>
                <a:cxn ang="0">
                  <a:pos x="458" y="73"/>
                </a:cxn>
                <a:cxn ang="0">
                  <a:pos x="427" y="112"/>
                </a:cxn>
                <a:cxn ang="0">
                  <a:pos x="399" y="153"/>
                </a:cxn>
                <a:cxn ang="0">
                  <a:pos x="349" y="223"/>
                </a:cxn>
                <a:cxn ang="0">
                  <a:pos x="330" y="245"/>
                </a:cxn>
                <a:cxn ang="0">
                  <a:pos x="294" y="286"/>
                </a:cxn>
                <a:cxn ang="0">
                  <a:pos x="258" y="328"/>
                </a:cxn>
                <a:cxn ang="0">
                  <a:pos x="225" y="367"/>
                </a:cxn>
                <a:cxn ang="0">
                  <a:pos x="195" y="408"/>
                </a:cxn>
                <a:cxn ang="0">
                  <a:pos x="176" y="432"/>
                </a:cxn>
                <a:cxn ang="0">
                  <a:pos x="137" y="478"/>
                </a:cxn>
                <a:cxn ang="0">
                  <a:pos x="118" y="501"/>
                </a:cxn>
                <a:cxn ang="0">
                  <a:pos x="87" y="543"/>
                </a:cxn>
                <a:cxn ang="0">
                  <a:pos x="57" y="586"/>
                </a:cxn>
                <a:cxn ang="0">
                  <a:pos x="43" y="606"/>
                </a:cxn>
                <a:cxn ang="0">
                  <a:pos x="13" y="646"/>
                </a:cxn>
                <a:cxn ang="0">
                  <a:pos x="0" y="666"/>
                </a:cxn>
                <a:cxn ang="0">
                  <a:pos x="0" y="669"/>
                </a:cxn>
                <a:cxn ang="0">
                  <a:pos x="1" y="672"/>
                </a:cxn>
                <a:cxn ang="0">
                  <a:pos x="4" y="674"/>
                </a:cxn>
                <a:cxn ang="0">
                  <a:pos x="7" y="673"/>
                </a:cxn>
                <a:cxn ang="0">
                  <a:pos x="8" y="672"/>
                </a:cxn>
                <a:cxn ang="0">
                  <a:pos x="20" y="652"/>
                </a:cxn>
                <a:cxn ang="0">
                  <a:pos x="48" y="616"/>
                </a:cxn>
                <a:cxn ang="0">
                  <a:pos x="62" y="597"/>
                </a:cxn>
                <a:cxn ang="0">
                  <a:pos x="95" y="548"/>
                </a:cxn>
                <a:cxn ang="0">
                  <a:pos x="130" y="501"/>
                </a:cxn>
                <a:cxn ang="0">
                  <a:pos x="164" y="461"/>
                </a:cxn>
                <a:cxn ang="0">
                  <a:pos x="197" y="421"/>
                </a:cxn>
                <a:cxn ang="0">
                  <a:pos x="231" y="377"/>
                </a:cxn>
                <a:cxn ang="0">
                  <a:pos x="264" y="334"/>
                </a:cxn>
                <a:cxn ang="0">
                  <a:pos x="330" y="257"/>
                </a:cxn>
                <a:cxn ang="0">
                  <a:pos x="378" y="199"/>
                </a:cxn>
                <a:cxn ang="0">
                  <a:pos x="392" y="178"/>
                </a:cxn>
                <a:cxn ang="0">
                  <a:pos x="441" y="110"/>
                </a:cxn>
                <a:cxn ang="0">
                  <a:pos x="475" y="67"/>
                </a:cxn>
                <a:cxn ang="0">
                  <a:pos x="513" y="27"/>
                </a:cxn>
                <a:cxn ang="0">
                  <a:pos x="534" y="9"/>
                </a:cxn>
                <a:cxn ang="0">
                  <a:pos x="536" y="5"/>
                </a:cxn>
                <a:cxn ang="0">
                  <a:pos x="534" y="2"/>
                </a:cxn>
                <a:cxn ang="0">
                  <a:pos x="529" y="0"/>
                </a:cxn>
                <a:cxn ang="0">
                  <a:pos x="528" y="1"/>
                </a:cxn>
              </a:cxnLst>
              <a:rect l="0" t="0" r="r" b="b"/>
              <a:pathLst>
                <a:path w="536" h="674">
                  <a:moveTo>
                    <a:pt x="528" y="1"/>
                  </a:moveTo>
                  <a:lnTo>
                    <a:pt x="528" y="1"/>
                  </a:lnTo>
                  <a:lnTo>
                    <a:pt x="509" y="18"/>
                  </a:lnTo>
                  <a:lnTo>
                    <a:pt x="491" y="35"/>
                  </a:lnTo>
                  <a:lnTo>
                    <a:pt x="474" y="54"/>
                  </a:lnTo>
                  <a:lnTo>
                    <a:pt x="458" y="73"/>
                  </a:lnTo>
                  <a:lnTo>
                    <a:pt x="443" y="92"/>
                  </a:lnTo>
                  <a:lnTo>
                    <a:pt x="427" y="112"/>
                  </a:lnTo>
                  <a:lnTo>
                    <a:pt x="399" y="153"/>
                  </a:lnTo>
                  <a:lnTo>
                    <a:pt x="399" y="153"/>
                  </a:lnTo>
                  <a:lnTo>
                    <a:pt x="365" y="200"/>
                  </a:lnTo>
                  <a:lnTo>
                    <a:pt x="349" y="223"/>
                  </a:lnTo>
                  <a:lnTo>
                    <a:pt x="330" y="245"/>
                  </a:lnTo>
                  <a:lnTo>
                    <a:pt x="330" y="245"/>
                  </a:lnTo>
                  <a:lnTo>
                    <a:pt x="313" y="267"/>
                  </a:lnTo>
                  <a:lnTo>
                    <a:pt x="294" y="286"/>
                  </a:lnTo>
                  <a:lnTo>
                    <a:pt x="276" y="307"/>
                  </a:lnTo>
                  <a:lnTo>
                    <a:pt x="258" y="328"/>
                  </a:lnTo>
                  <a:lnTo>
                    <a:pt x="258" y="328"/>
                  </a:lnTo>
                  <a:lnTo>
                    <a:pt x="225" y="367"/>
                  </a:lnTo>
                  <a:lnTo>
                    <a:pt x="210" y="388"/>
                  </a:lnTo>
                  <a:lnTo>
                    <a:pt x="195" y="408"/>
                  </a:lnTo>
                  <a:lnTo>
                    <a:pt x="195" y="408"/>
                  </a:lnTo>
                  <a:lnTo>
                    <a:pt x="176" y="432"/>
                  </a:lnTo>
                  <a:lnTo>
                    <a:pt x="157" y="455"/>
                  </a:lnTo>
                  <a:lnTo>
                    <a:pt x="137" y="478"/>
                  </a:lnTo>
                  <a:lnTo>
                    <a:pt x="118" y="501"/>
                  </a:lnTo>
                  <a:lnTo>
                    <a:pt x="118" y="501"/>
                  </a:lnTo>
                  <a:lnTo>
                    <a:pt x="102" y="522"/>
                  </a:lnTo>
                  <a:lnTo>
                    <a:pt x="87" y="543"/>
                  </a:lnTo>
                  <a:lnTo>
                    <a:pt x="71" y="564"/>
                  </a:lnTo>
                  <a:lnTo>
                    <a:pt x="57" y="586"/>
                  </a:lnTo>
                  <a:lnTo>
                    <a:pt x="57" y="586"/>
                  </a:lnTo>
                  <a:lnTo>
                    <a:pt x="43" y="606"/>
                  </a:lnTo>
                  <a:lnTo>
                    <a:pt x="28" y="625"/>
                  </a:lnTo>
                  <a:lnTo>
                    <a:pt x="13" y="646"/>
                  </a:lnTo>
                  <a:lnTo>
                    <a:pt x="6" y="656"/>
                  </a:lnTo>
                  <a:lnTo>
                    <a:pt x="0" y="666"/>
                  </a:lnTo>
                  <a:lnTo>
                    <a:pt x="0" y="666"/>
                  </a:lnTo>
                  <a:lnTo>
                    <a:pt x="0" y="669"/>
                  </a:lnTo>
                  <a:lnTo>
                    <a:pt x="0" y="671"/>
                  </a:lnTo>
                  <a:lnTo>
                    <a:pt x="1" y="672"/>
                  </a:lnTo>
                  <a:lnTo>
                    <a:pt x="2" y="673"/>
                  </a:lnTo>
                  <a:lnTo>
                    <a:pt x="4" y="674"/>
                  </a:lnTo>
                  <a:lnTo>
                    <a:pt x="6" y="674"/>
                  </a:lnTo>
                  <a:lnTo>
                    <a:pt x="7" y="673"/>
                  </a:lnTo>
                  <a:lnTo>
                    <a:pt x="8" y="672"/>
                  </a:lnTo>
                  <a:lnTo>
                    <a:pt x="8" y="672"/>
                  </a:lnTo>
                  <a:lnTo>
                    <a:pt x="14" y="661"/>
                  </a:lnTo>
                  <a:lnTo>
                    <a:pt x="20" y="652"/>
                  </a:lnTo>
                  <a:lnTo>
                    <a:pt x="35" y="633"/>
                  </a:lnTo>
                  <a:lnTo>
                    <a:pt x="48" y="616"/>
                  </a:lnTo>
                  <a:lnTo>
                    <a:pt x="62" y="597"/>
                  </a:lnTo>
                  <a:lnTo>
                    <a:pt x="62" y="597"/>
                  </a:lnTo>
                  <a:lnTo>
                    <a:pt x="77" y="572"/>
                  </a:lnTo>
                  <a:lnTo>
                    <a:pt x="95" y="548"/>
                  </a:lnTo>
                  <a:lnTo>
                    <a:pt x="111" y="524"/>
                  </a:lnTo>
                  <a:lnTo>
                    <a:pt x="130" y="501"/>
                  </a:lnTo>
                  <a:lnTo>
                    <a:pt x="130" y="501"/>
                  </a:lnTo>
                  <a:lnTo>
                    <a:pt x="164" y="461"/>
                  </a:lnTo>
                  <a:lnTo>
                    <a:pt x="197" y="421"/>
                  </a:lnTo>
                  <a:lnTo>
                    <a:pt x="197" y="421"/>
                  </a:lnTo>
                  <a:lnTo>
                    <a:pt x="215" y="399"/>
                  </a:lnTo>
                  <a:lnTo>
                    <a:pt x="231" y="377"/>
                  </a:lnTo>
                  <a:lnTo>
                    <a:pt x="248" y="356"/>
                  </a:lnTo>
                  <a:lnTo>
                    <a:pt x="264" y="334"/>
                  </a:lnTo>
                  <a:lnTo>
                    <a:pt x="264" y="334"/>
                  </a:lnTo>
                  <a:lnTo>
                    <a:pt x="330" y="257"/>
                  </a:lnTo>
                  <a:lnTo>
                    <a:pt x="362" y="219"/>
                  </a:lnTo>
                  <a:lnTo>
                    <a:pt x="378" y="199"/>
                  </a:lnTo>
                  <a:lnTo>
                    <a:pt x="392" y="178"/>
                  </a:lnTo>
                  <a:lnTo>
                    <a:pt x="392" y="178"/>
                  </a:lnTo>
                  <a:lnTo>
                    <a:pt x="424" y="132"/>
                  </a:lnTo>
                  <a:lnTo>
                    <a:pt x="441" y="110"/>
                  </a:lnTo>
                  <a:lnTo>
                    <a:pt x="457" y="88"/>
                  </a:lnTo>
                  <a:lnTo>
                    <a:pt x="475" y="67"/>
                  </a:lnTo>
                  <a:lnTo>
                    <a:pt x="494" y="47"/>
                  </a:lnTo>
                  <a:lnTo>
                    <a:pt x="513" y="27"/>
                  </a:lnTo>
                  <a:lnTo>
                    <a:pt x="534" y="9"/>
                  </a:lnTo>
                  <a:lnTo>
                    <a:pt x="534" y="9"/>
                  </a:lnTo>
                  <a:lnTo>
                    <a:pt x="535" y="6"/>
                  </a:lnTo>
                  <a:lnTo>
                    <a:pt x="536" y="5"/>
                  </a:lnTo>
                  <a:lnTo>
                    <a:pt x="535" y="3"/>
                  </a:lnTo>
                  <a:lnTo>
                    <a:pt x="534" y="2"/>
                  </a:lnTo>
                  <a:lnTo>
                    <a:pt x="531" y="0"/>
                  </a:lnTo>
                  <a:lnTo>
                    <a:pt x="529" y="0"/>
                  </a:lnTo>
                  <a:lnTo>
                    <a:pt x="528" y="1"/>
                  </a:lnTo>
                  <a:lnTo>
                    <a:pt x="52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198" name="chenying0907 420"/>
            <p:cNvSpPr/>
            <p:nvPr/>
          </p:nvSpPr>
          <p:spPr bwMode="auto">
            <a:xfrm>
              <a:off x="6230938" y="3341688"/>
              <a:ext cx="122238" cy="155575"/>
            </a:xfrm>
            <a:custGeom>
              <a:avLst/>
              <a:gdLst/>
              <a:ahLst/>
              <a:cxnLst>
                <a:cxn ang="0">
                  <a:pos x="224" y="2"/>
                </a:cxn>
                <a:cxn ang="0">
                  <a:pos x="224" y="2"/>
                </a:cxn>
                <a:cxn ang="0">
                  <a:pos x="196" y="29"/>
                </a:cxn>
                <a:cxn ang="0">
                  <a:pos x="183" y="43"/>
                </a:cxn>
                <a:cxn ang="0">
                  <a:pos x="170" y="58"/>
                </a:cxn>
                <a:cxn ang="0">
                  <a:pos x="170" y="58"/>
                </a:cxn>
                <a:cxn ang="0">
                  <a:pos x="155" y="82"/>
                </a:cxn>
                <a:cxn ang="0">
                  <a:pos x="139" y="106"/>
                </a:cxn>
                <a:cxn ang="0">
                  <a:pos x="123" y="128"/>
                </a:cxn>
                <a:cxn ang="0">
                  <a:pos x="115" y="140"/>
                </a:cxn>
                <a:cxn ang="0">
                  <a:pos x="104" y="150"/>
                </a:cxn>
                <a:cxn ang="0">
                  <a:pos x="104" y="150"/>
                </a:cxn>
                <a:cxn ang="0">
                  <a:pos x="91" y="166"/>
                </a:cxn>
                <a:cxn ang="0">
                  <a:pos x="77" y="182"/>
                </a:cxn>
                <a:cxn ang="0">
                  <a:pos x="53" y="215"/>
                </a:cxn>
                <a:cxn ang="0">
                  <a:pos x="53" y="215"/>
                </a:cxn>
                <a:cxn ang="0">
                  <a:pos x="26" y="250"/>
                </a:cxn>
                <a:cxn ang="0">
                  <a:pos x="12" y="269"/>
                </a:cxn>
                <a:cxn ang="0">
                  <a:pos x="1" y="288"/>
                </a:cxn>
                <a:cxn ang="0">
                  <a:pos x="1" y="288"/>
                </a:cxn>
                <a:cxn ang="0">
                  <a:pos x="0" y="290"/>
                </a:cxn>
                <a:cxn ang="0">
                  <a:pos x="0" y="292"/>
                </a:cxn>
                <a:cxn ang="0">
                  <a:pos x="1" y="293"/>
                </a:cxn>
                <a:cxn ang="0">
                  <a:pos x="2" y="294"/>
                </a:cxn>
                <a:cxn ang="0">
                  <a:pos x="4" y="295"/>
                </a:cxn>
                <a:cxn ang="0">
                  <a:pos x="6" y="295"/>
                </a:cxn>
                <a:cxn ang="0">
                  <a:pos x="7" y="294"/>
                </a:cxn>
                <a:cxn ang="0">
                  <a:pos x="8" y="293"/>
                </a:cxn>
                <a:cxn ang="0">
                  <a:pos x="8" y="293"/>
                </a:cxn>
                <a:cxn ang="0">
                  <a:pos x="20" y="275"/>
                </a:cxn>
                <a:cxn ang="0">
                  <a:pos x="31" y="259"/>
                </a:cxn>
                <a:cxn ang="0">
                  <a:pos x="56" y="227"/>
                </a:cxn>
                <a:cxn ang="0">
                  <a:pos x="56" y="227"/>
                </a:cxn>
                <a:cxn ang="0">
                  <a:pos x="86" y="188"/>
                </a:cxn>
                <a:cxn ang="0">
                  <a:pos x="101" y="169"/>
                </a:cxn>
                <a:cxn ang="0">
                  <a:pos x="117" y="151"/>
                </a:cxn>
                <a:cxn ang="0">
                  <a:pos x="117" y="151"/>
                </a:cxn>
                <a:cxn ang="0">
                  <a:pos x="124" y="143"/>
                </a:cxn>
                <a:cxn ang="0">
                  <a:pos x="131" y="135"/>
                </a:cxn>
                <a:cxn ang="0">
                  <a:pos x="144" y="116"/>
                </a:cxn>
                <a:cxn ang="0">
                  <a:pos x="168" y="78"/>
                </a:cxn>
                <a:cxn ang="0">
                  <a:pos x="168" y="78"/>
                </a:cxn>
                <a:cxn ang="0">
                  <a:pos x="175" y="69"/>
                </a:cxn>
                <a:cxn ang="0">
                  <a:pos x="183" y="59"/>
                </a:cxn>
                <a:cxn ang="0">
                  <a:pos x="198" y="42"/>
                </a:cxn>
                <a:cxn ang="0">
                  <a:pos x="230" y="9"/>
                </a:cxn>
                <a:cxn ang="0">
                  <a:pos x="230" y="9"/>
                </a:cxn>
                <a:cxn ang="0">
                  <a:pos x="232" y="8"/>
                </a:cxn>
                <a:cxn ang="0">
                  <a:pos x="232" y="6"/>
                </a:cxn>
                <a:cxn ang="0">
                  <a:pos x="231" y="3"/>
                </a:cxn>
                <a:cxn ang="0">
                  <a:pos x="230" y="2"/>
                </a:cxn>
                <a:cxn ang="0">
                  <a:pos x="229" y="1"/>
                </a:cxn>
                <a:cxn ang="0">
                  <a:pos x="227" y="0"/>
                </a:cxn>
                <a:cxn ang="0">
                  <a:pos x="226" y="1"/>
                </a:cxn>
                <a:cxn ang="0">
                  <a:pos x="224" y="2"/>
                </a:cxn>
                <a:cxn ang="0">
                  <a:pos x="224" y="2"/>
                </a:cxn>
              </a:cxnLst>
              <a:rect l="0" t="0" r="r" b="b"/>
              <a:pathLst>
                <a:path w="232" h="295">
                  <a:moveTo>
                    <a:pt x="224" y="2"/>
                  </a:moveTo>
                  <a:lnTo>
                    <a:pt x="224" y="2"/>
                  </a:lnTo>
                  <a:lnTo>
                    <a:pt x="196" y="29"/>
                  </a:lnTo>
                  <a:lnTo>
                    <a:pt x="183" y="43"/>
                  </a:lnTo>
                  <a:lnTo>
                    <a:pt x="170" y="58"/>
                  </a:lnTo>
                  <a:lnTo>
                    <a:pt x="170" y="58"/>
                  </a:lnTo>
                  <a:lnTo>
                    <a:pt x="155" y="82"/>
                  </a:lnTo>
                  <a:lnTo>
                    <a:pt x="139" y="106"/>
                  </a:lnTo>
                  <a:lnTo>
                    <a:pt x="123" y="128"/>
                  </a:lnTo>
                  <a:lnTo>
                    <a:pt x="115" y="140"/>
                  </a:lnTo>
                  <a:lnTo>
                    <a:pt x="104" y="150"/>
                  </a:lnTo>
                  <a:lnTo>
                    <a:pt x="104" y="150"/>
                  </a:lnTo>
                  <a:lnTo>
                    <a:pt x="91" y="166"/>
                  </a:lnTo>
                  <a:lnTo>
                    <a:pt x="77" y="182"/>
                  </a:lnTo>
                  <a:lnTo>
                    <a:pt x="53" y="215"/>
                  </a:lnTo>
                  <a:lnTo>
                    <a:pt x="53" y="215"/>
                  </a:lnTo>
                  <a:lnTo>
                    <a:pt x="26" y="250"/>
                  </a:lnTo>
                  <a:lnTo>
                    <a:pt x="12" y="269"/>
                  </a:lnTo>
                  <a:lnTo>
                    <a:pt x="1" y="288"/>
                  </a:lnTo>
                  <a:lnTo>
                    <a:pt x="1" y="288"/>
                  </a:lnTo>
                  <a:lnTo>
                    <a:pt x="0" y="290"/>
                  </a:lnTo>
                  <a:lnTo>
                    <a:pt x="0" y="292"/>
                  </a:lnTo>
                  <a:lnTo>
                    <a:pt x="1" y="293"/>
                  </a:lnTo>
                  <a:lnTo>
                    <a:pt x="2" y="294"/>
                  </a:lnTo>
                  <a:lnTo>
                    <a:pt x="4" y="295"/>
                  </a:lnTo>
                  <a:lnTo>
                    <a:pt x="6" y="295"/>
                  </a:lnTo>
                  <a:lnTo>
                    <a:pt x="7" y="294"/>
                  </a:lnTo>
                  <a:lnTo>
                    <a:pt x="8" y="293"/>
                  </a:lnTo>
                  <a:lnTo>
                    <a:pt x="8" y="293"/>
                  </a:lnTo>
                  <a:lnTo>
                    <a:pt x="20" y="275"/>
                  </a:lnTo>
                  <a:lnTo>
                    <a:pt x="31" y="259"/>
                  </a:lnTo>
                  <a:lnTo>
                    <a:pt x="56" y="227"/>
                  </a:lnTo>
                  <a:lnTo>
                    <a:pt x="56" y="227"/>
                  </a:lnTo>
                  <a:lnTo>
                    <a:pt x="86" y="188"/>
                  </a:lnTo>
                  <a:lnTo>
                    <a:pt x="101" y="169"/>
                  </a:lnTo>
                  <a:lnTo>
                    <a:pt x="117" y="151"/>
                  </a:lnTo>
                  <a:lnTo>
                    <a:pt x="117" y="151"/>
                  </a:lnTo>
                  <a:lnTo>
                    <a:pt x="124" y="143"/>
                  </a:lnTo>
                  <a:lnTo>
                    <a:pt x="131" y="135"/>
                  </a:lnTo>
                  <a:lnTo>
                    <a:pt x="144" y="116"/>
                  </a:lnTo>
                  <a:lnTo>
                    <a:pt x="168" y="78"/>
                  </a:lnTo>
                  <a:lnTo>
                    <a:pt x="168" y="78"/>
                  </a:lnTo>
                  <a:lnTo>
                    <a:pt x="175" y="69"/>
                  </a:lnTo>
                  <a:lnTo>
                    <a:pt x="183" y="59"/>
                  </a:lnTo>
                  <a:lnTo>
                    <a:pt x="198" y="42"/>
                  </a:lnTo>
                  <a:lnTo>
                    <a:pt x="230" y="9"/>
                  </a:lnTo>
                  <a:lnTo>
                    <a:pt x="230" y="9"/>
                  </a:lnTo>
                  <a:lnTo>
                    <a:pt x="232" y="8"/>
                  </a:lnTo>
                  <a:lnTo>
                    <a:pt x="232" y="6"/>
                  </a:lnTo>
                  <a:lnTo>
                    <a:pt x="231" y="3"/>
                  </a:lnTo>
                  <a:lnTo>
                    <a:pt x="230" y="2"/>
                  </a:lnTo>
                  <a:lnTo>
                    <a:pt x="229" y="1"/>
                  </a:lnTo>
                  <a:lnTo>
                    <a:pt x="227" y="0"/>
                  </a:lnTo>
                  <a:lnTo>
                    <a:pt x="226" y="1"/>
                  </a:lnTo>
                  <a:lnTo>
                    <a:pt x="224" y="2"/>
                  </a:lnTo>
                  <a:lnTo>
                    <a:pt x="224"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199" name="chenying0907 421"/>
            <p:cNvSpPr/>
            <p:nvPr/>
          </p:nvSpPr>
          <p:spPr bwMode="auto">
            <a:xfrm>
              <a:off x="6240463" y="3398838"/>
              <a:ext cx="98425" cy="134938"/>
            </a:xfrm>
            <a:custGeom>
              <a:avLst/>
              <a:gdLst/>
              <a:ahLst/>
              <a:cxnLst>
                <a:cxn ang="0">
                  <a:pos x="177" y="2"/>
                </a:cxn>
                <a:cxn ang="0">
                  <a:pos x="177" y="2"/>
                </a:cxn>
                <a:cxn ang="0">
                  <a:pos x="153" y="36"/>
                </a:cxn>
                <a:cxn ang="0">
                  <a:pos x="129" y="70"/>
                </a:cxn>
                <a:cxn ang="0">
                  <a:pos x="104" y="103"/>
                </a:cxn>
                <a:cxn ang="0">
                  <a:pos x="77" y="135"/>
                </a:cxn>
                <a:cxn ang="0">
                  <a:pos x="77" y="135"/>
                </a:cxn>
                <a:cxn ang="0">
                  <a:pos x="56" y="162"/>
                </a:cxn>
                <a:cxn ang="0">
                  <a:pos x="35" y="190"/>
                </a:cxn>
                <a:cxn ang="0">
                  <a:pos x="25" y="204"/>
                </a:cxn>
                <a:cxn ang="0">
                  <a:pos x="16" y="219"/>
                </a:cxn>
                <a:cxn ang="0">
                  <a:pos x="8" y="234"/>
                </a:cxn>
                <a:cxn ang="0">
                  <a:pos x="0" y="250"/>
                </a:cxn>
                <a:cxn ang="0">
                  <a:pos x="0" y="250"/>
                </a:cxn>
                <a:cxn ang="0">
                  <a:pos x="0" y="252"/>
                </a:cxn>
                <a:cxn ang="0">
                  <a:pos x="2" y="253"/>
                </a:cxn>
                <a:cxn ang="0">
                  <a:pos x="3" y="255"/>
                </a:cxn>
                <a:cxn ang="0">
                  <a:pos x="4" y="255"/>
                </a:cxn>
                <a:cxn ang="0">
                  <a:pos x="8" y="255"/>
                </a:cxn>
                <a:cxn ang="0">
                  <a:pos x="9" y="254"/>
                </a:cxn>
                <a:cxn ang="0">
                  <a:pos x="10" y="252"/>
                </a:cxn>
                <a:cxn ang="0">
                  <a:pos x="10" y="252"/>
                </a:cxn>
                <a:cxn ang="0">
                  <a:pos x="18" y="236"/>
                </a:cxn>
                <a:cxn ang="0">
                  <a:pos x="26" y="221"/>
                </a:cxn>
                <a:cxn ang="0">
                  <a:pos x="37" y="205"/>
                </a:cxn>
                <a:cxn ang="0">
                  <a:pos x="47" y="192"/>
                </a:cxn>
                <a:cxn ang="0">
                  <a:pos x="69" y="163"/>
                </a:cxn>
                <a:cxn ang="0">
                  <a:pos x="80" y="150"/>
                </a:cxn>
                <a:cxn ang="0">
                  <a:pos x="90" y="135"/>
                </a:cxn>
                <a:cxn ang="0">
                  <a:pos x="90" y="135"/>
                </a:cxn>
                <a:cxn ang="0">
                  <a:pos x="113" y="102"/>
                </a:cxn>
                <a:cxn ang="0">
                  <a:pos x="138" y="71"/>
                </a:cxn>
                <a:cxn ang="0">
                  <a:pos x="162" y="39"/>
                </a:cxn>
                <a:cxn ang="0">
                  <a:pos x="185" y="7"/>
                </a:cxn>
                <a:cxn ang="0">
                  <a:pos x="185" y="7"/>
                </a:cxn>
                <a:cxn ang="0">
                  <a:pos x="185" y="5"/>
                </a:cxn>
                <a:cxn ang="0">
                  <a:pos x="185" y="3"/>
                </a:cxn>
                <a:cxn ang="0">
                  <a:pos x="184" y="2"/>
                </a:cxn>
                <a:cxn ang="0">
                  <a:pos x="183" y="1"/>
                </a:cxn>
                <a:cxn ang="0">
                  <a:pos x="182" y="0"/>
                </a:cxn>
                <a:cxn ang="0">
                  <a:pos x="180" y="0"/>
                </a:cxn>
                <a:cxn ang="0">
                  <a:pos x="178" y="1"/>
                </a:cxn>
                <a:cxn ang="0">
                  <a:pos x="177" y="2"/>
                </a:cxn>
                <a:cxn ang="0">
                  <a:pos x="177" y="2"/>
                </a:cxn>
              </a:cxnLst>
              <a:rect l="0" t="0" r="r" b="b"/>
              <a:pathLst>
                <a:path w="185" h="255">
                  <a:moveTo>
                    <a:pt x="177" y="2"/>
                  </a:moveTo>
                  <a:lnTo>
                    <a:pt x="177" y="2"/>
                  </a:lnTo>
                  <a:lnTo>
                    <a:pt x="153" y="36"/>
                  </a:lnTo>
                  <a:lnTo>
                    <a:pt x="129" y="70"/>
                  </a:lnTo>
                  <a:lnTo>
                    <a:pt x="104" y="103"/>
                  </a:lnTo>
                  <a:lnTo>
                    <a:pt x="77" y="135"/>
                  </a:lnTo>
                  <a:lnTo>
                    <a:pt x="77" y="135"/>
                  </a:lnTo>
                  <a:lnTo>
                    <a:pt x="56" y="162"/>
                  </a:lnTo>
                  <a:lnTo>
                    <a:pt x="35" y="190"/>
                  </a:lnTo>
                  <a:lnTo>
                    <a:pt x="25" y="204"/>
                  </a:lnTo>
                  <a:lnTo>
                    <a:pt x="16" y="219"/>
                  </a:lnTo>
                  <a:lnTo>
                    <a:pt x="8" y="234"/>
                  </a:lnTo>
                  <a:lnTo>
                    <a:pt x="0" y="250"/>
                  </a:lnTo>
                  <a:lnTo>
                    <a:pt x="0" y="250"/>
                  </a:lnTo>
                  <a:lnTo>
                    <a:pt x="0" y="252"/>
                  </a:lnTo>
                  <a:lnTo>
                    <a:pt x="2" y="253"/>
                  </a:lnTo>
                  <a:lnTo>
                    <a:pt x="3" y="255"/>
                  </a:lnTo>
                  <a:lnTo>
                    <a:pt x="4" y="255"/>
                  </a:lnTo>
                  <a:lnTo>
                    <a:pt x="8" y="255"/>
                  </a:lnTo>
                  <a:lnTo>
                    <a:pt x="9" y="254"/>
                  </a:lnTo>
                  <a:lnTo>
                    <a:pt x="10" y="252"/>
                  </a:lnTo>
                  <a:lnTo>
                    <a:pt x="10" y="252"/>
                  </a:lnTo>
                  <a:lnTo>
                    <a:pt x="18" y="236"/>
                  </a:lnTo>
                  <a:lnTo>
                    <a:pt x="26" y="221"/>
                  </a:lnTo>
                  <a:lnTo>
                    <a:pt x="37" y="205"/>
                  </a:lnTo>
                  <a:lnTo>
                    <a:pt x="47" y="192"/>
                  </a:lnTo>
                  <a:lnTo>
                    <a:pt x="69" y="163"/>
                  </a:lnTo>
                  <a:lnTo>
                    <a:pt x="80" y="150"/>
                  </a:lnTo>
                  <a:lnTo>
                    <a:pt x="90" y="135"/>
                  </a:lnTo>
                  <a:lnTo>
                    <a:pt x="90" y="135"/>
                  </a:lnTo>
                  <a:lnTo>
                    <a:pt x="113" y="102"/>
                  </a:lnTo>
                  <a:lnTo>
                    <a:pt x="138" y="71"/>
                  </a:lnTo>
                  <a:lnTo>
                    <a:pt x="162" y="39"/>
                  </a:lnTo>
                  <a:lnTo>
                    <a:pt x="185" y="7"/>
                  </a:lnTo>
                  <a:lnTo>
                    <a:pt x="185" y="7"/>
                  </a:lnTo>
                  <a:lnTo>
                    <a:pt x="185" y="5"/>
                  </a:lnTo>
                  <a:lnTo>
                    <a:pt x="185" y="3"/>
                  </a:lnTo>
                  <a:lnTo>
                    <a:pt x="184" y="2"/>
                  </a:lnTo>
                  <a:lnTo>
                    <a:pt x="183" y="1"/>
                  </a:lnTo>
                  <a:lnTo>
                    <a:pt x="182" y="0"/>
                  </a:lnTo>
                  <a:lnTo>
                    <a:pt x="180" y="0"/>
                  </a:lnTo>
                  <a:lnTo>
                    <a:pt x="178" y="1"/>
                  </a:lnTo>
                  <a:lnTo>
                    <a:pt x="177" y="2"/>
                  </a:lnTo>
                  <a:lnTo>
                    <a:pt x="177"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0" name="chenying0907 422"/>
            <p:cNvSpPr/>
            <p:nvPr/>
          </p:nvSpPr>
          <p:spPr bwMode="auto">
            <a:xfrm>
              <a:off x="6251576" y="3451225"/>
              <a:ext cx="77788" cy="106363"/>
            </a:xfrm>
            <a:custGeom>
              <a:avLst/>
              <a:gdLst/>
              <a:ahLst/>
              <a:cxnLst>
                <a:cxn ang="0">
                  <a:pos x="139" y="2"/>
                </a:cxn>
                <a:cxn ang="0">
                  <a:pos x="139" y="2"/>
                </a:cxn>
                <a:cxn ang="0">
                  <a:pos x="121" y="19"/>
                </a:cxn>
                <a:cxn ang="0">
                  <a:pos x="113" y="28"/>
                </a:cxn>
                <a:cxn ang="0">
                  <a:pos x="104" y="37"/>
                </a:cxn>
                <a:cxn ang="0">
                  <a:pos x="104" y="37"/>
                </a:cxn>
                <a:cxn ang="0">
                  <a:pos x="94" y="54"/>
                </a:cxn>
                <a:cxn ang="0">
                  <a:pos x="84" y="71"/>
                </a:cxn>
                <a:cxn ang="0">
                  <a:pos x="73" y="88"/>
                </a:cxn>
                <a:cxn ang="0">
                  <a:pos x="62" y="103"/>
                </a:cxn>
                <a:cxn ang="0">
                  <a:pos x="62" y="103"/>
                </a:cxn>
                <a:cxn ang="0">
                  <a:pos x="17" y="160"/>
                </a:cxn>
                <a:cxn ang="0">
                  <a:pos x="17" y="160"/>
                </a:cxn>
                <a:cxn ang="0">
                  <a:pos x="10" y="168"/>
                </a:cxn>
                <a:cxn ang="0">
                  <a:pos x="5" y="177"/>
                </a:cxn>
                <a:cxn ang="0">
                  <a:pos x="2" y="185"/>
                </a:cxn>
                <a:cxn ang="0">
                  <a:pos x="0" y="194"/>
                </a:cxn>
                <a:cxn ang="0">
                  <a:pos x="0" y="194"/>
                </a:cxn>
                <a:cxn ang="0">
                  <a:pos x="0" y="196"/>
                </a:cxn>
                <a:cxn ang="0">
                  <a:pos x="1" y="198"/>
                </a:cxn>
                <a:cxn ang="0">
                  <a:pos x="2" y="199"/>
                </a:cxn>
                <a:cxn ang="0">
                  <a:pos x="4" y="199"/>
                </a:cxn>
                <a:cxn ang="0">
                  <a:pos x="7" y="198"/>
                </a:cxn>
                <a:cxn ang="0">
                  <a:pos x="8" y="196"/>
                </a:cxn>
                <a:cxn ang="0">
                  <a:pos x="9" y="194"/>
                </a:cxn>
                <a:cxn ang="0">
                  <a:pos x="9" y="194"/>
                </a:cxn>
                <a:cxn ang="0">
                  <a:pos x="11" y="187"/>
                </a:cxn>
                <a:cxn ang="0">
                  <a:pos x="15" y="180"/>
                </a:cxn>
                <a:cxn ang="0">
                  <a:pos x="19" y="173"/>
                </a:cxn>
                <a:cxn ang="0">
                  <a:pos x="24" y="165"/>
                </a:cxn>
                <a:cxn ang="0">
                  <a:pos x="35" y="151"/>
                </a:cxn>
                <a:cxn ang="0">
                  <a:pos x="46" y="138"/>
                </a:cxn>
                <a:cxn ang="0">
                  <a:pos x="46" y="138"/>
                </a:cxn>
                <a:cxn ang="0">
                  <a:pos x="61" y="121"/>
                </a:cxn>
                <a:cxn ang="0">
                  <a:pos x="68" y="112"/>
                </a:cxn>
                <a:cxn ang="0">
                  <a:pos x="74" y="102"/>
                </a:cxn>
                <a:cxn ang="0">
                  <a:pos x="74" y="102"/>
                </a:cxn>
                <a:cxn ang="0">
                  <a:pos x="91" y="78"/>
                </a:cxn>
                <a:cxn ang="0">
                  <a:pos x="108" y="53"/>
                </a:cxn>
                <a:cxn ang="0">
                  <a:pos x="125" y="30"/>
                </a:cxn>
                <a:cxn ang="0">
                  <a:pos x="135" y="20"/>
                </a:cxn>
                <a:cxn ang="0">
                  <a:pos x="146" y="8"/>
                </a:cxn>
                <a:cxn ang="0">
                  <a:pos x="146" y="8"/>
                </a:cxn>
                <a:cxn ang="0">
                  <a:pos x="147" y="6"/>
                </a:cxn>
                <a:cxn ang="0">
                  <a:pos x="147" y="5"/>
                </a:cxn>
                <a:cxn ang="0">
                  <a:pos x="146" y="3"/>
                </a:cxn>
                <a:cxn ang="0">
                  <a:pos x="145" y="2"/>
                </a:cxn>
                <a:cxn ang="0">
                  <a:pos x="144" y="1"/>
                </a:cxn>
                <a:cxn ang="0">
                  <a:pos x="142" y="0"/>
                </a:cxn>
                <a:cxn ang="0">
                  <a:pos x="141" y="1"/>
                </a:cxn>
                <a:cxn ang="0">
                  <a:pos x="139" y="2"/>
                </a:cxn>
                <a:cxn ang="0">
                  <a:pos x="139" y="2"/>
                </a:cxn>
              </a:cxnLst>
              <a:rect l="0" t="0" r="r" b="b"/>
              <a:pathLst>
                <a:path w="147" h="199">
                  <a:moveTo>
                    <a:pt x="139" y="2"/>
                  </a:moveTo>
                  <a:lnTo>
                    <a:pt x="139" y="2"/>
                  </a:lnTo>
                  <a:lnTo>
                    <a:pt x="121" y="19"/>
                  </a:lnTo>
                  <a:lnTo>
                    <a:pt x="113" y="28"/>
                  </a:lnTo>
                  <a:lnTo>
                    <a:pt x="104" y="37"/>
                  </a:lnTo>
                  <a:lnTo>
                    <a:pt x="104" y="37"/>
                  </a:lnTo>
                  <a:lnTo>
                    <a:pt x="94" y="54"/>
                  </a:lnTo>
                  <a:lnTo>
                    <a:pt x="84" y="71"/>
                  </a:lnTo>
                  <a:lnTo>
                    <a:pt x="73" y="88"/>
                  </a:lnTo>
                  <a:lnTo>
                    <a:pt x="62" y="103"/>
                  </a:lnTo>
                  <a:lnTo>
                    <a:pt x="62" y="103"/>
                  </a:lnTo>
                  <a:lnTo>
                    <a:pt x="17" y="160"/>
                  </a:lnTo>
                  <a:lnTo>
                    <a:pt x="17" y="160"/>
                  </a:lnTo>
                  <a:lnTo>
                    <a:pt x="10" y="168"/>
                  </a:lnTo>
                  <a:lnTo>
                    <a:pt x="5" y="177"/>
                  </a:lnTo>
                  <a:lnTo>
                    <a:pt x="2" y="185"/>
                  </a:lnTo>
                  <a:lnTo>
                    <a:pt x="0" y="194"/>
                  </a:lnTo>
                  <a:lnTo>
                    <a:pt x="0" y="194"/>
                  </a:lnTo>
                  <a:lnTo>
                    <a:pt x="0" y="196"/>
                  </a:lnTo>
                  <a:lnTo>
                    <a:pt x="1" y="198"/>
                  </a:lnTo>
                  <a:lnTo>
                    <a:pt x="2" y="199"/>
                  </a:lnTo>
                  <a:lnTo>
                    <a:pt x="4" y="199"/>
                  </a:lnTo>
                  <a:lnTo>
                    <a:pt x="7" y="198"/>
                  </a:lnTo>
                  <a:lnTo>
                    <a:pt x="8" y="196"/>
                  </a:lnTo>
                  <a:lnTo>
                    <a:pt x="9" y="194"/>
                  </a:lnTo>
                  <a:lnTo>
                    <a:pt x="9" y="194"/>
                  </a:lnTo>
                  <a:lnTo>
                    <a:pt x="11" y="187"/>
                  </a:lnTo>
                  <a:lnTo>
                    <a:pt x="15" y="180"/>
                  </a:lnTo>
                  <a:lnTo>
                    <a:pt x="19" y="173"/>
                  </a:lnTo>
                  <a:lnTo>
                    <a:pt x="24" y="165"/>
                  </a:lnTo>
                  <a:lnTo>
                    <a:pt x="35" y="151"/>
                  </a:lnTo>
                  <a:lnTo>
                    <a:pt x="46" y="138"/>
                  </a:lnTo>
                  <a:lnTo>
                    <a:pt x="46" y="138"/>
                  </a:lnTo>
                  <a:lnTo>
                    <a:pt x="61" y="121"/>
                  </a:lnTo>
                  <a:lnTo>
                    <a:pt x="68" y="112"/>
                  </a:lnTo>
                  <a:lnTo>
                    <a:pt x="74" y="102"/>
                  </a:lnTo>
                  <a:lnTo>
                    <a:pt x="74" y="102"/>
                  </a:lnTo>
                  <a:lnTo>
                    <a:pt x="91" y="78"/>
                  </a:lnTo>
                  <a:lnTo>
                    <a:pt x="108" y="53"/>
                  </a:lnTo>
                  <a:lnTo>
                    <a:pt x="125" y="30"/>
                  </a:lnTo>
                  <a:lnTo>
                    <a:pt x="135" y="20"/>
                  </a:lnTo>
                  <a:lnTo>
                    <a:pt x="146" y="8"/>
                  </a:lnTo>
                  <a:lnTo>
                    <a:pt x="146" y="8"/>
                  </a:lnTo>
                  <a:lnTo>
                    <a:pt x="147" y="6"/>
                  </a:lnTo>
                  <a:lnTo>
                    <a:pt x="147" y="5"/>
                  </a:lnTo>
                  <a:lnTo>
                    <a:pt x="146" y="3"/>
                  </a:lnTo>
                  <a:lnTo>
                    <a:pt x="145" y="2"/>
                  </a:lnTo>
                  <a:lnTo>
                    <a:pt x="144" y="1"/>
                  </a:lnTo>
                  <a:lnTo>
                    <a:pt x="142" y="0"/>
                  </a:lnTo>
                  <a:lnTo>
                    <a:pt x="141" y="1"/>
                  </a:lnTo>
                  <a:lnTo>
                    <a:pt x="139" y="2"/>
                  </a:lnTo>
                  <a:lnTo>
                    <a:pt x="139"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1" name="chenying0907 423"/>
            <p:cNvSpPr/>
            <p:nvPr/>
          </p:nvSpPr>
          <p:spPr bwMode="auto">
            <a:xfrm>
              <a:off x="6264276" y="3497263"/>
              <a:ext cx="65088" cy="103188"/>
            </a:xfrm>
            <a:custGeom>
              <a:avLst/>
              <a:gdLst/>
              <a:ahLst/>
              <a:cxnLst>
                <a:cxn ang="0">
                  <a:pos x="113" y="3"/>
                </a:cxn>
                <a:cxn ang="0">
                  <a:pos x="113" y="3"/>
                </a:cxn>
                <a:cxn ang="0">
                  <a:pos x="110" y="9"/>
                </a:cxn>
                <a:cxn ang="0">
                  <a:pos x="107" y="14"/>
                </a:cxn>
                <a:cxn ang="0">
                  <a:pos x="100" y="24"/>
                </a:cxn>
                <a:cxn ang="0">
                  <a:pos x="93" y="33"/>
                </a:cxn>
                <a:cxn ang="0">
                  <a:pos x="87" y="42"/>
                </a:cxn>
                <a:cxn ang="0">
                  <a:pos x="87" y="42"/>
                </a:cxn>
                <a:cxn ang="0">
                  <a:pos x="78" y="56"/>
                </a:cxn>
                <a:cxn ang="0">
                  <a:pos x="70" y="68"/>
                </a:cxn>
                <a:cxn ang="0">
                  <a:pos x="53" y="92"/>
                </a:cxn>
                <a:cxn ang="0">
                  <a:pos x="53" y="92"/>
                </a:cxn>
                <a:cxn ang="0">
                  <a:pos x="44" y="103"/>
                </a:cxn>
                <a:cxn ang="0">
                  <a:pos x="37" y="114"/>
                </a:cxn>
                <a:cxn ang="0">
                  <a:pos x="24" y="138"/>
                </a:cxn>
                <a:cxn ang="0">
                  <a:pos x="0" y="187"/>
                </a:cxn>
                <a:cxn ang="0">
                  <a:pos x="0" y="187"/>
                </a:cxn>
                <a:cxn ang="0">
                  <a:pos x="0" y="189"/>
                </a:cxn>
                <a:cxn ang="0">
                  <a:pos x="0" y="191"/>
                </a:cxn>
                <a:cxn ang="0">
                  <a:pos x="1" y="192"/>
                </a:cxn>
                <a:cxn ang="0">
                  <a:pos x="2" y="193"/>
                </a:cxn>
                <a:cxn ang="0">
                  <a:pos x="4" y="194"/>
                </a:cxn>
                <a:cxn ang="0">
                  <a:pos x="5" y="194"/>
                </a:cxn>
                <a:cxn ang="0">
                  <a:pos x="7" y="193"/>
                </a:cxn>
                <a:cxn ang="0">
                  <a:pos x="8" y="192"/>
                </a:cxn>
                <a:cxn ang="0">
                  <a:pos x="8" y="192"/>
                </a:cxn>
                <a:cxn ang="0">
                  <a:pos x="22" y="165"/>
                </a:cxn>
                <a:cxn ang="0">
                  <a:pos x="35" y="139"/>
                </a:cxn>
                <a:cxn ang="0">
                  <a:pos x="49" y="114"/>
                </a:cxn>
                <a:cxn ang="0">
                  <a:pos x="58" y="102"/>
                </a:cxn>
                <a:cxn ang="0">
                  <a:pos x="66" y="90"/>
                </a:cxn>
                <a:cxn ang="0">
                  <a:pos x="66" y="90"/>
                </a:cxn>
                <a:cxn ang="0">
                  <a:pos x="74" y="76"/>
                </a:cxn>
                <a:cxn ang="0">
                  <a:pos x="84" y="62"/>
                </a:cxn>
                <a:cxn ang="0">
                  <a:pos x="92" y="48"/>
                </a:cxn>
                <a:cxn ang="0">
                  <a:pos x="97" y="42"/>
                </a:cxn>
                <a:cxn ang="0">
                  <a:pos x="102" y="36"/>
                </a:cxn>
                <a:cxn ang="0">
                  <a:pos x="102" y="36"/>
                </a:cxn>
                <a:cxn ang="0">
                  <a:pos x="108" y="30"/>
                </a:cxn>
                <a:cxn ang="0">
                  <a:pos x="115" y="21"/>
                </a:cxn>
                <a:cxn ang="0">
                  <a:pos x="119" y="14"/>
                </a:cxn>
                <a:cxn ang="0">
                  <a:pos x="123" y="6"/>
                </a:cxn>
                <a:cxn ang="0">
                  <a:pos x="123" y="6"/>
                </a:cxn>
                <a:cxn ang="0">
                  <a:pos x="123" y="4"/>
                </a:cxn>
                <a:cxn ang="0">
                  <a:pos x="123" y="2"/>
                </a:cxn>
                <a:cxn ang="0">
                  <a:pos x="122" y="1"/>
                </a:cxn>
                <a:cxn ang="0">
                  <a:pos x="120" y="0"/>
                </a:cxn>
                <a:cxn ang="0">
                  <a:pos x="117" y="1"/>
                </a:cxn>
                <a:cxn ang="0">
                  <a:pos x="115" y="2"/>
                </a:cxn>
                <a:cxn ang="0">
                  <a:pos x="113" y="3"/>
                </a:cxn>
                <a:cxn ang="0">
                  <a:pos x="113" y="3"/>
                </a:cxn>
              </a:cxnLst>
              <a:rect l="0" t="0" r="r" b="b"/>
              <a:pathLst>
                <a:path w="123" h="194">
                  <a:moveTo>
                    <a:pt x="113" y="3"/>
                  </a:moveTo>
                  <a:lnTo>
                    <a:pt x="113" y="3"/>
                  </a:lnTo>
                  <a:lnTo>
                    <a:pt x="110" y="9"/>
                  </a:lnTo>
                  <a:lnTo>
                    <a:pt x="107" y="14"/>
                  </a:lnTo>
                  <a:lnTo>
                    <a:pt x="100" y="24"/>
                  </a:lnTo>
                  <a:lnTo>
                    <a:pt x="93" y="33"/>
                  </a:lnTo>
                  <a:lnTo>
                    <a:pt x="87" y="42"/>
                  </a:lnTo>
                  <a:lnTo>
                    <a:pt x="87" y="42"/>
                  </a:lnTo>
                  <a:lnTo>
                    <a:pt x="78" y="56"/>
                  </a:lnTo>
                  <a:lnTo>
                    <a:pt x="70" y="68"/>
                  </a:lnTo>
                  <a:lnTo>
                    <a:pt x="53" y="92"/>
                  </a:lnTo>
                  <a:lnTo>
                    <a:pt x="53" y="92"/>
                  </a:lnTo>
                  <a:lnTo>
                    <a:pt x="44" y="103"/>
                  </a:lnTo>
                  <a:lnTo>
                    <a:pt x="37" y="114"/>
                  </a:lnTo>
                  <a:lnTo>
                    <a:pt x="24" y="138"/>
                  </a:lnTo>
                  <a:lnTo>
                    <a:pt x="0" y="187"/>
                  </a:lnTo>
                  <a:lnTo>
                    <a:pt x="0" y="187"/>
                  </a:lnTo>
                  <a:lnTo>
                    <a:pt x="0" y="189"/>
                  </a:lnTo>
                  <a:lnTo>
                    <a:pt x="0" y="191"/>
                  </a:lnTo>
                  <a:lnTo>
                    <a:pt x="1" y="192"/>
                  </a:lnTo>
                  <a:lnTo>
                    <a:pt x="2" y="193"/>
                  </a:lnTo>
                  <a:lnTo>
                    <a:pt x="4" y="194"/>
                  </a:lnTo>
                  <a:lnTo>
                    <a:pt x="5" y="194"/>
                  </a:lnTo>
                  <a:lnTo>
                    <a:pt x="7" y="193"/>
                  </a:lnTo>
                  <a:lnTo>
                    <a:pt x="8" y="192"/>
                  </a:lnTo>
                  <a:lnTo>
                    <a:pt x="8" y="192"/>
                  </a:lnTo>
                  <a:lnTo>
                    <a:pt x="22" y="165"/>
                  </a:lnTo>
                  <a:lnTo>
                    <a:pt x="35" y="139"/>
                  </a:lnTo>
                  <a:lnTo>
                    <a:pt x="49" y="114"/>
                  </a:lnTo>
                  <a:lnTo>
                    <a:pt x="58" y="102"/>
                  </a:lnTo>
                  <a:lnTo>
                    <a:pt x="66" y="90"/>
                  </a:lnTo>
                  <a:lnTo>
                    <a:pt x="66" y="90"/>
                  </a:lnTo>
                  <a:lnTo>
                    <a:pt x="74" y="76"/>
                  </a:lnTo>
                  <a:lnTo>
                    <a:pt x="84" y="62"/>
                  </a:lnTo>
                  <a:lnTo>
                    <a:pt x="92" y="48"/>
                  </a:lnTo>
                  <a:lnTo>
                    <a:pt x="97" y="42"/>
                  </a:lnTo>
                  <a:lnTo>
                    <a:pt x="102" y="36"/>
                  </a:lnTo>
                  <a:lnTo>
                    <a:pt x="102" y="36"/>
                  </a:lnTo>
                  <a:lnTo>
                    <a:pt x="108" y="30"/>
                  </a:lnTo>
                  <a:lnTo>
                    <a:pt x="115" y="21"/>
                  </a:lnTo>
                  <a:lnTo>
                    <a:pt x="119" y="14"/>
                  </a:lnTo>
                  <a:lnTo>
                    <a:pt x="123" y="6"/>
                  </a:lnTo>
                  <a:lnTo>
                    <a:pt x="123" y="6"/>
                  </a:lnTo>
                  <a:lnTo>
                    <a:pt x="123" y="4"/>
                  </a:lnTo>
                  <a:lnTo>
                    <a:pt x="123" y="2"/>
                  </a:lnTo>
                  <a:lnTo>
                    <a:pt x="122" y="1"/>
                  </a:lnTo>
                  <a:lnTo>
                    <a:pt x="120" y="0"/>
                  </a:lnTo>
                  <a:lnTo>
                    <a:pt x="117" y="1"/>
                  </a:lnTo>
                  <a:lnTo>
                    <a:pt x="115" y="2"/>
                  </a:lnTo>
                  <a:lnTo>
                    <a:pt x="113" y="3"/>
                  </a:lnTo>
                  <a:lnTo>
                    <a:pt x="113"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2" name="chenying0907 424"/>
            <p:cNvSpPr/>
            <p:nvPr/>
          </p:nvSpPr>
          <p:spPr bwMode="auto">
            <a:xfrm>
              <a:off x="6288088" y="3535363"/>
              <a:ext cx="55563" cy="92075"/>
            </a:xfrm>
            <a:custGeom>
              <a:avLst/>
              <a:gdLst/>
              <a:ahLst/>
              <a:cxnLst>
                <a:cxn ang="0">
                  <a:pos x="96" y="1"/>
                </a:cxn>
                <a:cxn ang="0">
                  <a:pos x="96" y="1"/>
                </a:cxn>
                <a:cxn ang="0">
                  <a:pos x="80" y="23"/>
                </a:cxn>
                <a:cxn ang="0">
                  <a:pos x="64" y="44"/>
                </a:cxn>
                <a:cxn ang="0">
                  <a:pos x="34" y="89"/>
                </a:cxn>
                <a:cxn ang="0">
                  <a:pos x="34" y="89"/>
                </a:cxn>
                <a:cxn ang="0">
                  <a:pos x="22" y="109"/>
                </a:cxn>
                <a:cxn ang="0">
                  <a:pos x="13" y="127"/>
                </a:cxn>
                <a:cxn ang="0">
                  <a:pos x="9" y="137"/>
                </a:cxn>
                <a:cxn ang="0">
                  <a:pos x="6" y="148"/>
                </a:cxn>
                <a:cxn ang="0">
                  <a:pos x="2" y="158"/>
                </a:cxn>
                <a:cxn ang="0">
                  <a:pos x="0" y="169"/>
                </a:cxn>
                <a:cxn ang="0">
                  <a:pos x="0" y="169"/>
                </a:cxn>
                <a:cxn ang="0">
                  <a:pos x="0" y="172"/>
                </a:cxn>
                <a:cxn ang="0">
                  <a:pos x="0" y="173"/>
                </a:cxn>
                <a:cxn ang="0">
                  <a:pos x="3" y="175"/>
                </a:cxn>
                <a:cxn ang="0">
                  <a:pos x="6" y="176"/>
                </a:cxn>
                <a:cxn ang="0">
                  <a:pos x="8" y="175"/>
                </a:cxn>
                <a:cxn ang="0">
                  <a:pos x="9" y="174"/>
                </a:cxn>
                <a:cxn ang="0">
                  <a:pos x="10" y="172"/>
                </a:cxn>
                <a:cxn ang="0">
                  <a:pos x="10" y="172"/>
                </a:cxn>
                <a:cxn ang="0">
                  <a:pos x="14" y="151"/>
                </a:cxn>
                <a:cxn ang="0">
                  <a:pos x="21" y="131"/>
                </a:cxn>
                <a:cxn ang="0">
                  <a:pos x="31" y="113"/>
                </a:cxn>
                <a:cxn ang="0">
                  <a:pos x="43" y="94"/>
                </a:cxn>
                <a:cxn ang="0">
                  <a:pos x="43" y="94"/>
                </a:cxn>
                <a:cxn ang="0">
                  <a:pos x="72" y="51"/>
                </a:cxn>
                <a:cxn ang="0">
                  <a:pos x="87" y="29"/>
                </a:cxn>
                <a:cxn ang="0">
                  <a:pos x="103" y="8"/>
                </a:cxn>
                <a:cxn ang="0">
                  <a:pos x="103" y="8"/>
                </a:cxn>
                <a:cxn ang="0">
                  <a:pos x="104" y="6"/>
                </a:cxn>
                <a:cxn ang="0">
                  <a:pos x="104" y="4"/>
                </a:cxn>
                <a:cxn ang="0">
                  <a:pos x="103" y="1"/>
                </a:cxn>
                <a:cxn ang="0">
                  <a:pos x="101" y="0"/>
                </a:cxn>
                <a:cxn ang="0">
                  <a:pos x="100" y="0"/>
                </a:cxn>
                <a:cxn ang="0">
                  <a:pos x="97" y="0"/>
                </a:cxn>
                <a:cxn ang="0">
                  <a:pos x="96" y="1"/>
                </a:cxn>
                <a:cxn ang="0">
                  <a:pos x="96" y="1"/>
                </a:cxn>
              </a:cxnLst>
              <a:rect l="0" t="0" r="r" b="b"/>
              <a:pathLst>
                <a:path w="104" h="176">
                  <a:moveTo>
                    <a:pt x="96" y="1"/>
                  </a:moveTo>
                  <a:lnTo>
                    <a:pt x="96" y="1"/>
                  </a:lnTo>
                  <a:lnTo>
                    <a:pt x="80" y="23"/>
                  </a:lnTo>
                  <a:lnTo>
                    <a:pt x="64" y="44"/>
                  </a:lnTo>
                  <a:lnTo>
                    <a:pt x="34" y="89"/>
                  </a:lnTo>
                  <a:lnTo>
                    <a:pt x="34" y="89"/>
                  </a:lnTo>
                  <a:lnTo>
                    <a:pt x="22" y="109"/>
                  </a:lnTo>
                  <a:lnTo>
                    <a:pt x="13" y="127"/>
                  </a:lnTo>
                  <a:lnTo>
                    <a:pt x="9" y="137"/>
                  </a:lnTo>
                  <a:lnTo>
                    <a:pt x="6" y="148"/>
                  </a:lnTo>
                  <a:lnTo>
                    <a:pt x="2" y="158"/>
                  </a:lnTo>
                  <a:lnTo>
                    <a:pt x="0" y="169"/>
                  </a:lnTo>
                  <a:lnTo>
                    <a:pt x="0" y="169"/>
                  </a:lnTo>
                  <a:lnTo>
                    <a:pt x="0" y="172"/>
                  </a:lnTo>
                  <a:lnTo>
                    <a:pt x="0" y="173"/>
                  </a:lnTo>
                  <a:lnTo>
                    <a:pt x="3" y="175"/>
                  </a:lnTo>
                  <a:lnTo>
                    <a:pt x="6" y="176"/>
                  </a:lnTo>
                  <a:lnTo>
                    <a:pt x="8" y="175"/>
                  </a:lnTo>
                  <a:lnTo>
                    <a:pt x="9" y="174"/>
                  </a:lnTo>
                  <a:lnTo>
                    <a:pt x="10" y="172"/>
                  </a:lnTo>
                  <a:lnTo>
                    <a:pt x="10" y="172"/>
                  </a:lnTo>
                  <a:lnTo>
                    <a:pt x="14" y="151"/>
                  </a:lnTo>
                  <a:lnTo>
                    <a:pt x="21" y="131"/>
                  </a:lnTo>
                  <a:lnTo>
                    <a:pt x="31" y="113"/>
                  </a:lnTo>
                  <a:lnTo>
                    <a:pt x="43" y="94"/>
                  </a:lnTo>
                  <a:lnTo>
                    <a:pt x="43" y="94"/>
                  </a:lnTo>
                  <a:lnTo>
                    <a:pt x="72" y="51"/>
                  </a:lnTo>
                  <a:lnTo>
                    <a:pt x="87" y="29"/>
                  </a:lnTo>
                  <a:lnTo>
                    <a:pt x="103" y="8"/>
                  </a:lnTo>
                  <a:lnTo>
                    <a:pt x="103" y="8"/>
                  </a:lnTo>
                  <a:lnTo>
                    <a:pt x="104" y="6"/>
                  </a:lnTo>
                  <a:lnTo>
                    <a:pt x="104" y="4"/>
                  </a:lnTo>
                  <a:lnTo>
                    <a:pt x="103" y="1"/>
                  </a:lnTo>
                  <a:lnTo>
                    <a:pt x="101" y="0"/>
                  </a:lnTo>
                  <a:lnTo>
                    <a:pt x="100" y="0"/>
                  </a:lnTo>
                  <a:lnTo>
                    <a:pt x="97" y="0"/>
                  </a:lnTo>
                  <a:lnTo>
                    <a:pt x="96" y="1"/>
                  </a:lnTo>
                  <a:lnTo>
                    <a:pt x="96"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3" name="chenying0907 425"/>
            <p:cNvSpPr/>
            <p:nvPr/>
          </p:nvSpPr>
          <p:spPr bwMode="auto">
            <a:xfrm>
              <a:off x="6303963" y="3573463"/>
              <a:ext cx="60325" cy="92075"/>
            </a:xfrm>
            <a:custGeom>
              <a:avLst/>
              <a:gdLst/>
              <a:ahLst/>
              <a:cxnLst>
                <a:cxn ang="0">
                  <a:pos x="106" y="2"/>
                </a:cxn>
                <a:cxn ang="0">
                  <a:pos x="106" y="2"/>
                </a:cxn>
                <a:cxn ang="0">
                  <a:pos x="99" y="14"/>
                </a:cxn>
                <a:cxn ang="0">
                  <a:pos x="92" y="24"/>
                </a:cxn>
                <a:cxn ang="0">
                  <a:pos x="84" y="33"/>
                </a:cxn>
                <a:cxn ang="0">
                  <a:pos x="76" y="43"/>
                </a:cxn>
                <a:cxn ang="0">
                  <a:pos x="58" y="61"/>
                </a:cxn>
                <a:cxn ang="0">
                  <a:pos x="50" y="71"/>
                </a:cxn>
                <a:cxn ang="0">
                  <a:pos x="43" y="81"/>
                </a:cxn>
                <a:cxn ang="0">
                  <a:pos x="43" y="81"/>
                </a:cxn>
                <a:cxn ang="0">
                  <a:pos x="30" y="103"/>
                </a:cxn>
                <a:cxn ang="0">
                  <a:pos x="19" y="124"/>
                </a:cxn>
                <a:cxn ang="0">
                  <a:pos x="10" y="147"/>
                </a:cxn>
                <a:cxn ang="0">
                  <a:pos x="0" y="170"/>
                </a:cxn>
                <a:cxn ang="0">
                  <a:pos x="0" y="170"/>
                </a:cxn>
                <a:cxn ang="0">
                  <a:pos x="0" y="172"/>
                </a:cxn>
                <a:cxn ang="0">
                  <a:pos x="0" y="173"/>
                </a:cxn>
                <a:cxn ang="0">
                  <a:pos x="2" y="175"/>
                </a:cxn>
                <a:cxn ang="0">
                  <a:pos x="3" y="175"/>
                </a:cxn>
                <a:cxn ang="0">
                  <a:pos x="7" y="175"/>
                </a:cxn>
                <a:cxn ang="0">
                  <a:pos x="9" y="174"/>
                </a:cxn>
                <a:cxn ang="0">
                  <a:pos x="10" y="172"/>
                </a:cxn>
                <a:cxn ang="0">
                  <a:pos x="10" y="172"/>
                </a:cxn>
                <a:cxn ang="0">
                  <a:pos x="24" y="136"/>
                </a:cxn>
                <a:cxn ang="0">
                  <a:pos x="24" y="136"/>
                </a:cxn>
                <a:cxn ang="0">
                  <a:pos x="29" y="122"/>
                </a:cxn>
                <a:cxn ang="0">
                  <a:pos x="36" y="110"/>
                </a:cxn>
                <a:cxn ang="0">
                  <a:pos x="51" y="86"/>
                </a:cxn>
                <a:cxn ang="0">
                  <a:pos x="51" y="86"/>
                </a:cxn>
                <a:cxn ang="0">
                  <a:pos x="58" y="76"/>
                </a:cxn>
                <a:cxn ang="0">
                  <a:pos x="65" y="65"/>
                </a:cxn>
                <a:cxn ang="0">
                  <a:pos x="83" y="47"/>
                </a:cxn>
                <a:cxn ang="0">
                  <a:pos x="92" y="38"/>
                </a:cxn>
                <a:cxn ang="0">
                  <a:pos x="100" y="28"/>
                </a:cxn>
                <a:cxn ang="0">
                  <a:pos x="108" y="18"/>
                </a:cxn>
                <a:cxn ang="0">
                  <a:pos x="114" y="8"/>
                </a:cxn>
                <a:cxn ang="0">
                  <a:pos x="114" y="8"/>
                </a:cxn>
                <a:cxn ang="0">
                  <a:pos x="114" y="6"/>
                </a:cxn>
                <a:cxn ang="0">
                  <a:pos x="114" y="3"/>
                </a:cxn>
                <a:cxn ang="0">
                  <a:pos x="111" y="0"/>
                </a:cxn>
                <a:cxn ang="0">
                  <a:pos x="110" y="0"/>
                </a:cxn>
                <a:cxn ang="0">
                  <a:pos x="108" y="0"/>
                </a:cxn>
                <a:cxn ang="0">
                  <a:pos x="107" y="1"/>
                </a:cxn>
                <a:cxn ang="0">
                  <a:pos x="106" y="2"/>
                </a:cxn>
                <a:cxn ang="0">
                  <a:pos x="106" y="2"/>
                </a:cxn>
              </a:cxnLst>
              <a:rect l="0" t="0" r="r" b="b"/>
              <a:pathLst>
                <a:path w="114" h="175">
                  <a:moveTo>
                    <a:pt x="106" y="2"/>
                  </a:moveTo>
                  <a:lnTo>
                    <a:pt x="106" y="2"/>
                  </a:lnTo>
                  <a:lnTo>
                    <a:pt x="99" y="14"/>
                  </a:lnTo>
                  <a:lnTo>
                    <a:pt x="92" y="24"/>
                  </a:lnTo>
                  <a:lnTo>
                    <a:pt x="84" y="33"/>
                  </a:lnTo>
                  <a:lnTo>
                    <a:pt x="76" y="43"/>
                  </a:lnTo>
                  <a:lnTo>
                    <a:pt x="58" y="61"/>
                  </a:lnTo>
                  <a:lnTo>
                    <a:pt x="50" y="71"/>
                  </a:lnTo>
                  <a:lnTo>
                    <a:pt x="43" y="81"/>
                  </a:lnTo>
                  <a:lnTo>
                    <a:pt x="43" y="81"/>
                  </a:lnTo>
                  <a:lnTo>
                    <a:pt x="30" y="103"/>
                  </a:lnTo>
                  <a:lnTo>
                    <a:pt x="19" y="124"/>
                  </a:lnTo>
                  <a:lnTo>
                    <a:pt x="10" y="147"/>
                  </a:lnTo>
                  <a:lnTo>
                    <a:pt x="0" y="170"/>
                  </a:lnTo>
                  <a:lnTo>
                    <a:pt x="0" y="170"/>
                  </a:lnTo>
                  <a:lnTo>
                    <a:pt x="0" y="172"/>
                  </a:lnTo>
                  <a:lnTo>
                    <a:pt x="0" y="173"/>
                  </a:lnTo>
                  <a:lnTo>
                    <a:pt x="2" y="175"/>
                  </a:lnTo>
                  <a:lnTo>
                    <a:pt x="3" y="175"/>
                  </a:lnTo>
                  <a:lnTo>
                    <a:pt x="7" y="175"/>
                  </a:lnTo>
                  <a:lnTo>
                    <a:pt x="9" y="174"/>
                  </a:lnTo>
                  <a:lnTo>
                    <a:pt x="10" y="172"/>
                  </a:lnTo>
                  <a:lnTo>
                    <a:pt x="10" y="172"/>
                  </a:lnTo>
                  <a:lnTo>
                    <a:pt x="24" y="136"/>
                  </a:lnTo>
                  <a:lnTo>
                    <a:pt x="24" y="136"/>
                  </a:lnTo>
                  <a:lnTo>
                    <a:pt x="29" y="122"/>
                  </a:lnTo>
                  <a:lnTo>
                    <a:pt x="36" y="110"/>
                  </a:lnTo>
                  <a:lnTo>
                    <a:pt x="51" y="86"/>
                  </a:lnTo>
                  <a:lnTo>
                    <a:pt x="51" y="86"/>
                  </a:lnTo>
                  <a:lnTo>
                    <a:pt x="58" y="76"/>
                  </a:lnTo>
                  <a:lnTo>
                    <a:pt x="65" y="65"/>
                  </a:lnTo>
                  <a:lnTo>
                    <a:pt x="83" y="47"/>
                  </a:lnTo>
                  <a:lnTo>
                    <a:pt x="92" y="38"/>
                  </a:lnTo>
                  <a:lnTo>
                    <a:pt x="100" y="28"/>
                  </a:lnTo>
                  <a:lnTo>
                    <a:pt x="108" y="18"/>
                  </a:lnTo>
                  <a:lnTo>
                    <a:pt x="114" y="8"/>
                  </a:lnTo>
                  <a:lnTo>
                    <a:pt x="114" y="8"/>
                  </a:lnTo>
                  <a:lnTo>
                    <a:pt x="114" y="6"/>
                  </a:lnTo>
                  <a:lnTo>
                    <a:pt x="114" y="3"/>
                  </a:lnTo>
                  <a:lnTo>
                    <a:pt x="111" y="0"/>
                  </a:lnTo>
                  <a:lnTo>
                    <a:pt x="110" y="0"/>
                  </a:lnTo>
                  <a:lnTo>
                    <a:pt x="108" y="0"/>
                  </a:lnTo>
                  <a:lnTo>
                    <a:pt x="107" y="1"/>
                  </a:lnTo>
                  <a:lnTo>
                    <a:pt x="106" y="2"/>
                  </a:lnTo>
                  <a:lnTo>
                    <a:pt x="106"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4" name="chenying0907 426"/>
            <p:cNvSpPr/>
            <p:nvPr/>
          </p:nvSpPr>
          <p:spPr bwMode="auto">
            <a:xfrm>
              <a:off x="6329363" y="3595688"/>
              <a:ext cx="57150" cy="93663"/>
            </a:xfrm>
            <a:custGeom>
              <a:avLst/>
              <a:gdLst/>
              <a:ahLst/>
              <a:cxnLst>
                <a:cxn ang="0">
                  <a:pos x="100" y="2"/>
                </a:cxn>
                <a:cxn ang="0">
                  <a:pos x="100" y="2"/>
                </a:cxn>
                <a:cxn ang="0">
                  <a:pos x="73" y="44"/>
                </a:cxn>
                <a:cxn ang="0">
                  <a:pos x="47" y="86"/>
                </a:cxn>
                <a:cxn ang="0">
                  <a:pos x="34" y="107"/>
                </a:cxn>
                <a:cxn ang="0">
                  <a:pos x="21" y="129"/>
                </a:cxn>
                <a:cxn ang="0">
                  <a:pos x="10" y="150"/>
                </a:cxn>
                <a:cxn ang="0">
                  <a:pos x="0" y="174"/>
                </a:cxn>
                <a:cxn ang="0">
                  <a:pos x="0" y="174"/>
                </a:cxn>
                <a:cxn ang="0">
                  <a:pos x="0" y="175"/>
                </a:cxn>
                <a:cxn ang="0">
                  <a:pos x="0" y="177"/>
                </a:cxn>
                <a:cxn ang="0">
                  <a:pos x="1" y="178"/>
                </a:cxn>
                <a:cxn ang="0">
                  <a:pos x="3" y="179"/>
                </a:cxn>
                <a:cxn ang="0">
                  <a:pos x="6" y="179"/>
                </a:cxn>
                <a:cxn ang="0">
                  <a:pos x="8" y="178"/>
                </a:cxn>
                <a:cxn ang="0">
                  <a:pos x="9" y="176"/>
                </a:cxn>
                <a:cxn ang="0">
                  <a:pos x="9" y="176"/>
                </a:cxn>
                <a:cxn ang="0">
                  <a:pos x="19" y="154"/>
                </a:cxn>
                <a:cxn ang="0">
                  <a:pos x="31" y="132"/>
                </a:cxn>
                <a:cxn ang="0">
                  <a:pos x="43" y="110"/>
                </a:cxn>
                <a:cxn ang="0">
                  <a:pos x="56" y="90"/>
                </a:cxn>
                <a:cxn ang="0">
                  <a:pos x="82" y="48"/>
                </a:cxn>
                <a:cxn ang="0">
                  <a:pos x="95" y="28"/>
                </a:cxn>
                <a:cxn ang="0">
                  <a:pos x="108" y="7"/>
                </a:cxn>
                <a:cxn ang="0">
                  <a:pos x="108" y="7"/>
                </a:cxn>
                <a:cxn ang="0">
                  <a:pos x="109" y="5"/>
                </a:cxn>
                <a:cxn ang="0">
                  <a:pos x="108" y="3"/>
                </a:cxn>
                <a:cxn ang="0">
                  <a:pos x="107" y="2"/>
                </a:cxn>
                <a:cxn ang="0">
                  <a:pos x="106" y="1"/>
                </a:cxn>
                <a:cxn ang="0">
                  <a:pos x="105" y="0"/>
                </a:cxn>
                <a:cxn ang="0">
                  <a:pos x="103" y="0"/>
                </a:cxn>
                <a:cxn ang="0">
                  <a:pos x="101" y="1"/>
                </a:cxn>
                <a:cxn ang="0">
                  <a:pos x="100" y="2"/>
                </a:cxn>
                <a:cxn ang="0">
                  <a:pos x="100" y="2"/>
                </a:cxn>
              </a:cxnLst>
              <a:rect l="0" t="0" r="r" b="b"/>
              <a:pathLst>
                <a:path w="109" h="179">
                  <a:moveTo>
                    <a:pt x="100" y="2"/>
                  </a:moveTo>
                  <a:lnTo>
                    <a:pt x="100" y="2"/>
                  </a:lnTo>
                  <a:lnTo>
                    <a:pt x="73" y="44"/>
                  </a:lnTo>
                  <a:lnTo>
                    <a:pt x="47" y="86"/>
                  </a:lnTo>
                  <a:lnTo>
                    <a:pt x="34" y="107"/>
                  </a:lnTo>
                  <a:lnTo>
                    <a:pt x="21" y="129"/>
                  </a:lnTo>
                  <a:lnTo>
                    <a:pt x="10" y="150"/>
                  </a:lnTo>
                  <a:lnTo>
                    <a:pt x="0" y="174"/>
                  </a:lnTo>
                  <a:lnTo>
                    <a:pt x="0" y="174"/>
                  </a:lnTo>
                  <a:lnTo>
                    <a:pt x="0" y="175"/>
                  </a:lnTo>
                  <a:lnTo>
                    <a:pt x="0" y="177"/>
                  </a:lnTo>
                  <a:lnTo>
                    <a:pt x="1" y="178"/>
                  </a:lnTo>
                  <a:lnTo>
                    <a:pt x="3" y="179"/>
                  </a:lnTo>
                  <a:lnTo>
                    <a:pt x="6" y="179"/>
                  </a:lnTo>
                  <a:lnTo>
                    <a:pt x="8" y="178"/>
                  </a:lnTo>
                  <a:lnTo>
                    <a:pt x="9" y="176"/>
                  </a:lnTo>
                  <a:lnTo>
                    <a:pt x="9" y="176"/>
                  </a:lnTo>
                  <a:lnTo>
                    <a:pt x="19" y="154"/>
                  </a:lnTo>
                  <a:lnTo>
                    <a:pt x="31" y="132"/>
                  </a:lnTo>
                  <a:lnTo>
                    <a:pt x="43" y="110"/>
                  </a:lnTo>
                  <a:lnTo>
                    <a:pt x="56" y="90"/>
                  </a:lnTo>
                  <a:lnTo>
                    <a:pt x="82" y="48"/>
                  </a:lnTo>
                  <a:lnTo>
                    <a:pt x="95" y="28"/>
                  </a:lnTo>
                  <a:lnTo>
                    <a:pt x="108" y="7"/>
                  </a:lnTo>
                  <a:lnTo>
                    <a:pt x="108" y="7"/>
                  </a:lnTo>
                  <a:lnTo>
                    <a:pt x="109" y="5"/>
                  </a:lnTo>
                  <a:lnTo>
                    <a:pt x="108" y="3"/>
                  </a:lnTo>
                  <a:lnTo>
                    <a:pt x="107" y="2"/>
                  </a:lnTo>
                  <a:lnTo>
                    <a:pt x="106" y="1"/>
                  </a:lnTo>
                  <a:lnTo>
                    <a:pt x="105" y="0"/>
                  </a:lnTo>
                  <a:lnTo>
                    <a:pt x="103" y="0"/>
                  </a:lnTo>
                  <a:lnTo>
                    <a:pt x="101" y="1"/>
                  </a:lnTo>
                  <a:lnTo>
                    <a:pt x="100" y="2"/>
                  </a:lnTo>
                  <a:lnTo>
                    <a:pt x="10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5" name="chenying0907 427"/>
            <p:cNvSpPr/>
            <p:nvPr/>
          </p:nvSpPr>
          <p:spPr bwMode="auto">
            <a:xfrm>
              <a:off x="6356351" y="3630613"/>
              <a:ext cx="52388" cy="71438"/>
            </a:xfrm>
            <a:custGeom>
              <a:avLst/>
              <a:gdLst/>
              <a:ahLst/>
              <a:cxnLst>
                <a:cxn ang="0">
                  <a:pos x="90" y="2"/>
                </a:cxn>
                <a:cxn ang="0">
                  <a:pos x="90" y="2"/>
                </a:cxn>
                <a:cxn ang="0">
                  <a:pos x="79" y="18"/>
                </a:cxn>
                <a:cxn ang="0">
                  <a:pos x="67" y="33"/>
                </a:cxn>
                <a:cxn ang="0">
                  <a:pos x="54" y="47"/>
                </a:cxn>
                <a:cxn ang="0">
                  <a:pos x="43" y="63"/>
                </a:cxn>
                <a:cxn ang="0">
                  <a:pos x="43" y="63"/>
                </a:cxn>
                <a:cxn ang="0">
                  <a:pos x="31" y="78"/>
                </a:cxn>
                <a:cxn ang="0">
                  <a:pos x="20" y="96"/>
                </a:cxn>
                <a:cxn ang="0">
                  <a:pos x="10" y="112"/>
                </a:cxn>
                <a:cxn ang="0">
                  <a:pos x="0" y="130"/>
                </a:cxn>
                <a:cxn ang="0">
                  <a:pos x="0" y="130"/>
                </a:cxn>
                <a:cxn ang="0">
                  <a:pos x="0" y="132"/>
                </a:cxn>
                <a:cxn ang="0">
                  <a:pos x="0" y="134"/>
                </a:cxn>
                <a:cxn ang="0">
                  <a:pos x="1" y="136"/>
                </a:cxn>
                <a:cxn ang="0">
                  <a:pos x="3" y="137"/>
                </a:cxn>
                <a:cxn ang="0">
                  <a:pos x="5" y="137"/>
                </a:cxn>
                <a:cxn ang="0">
                  <a:pos x="6" y="137"/>
                </a:cxn>
                <a:cxn ang="0">
                  <a:pos x="8" y="137"/>
                </a:cxn>
                <a:cxn ang="0">
                  <a:pos x="9" y="135"/>
                </a:cxn>
                <a:cxn ang="0">
                  <a:pos x="9" y="135"/>
                </a:cxn>
                <a:cxn ang="0">
                  <a:pos x="18" y="118"/>
                </a:cxn>
                <a:cxn ang="0">
                  <a:pos x="29" y="101"/>
                </a:cxn>
                <a:cxn ang="0">
                  <a:pos x="51" y="67"/>
                </a:cxn>
                <a:cxn ang="0">
                  <a:pos x="51" y="67"/>
                </a:cxn>
                <a:cxn ang="0">
                  <a:pos x="62" y="51"/>
                </a:cxn>
                <a:cxn ang="0">
                  <a:pos x="75" y="37"/>
                </a:cxn>
                <a:cxn ang="0">
                  <a:pos x="87" y="23"/>
                </a:cxn>
                <a:cxn ang="0">
                  <a:pos x="99" y="7"/>
                </a:cxn>
                <a:cxn ang="0">
                  <a:pos x="99" y="7"/>
                </a:cxn>
                <a:cxn ang="0">
                  <a:pos x="100" y="5"/>
                </a:cxn>
                <a:cxn ang="0">
                  <a:pos x="100" y="4"/>
                </a:cxn>
                <a:cxn ang="0">
                  <a:pos x="99" y="2"/>
                </a:cxn>
                <a:cxn ang="0">
                  <a:pos x="98" y="1"/>
                </a:cxn>
                <a:cxn ang="0">
                  <a:pos x="95" y="0"/>
                </a:cxn>
                <a:cxn ang="0">
                  <a:pos x="93" y="0"/>
                </a:cxn>
                <a:cxn ang="0">
                  <a:pos x="92" y="1"/>
                </a:cxn>
                <a:cxn ang="0">
                  <a:pos x="90" y="2"/>
                </a:cxn>
                <a:cxn ang="0">
                  <a:pos x="90" y="2"/>
                </a:cxn>
              </a:cxnLst>
              <a:rect l="0" t="0" r="r" b="b"/>
              <a:pathLst>
                <a:path w="100" h="137">
                  <a:moveTo>
                    <a:pt x="90" y="2"/>
                  </a:moveTo>
                  <a:lnTo>
                    <a:pt x="90" y="2"/>
                  </a:lnTo>
                  <a:lnTo>
                    <a:pt x="79" y="18"/>
                  </a:lnTo>
                  <a:lnTo>
                    <a:pt x="67" y="33"/>
                  </a:lnTo>
                  <a:lnTo>
                    <a:pt x="54" y="47"/>
                  </a:lnTo>
                  <a:lnTo>
                    <a:pt x="43" y="63"/>
                  </a:lnTo>
                  <a:lnTo>
                    <a:pt x="43" y="63"/>
                  </a:lnTo>
                  <a:lnTo>
                    <a:pt x="31" y="78"/>
                  </a:lnTo>
                  <a:lnTo>
                    <a:pt x="20" y="96"/>
                  </a:lnTo>
                  <a:lnTo>
                    <a:pt x="10" y="112"/>
                  </a:lnTo>
                  <a:lnTo>
                    <a:pt x="0" y="130"/>
                  </a:lnTo>
                  <a:lnTo>
                    <a:pt x="0" y="130"/>
                  </a:lnTo>
                  <a:lnTo>
                    <a:pt x="0" y="132"/>
                  </a:lnTo>
                  <a:lnTo>
                    <a:pt x="0" y="134"/>
                  </a:lnTo>
                  <a:lnTo>
                    <a:pt x="1" y="136"/>
                  </a:lnTo>
                  <a:lnTo>
                    <a:pt x="3" y="137"/>
                  </a:lnTo>
                  <a:lnTo>
                    <a:pt x="5" y="137"/>
                  </a:lnTo>
                  <a:lnTo>
                    <a:pt x="6" y="137"/>
                  </a:lnTo>
                  <a:lnTo>
                    <a:pt x="8" y="137"/>
                  </a:lnTo>
                  <a:lnTo>
                    <a:pt x="9" y="135"/>
                  </a:lnTo>
                  <a:lnTo>
                    <a:pt x="9" y="135"/>
                  </a:lnTo>
                  <a:lnTo>
                    <a:pt x="18" y="118"/>
                  </a:lnTo>
                  <a:lnTo>
                    <a:pt x="29" y="101"/>
                  </a:lnTo>
                  <a:lnTo>
                    <a:pt x="51" y="67"/>
                  </a:lnTo>
                  <a:lnTo>
                    <a:pt x="51" y="67"/>
                  </a:lnTo>
                  <a:lnTo>
                    <a:pt x="62" y="51"/>
                  </a:lnTo>
                  <a:lnTo>
                    <a:pt x="75" y="37"/>
                  </a:lnTo>
                  <a:lnTo>
                    <a:pt x="87" y="23"/>
                  </a:lnTo>
                  <a:lnTo>
                    <a:pt x="99" y="7"/>
                  </a:lnTo>
                  <a:lnTo>
                    <a:pt x="99" y="7"/>
                  </a:lnTo>
                  <a:lnTo>
                    <a:pt x="100" y="5"/>
                  </a:lnTo>
                  <a:lnTo>
                    <a:pt x="100" y="4"/>
                  </a:lnTo>
                  <a:lnTo>
                    <a:pt x="99" y="2"/>
                  </a:lnTo>
                  <a:lnTo>
                    <a:pt x="98" y="1"/>
                  </a:lnTo>
                  <a:lnTo>
                    <a:pt x="95" y="0"/>
                  </a:lnTo>
                  <a:lnTo>
                    <a:pt x="93" y="0"/>
                  </a:lnTo>
                  <a:lnTo>
                    <a:pt x="92" y="1"/>
                  </a:lnTo>
                  <a:lnTo>
                    <a:pt x="90" y="2"/>
                  </a:lnTo>
                  <a:lnTo>
                    <a:pt x="9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6" name="chenying0907 428"/>
            <p:cNvSpPr/>
            <p:nvPr/>
          </p:nvSpPr>
          <p:spPr bwMode="auto">
            <a:xfrm>
              <a:off x="6384926" y="3644900"/>
              <a:ext cx="50800" cy="76200"/>
            </a:xfrm>
            <a:custGeom>
              <a:avLst/>
              <a:gdLst/>
              <a:ahLst/>
              <a:cxnLst>
                <a:cxn ang="0">
                  <a:pos x="87" y="3"/>
                </a:cxn>
                <a:cxn ang="0">
                  <a:pos x="87" y="3"/>
                </a:cxn>
                <a:cxn ang="0">
                  <a:pos x="86" y="8"/>
                </a:cxn>
                <a:cxn ang="0">
                  <a:pos x="84" y="13"/>
                </a:cxn>
                <a:cxn ang="0">
                  <a:pos x="78" y="21"/>
                </a:cxn>
                <a:cxn ang="0">
                  <a:pos x="70" y="29"/>
                </a:cxn>
                <a:cxn ang="0">
                  <a:pos x="64" y="37"/>
                </a:cxn>
                <a:cxn ang="0">
                  <a:pos x="64" y="37"/>
                </a:cxn>
                <a:cxn ang="0">
                  <a:pos x="36" y="78"/>
                </a:cxn>
                <a:cxn ang="0">
                  <a:pos x="36" y="78"/>
                </a:cxn>
                <a:cxn ang="0">
                  <a:pos x="17" y="105"/>
                </a:cxn>
                <a:cxn ang="0">
                  <a:pos x="7" y="120"/>
                </a:cxn>
                <a:cxn ang="0">
                  <a:pos x="4" y="127"/>
                </a:cxn>
                <a:cxn ang="0">
                  <a:pos x="0" y="135"/>
                </a:cxn>
                <a:cxn ang="0">
                  <a:pos x="0" y="135"/>
                </a:cxn>
                <a:cxn ang="0">
                  <a:pos x="0" y="136"/>
                </a:cxn>
                <a:cxn ang="0">
                  <a:pos x="1" y="138"/>
                </a:cxn>
                <a:cxn ang="0">
                  <a:pos x="2" y="140"/>
                </a:cxn>
                <a:cxn ang="0">
                  <a:pos x="2" y="140"/>
                </a:cxn>
                <a:cxn ang="0">
                  <a:pos x="4" y="141"/>
                </a:cxn>
                <a:cxn ang="0">
                  <a:pos x="4" y="141"/>
                </a:cxn>
                <a:cxn ang="0">
                  <a:pos x="6" y="142"/>
                </a:cxn>
                <a:cxn ang="0">
                  <a:pos x="7" y="142"/>
                </a:cxn>
                <a:cxn ang="0">
                  <a:pos x="9" y="141"/>
                </a:cxn>
                <a:cxn ang="0">
                  <a:pos x="11" y="140"/>
                </a:cxn>
                <a:cxn ang="0">
                  <a:pos x="11" y="136"/>
                </a:cxn>
                <a:cxn ang="0">
                  <a:pos x="11" y="134"/>
                </a:cxn>
                <a:cxn ang="0">
                  <a:pos x="8" y="133"/>
                </a:cxn>
                <a:cxn ang="0">
                  <a:pos x="8" y="133"/>
                </a:cxn>
                <a:cxn ang="0">
                  <a:pos x="11" y="133"/>
                </a:cxn>
                <a:cxn ang="0">
                  <a:pos x="13" y="131"/>
                </a:cxn>
                <a:cxn ang="0">
                  <a:pos x="17" y="124"/>
                </a:cxn>
                <a:cxn ang="0">
                  <a:pos x="23" y="111"/>
                </a:cxn>
                <a:cxn ang="0">
                  <a:pos x="23" y="111"/>
                </a:cxn>
                <a:cxn ang="0">
                  <a:pos x="29" y="103"/>
                </a:cxn>
                <a:cxn ang="0">
                  <a:pos x="35" y="95"/>
                </a:cxn>
                <a:cxn ang="0">
                  <a:pos x="49" y="77"/>
                </a:cxn>
                <a:cxn ang="0">
                  <a:pos x="49" y="77"/>
                </a:cxn>
                <a:cxn ang="0">
                  <a:pos x="64" y="53"/>
                </a:cxn>
                <a:cxn ang="0">
                  <a:pos x="73" y="41"/>
                </a:cxn>
                <a:cxn ang="0">
                  <a:pos x="82" y="31"/>
                </a:cxn>
                <a:cxn ang="0">
                  <a:pos x="82" y="31"/>
                </a:cxn>
                <a:cxn ang="0">
                  <a:pos x="87" y="24"/>
                </a:cxn>
                <a:cxn ang="0">
                  <a:pos x="91" y="19"/>
                </a:cxn>
                <a:cxn ang="0">
                  <a:pos x="94" y="12"/>
                </a:cxn>
                <a:cxn ang="0">
                  <a:pos x="96" y="6"/>
                </a:cxn>
                <a:cxn ang="0">
                  <a:pos x="96" y="6"/>
                </a:cxn>
                <a:cxn ang="0">
                  <a:pos x="96" y="4"/>
                </a:cxn>
                <a:cxn ang="0">
                  <a:pos x="95" y="2"/>
                </a:cxn>
                <a:cxn ang="0">
                  <a:pos x="93" y="0"/>
                </a:cxn>
                <a:cxn ang="0">
                  <a:pos x="91" y="0"/>
                </a:cxn>
                <a:cxn ang="0">
                  <a:pos x="89" y="0"/>
                </a:cxn>
                <a:cxn ang="0">
                  <a:pos x="88" y="1"/>
                </a:cxn>
                <a:cxn ang="0">
                  <a:pos x="87" y="3"/>
                </a:cxn>
                <a:cxn ang="0">
                  <a:pos x="87" y="3"/>
                </a:cxn>
              </a:cxnLst>
              <a:rect l="0" t="0" r="r" b="b"/>
              <a:pathLst>
                <a:path w="96" h="142">
                  <a:moveTo>
                    <a:pt x="87" y="3"/>
                  </a:moveTo>
                  <a:lnTo>
                    <a:pt x="87" y="3"/>
                  </a:lnTo>
                  <a:lnTo>
                    <a:pt x="86" y="8"/>
                  </a:lnTo>
                  <a:lnTo>
                    <a:pt x="84" y="13"/>
                  </a:lnTo>
                  <a:lnTo>
                    <a:pt x="78" y="21"/>
                  </a:lnTo>
                  <a:lnTo>
                    <a:pt x="70" y="29"/>
                  </a:lnTo>
                  <a:lnTo>
                    <a:pt x="64" y="37"/>
                  </a:lnTo>
                  <a:lnTo>
                    <a:pt x="64" y="37"/>
                  </a:lnTo>
                  <a:lnTo>
                    <a:pt x="36" y="78"/>
                  </a:lnTo>
                  <a:lnTo>
                    <a:pt x="36" y="78"/>
                  </a:lnTo>
                  <a:lnTo>
                    <a:pt x="17" y="105"/>
                  </a:lnTo>
                  <a:lnTo>
                    <a:pt x="7" y="120"/>
                  </a:lnTo>
                  <a:lnTo>
                    <a:pt x="4" y="127"/>
                  </a:lnTo>
                  <a:lnTo>
                    <a:pt x="0" y="135"/>
                  </a:lnTo>
                  <a:lnTo>
                    <a:pt x="0" y="135"/>
                  </a:lnTo>
                  <a:lnTo>
                    <a:pt x="0" y="136"/>
                  </a:lnTo>
                  <a:lnTo>
                    <a:pt x="1" y="138"/>
                  </a:lnTo>
                  <a:lnTo>
                    <a:pt x="2" y="140"/>
                  </a:lnTo>
                  <a:lnTo>
                    <a:pt x="2" y="140"/>
                  </a:lnTo>
                  <a:lnTo>
                    <a:pt x="4" y="141"/>
                  </a:lnTo>
                  <a:lnTo>
                    <a:pt x="4" y="141"/>
                  </a:lnTo>
                  <a:lnTo>
                    <a:pt x="6" y="142"/>
                  </a:lnTo>
                  <a:lnTo>
                    <a:pt x="7" y="142"/>
                  </a:lnTo>
                  <a:lnTo>
                    <a:pt x="9" y="141"/>
                  </a:lnTo>
                  <a:lnTo>
                    <a:pt x="11" y="140"/>
                  </a:lnTo>
                  <a:lnTo>
                    <a:pt x="11" y="136"/>
                  </a:lnTo>
                  <a:lnTo>
                    <a:pt x="11" y="134"/>
                  </a:lnTo>
                  <a:lnTo>
                    <a:pt x="8" y="133"/>
                  </a:lnTo>
                  <a:lnTo>
                    <a:pt x="8" y="133"/>
                  </a:lnTo>
                  <a:lnTo>
                    <a:pt x="11" y="133"/>
                  </a:lnTo>
                  <a:lnTo>
                    <a:pt x="13" y="131"/>
                  </a:lnTo>
                  <a:lnTo>
                    <a:pt x="17" y="124"/>
                  </a:lnTo>
                  <a:lnTo>
                    <a:pt x="23" y="111"/>
                  </a:lnTo>
                  <a:lnTo>
                    <a:pt x="23" y="111"/>
                  </a:lnTo>
                  <a:lnTo>
                    <a:pt x="29" y="103"/>
                  </a:lnTo>
                  <a:lnTo>
                    <a:pt x="35" y="95"/>
                  </a:lnTo>
                  <a:lnTo>
                    <a:pt x="49" y="77"/>
                  </a:lnTo>
                  <a:lnTo>
                    <a:pt x="49" y="77"/>
                  </a:lnTo>
                  <a:lnTo>
                    <a:pt x="64" y="53"/>
                  </a:lnTo>
                  <a:lnTo>
                    <a:pt x="73" y="41"/>
                  </a:lnTo>
                  <a:lnTo>
                    <a:pt x="82" y="31"/>
                  </a:lnTo>
                  <a:lnTo>
                    <a:pt x="82" y="31"/>
                  </a:lnTo>
                  <a:lnTo>
                    <a:pt x="87" y="24"/>
                  </a:lnTo>
                  <a:lnTo>
                    <a:pt x="91" y="19"/>
                  </a:lnTo>
                  <a:lnTo>
                    <a:pt x="94" y="12"/>
                  </a:lnTo>
                  <a:lnTo>
                    <a:pt x="96" y="6"/>
                  </a:lnTo>
                  <a:lnTo>
                    <a:pt x="96" y="6"/>
                  </a:lnTo>
                  <a:lnTo>
                    <a:pt x="96" y="4"/>
                  </a:lnTo>
                  <a:lnTo>
                    <a:pt x="95" y="2"/>
                  </a:lnTo>
                  <a:lnTo>
                    <a:pt x="93" y="0"/>
                  </a:lnTo>
                  <a:lnTo>
                    <a:pt x="91" y="0"/>
                  </a:lnTo>
                  <a:lnTo>
                    <a:pt x="89" y="0"/>
                  </a:lnTo>
                  <a:lnTo>
                    <a:pt x="88" y="1"/>
                  </a:lnTo>
                  <a:lnTo>
                    <a:pt x="87" y="3"/>
                  </a:lnTo>
                  <a:lnTo>
                    <a:pt x="87"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7" name="chenying0907 429"/>
            <p:cNvSpPr/>
            <p:nvPr/>
          </p:nvSpPr>
          <p:spPr bwMode="auto">
            <a:xfrm>
              <a:off x="6399213" y="3665538"/>
              <a:ext cx="57150" cy="65088"/>
            </a:xfrm>
            <a:custGeom>
              <a:avLst/>
              <a:gdLst/>
              <a:ahLst/>
              <a:cxnLst>
                <a:cxn ang="0">
                  <a:pos x="101" y="1"/>
                </a:cxn>
                <a:cxn ang="0">
                  <a:pos x="101" y="1"/>
                </a:cxn>
                <a:cxn ang="0">
                  <a:pos x="85" y="12"/>
                </a:cxn>
                <a:cxn ang="0">
                  <a:pos x="69" y="25"/>
                </a:cxn>
                <a:cxn ang="0">
                  <a:pos x="55" y="38"/>
                </a:cxn>
                <a:cxn ang="0">
                  <a:pos x="41" y="54"/>
                </a:cxn>
                <a:cxn ang="0">
                  <a:pos x="41" y="54"/>
                </a:cxn>
                <a:cxn ang="0">
                  <a:pos x="30" y="69"/>
                </a:cxn>
                <a:cxn ang="0">
                  <a:pos x="18" y="84"/>
                </a:cxn>
                <a:cxn ang="0">
                  <a:pos x="11" y="91"/>
                </a:cxn>
                <a:cxn ang="0">
                  <a:pos x="7" y="99"/>
                </a:cxn>
                <a:cxn ang="0">
                  <a:pos x="3" y="108"/>
                </a:cxn>
                <a:cxn ang="0">
                  <a:pos x="0" y="118"/>
                </a:cxn>
                <a:cxn ang="0">
                  <a:pos x="0" y="118"/>
                </a:cxn>
                <a:cxn ang="0">
                  <a:pos x="0" y="120"/>
                </a:cxn>
                <a:cxn ang="0">
                  <a:pos x="0" y="122"/>
                </a:cxn>
                <a:cxn ang="0">
                  <a:pos x="1" y="123"/>
                </a:cxn>
                <a:cxn ang="0">
                  <a:pos x="3" y="123"/>
                </a:cxn>
                <a:cxn ang="0">
                  <a:pos x="5" y="124"/>
                </a:cxn>
                <a:cxn ang="0">
                  <a:pos x="6" y="123"/>
                </a:cxn>
                <a:cxn ang="0">
                  <a:pos x="8" y="122"/>
                </a:cxn>
                <a:cxn ang="0">
                  <a:pos x="8" y="120"/>
                </a:cxn>
                <a:cxn ang="0">
                  <a:pos x="8" y="120"/>
                </a:cxn>
                <a:cxn ang="0">
                  <a:pos x="11" y="111"/>
                </a:cxn>
                <a:cxn ang="0">
                  <a:pos x="16" y="104"/>
                </a:cxn>
                <a:cxn ang="0">
                  <a:pos x="20" y="97"/>
                </a:cxn>
                <a:cxn ang="0">
                  <a:pos x="25" y="91"/>
                </a:cxn>
                <a:cxn ang="0">
                  <a:pos x="36" y="78"/>
                </a:cxn>
                <a:cxn ang="0">
                  <a:pos x="41" y="71"/>
                </a:cxn>
                <a:cxn ang="0">
                  <a:pos x="47" y="64"/>
                </a:cxn>
                <a:cxn ang="0">
                  <a:pos x="47" y="64"/>
                </a:cxn>
                <a:cxn ang="0">
                  <a:pos x="52" y="56"/>
                </a:cxn>
                <a:cxn ang="0">
                  <a:pos x="59" y="47"/>
                </a:cxn>
                <a:cxn ang="0">
                  <a:pos x="65" y="40"/>
                </a:cxn>
                <a:cxn ang="0">
                  <a:pos x="73" y="33"/>
                </a:cxn>
                <a:cxn ang="0">
                  <a:pos x="89" y="21"/>
                </a:cxn>
                <a:cxn ang="0">
                  <a:pos x="106" y="9"/>
                </a:cxn>
                <a:cxn ang="0">
                  <a:pos x="106" y="9"/>
                </a:cxn>
                <a:cxn ang="0">
                  <a:pos x="107" y="8"/>
                </a:cxn>
                <a:cxn ang="0">
                  <a:pos x="108" y="6"/>
                </a:cxn>
                <a:cxn ang="0">
                  <a:pos x="108" y="4"/>
                </a:cxn>
                <a:cxn ang="0">
                  <a:pos x="107" y="3"/>
                </a:cxn>
                <a:cxn ang="0">
                  <a:pos x="106" y="1"/>
                </a:cxn>
                <a:cxn ang="0">
                  <a:pos x="105" y="1"/>
                </a:cxn>
                <a:cxn ang="0">
                  <a:pos x="103" y="0"/>
                </a:cxn>
                <a:cxn ang="0">
                  <a:pos x="101" y="1"/>
                </a:cxn>
                <a:cxn ang="0">
                  <a:pos x="101" y="1"/>
                </a:cxn>
              </a:cxnLst>
              <a:rect l="0" t="0" r="r" b="b"/>
              <a:pathLst>
                <a:path w="108" h="124">
                  <a:moveTo>
                    <a:pt x="101" y="1"/>
                  </a:moveTo>
                  <a:lnTo>
                    <a:pt x="101" y="1"/>
                  </a:lnTo>
                  <a:lnTo>
                    <a:pt x="85" y="12"/>
                  </a:lnTo>
                  <a:lnTo>
                    <a:pt x="69" y="25"/>
                  </a:lnTo>
                  <a:lnTo>
                    <a:pt x="55" y="38"/>
                  </a:lnTo>
                  <a:lnTo>
                    <a:pt x="41" y="54"/>
                  </a:lnTo>
                  <a:lnTo>
                    <a:pt x="41" y="54"/>
                  </a:lnTo>
                  <a:lnTo>
                    <a:pt x="30" y="69"/>
                  </a:lnTo>
                  <a:lnTo>
                    <a:pt x="18" y="84"/>
                  </a:lnTo>
                  <a:lnTo>
                    <a:pt x="11" y="91"/>
                  </a:lnTo>
                  <a:lnTo>
                    <a:pt x="7" y="99"/>
                  </a:lnTo>
                  <a:lnTo>
                    <a:pt x="3" y="108"/>
                  </a:lnTo>
                  <a:lnTo>
                    <a:pt x="0" y="118"/>
                  </a:lnTo>
                  <a:lnTo>
                    <a:pt x="0" y="118"/>
                  </a:lnTo>
                  <a:lnTo>
                    <a:pt x="0" y="120"/>
                  </a:lnTo>
                  <a:lnTo>
                    <a:pt x="0" y="122"/>
                  </a:lnTo>
                  <a:lnTo>
                    <a:pt x="1" y="123"/>
                  </a:lnTo>
                  <a:lnTo>
                    <a:pt x="3" y="123"/>
                  </a:lnTo>
                  <a:lnTo>
                    <a:pt x="5" y="124"/>
                  </a:lnTo>
                  <a:lnTo>
                    <a:pt x="6" y="123"/>
                  </a:lnTo>
                  <a:lnTo>
                    <a:pt x="8" y="122"/>
                  </a:lnTo>
                  <a:lnTo>
                    <a:pt x="8" y="120"/>
                  </a:lnTo>
                  <a:lnTo>
                    <a:pt x="8" y="120"/>
                  </a:lnTo>
                  <a:lnTo>
                    <a:pt x="11" y="111"/>
                  </a:lnTo>
                  <a:lnTo>
                    <a:pt x="16" y="104"/>
                  </a:lnTo>
                  <a:lnTo>
                    <a:pt x="20" y="97"/>
                  </a:lnTo>
                  <a:lnTo>
                    <a:pt x="25" y="91"/>
                  </a:lnTo>
                  <a:lnTo>
                    <a:pt x="36" y="78"/>
                  </a:lnTo>
                  <a:lnTo>
                    <a:pt x="41" y="71"/>
                  </a:lnTo>
                  <a:lnTo>
                    <a:pt x="47" y="64"/>
                  </a:lnTo>
                  <a:lnTo>
                    <a:pt x="47" y="64"/>
                  </a:lnTo>
                  <a:lnTo>
                    <a:pt x="52" y="56"/>
                  </a:lnTo>
                  <a:lnTo>
                    <a:pt x="59" y="47"/>
                  </a:lnTo>
                  <a:lnTo>
                    <a:pt x="65" y="40"/>
                  </a:lnTo>
                  <a:lnTo>
                    <a:pt x="73" y="33"/>
                  </a:lnTo>
                  <a:lnTo>
                    <a:pt x="89" y="21"/>
                  </a:lnTo>
                  <a:lnTo>
                    <a:pt x="106" y="9"/>
                  </a:lnTo>
                  <a:lnTo>
                    <a:pt x="106" y="9"/>
                  </a:lnTo>
                  <a:lnTo>
                    <a:pt x="107" y="8"/>
                  </a:lnTo>
                  <a:lnTo>
                    <a:pt x="108" y="6"/>
                  </a:lnTo>
                  <a:lnTo>
                    <a:pt x="108" y="4"/>
                  </a:lnTo>
                  <a:lnTo>
                    <a:pt x="107" y="3"/>
                  </a:lnTo>
                  <a:lnTo>
                    <a:pt x="106" y="1"/>
                  </a:lnTo>
                  <a:lnTo>
                    <a:pt x="105" y="1"/>
                  </a:lnTo>
                  <a:lnTo>
                    <a:pt x="103" y="0"/>
                  </a:lnTo>
                  <a:lnTo>
                    <a:pt x="101" y="1"/>
                  </a:lnTo>
                  <a:lnTo>
                    <a:pt x="10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8" name="chenying0907 430"/>
            <p:cNvSpPr/>
            <p:nvPr/>
          </p:nvSpPr>
          <p:spPr bwMode="auto">
            <a:xfrm>
              <a:off x="6424613" y="3671888"/>
              <a:ext cx="61913" cy="76200"/>
            </a:xfrm>
            <a:custGeom>
              <a:avLst/>
              <a:gdLst/>
              <a:ahLst/>
              <a:cxnLst>
                <a:cxn ang="0">
                  <a:pos x="110" y="2"/>
                </a:cxn>
                <a:cxn ang="0">
                  <a:pos x="110" y="2"/>
                </a:cxn>
                <a:cxn ang="0">
                  <a:pos x="78" y="32"/>
                </a:cxn>
                <a:cxn ang="0">
                  <a:pos x="63" y="48"/>
                </a:cxn>
                <a:cxn ang="0">
                  <a:pos x="47" y="63"/>
                </a:cxn>
                <a:cxn ang="0">
                  <a:pos x="33" y="80"/>
                </a:cxn>
                <a:cxn ang="0">
                  <a:pos x="20" y="97"/>
                </a:cxn>
                <a:cxn ang="0">
                  <a:pos x="14" y="107"/>
                </a:cxn>
                <a:cxn ang="0">
                  <a:pos x="9" y="116"/>
                </a:cxn>
                <a:cxn ang="0">
                  <a:pos x="5" y="126"/>
                </a:cxn>
                <a:cxn ang="0">
                  <a:pos x="1" y="137"/>
                </a:cxn>
                <a:cxn ang="0">
                  <a:pos x="1" y="137"/>
                </a:cxn>
                <a:cxn ang="0">
                  <a:pos x="0" y="139"/>
                </a:cxn>
                <a:cxn ang="0">
                  <a:pos x="1" y="140"/>
                </a:cxn>
                <a:cxn ang="0">
                  <a:pos x="3" y="142"/>
                </a:cxn>
                <a:cxn ang="0">
                  <a:pos x="5" y="143"/>
                </a:cxn>
                <a:cxn ang="0">
                  <a:pos x="8" y="142"/>
                </a:cxn>
                <a:cxn ang="0">
                  <a:pos x="13" y="137"/>
                </a:cxn>
                <a:cxn ang="0">
                  <a:pos x="13" y="137"/>
                </a:cxn>
                <a:cxn ang="0">
                  <a:pos x="14" y="135"/>
                </a:cxn>
                <a:cxn ang="0">
                  <a:pos x="14" y="134"/>
                </a:cxn>
                <a:cxn ang="0">
                  <a:pos x="13" y="130"/>
                </a:cxn>
                <a:cxn ang="0">
                  <a:pos x="13" y="130"/>
                </a:cxn>
                <a:cxn ang="0">
                  <a:pos x="22" y="112"/>
                </a:cxn>
                <a:cxn ang="0">
                  <a:pos x="33" y="95"/>
                </a:cxn>
                <a:cxn ang="0">
                  <a:pos x="45" y="80"/>
                </a:cxn>
                <a:cxn ang="0">
                  <a:pos x="58" y="64"/>
                </a:cxn>
                <a:cxn ang="0">
                  <a:pos x="73" y="51"/>
                </a:cxn>
                <a:cxn ang="0">
                  <a:pos x="87" y="37"/>
                </a:cxn>
                <a:cxn ang="0">
                  <a:pos x="117" y="9"/>
                </a:cxn>
                <a:cxn ang="0">
                  <a:pos x="117" y="9"/>
                </a:cxn>
                <a:cxn ang="0">
                  <a:pos x="118" y="7"/>
                </a:cxn>
                <a:cxn ang="0">
                  <a:pos x="118" y="6"/>
                </a:cxn>
                <a:cxn ang="0">
                  <a:pos x="118" y="3"/>
                </a:cxn>
                <a:cxn ang="0">
                  <a:pos x="117" y="2"/>
                </a:cxn>
                <a:cxn ang="0">
                  <a:pos x="115" y="1"/>
                </a:cxn>
                <a:cxn ang="0">
                  <a:pos x="114" y="0"/>
                </a:cxn>
                <a:cxn ang="0">
                  <a:pos x="112" y="0"/>
                </a:cxn>
                <a:cxn ang="0">
                  <a:pos x="110" y="2"/>
                </a:cxn>
                <a:cxn ang="0">
                  <a:pos x="110" y="2"/>
                </a:cxn>
              </a:cxnLst>
              <a:rect l="0" t="0" r="r" b="b"/>
              <a:pathLst>
                <a:path w="118" h="143">
                  <a:moveTo>
                    <a:pt x="110" y="2"/>
                  </a:moveTo>
                  <a:lnTo>
                    <a:pt x="110" y="2"/>
                  </a:lnTo>
                  <a:lnTo>
                    <a:pt x="78" y="32"/>
                  </a:lnTo>
                  <a:lnTo>
                    <a:pt x="63" y="48"/>
                  </a:lnTo>
                  <a:lnTo>
                    <a:pt x="47" y="63"/>
                  </a:lnTo>
                  <a:lnTo>
                    <a:pt x="33" y="80"/>
                  </a:lnTo>
                  <a:lnTo>
                    <a:pt x="20" y="97"/>
                  </a:lnTo>
                  <a:lnTo>
                    <a:pt x="14" y="107"/>
                  </a:lnTo>
                  <a:lnTo>
                    <a:pt x="9" y="116"/>
                  </a:lnTo>
                  <a:lnTo>
                    <a:pt x="5" y="126"/>
                  </a:lnTo>
                  <a:lnTo>
                    <a:pt x="1" y="137"/>
                  </a:lnTo>
                  <a:lnTo>
                    <a:pt x="1" y="137"/>
                  </a:lnTo>
                  <a:lnTo>
                    <a:pt x="0" y="139"/>
                  </a:lnTo>
                  <a:lnTo>
                    <a:pt x="1" y="140"/>
                  </a:lnTo>
                  <a:lnTo>
                    <a:pt x="3" y="142"/>
                  </a:lnTo>
                  <a:lnTo>
                    <a:pt x="5" y="143"/>
                  </a:lnTo>
                  <a:lnTo>
                    <a:pt x="8" y="142"/>
                  </a:lnTo>
                  <a:lnTo>
                    <a:pt x="13" y="137"/>
                  </a:lnTo>
                  <a:lnTo>
                    <a:pt x="13" y="137"/>
                  </a:lnTo>
                  <a:lnTo>
                    <a:pt x="14" y="135"/>
                  </a:lnTo>
                  <a:lnTo>
                    <a:pt x="14" y="134"/>
                  </a:lnTo>
                  <a:lnTo>
                    <a:pt x="13" y="130"/>
                  </a:lnTo>
                  <a:lnTo>
                    <a:pt x="13" y="130"/>
                  </a:lnTo>
                  <a:lnTo>
                    <a:pt x="22" y="112"/>
                  </a:lnTo>
                  <a:lnTo>
                    <a:pt x="33" y="95"/>
                  </a:lnTo>
                  <a:lnTo>
                    <a:pt x="45" y="80"/>
                  </a:lnTo>
                  <a:lnTo>
                    <a:pt x="58" y="64"/>
                  </a:lnTo>
                  <a:lnTo>
                    <a:pt x="73" y="51"/>
                  </a:lnTo>
                  <a:lnTo>
                    <a:pt x="87" y="37"/>
                  </a:lnTo>
                  <a:lnTo>
                    <a:pt x="117" y="9"/>
                  </a:lnTo>
                  <a:lnTo>
                    <a:pt x="117" y="9"/>
                  </a:lnTo>
                  <a:lnTo>
                    <a:pt x="118" y="7"/>
                  </a:lnTo>
                  <a:lnTo>
                    <a:pt x="118" y="6"/>
                  </a:lnTo>
                  <a:lnTo>
                    <a:pt x="118" y="3"/>
                  </a:lnTo>
                  <a:lnTo>
                    <a:pt x="117" y="2"/>
                  </a:lnTo>
                  <a:lnTo>
                    <a:pt x="115" y="1"/>
                  </a:lnTo>
                  <a:lnTo>
                    <a:pt x="114" y="0"/>
                  </a:lnTo>
                  <a:lnTo>
                    <a:pt x="112" y="0"/>
                  </a:lnTo>
                  <a:lnTo>
                    <a:pt x="110" y="2"/>
                  </a:lnTo>
                  <a:lnTo>
                    <a:pt x="11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09" name="chenying0907 431"/>
            <p:cNvSpPr/>
            <p:nvPr/>
          </p:nvSpPr>
          <p:spPr bwMode="auto">
            <a:xfrm>
              <a:off x="6456363" y="3679825"/>
              <a:ext cx="60325" cy="74613"/>
            </a:xfrm>
            <a:custGeom>
              <a:avLst/>
              <a:gdLst/>
              <a:ahLst/>
              <a:cxnLst>
                <a:cxn ang="0">
                  <a:pos x="106" y="1"/>
                </a:cxn>
                <a:cxn ang="0">
                  <a:pos x="106" y="1"/>
                </a:cxn>
                <a:cxn ang="0">
                  <a:pos x="91" y="16"/>
                </a:cxn>
                <a:cxn ang="0">
                  <a:pos x="78" y="33"/>
                </a:cxn>
                <a:cxn ang="0">
                  <a:pos x="52" y="67"/>
                </a:cxn>
                <a:cxn ang="0">
                  <a:pos x="26" y="101"/>
                </a:cxn>
                <a:cxn ang="0">
                  <a:pos x="2" y="135"/>
                </a:cxn>
                <a:cxn ang="0">
                  <a:pos x="2" y="135"/>
                </a:cxn>
                <a:cxn ang="0">
                  <a:pos x="0" y="137"/>
                </a:cxn>
                <a:cxn ang="0">
                  <a:pos x="0" y="138"/>
                </a:cxn>
                <a:cxn ang="0">
                  <a:pos x="2" y="140"/>
                </a:cxn>
                <a:cxn ang="0">
                  <a:pos x="3" y="141"/>
                </a:cxn>
                <a:cxn ang="0">
                  <a:pos x="6" y="141"/>
                </a:cxn>
                <a:cxn ang="0">
                  <a:pos x="8" y="141"/>
                </a:cxn>
                <a:cxn ang="0">
                  <a:pos x="10" y="139"/>
                </a:cxn>
                <a:cxn ang="0">
                  <a:pos x="10" y="139"/>
                </a:cxn>
                <a:cxn ang="0">
                  <a:pos x="35" y="106"/>
                </a:cxn>
                <a:cxn ang="0">
                  <a:pos x="59" y="72"/>
                </a:cxn>
                <a:cxn ang="0">
                  <a:pos x="85" y="39"/>
                </a:cxn>
                <a:cxn ang="0">
                  <a:pos x="99" y="24"/>
                </a:cxn>
                <a:cxn ang="0">
                  <a:pos x="113" y="8"/>
                </a:cxn>
                <a:cxn ang="0">
                  <a:pos x="113" y="8"/>
                </a:cxn>
                <a:cxn ang="0">
                  <a:pos x="114" y="6"/>
                </a:cxn>
                <a:cxn ang="0">
                  <a:pos x="114" y="4"/>
                </a:cxn>
                <a:cxn ang="0">
                  <a:pos x="114" y="3"/>
                </a:cxn>
                <a:cxn ang="0">
                  <a:pos x="113" y="1"/>
                </a:cxn>
                <a:cxn ang="0">
                  <a:pos x="111" y="0"/>
                </a:cxn>
                <a:cxn ang="0">
                  <a:pos x="110" y="0"/>
                </a:cxn>
                <a:cxn ang="0">
                  <a:pos x="108" y="0"/>
                </a:cxn>
                <a:cxn ang="0">
                  <a:pos x="106" y="1"/>
                </a:cxn>
                <a:cxn ang="0">
                  <a:pos x="106" y="1"/>
                </a:cxn>
              </a:cxnLst>
              <a:rect l="0" t="0" r="r" b="b"/>
              <a:pathLst>
                <a:path w="114" h="141">
                  <a:moveTo>
                    <a:pt x="106" y="1"/>
                  </a:moveTo>
                  <a:lnTo>
                    <a:pt x="106" y="1"/>
                  </a:lnTo>
                  <a:lnTo>
                    <a:pt x="91" y="16"/>
                  </a:lnTo>
                  <a:lnTo>
                    <a:pt x="78" y="33"/>
                  </a:lnTo>
                  <a:lnTo>
                    <a:pt x="52" y="67"/>
                  </a:lnTo>
                  <a:lnTo>
                    <a:pt x="26" y="101"/>
                  </a:lnTo>
                  <a:lnTo>
                    <a:pt x="2" y="135"/>
                  </a:lnTo>
                  <a:lnTo>
                    <a:pt x="2" y="135"/>
                  </a:lnTo>
                  <a:lnTo>
                    <a:pt x="0" y="137"/>
                  </a:lnTo>
                  <a:lnTo>
                    <a:pt x="0" y="138"/>
                  </a:lnTo>
                  <a:lnTo>
                    <a:pt x="2" y="140"/>
                  </a:lnTo>
                  <a:lnTo>
                    <a:pt x="3" y="141"/>
                  </a:lnTo>
                  <a:lnTo>
                    <a:pt x="6" y="141"/>
                  </a:lnTo>
                  <a:lnTo>
                    <a:pt x="8" y="141"/>
                  </a:lnTo>
                  <a:lnTo>
                    <a:pt x="10" y="139"/>
                  </a:lnTo>
                  <a:lnTo>
                    <a:pt x="10" y="139"/>
                  </a:lnTo>
                  <a:lnTo>
                    <a:pt x="35" y="106"/>
                  </a:lnTo>
                  <a:lnTo>
                    <a:pt x="59" y="72"/>
                  </a:lnTo>
                  <a:lnTo>
                    <a:pt x="85" y="39"/>
                  </a:lnTo>
                  <a:lnTo>
                    <a:pt x="99" y="24"/>
                  </a:lnTo>
                  <a:lnTo>
                    <a:pt x="113" y="8"/>
                  </a:lnTo>
                  <a:lnTo>
                    <a:pt x="113" y="8"/>
                  </a:lnTo>
                  <a:lnTo>
                    <a:pt x="114" y="6"/>
                  </a:lnTo>
                  <a:lnTo>
                    <a:pt x="114" y="4"/>
                  </a:lnTo>
                  <a:lnTo>
                    <a:pt x="114" y="3"/>
                  </a:lnTo>
                  <a:lnTo>
                    <a:pt x="113" y="1"/>
                  </a:lnTo>
                  <a:lnTo>
                    <a:pt x="111" y="0"/>
                  </a:lnTo>
                  <a:lnTo>
                    <a:pt x="110" y="0"/>
                  </a:lnTo>
                  <a:lnTo>
                    <a:pt x="108" y="0"/>
                  </a:lnTo>
                  <a:lnTo>
                    <a:pt x="106" y="1"/>
                  </a:lnTo>
                  <a:lnTo>
                    <a:pt x="106"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0" name="chenying0907 432"/>
            <p:cNvSpPr/>
            <p:nvPr/>
          </p:nvSpPr>
          <p:spPr bwMode="auto">
            <a:xfrm>
              <a:off x="6483351" y="3683000"/>
              <a:ext cx="68263" cy="84138"/>
            </a:xfrm>
            <a:custGeom>
              <a:avLst/>
              <a:gdLst/>
              <a:ahLst/>
              <a:cxnLst>
                <a:cxn ang="0">
                  <a:pos x="120" y="1"/>
                </a:cxn>
                <a:cxn ang="0">
                  <a:pos x="120" y="1"/>
                </a:cxn>
                <a:cxn ang="0">
                  <a:pos x="113" y="9"/>
                </a:cxn>
                <a:cxn ang="0">
                  <a:pos x="105" y="18"/>
                </a:cxn>
                <a:cxn ang="0">
                  <a:pos x="99" y="26"/>
                </a:cxn>
                <a:cxn ang="0">
                  <a:pos x="92" y="34"/>
                </a:cxn>
                <a:cxn ang="0">
                  <a:pos x="92" y="34"/>
                </a:cxn>
                <a:cxn ang="0">
                  <a:pos x="77" y="50"/>
                </a:cxn>
                <a:cxn ang="0">
                  <a:pos x="68" y="58"/>
                </a:cxn>
                <a:cxn ang="0">
                  <a:pos x="61" y="66"/>
                </a:cxn>
                <a:cxn ang="0">
                  <a:pos x="61" y="66"/>
                </a:cxn>
                <a:cxn ang="0">
                  <a:pos x="28" y="108"/>
                </a:cxn>
                <a:cxn ang="0">
                  <a:pos x="20" y="120"/>
                </a:cxn>
                <a:cxn ang="0">
                  <a:pos x="12" y="131"/>
                </a:cxn>
                <a:cxn ang="0">
                  <a:pos x="5" y="143"/>
                </a:cxn>
                <a:cxn ang="0">
                  <a:pos x="0" y="155"/>
                </a:cxn>
                <a:cxn ang="0">
                  <a:pos x="0" y="155"/>
                </a:cxn>
                <a:cxn ang="0">
                  <a:pos x="0" y="157"/>
                </a:cxn>
                <a:cxn ang="0">
                  <a:pos x="0" y="158"/>
                </a:cxn>
                <a:cxn ang="0">
                  <a:pos x="1" y="159"/>
                </a:cxn>
                <a:cxn ang="0">
                  <a:pos x="3" y="160"/>
                </a:cxn>
                <a:cxn ang="0">
                  <a:pos x="6" y="160"/>
                </a:cxn>
                <a:cxn ang="0">
                  <a:pos x="8" y="159"/>
                </a:cxn>
                <a:cxn ang="0">
                  <a:pos x="9" y="157"/>
                </a:cxn>
                <a:cxn ang="0">
                  <a:pos x="9" y="157"/>
                </a:cxn>
                <a:cxn ang="0">
                  <a:pos x="15" y="147"/>
                </a:cxn>
                <a:cxn ang="0">
                  <a:pos x="21" y="136"/>
                </a:cxn>
                <a:cxn ang="0">
                  <a:pos x="34" y="116"/>
                </a:cxn>
                <a:cxn ang="0">
                  <a:pos x="64" y="77"/>
                </a:cxn>
                <a:cxn ang="0">
                  <a:pos x="64" y="77"/>
                </a:cxn>
                <a:cxn ang="0">
                  <a:pos x="72" y="68"/>
                </a:cxn>
                <a:cxn ang="0">
                  <a:pos x="81" y="59"/>
                </a:cxn>
                <a:cxn ang="0">
                  <a:pos x="98" y="40"/>
                </a:cxn>
                <a:cxn ang="0">
                  <a:pos x="98" y="40"/>
                </a:cxn>
                <a:cxn ang="0">
                  <a:pos x="105" y="32"/>
                </a:cxn>
                <a:cxn ang="0">
                  <a:pos x="113" y="24"/>
                </a:cxn>
                <a:cxn ang="0">
                  <a:pos x="119" y="15"/>
                </a:cxn>
                <a:cxn ang="0">
                  <a:pos x="126" y="7"/>
                </a:cxn>
                <a:cxn ang="0">
                  <a:pos x="126" y="7"/>
                </a:cxn>
                <a:cxn ang="0">
                  <a:pos x="127" y="6"/>
                </a:cxn>
                <a:cxn ang="0">
                  <a:pos x="128" y="4"/>
                </a:cxn>
                <a:cxn ang="0">
                  <a:pos x="127" y="2"/>
                </a:cxn>
                <a:cxn ang="0">
                  <a:pos x="126" y="1"/>
                </a:cxn>
                <a:cxn ang="0">
                  <a:pos x="125" y="0"/>
                </a:cxn>
                <a:cxn ang="0">
                  <a:pos x="123" y="0"/>
                </a:cxn>
                <a:cxn ang="0">
                  <a:pos x="121" y="0"/>
                </a:cxn>
                <a:cxn ang="0">
                  <a:pos x="120" y="1"/>
                </a:cxn>
                <a:cxn ang="0">
                  <a:pos x="120" y="1"/>
                </a:cxn>
              </a:cxnLst>
              <a:rect l="0" t="0" r="r" b="b"/>
              <a:pathLst>
                <a:path w="128" h="160">
                  <a:moveTo>
                    <a:pt x="120" y="1"/>
                  </a:moveTo>
                  <a:lnTo>
                    <a:pt x="120" y="1"/>
                  </a:lnTo>
                  <a:lnTo>
                    <a:pt x="113" y="9"/>
                  </a:lnTo>
                  <a:lnTo>
                    <a:pt x="105" y="18"/>
                  </a:lnTo>
                  <a:lnTo>
                    <a:pt x="99" y="26"/>
                  </a:lnTo>
                  <a:lnTo>
                    <a:pt x="92" y="34"/>
                  </a:lnTo>
                  <a:lnTo>
                    <a:pt x="92" y="34"/>
                  </a:lnTo>
                  <a:lnTo>
                    <a:pt x="77" y="50"/>
                  </a:lnTo>
                  <a:lnTo>
                    <a:pt x="68" y="58"/>
                  </a:lnTo>
                  <a:lnTo>
                    <a:pt x="61" y="66"/>
                  </a:lnTo>
                  <a:lnTo>
                    <a:pt x="61" y="66"/>
                  </a:lnTo>
                  <a:lnTo>
                    <a:pt x="28" y="108"/>
                  </a:lnTo>
                  <a:lnTo>
                    <a:pt x="20" y="120"/>
                  </a:lnTo>
                  <a:lnTo>
                    <a:pt x="12" y="131"/>
                  </a:lnTo>
                  <a:lnTo>
                    <a:pt x="5" y="143"/>
                  </a:lnTo>
                  <a:lnTo>
                    <a:pt x="0" y="155"/>
                  </a:lnTo>
                  <a:lnTo>
                    <a:pt x="0" y="155"/>
                  </a:lnTo>
                  <a:lnTo>
                    <a:pt x="0" y="157"/>
                  </a:lnTo>
                  <a:lnTo>
                    <a:pt x="0" y="158"/>
                  </a:lnTo>
                  <a:lnTo>
                    <a:pt x="1" y="159"/>
                  </a:lnTo>
                  <a:lnTo>
                    <a:pt x="3" y="160"/>
                  </a:lnTo>
                  <a:lnTo>
                    <a:pt x="6" y="160"/>
                  </a:lnTo>
                  <a:lnTo>
                    <a:pt x="8" y="159"/>
                  </a:lnTo>
                  <a:lnTo>
                    <a:pt x="9" y="157"/>
                  </a:lnTo>
                  <a:lnTo>
                    <a:pt x="9" y="157"/>
                  </a:lnTo>
                  <a:lnTo>
                    <a:pt x="15" y="147"/>
                  </a:lnTo>
                  <a:lnTo>
                    <a:pt x="21" y="136"/>
                  </a:lnTo>
                  <a:lnTo>
                    <a:pt x="34" y="116"/>
                  </a:lnTo>
                  <a:lnTo>
                    <a:pt x="64" y="77"/>
                  </a:lnTo>
                  <a:lnTo>
                    <a:pt x="64" y="77"/>
                  </a:lnTo>
                  <a:lnTo>
                    <a:pt x="72" y="68"/>
                  </a:lnTo>
                  <a:lnTo>
                    <a:pt x="81" y="59"/>
                  </a:lnTo>
                  <a:lnTo>
                    <a:pt x="98" y="40"/>
                  </a:lnTo>
                  <a:lnTo>
                    <a:pt x="98" y="40"/>
                  </a:lnTo>
                  <a:lnTo>
                    <a:pt x="105" y="32"/>
                  </a:lnTo>
                  <a:lnTo>
                    <a:pt x="113" y="24"/>
                  </a:lnTo>
                  <a:lnTo>
                    <a:pt x="119" y="15"/>
                  </a:lnTo>
                  <a:lnTo>
                    <a:pt x="126" y="7"/>
                  </a:lnTo>
                  <a:lnTo>
                    <a:pt x="126" y="7"/>
                  </a:lnTo>
                  <a:lnTo>
                    <a:pt x="127" y="6"/>
                  </a:lnTo>
                  <a:lnTo>
                    <a:pt x="128" y="4"/>
                  </a:lnTo>
                  <a:lnTo>
                    <a:pt x="127" y="2"/>
                  </a:lnTo>
                  <a:lnTo>
                    <a:pt x="126" y="1"/>
                  </a:lnTo>
                  <a:lnTo>
                    <a:pt x="125" y="0"/>
                  </a:lnTo>
                  <a:lnTo>
                    <a:pt x="123" y="0"/>
                  </a:lnTo>
                  <a:lnTo>
                    <a:pt x="121" y="0"/>
                  </a:lnTo>
                  <a:lnTo>
                    <a:pt x="120" y="1"/>
                  </a:lnTo>
                  <a:lnTo>
                    <a:pt x="120"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1" name="chenying0907 433"/>
            <p:cNvSpPr/>
            <p:nvPr/>
          </p:nvSpPr>
          <p:spPr bwMode="auto">
            <a:xfrm>
              <a:off x="6513513" y="3700463"/>
              <a:ext cx="55563" cy="79375"/>
            </a:xfrm>
            <a:custGeom>
              <a:avLst/>
              <a:gdLst/>
              <a:ahLst/>
              <a:cxnLst>
                <a:cxn ang="0">
                  <a:pos x="95" y="3"/>
                </a:cxn>
                <a:cxn ang="0">
                  <a:pos x="95" y="3"/>
                </a:cxn>
                <a:cxn ang="0">
                  <a:pos x="94" y="7"/>
                </a:cxn>
                <a:cxn ang="0">
                  <a:pos x="91" y="11"/>
                </a:cxn>
                <a:cxn ang="0">
                  <a:pos x="86" y="22"/>
                </a:cxn>
                <a:cxn ang="0">
                  <a:pos x="73" y="38"/>
                </a:cxn>
                <a:cxn ang="0">
                  <a:pos x="73" y="38"/>
                </a:cxn>
                <a:cxn ang="0">
                  <a:pos x="66" y="48"/>
                </a:cxn>
                <a:cxn ang="0">
                  <a:pos x="58" y="57"/>
                </a:cxn>
                <a:cxn ang="0">
                  <a:pos x="42" y="75"/>
                </a:cxn>
                <a:cxn ang="0">
                  <a:pos x="42" y="75"/>
                </a:cxn>
                <a:cxn ang="0">
                  <a:pos x="30" y="92"/>
                </a:cxn>
                <a:cxn ang="0">
                  <a:pos x="16" y="108"/>
                </a:cxn>
                <a:cxn ang="0">
                  <a:pos x="10" y="118"/>
                </a:cxn>
                <a:cxn ang="0">
                  <a:pos x="6" y="127"/>
                </a:cxn>
                <a:cxn ang="0">
                  <a:pos x="2" y="136"/>
                </a:cxn>
                <a:cxn ang="0">
                  <a:pos x="0" y="147"/>
                </a:cxn>
                <a:cxn ang="0">
                  <a:pos x="0" y="147"/>
                </a:cxn>
                <a:cxn ang="0">
                  <a:pos x="0" y="149"/>
                </a:cxn>
                <a:cxn ang="0">
                  <a:pos x="1" y="150"/>
                </a:cxn>
                <a:cxn ang="0">
                  <a:pos x="2" y="151"/>
                </a:cxn>
                <a:cxn ang="0">
                  <a:pos x="4" y="151"/>
                </a:cxn>
                <a:cxn ang="0">
                  <a:pos x="7" y="150"/>
                </a:cxn>
                <a:cxn ang="0">
                  <a:pos x="8" y="149"/>
                </a:cxn>
                <a:cxn ang="0">
                  <a:pos x="9" y="147"/>
                </a:cxn>
                <a:cxn ang="0">
                  <a:pos x="9" y="147"/>
                </a:cxn>
                <a:cxn ang="0">
                  <a:pos x="10" y="141"/>
                </a:cxn>
                <a:cxn ang="0">
                  <a:pos x="12" y="135"/>
                </a:cxn>
                <a:cxn ang="0">
                  <a:pos x="18" y="125"/>
                </a:cxn>
                <a:cxn ang="0">
                  <a:pos x="26" y="115"/>
                </a:cxn>
                <a:cxn ang="0">
                  <a:pos x="33" y="105"/>
                </a:cxn>
                <a:cxn ang="0">
                  <a:pos x="33" y="105"/>
                </a:cxn>
                <a:cxn ang="0">
                  <a:pos x="48" y="84"/>
                </a:cxn>
                <a:cxn ang="0">
                  <a:pos x="66" y="62"/>
                </a:cxn>
                <a:cxn ang="0">
                  <a:pos x="66" y="62"/>
                </a:cxn>
                <a:cxn ang="0">
                  <a:pos x="78" y="47"/>
                </a:cxn>
                <a:cxn ang="0">
                  <a:pos x="89" y="31"/>
                </a:cxn>
                <a:cxn ang="0">
                  <a:pos x="89" y="31"/>
                </a:cxn>
                <a:cxn ang="0">
                  <a:pos x="98" y="19"/>
                </a:cxn>
                <a:cxn ang="0">
                  <a:pos x="101" y="12"/>
                </a:cxn>
                <a:cxn ang="0">
                  <a:pos x="104" y="6"/>
                </a:cxn>
                <a:cxn ang="0">
                  <a:pos x="104" y="6"/>
                </a:cxn>
                <a:cxn ang="0">
                  <a:pos x="104" y="4"/>
                </a:cxn>
                <a:cxn ang="0">
                  <a:pos x="103" y="2"/>
                </a:cxn>
                <a:cxn ang="0">
                  <a:pos x="102" y="1"/>
                </a:cxn>
                <a:cxn ang="0">
                  <a:pos x="100" y="0"/>
                </a:cxn>
                <a:cxn ang="0">
                  <a:pos x="98" y="0"/>
                </a:cxn>
                <a:cxn ang="0">
                  <a:pos x="97" y="0"/>
                </a:cxn>
                <a:cxn ang="0">
                  <a:pos x="96" y="1"/>
                </a:cxn>
                <a:cxn ang="0">
                  <a:pos x="95" y="3"/>
                </a:cxn>
                <a:cxn ang="0">
                  <a:pos x="95" y="3"/>
                </a:cxn>
              </a:cxnLst>
              <a:rect l="0" t="0" r="r" b="b"/>
              <a:pathLst>
                <a:path w="104" h="151">
                  <a:moveTo>
                    <a:pt x="95" y="3"/>
                  </a:moveTo>
                  <a:lnTo>
                    <a:pt x="95" y="3"/>
                  </a:lnTo>
                  <a:lnTo>
                    <a:pt x="94" y="7"/>
                  </a:lnTo>
                  <a:lnTo>
                    <a:pt x="91" y="11"/>
                  </a:lnTo>
                  <a:lnTo>
                    <a:pt x="86" y="22"/>
                  </a:lnTo>
                  <a:lnTo>
                    <a:pt x="73" y="38"/>
                  </a:lnTo>
                  <a:lnTo>
                    <a:pt x="73" y="38"/>
                  </a:lnTo>
                  <a:lnTo>
                    <a:pt x="66" y="48"/>
                  </a:lnTo>
                  <a:lnTo>
                    <a:pt x="58" y="57"/>
                  </a:lnTo>
                  <a:lnTo>
                    <a:pt x="42" y="75"/>
                  </a:lnTo>
                  <a:lnTo>
                    <a:pt x="42" y="75"/>
                  </a:lnTo>
                  <a:lnTo>
                    <a:pt x="30" y="92"/>
                  </a:lnTo>
                  <a:lnTo>
                    <a:pt x="16" y="108"/>
                  </a:lnTo>
                  <a:lnTo>
                    <a:pt x="10" y="118"/>
                  </a:lnTo>
                  <a:lnTo>
                    <a:pt x="6" y="127"/>
                  </a:lnTo>
                  <a:lnTo>
                    <a:pt x="2" y="136"/>
                  </a:lnTo>
                  <a:lnTo>
                    <a:pt x="0" y="147"/>
                  </a:lnTo>
                  <a:lnTo>
                    <a:pt x="0" y="147"/>
                  </a:lnTo>
                  <a:lnTo>
                    <a:pt x="0" y="149"/>
                  </a:lnTo>
                  <a:lnTo>
                    <a:pt x="1" y="150"/>
                  </a:lnTo>
                  <a:lnTo>
                    <a:pt x="2" y="151"/>
                  </a:lnTo>
                  <a:lnTo>
                    <a:pt x="4" y="151"/>
                  </a:lnTo>
                  <a:lnTo>
                    <a:pt x="7" y="150"/>
                  </a:lnTo>
                  <a:lnTo>
                    <a:pt x="8" y="149"/>
                  </a:lnTo>
                  <a:lnTo>
                    <a:pt x="9" y="147"/>
                  </a:lnTo>
                  <a:lnTo>
                    <a:pt x="9" y="147"/>
                  </a:lnTo>
                  <a:lnTo>
                    <a:pt x="10" y="141"/>
                  </a:lnTo>
                  <a:lnTo>
                    <a:pt x="12" y="135"/>
                  </a:lnTo>
                  <a:lnTo>
                    <a:pt x="18" y="125"/>
                  </a:lnTo>
                  <a:lnTo>
                    <a:pt x="26" y="115"/>
                  </a:lnTo>
                  <a:lnTo>
                    <a:pt x="33" y="105"/>
                  </a:lnTo>
                  <a:lnTo>
                    <a:pt x="33" y="105"/>
                  </a:lnTo>
                  <a:lnTo>
                    <a:pt x="48" y="84"/>
                  </a:lnTo>
                  <a:lnTo>
                    <a:pt x="66" y="62"/>
                  </a:lnTo>
                  <a:lnTo>
                    <a:pt x="66" y="62"/>
                  </a:lnTo>
                  <a:lnTo>
                    <a:pt x="78" y="47"/>
                  </a:lnTo>
                  <a:lnTo>
                    <a:pt x="89" y="31"/>
                  </a:lnTo>
                  <a:lnTo>
                    <a:pt x="89" y="31"/>
                  </a:lnTo>
                  <a:lnTo>
                    <a:pt x="98" y="19"/>
                  </a:lnTo>
                  <a:lnTo>
                    <a:pt x="101" y="12"/>
                  </a:lnTo>
                  <a:lnTo>
                    <a:pt x="104" y="6"/>
                  </a:lnTo>
                  <a:lnTo>
                    <a:pt x="104" y="6"/>
                  </a:lnTo>
                  <a:lnTo>
                    <a:pt x="104" y="4"/>
                  </a:lnTo>
                  <a:lnTo>
                    <a:pt x="103" y="2"/>
                  </a:lnTo>
                  <a:lnTo>
                    <a:pt x="102" y="1"/>
                  </a:lnTo>
                  <a:lnTo>
                    <a:pt x="100" y="0"/>
                  </a:lnTo>
                  <a:lnTo>
                    <a:pt x="98" y="0"/>
                  </a:lnTo>
                  <a:lnTo>
                    <a:pt x="97" y="0"/>
                  </a:lnTo>
                  <a:lnTo>
                    <a:pt x="96" y="1"/>
                  </a:lnTo>
                  <a:lnTo>
                    <a:pt x="95" y="3"/>
                  </a:lnTo>
                  <a:lnTo>
                    <a:pt x="9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2" name="chenying0907 434"/>
            <p:cNvSpPr/>
            <p:nvPr/>
          </p:nvSpPr>
          <p:spPr bwMode="auto">
            <a:xfrm>
              <a:off x="6535738" y="3706813"/>
              <a:ext cx="65088" cy="80963"/>
            </a:xfrm>
            <a:custGeom>
              <a:avLst/>
              <a:gdLst/>
              <a:ahLst/>
              <a:cxnLst>
                <a:cxn ang="0">
                  <a:pos x="117" y="1"/>
                </a:cxn>
                <a:cxn ang="0">
                  <a:pos x="117" y="1"/>
                </a:cxn>
                <a:cxn ang="0">
                  <a:pos x="108" y="9"/>
                </a:cxn>
                <a:cxn ang="0">
                  <a:pos x="98" y="16"/>
                </a:cxn>
                <a:cxn ang="0">
                  <a:pos x="82" y="31"/>
                </a:cxn>
                <a:cxn ang="0">
                  <a:pos x="66" y="49"/>
                </a:cxn>
                <a:cxn ang="0">
                  <a:pos x="52" y="68"/>
                </a:cxn>
                <a:cxn ang="0">
                  <a:pos x="38" y="87"/>
                </a:cxn>
                <a:cxn ang="0">
                  <a:pos x="25" y="107"/>
                </a:cxn>
                <a:cxn ang="0">
                  <a:pos x="1" y="145"/>
                </a:cxn>
                <a:cxn ang="0">
                  <a:pos x="1" y="145"/>
                </a:cxn>
                <a:cxn ang="0">
                  <a:pos x="0" y="147"/>
                </a:cxn>
                <a:cxn ang="0">
                  <a:pos x="0" y="149"/>
                </a:cxn>
                <a:cxn ang="0">
                  <a:pos x="1" y="150"/>
                </a:cxn>
                <a:cxn ang="0">
                  <a:pos x="2" y="152"/>
                </a:cxn>
                <a:cxn ang="0">
                  <a:pos x="4" y="152"/>
                </a:cxn>
                <a:cxn ang="0">
                  <a:pos x="6" y="152"/>
                </a:cxn>
                <a:cxn ang="0">
                  <a:pos x="7" y="152"/>
                </a:cxn>
                <a:cxn ang="0">
                  <a:pos x="10" y="150"/>
                </a:cxn>
                <a:cxn ang="0">
                  <a:pos x="10" y="150"/>
                </a:cxn>
                <a:cxn ang="0">
                  <a:pos x="33" y="112"/>
                </a:cxn>
                <a:cxn ang="0">
                  <a:pos x="46" y="93"/>
                </a:cxn>
                <a:cxn ang="0">
                  <a:pos x="58" y="74"/>
                </a:cxn>
                <a:cxn ang="0">
                  <a:pos x="73" y="56"/>
                </a:cxn>
                <a:cxn ang="0">
                  <a:pos x="88" y="39"/>
                </a:cxn>
                <a:cxn ang="0">
                  <a:pos x="104" y="23"/>
                </a:cxn>
                <a:cxn ang="0">
                  <a:pos x="113" y="16"/>
                </a:cxn>
                <a:cxn ang="0">
                  <a:pos x="121" y="10"/>
                </a:cxn>
                <a:cxn ang="0">
                  <a:pos x="121" y="10"/>
                </a:cxn>
                <a:cxn ang="0">
                  <a:pos x="123" y="9"/>
                </a:cxn>
                <a:cxn ang="0">
                  <a:pos x="123" y="7"/>
                </a:cxn>
                <a:cxn ang="0">
                  <a:pos x="123" y="4"/>
                </a:cxn>
                <a:cxn ang="0">
                  <a:pos x="121" y="1"/>
                </a:cxn>
                <a:cxn ang="0">
                  <a:pos x="120" y="0"/>
                </a:cxn>
                <a:cxn ang="0">
                  <a:pos x="118" y="0"/>
                </a:cxn>
                <a:cxn ang="0">
                  <a:pos x="117" y="1"/>
                </a:cxn>
                <a:cxn ang="0">
                  <a:pos x="117" y="1"/>
                </a:cxn>
              </a:cxnLst>
              <a:rect l="0" t="0" r="r" b="b"/>
              <a:pathLst>
                <a:path w="123" h="152">
                  <a:moveTo>
                    <a:pt x="117" y="1"/>
                  </a:moveTo>
                  <a:lnTo>
                    <a:pt x="117" y="1"/>
                  </a:lnTo>
                  <a:lnTo>
                    <a:pt x="108" y="9"/>
                  </a:lnTo>
                  <a:lnTo>
                    <a:pt x="98" y="16"/>
                  </a:lnTo>
                  <a:lnTo>
                    <a:pt x="82" y="31"/>
                  </a:lnTo>
                  <a:lnTo>
                    <a:pt x="66" y="49"/>
                  </a:lnTo>
                  <a:lnTo>
                    <a:pt x="52" y="68"/>
                  </a:lnTo>
                  <a:lnTo>
                    <a:pt x="38" y="87"/>
                  </a:lnTo>
                  <a:lnTo>
                    <a:pt x="25" y="107"/>
                  </a:lnTo>
                  <a:lnTo>
                    <a:pt x="1" y="145"/>
                  </a:lnTo>
                  <a:lnTo>
                    <a:pt x="1" y="145"/>
                  </a:lnTo>
                  <a:lnTo>
                    <a:pt x="0" y="147"/>
                  </a:lnTo>
                  <a:lnTo>
                    <a:pt x="0" y="149"/>
                  </a:lnTo>
                  <a:lnTo>
                    <a:pt x="1" y="150"/>
                  </a:lnTo>
                  <a:lnTo>
                    <a:pt x="2" y="152"/>
                  </a:lnTo>
                  <a:lnTo>
                    <a:pt x="4" y="152"/>
                  </a:lnTo>
                  <a:lnTo>
                    <a:pt x="6" y="152"/>
                  </a:lnTo>
                  <a:lnTo>
                    <a:pt x="7" y="152"/>
                  </a:lnTo>
                  <a:lnTo>
                    <a:pt x="10" y="150"/>
                  </a:lnTo>
                  <a:lnTo>
                    <a:pt x="10" y="150"/>
                  </a:lnTo>
                  <a:lnTo>
                    <a:pt x="33" y="112"/>
                  </a:lnTo>
                  <a:lnTo>
                    <a:pt x="46" y="93"/>
                  </a:lnTo>
                  <a:lnTo>
                    <a:pt x="58" y="74"/>
                  </a:lnTo>
                  <a:lnTo>
                    <a:pt x="73" y="56"/>
                  </a:lnTo>
                  <a:lnTo>
                    <a:pt x="88" y="39"/>
                  </a:lnTo>
                  <a:lnTo>
                    <a:pt x="104" y="23"/>
                  </a:lnTo>
                  <a:lnTo>
                    <a:pt x="113" y="16"/>
                  </a:lnTo>
                  <a:lnTo>
                    <a:pt x="121" y="10"/>
                  </a:lnTo>
                  <a:lnTo>
                    <a:pt x="121" y="10"/>
                  </a:lnTo>
                  <a:lnTo>
                    <a:pt x="123" y="9"/>
                  </a:lnTo>
                  <a:lnTo>
                    <a:pt x="123" y="7"/>
                  </a:lnTo>
                  <a:lnTo>
                    <a:pt x="123" y="4"/>
                  </a:lnTo>
                  <a:lnTo>
                    <a:pt x="121" y="1"/>
                  </a:lnTo>
                  <a:lnTo>
                    <a:pt x="120" y="0"/>
                  </a:lnTo>
                  <a:lnTo>
                    <a:pt x="118" y="0"/>
                  </a:lnTo>
                  <a:lnTo>
                    <a:pt x="117" y="1"/>
                  </a:lnTo>
                  <a:lnTo>
                    <a:pt x="117"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3" name="chenying0907 435"/>
            <p:cNvSpPr/>
            <p:nvPr/>
          </p:nvSpPr>
          <p:spPr bwMode="auto">
            <a:xfrm>
              <a:off x="6569076" y="3690938"/>
              <a:ext cx="77788" cy="101600"/>
            </a:xfrm>
            <a:custGeom>
              <a:avLst/>
              <a:gdLst/>
              <a:ahLst/>
              <a:cxnLst>
                <a:cxn ang="0">
                  <a:pos x="141" y="0"/>
                </a:cxn>
                <a:cxn ang="0">
                  <a:pos x="141" y="0"/>
                </a:cxn>
                <a:cxn ang="0">
                  <a:pos x="138" y="0"/>
                </a:cxn>
                <a:cxn ang="0">
                  <a:pos x="136" y="3"/>
                </a:cxn>
                <a:cxn ang="0">
                  <a:pos x="135" y="5"/>
                </a:cxn>
                <a:cxn ang="0">
                  <a:pos x="133" y="8"/>
                </a:cxn>
                <a:cxn ang="0">
                  <a:pos x="133" y="8"/>
                </a:cxn>
                <a:cxn ang="0">
                  <a:pos x="114" y="28"/>
                </a:cxn>
                <a:cxn ang="0">
                  <a:pos x="96" y="51"/>
                </a:cxn>
                <a:cxn ang="0">
                  <a:pos x="60" y="96"/>
                </a:cxn>
                <a:cxn ang="0">
                  <a:pos x="60" y="96"/>
                </a:cxn>
                <a:cxn ang="0">
                  <a:pos x="44" y="117"/>
                </a:cxn>
                <a:cxn ang="0">
                  <a:pos x="27" y="140"/>
                </a:cxn>
                <a:cxn ang="0">
                  <a:pos x="20" y="152"/>
                </a:cxn>
                <a:cxn ang="0">
                  <a:pos x="13" y="164"/>
                </a:cxn>
                <a:cxn ang="0">
                  <a:pos x="5" y="176"/>
                </a:cxn>
                <a:cxn ang="0">
                  <a:pos x="0" y="188"/>
                </a:cxn>
                <a:cxn ang="0">
                  <a:pos x="0" y="188"/>
                </a:cxn>
                <a:cxn ang="0">
                  <a:pos x="0" y="190"/>
                </a:cxn>
                <a:cxn ang="0">
                  <a:pos x="0" y="192"/>
                </a:cxn>
                <a:cxn ang="0">
                  <a:pos x="1" y="193"/>
                </a:cxn>
                <a:cxn ang="0">
                  <a:pos x="3" y="194"/>
                </a:cxn>
                <a:cxn ang="0">
                  <a:pos x="6" y="194"/>
                </a:cxn>
                <a:cxn ang="0">
                  <a:pos x="8" y="193"/>
                </a:cxn>
                <a:cxn ang="0">
                  <a:pos x="10" y="190"/>
                </a:cxn>
                <a:cxn ang="0">
                  <a:pos x="10" y="190"/>
                </a:cxn>
                <a:cxn ang="0">
                  <a:pos x="15" y="178"/>
                </a:cxn>
                <a:cxn ang="0">
                  <a:pos x="22" y="166"/>
                </a:cxn>
                <a:cxn ang="0">
                  <a:pos x="29" y="153"/>
                </a:cxn>
                <a:cxn ang="0">
                  <a:pos x="37" y="141"/>
                </a:cxn>
                <a:cxn ang="0">
                  <a:pos x="55" y="117"/>
                </a:cxn>
                <a:cxn ang="0">
                  <a:pos x="74" y="95"/>
                </a:cxn>
                <a:cxn ang="0">
                  <a:pos x="74" y="95"/>
                </a:cxn>
                <a:cxn ang="0">
                  <a:pos x="109" y="51"/>
                </a:cxn>
                <a:cxn ang="0">
                  <a:pos x="126" y="29"/>
                </a:cxn>
                <a:cxn ang="0">
                  <a:pos x="146" y="8"/>
                </a:cxn>
                <a:cxn ang="0">
                  <a:pos x="146" y="8"/>
                </a:cxn>
                <a:cxn ang="0">
                  <a:pos x="147" y="5"/>
                </a:cxn>
                <a:cxn ang="0">
                  <a:pos x="146" y="3"/>
                </a:cxn>
                <a:cxn ang="0">
                  <a:pos x="144" y="0"/>
                </a:cxn>
                <a:cxn ang="0">
                  <a:pos x="141" y="0"/>
                </a:cxn>
                <a:cxn ang="0">
                  <a:pos x="141" y="0"/>
                </a:cxn>
              </a:cxnLst>
              <a:rect l="0" t="0" r="r" b="b"/>
              <a:pathLst>
                <a:path w="147" h="194">
                  <a:moveTo>
                    <a:pt x="141" y="0"/>
                  </a:moveTo>
                  <a:lnTo>
                    <a:pt x="141" y="0"/>
                  </a:lnTo>
                  <a:lnTo>
                    <a:pt x="138" y="0"/>
                  </a:lnTo>
                  <a:lnTo>
                    <a:pt x="136" y="3"/>
                  </a:lnTo>
                  <a:lnTo>
                    <a:pt x="135" y="5"/>
                  </a:lnTo>
                  <a:lnTo>
                    <a:pt x="133" y="8"/>
                  </a:lnTo>
                  <a:lnTo>
                    <a:pt x="133" y="8"/>
                  </a:lnTo>
                  <a:lnTo>
                    <a:pt x="114" y="28"/>
                  </a:lnTo>
                  <a:lnTo>
                    <a:pt x="96" y="51"/>
                  </a:lnTo>
                  <a:lnTo>
                    <a:pt x="60" y="96"/>
                  </a:lnTo>
                  <a:lnTo>
                    <a:pt x="60" y="96"/>
                  </a:lnTo>
                  <a:lnTo>
                    <a:pt x="44" y="117"/>
                  </a:lnTo>
                  <a:lnTo>
                    <a:pt x="27" y="140"/>
                  </a:lnTo>
                  <a:lnTo>
                    <a:pt x="20" y="152"/>
                  </a:lnTo>
                  <a:lnTo>
                    <a:pt x="13" y="164"/>
                  </a:lnTo>
                  <a:lnTo>
                    <a:pt x="5" y="176"/>
                  </a:lnTo>
                  <a:lnTo>
                    <a:pt x="0" y="188"/>
                  </a:lnTo>
                  <a:lnTo>
                    <a:pt x="0" y="188"/>
                  </a:lnTo>
                  <a:lnTo>
                    <a:pt x="0" y="190"/>
                  </a:lnTo>
                  <a:lnTo>
                    <a:pt x="0" y="192"/>
                  </a:lnTo>
                  <a:lnTo>
                    <a:pt x="1" y="193"/>
                  </a:lnTo>
                  <a:lnTo>
                    <a:pt x="3" y="194"/>
                  </a:lnTo>
                  <a:lnTo>
                    <a:pt x="6" y="194"/>
                  </a:lnTo>
                  <a:lnTo>
                    <a:pt x="8" y="193"/>
                  </a:lnTo>
                  <a:lnTo>
                    <a:pt x="10" y="190"/>
                  </a:lnTo>
                  <a:lnTo>
                    <a:pt x="10" y="190"/>
                  </a:lnTo>
                  <a:lnTo>
                    <a:pt x="15" y="178"/>
                  </a:lnTo>
                  <a:lnTo>
                    <a:pt x="22" y="166"/>
                  </a:lnTo>
                  <a:lnTo>
                    <a:pt x="29" y="153"/>
                  </a:lnTo>
                  <a:lnTo>
                    <a:pt x="37" y="141"/>
                  </a:lnTo>
                  <a:lnTo>
                    <a:pt x="55" y="117"/>
                  </a:lnTo>
                  <a:lnTo>
                    <a:pt x="74" y="95"/>
                  </a:lnTo>
                  <a:lnTo>
                    <a:pt x="74" y="95"/>
                  </a:lnTo>
                  <a:lnTo>
                    <a:pt x="109" y="51"/>
                  </a:lnTo>
                  <a:lnTo>
                    <a:pt x="126" y="29"/>
                  </a:lnTo>
                  <a:lnTo>
                    <a:pt x="146" y="8"/>
                  </a:lnTo>
                  <a:lnTo>
                    <a:pt x="146" y="8"/>
                  </a:lnTo>
                  <a:lnTo>
                    <a:pt x="147" y="5"/>
                  </a:lnTo>
                  <a:lnTo>
                    <a:pt x="146" y="3"/>
                  </a:lnTo>
                  <a:lnTo>
                    <a:pt x="144" y="0"/>
                  </a:lnTo>
                  <a:lnTo>
                    <a:pt x="141" y="0"/>
                  </a:lnTo>
                  <a:lnTo>
                    <a:pt x="141"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4" name="chenying0907 436"/>
            <p:cNvSpPr/>
            <p:nvPr/>
          </p:nvSpPr>
          <p:spPr bwMode="auto">
            <a:xfrm>
              <a:off x="6599238" y="3675063"/>
              <a:ext cx="95250" cy="111125"/>
            </a:xfrm>
            <a:custGeom>
              <a:avLst/>
              <a:gdLst/>
              <a:ahLst/>
              <a:cxnLst>
                <a:cxn ang="0">
                  <a:pos x="173" y="0"/>
                </a:cxn>
                <a:cxn ang="0">
                  <a:pos x="173" y="0"/>
                </a:cxn>
                <a:cxn ang="0">
                  <a:pos x="160" y="9"/>
                </a:cxn>
                <a:cxn ang="0">
                  <a:pos x="148" y="19"/>
                </a:cxn>
                <a:cxn ang="0">
                  <a:pos x="135" y="31"/>
                </a:cxn>
                <a:cxn ang="0">
                  <a:pos x="124" y="42"/>
                </a:cxn>
                <a:cxn ang="0">
                  <a:pos x="103" y="66"/>
                </a:cxn>
                <a:cxn ang="0">
                  <a:pos x="83" y="89"/>
                </a:cxn>
                <a:cxn ang="0">
                  <a:pos x="83" y="89"/>
                </a:cxn>
                <a:cxn ang="0">
                  <a:pos x="61" y="116"/>
                </a:cxn>
                <a:cxn ang="0">
                  <a:pos x="40" y="143"/>
                </a:cxn>
                <a:cxn ang="0">
                  <a:pos x="40" y="143"/>
                </a:cxn>
                <a:cxn ang="0">
                  <a:pos x="30" y="158"/>
                </a:cxn>
                <a:cxn ang="0">
                  <a:pos x="22" y="172"/>
                </a:cxn>
                <a:cxn ang="0">
                  <a:pos x="11" y="186"/>
                </a:cxn>
                <a:cxn ang="0">
                  <a:pos x="1" y="200"/>
                </a:cxn>
                <a:cxn ang="0">
                  <a:pos x="1" y="200"/>
                </a:cxn>
                <a:cxn ang="0">
                  <a:pos x="0" y="202"/>
                </a:cxn>
                <a:cxn ang="0">
                  <a:pos x="0" y="203"/>
                </a:cxn>
                <a:cxn ang="0">
                  <a:pos x="1" y="205"/>
                </a:cxn>
                <a:cxn ang="0">
                  <a:pos x="2" y="207"/>
                </a:cxn>
                <a:cxn ang="0">
                  <a:pos x="3" y="207"/>
                </a:cxn>
                <a:cxn ang="0">
                  <a:pos x="5" y="208"/>
                </a:cxn>
                <a:cxn ang="0">
                  <a:pos x="6" y="208"/>
                </a:cxn>
                <a:cxn ang="0">
                  <a:pos x="8" y="206"/>
                </a:cxn>
                <a:cxn ang="0">
                  <a:pos x="8" y="206"/>
                </a:cxn>
                <a:cxn ang="0">
                  <a:pos x="14" y="198"/>
                </a:cxn>
                <a:cxn ang="0">
                  <a:pos x="21" y="189"/>
                </a:cxn>
                <a:cxn ang="0">
                  <a:pos x="33" y="170"/>
                </a:cxn>
                <a:cxn ang="0">
                  <a:pos x="33" y="170"/>
                </a:cxn>
                <a:cxn ang="0">
                  <a:pos x="55" y="139"/>
                </a:cxn>
                <a:cxn ang="0">
                  <a:pos x="79" y="109"/>
                </a:cxn>
                <a:cxn ang="0">
                  <a:pos x="79" y="109"/>
                </a:cxn>
                <a:cxn ang="0">
                  <a:pos x="101" y="81"/>
                </a:cxn>
                <a:cxn ang="0">
                  <a:pos x="124" y="54"/>
                </a:cxn>
                <a:cxn ang="0">
                  <a:pos x="136" y="42"/>
                </a:cxn>
                <a:cxn ang="0">
                  <a:pos x="150" y="29"/>
                </a:cxn>
                <a:cxn ang="0">
                  <a:pos x="163" y="18"/>
                </a:cxn>
                <a:cxn ang="0">
                  <a:pos x="178" y="8"/>
                </a:cxn>
                <a:cxn ang="0">
                  <a:pos x="178" y="8"/>
                </a:cxn>
                <a:cxn ang="0">
                  <a:pos x="179" y="7"/>
                </a:cxn>
                <a:cxn ang="0">
                  <a:pos x="180" y="5"/>
                </a:cxn>
                <a:cxn ang="0">
                  <a:pos x="180" y="4"/>
                </a:cxn>
                <a:cxn ang="0">
                  <a:pos x="179" y="2"/>
                </a:cxn>
                <a:cxn ang="0">
                  <a:pos x="178" y="1"/>
                </a:cxn>
                <a:cxn ang="0">
                  <a:pos x="177" y="0"/>
                </a:cxn>
                <a:cxn ang="0">
                  <a:pos x="175" y="0"/>
                </a:cxn>
                <a:cxn ang="0">
                  <a:pos x="173" y="0"/>
                </a:cxn>
                <a:cxn ang="0">
                  <a:pos x="173" y="0"/>
                </a:cxn>
              </a:cxnLst>
              <a:rect l="0" t="0" r="r" b="b"/>
              <a:pathLst>
                <a:path w="180" h="208">
                  <a:moveTo>
                    <a:pt x="173" y="0"/>
                  </a:moveTo>
                  <a:lnTo>
                    <a:pt x="173" y="0"/>
                  </a:lnTo>
                  <a:lnTo>
                    <a:pt x="160" y="9"/>
                  </a:lnTo>
                  <a:lnTo>
                    <a:pt x="148" y="19"/>
                  </a:lnTo>
                  <a:lnTo>
                    <a:pt x="135" y="31"/>
                  </a:lnTo>
                  <a:lnTo>
                    <a:pt x="124" y="42"/>
                  </a:lnTo>
                  <a:lnTo>
                    <a:pt x="103" y="66"/>
                  </a:lnTo>
                  <a:lnTo>
                    <a:pt x="83" y="89"/>
                  </a:lnTo>
                  <a:lnTo>
                    <a:pt x="83" y="89"/>
                  </a:lnTo>
                  <a:lnTo>
                    <a:pt x="61" y="116"/>
                  </a:lnTo>
                  <a:lnTo>
                    <a:pt x="40" y="143"/>
                  </a:lnTo>
                  <a:lnTo>
                    <a:pt x="40" y="143"/>
                  </a:lnTo>
                  <a:lnTo>
                    <a:pt x="30" y="158"/>
                  </a:lnTo>
                  <a:lnTo>
                    <a:pt x="22" y="172"/>
                  </a:lnTo>
                  <a:lnTo>
                    <a:pt x="11" y="186"/>
                  </a:lnTo>
                  <a:lnTo>
                    <a:pt x="1" y="200"/>
                  </a:lnTo>
                  <a:lnTo>
                    <a:pt x="1" y="200"/>
                  </a:lnTo>
                  <a:lnTo>
                    <a:pt x="0" y="202"/>
                  </a:lnTo>
                  <a:lnTo>
                    <a:pt x="0" y="203"/>
                  </a:lnTo>
                  <a:lnTo>
                    <a:pt x="1" y="205"/>
                  </a:lnTo>
                  <a:lnTo>
                    <a:pt x="2" y="207"/>
                  </a:lnTo>
                  <a:lnTo>
                    <a:pt x="3" y="207"/>
                  </a:lnTo>
                  <a:lnTo>
                    <a:pt x="5" y="208"/>
                  </a:lnTo>
                  <a:lnTo>
                    <a:pt x="6" y="208"/>
                  </a:lnTo>
                  <a:lnTo>
                    <a:pt x="8" y="206"/>
                  </a:lnTo>
                  <a:lnTo>
                    <a:pt x="8" y="206"/>
                  </a:lnTo>
                  <a:lnTo>
                    <a:pt x="14" y="198"/>
                  </a:lnTo>
                  <a:lnTo>
                    <a:pt x="21" y="189"/>
                  </a:lnTo>
                  <a:lnTo>
                    <a:pt x="33" y="170"/>
                  </a:lnTo>
                  <a:lnTo>
                    <a:pt x="33" y="170"/>
                  </a:lnTo>
                  <a:lnTo>
                    <a:pt x="55" y="139"/>
                  </a:lnTo>
                  <a:lnTo>
                    <a:pt x="79" y="109"/>
                  </a:lnTo>
                  <a:lnTo>
                    <a:pt x="79" y="109"/>
                  </a:lnTo>
                  <a:lnTo>
                    <a:pt x="101" y="81"/>
                  </a:lnTo>
                  <a:lnTo>
                    <a:pt x="124" y="54"/>
                  </a:lnTo>
                  <a:lnTo>
                    <a:pt x="136" y="42"/>
                  </a:lnTo>
                  <a:lnTo>
                    <a:pt x="150" y="29"/>
                  </a:lnTo>
                  <a:lnTo>
                    <a:pt x="163" y="18"/>
                  </a:lnTo>
                  <a:lnTo>
                    <a:pt x="178" y="8"/>
                  </a:lnTo>
                  <a:lnTo>
                    <a:pt x="178" y="8"/>
                  </a:lnTo>
                  <a:lnTo>
                    <a:pt x="179" y="7"/>
                  </a:lnTo>
                  <a:lnTo>
                    <a:pt x="180" y="5"/>
                  </a:lnTo>
                  <a:lnTo>
                    <a:pt x="180" y="4"/>
                  </a:lnTo>
                  <a:lnTo>
                    <a:pt x="179" y="2"/>
                  </a:lnTo>
                  <a:lnTo>
                    <a:pt x="178" y="1"/>
                  </a:lnTo>
                  <a:lnTo>
                    <a:pt x="177" y="0"/>
                  </a:lnTo>
                  <a:lnTo>
                    <a:pt x="175" y="0"/>
                  </a:lnTo>
                  <a:lnTo>
                    <a:pt x="173" y="0"/>
                  </a:lnTo>
                  <a:lnTo>
                    <a:pt x="173"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5" name="chenying0907 437"/>
            <p:cNvSpPr/>
            <p:nvPr/>
          </p:nvSpPr>
          <p:spPr bwMode="auto">
            <a:xfrm>
              <a:off x="6630988" y="3644900"/>
              <a:ext cx="111125" cy="133350"/>
            </a:xfrm>
            <a:custGeom>
              <a:avLst/>
              <a:gdLst/>
              <a:ahLst/>
              <a:cxnLst>
                <a:cxn ang="0">
                  <a:pos x="199" y="3"/>
                </a:cxn>
                <a:cxn ang="0">
                  <a:pos x="199" y="3"/>
                </a:cxn>
                <a:cxn ang="0">
                  <a:pos x="194" y="12"/>
                </a:cxn>
                <a:cxn ang="0">
                  <a:pos x="189" y="20"/>
                </a:cxn>
                <a:cxn ang="0">
                  <a:pos x="178" y="38"/>
                </a:cxn>
                <a:cxn ang="0">
                  <a:pos x="164" y="53"/>
                </a:cxn>
                <a:cxn ang="0">
                  <a:pos x="151" y="69"/>
                </a:cxn>
                <a:cxn ang="0">
                  <a:pos x="151" y="69"/>
                </a:cxn>
                <a:cxn ang="0">
                  <a:pos x="136" y="85"/>
                </a:cxn>
                <a:cxn ang="0">
                  <a:pos x="122" y="102"/>
                </a:cxn>
                <a:cxn ang="0">
                  <a:pos x="92" y="133"/>
                </a:cxn>
                <a:cxn ang="0">
                  <a:pos x="92" y="133"/>
                </a:cxn>
                <a:cxn ang="0">
                  <a:pos x="63" y="165"/>
                </a:cxn>
                <a:cxn ang="0">
                  <a:pos x="35" y="198"/>
                </a:cxn>
                <a:cxn ang="0">
                  <a:pos x="35" y="198"/>
                </a:cxn>
                <a:cxn ang="0">
                  <a:pos x="17" y="220"/>
                </a:cxn>
                <a:cxn ang="0">
                  <a:pos x="7" y="231"/>
                </a:cxn>
                <a:cxn ang="0">
                  <a:pos x="3" y="237"/>
                </a:cxn>
                <a:cxn ang="0">
                  <a:pos x="0" y="243"/>
                </a:cxn>
                <a:cxn ang="0">
                  <a:pos x="0" y="243"/>
                </a:cxn>
                <a:cxn ang="0">
                  <a:pos x="0" y="246"/>
                </a:cxn>
                <a:cxn ang="0">
                  <a:pos x="0" y="249"/>
                </a:cxn>
                <a:cxn ang="0">
                  <a:pos x="2" y="250"/>
                </a:cxn>
                <a:cxn ang="0">
                  <a:pos x="4" y="251"/>
                </a:cxn>
                <a:cxn ang="0">
                  <a:pos x="9" y="251"/>
                </a:cxn>
                <a:cxn ang="0">
                  <a:pos x="9" y="251"/>
                </a:cxn>
                <a:cxn ang="0">
                  <a:pos x="12" y="250"/>
                </a:cxn>
                <a:cxn ang="0">
                  <a:pos x="13" y="248"/>
                </a:cxn>
                <a:cxn ang="0">
                  <a:pos x="13" y="245"/>
                </a:cxn>
                <a:cxn ang="0">
                  <a:pos x="11" y="242"/>
                </a:cxn>
                <a:cxn ang="0">
                  <a:pos x="11" y="242"/>
                </a:cxn>
                <a:cxn ang="0">
                  <a:pos x="21" y="228"/>
                </a:cxn>
                <a:cxn ang="0">
                  <a:pos x="32" y="216"/>
                </a:cxn>
                <a:cxn ang="0">
                  <a:pos x="54" y="191"/>
                </a:cxn>
                <a:cxn ang="0">
                  <a:pos x="54" y="191"/>
                </a:cxn>
                <a:cxn ang="0">
                  <a:pos x="82" y="159"/>
                </a:cxn>
                <a:cxn ang="0">
                  <a:pos x="111" y="128"/>
                </a:cxn>
                <a:cxn ang="0">
                  <a:pos x="111" y="128"/>
                </a:cxn>
                <a:cxn ang="0">
                  <a:pos x="140" y="96"/>
                </a:cxn>
                <a:cxn ang="0">
                  <a:pos x="168" y="63"/>
                </a:cxn>
                <a:cxn ang="0">
                  <a:pos x="168" y="63"/>
                </a:cxn>
                <a:cxn ang="0">
                  <a:pos x="179" y="49"/>
                </a:cxn>
                <a:cxn ang="0">
                  <a:pos x="190" y="36"/>
                </a:cxn>
                <a:cxn ang="0">
                  <a:pos x="200" y="21"/>
                </a:cxn>
                <a:cxn ang="0">
                  <a:pos x="205" y="13"/>
                </a:cxn>
                <a:cxn ang="0">
                  <a:pos x="208" y="6"/>
                </a:cxn>
                <a:cxn ang="0">
                  <a:pos x="208" y="6"/>
                </a:cxn>
                <a:cxn ang="0">
                  <a:pos x="209" y="4"/>
                </a:cxn>
                <a:cxn ang="0">
                  <a:pos x="208" y="2"/>
                </a:cxn>
                <a:cxn ang="0">
                  <a:pos x="207" y="1"/>
                </a:cxn>
                <a:cxn ang="0">
                  <a:pos x="206" y="0"/>
                </a:cxn>
                <a:cxn ang="0">
                  <a:pos x="201" y="0"/>
                </a:cxn>
                <a:cxn ang="0">
                  <a:pos x="200" y="1"/>
                </a:cxn>
                <a:cxn ang="0">
                  <a:pos x="199" y="3"/>
                </a:cxn>
                <a:cxn ang="0">
                  <a:pos x="199" y="3"/>
                </a:cxn>
              </a:cxnLst>
              <a:rect l="0" t="0" r="r" b="b"/>
              <a:pathLst>
                <a:path w="209" h="251">
                  <a:moveTo>
                    <a:pt x="199" y="3"/>
                  </a:moveTo>
                  <a:lnTo>
                    <a:pt x="199" y="3"/>
                  </a:lnTo>
                  <a:lnTo>
                    <a:pt x="194" y="12"/>
                  </a:lnTo>
                  <a:lnTo>
                    <a:pt x="189" y="20"/>
                  </a:lnTo>
                  <a:lnTo>
                    <a:pt x="178" y="38"/>
                  </a:lnTo>
                  <a:lnTo>
                    <a:pt x="164" y="53"/>
                  </a:lnTo>
                  <a:lnTo>
                    <a:pt x="151" y="69"/>
                  </a:lnTo>
                  <a:lnTo>
                    <a:pt x="151" y="69"/>
                  </a:lnTo>
                  <a:lnTo>
                    <a:pt x="136" y="85"/>
                  </a:lnTo>
                  <a:lnTo>
                    <a:pt x="122" y="102"/>
                  </a:lnTo>
                  <a:lnTo>
                    <a:pt x="92" y="133"/>
                  </a:lnTo>
                  <a:lnTo>
                    <a:pt x="92" y="133"/>
                  </a:lnTo>
                  <a:lnTo>
                    <a:pt x="63" y="165"/>
                  </a:lnTo>
                  <a:lnTo>
                    <a:pt x="35" y="198"/>
                  </a:lnTo>
                  <a:lnTo>
                    <a:pt x="35" y="198"/>
                  </a:lnTo>
                  <a:lnTo>
                    <a:pt x="17" y="220"/>
                  </a:lnTo>
                  <a:lnTo>
                    <a:pt x="7" y="231"/>
                  </a:lnTo>
                  <a:lnTo>
                    <a:pt x="3" y="237"/>
                  </a:lnTo>
                  <a:lnTo>
                    <a:pt x="0" y="243"/>
                  </a:lnTo>
                  <a:lnTo>
                    <a:pt x="0" y="243"/>
                  </a:lnTo>
                  <a:lnTo>
                    <a:pt x="0" y="246"/>
                  </a:lnTo>
                  <a:lnTo>
                    <a:pt x="0" y="249"/>
                  </a:lnTo>
                  <a:lnTo>
                    <a:pt x="2" y="250"/>
                  </a:lnTo>
                  <a:lnTo>
                    <a:pt x="4" y="251"/>
                  </a:lnTo>
                  <a:lnTo>
                    <a:pt x="9" y="251"/>
                  </a:lnTo>
                  <a:lnTo>
                    <a:pt x="9" y="251"/>
                  </a:lnTo>
                  <a:lnTo>
                    <a:pt x="12" y="250"/>
                  </a:lnTo>
                  <a:lnTo>
                    <a:pt x="13" y="248"/>
                  </a:lnTo>
                  <a:lnTo>
                    <a:pt x="13" y="245"/>
                  </a:lnTo>
                  <a:lnTo>
                    <a:pt x="11" y="242"/>
                  </a:lnTo>
                  <a:lnTo>
                    <a:pt x="11" y="242"/>
                  </a:lnTo>
                  <a:lnTo>
                    <a:pt x="21" y="228"/>
                  </a:lnTo>
                  <a:lnTo>
                    <a:pt x="32" y="216"/>
                  </a:lnTo>
                  <a:lnTo>
                    <a:pt x="54" y="191"/>
                  </a:lnTo>
                  <a:lnTo>
                    <a:pt x="54" y="191"/>
                  </a:lnTo>
                  <a:lnTo>
                    <a:pt x="82" y="159"/>
                  </a:lnTo>
                  <a:lnTo>
                    <a:pt x="111" y="128"/>
                  </a:lnTo>
                  <a:lnTo>
                    <a:pt x="111" y="128"/>
                  </a:lnTo>
                  <a:lnTo>
                    <a:pt x="140" y="96"/>
                  </a:lnTo>
                  <a:lnTo>
                    <a:pt x="168" y="63"/>
                  </a:lnTo>
                  <a:lnTo>
                    <a:pt x="168" y="63"/>
                  </a:lnTo>
                  <a:lnTo>
                    <a:pt x="179" y="49"/>
                  </a:lnTo>
                  <a:lnTo>
                    <a:pt x="190" y="36"/>
                  </a:lnTo>
                  <a:lnTo>
                    <a:pt x="200" y="21"/>
                  </a:lnTo>
                  <a:lnTo>
                    <a:pt x="205" y="13"/>
                  </a:lnTo>
                  <a:lnTo>
                    <a:pt x="208" y="6"/>
                  </a:lnTo>
                  <a:lnTo>
                    <a:pt x="208" y="6"/>
                  </a:lnTo>
                  <a:lnTo>
                    <a:pt x="209" y="4"/>
                  </a:lnTo>
                  <a:lnTo>
                    <a:pt x="208" y="2"/>
                  </a:lnTo>
                  <a:lnTo>
                    <a:pt x="207" y="1"/>
                  </a:lnTo>
                  <a:lnTo>
                    <a:pt x="206" y="0"/>
                  </a:lnTo>
                  <a:lnTo>
                    <a:pt x="201" y="0"/>
                  </a:lnTo>
                  <a:lnTo>
                    <a:pt x="200" y="1"/>
                  </a:lnTo>
                  <a:lnTo>
                    <a:pt x="199" y="3"/>
                  </a:lnTo>
                  <a:lnTo>
                    <a:pt x="199"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6" name="chenying0907 438"/>
            <p:cNvSpPr/>
            <p:nvPr/>
          </p:nvSpPr>
          <p:spPr bwMode="auto">
            <a:xfrm>
              <a:off x="6669088" y="3613150"/>
              <a:ext cx="122238" cy="165100"/>
            </a:xfrm>
            <a:custGeom>
              <a:avLst/>
              <a:gdLst/>
              <a:ahLst/>
              <a:cxnLst>
                <a:cxn ang="0">
                  <a:pos x="227" y="0"/>
                </a:cxn>
                <a:cxn ang="0">
                  <a:pos x="214" y="6"/>
                </a:cxn>
                <a:cxn ang="0">
                  <a:pos x="203" y="17"/>
                </a:cxn>
                <a:cxn ang="0">
                  <a:pos x="186" y="43"/>
                </a:cxn>
                <a:cxn ang="0">
                  <a:pos x="172" y="66"/>
                </a:cxn>
                <a:cxn ang="0">
                  <a:pos x="141" y="110"/>
                </a:cxn>
                <a:cxn ang="0">
                  <a:pos x="124" y="133"/>
                </a:cxn>
                <a:cxn ang="0">
                  <a:pos x="89" y="180"/>
                </a:cxn>
                <a:cxn ang="0">
                  <a:pos x="52" y="227"/>
                </a:cxn>
                <a:cxn ang="0">
                  <a:pos x="22" y="264"/>
                </a:cxn>
                <a:cxn ang="0">
                  <a:pos x="10" y="285"/>
                </a:cxn>
                <a:cxn ang="0">
                  <a:pos x="1" y="307"/>
                </a:cxn>
                <a:cxn ang="0">
                  <a:pos x="0" y="309"/>
                </a:cxn>
                <a:cxn ang="0">
                  <a:pos x="2" y="312"/>
                </a:cxn>
                <a:cxn ang="0">
                  <a:pos x="6" y="313"/>
                </a:cxn>
                <a:cxn ang="0">
                  <a:pos x="10" y="311"/>
                </a:cxn>
                <a:cxn ang="0">
                  <a:pos x="10" y="310"/>
                </a:cxn>
                <a:cxn ang="0">
                  <a:pos x="19" y="287"/>
                </a:cxn>
                <a:cxn ang="0">
                  <a:pos x="32" y="265"/>
                </a:cxn>
                <a:cxn ang="0">
                  <a:pos x="64" y="227"/>
                </a:cxn>
                <a:cxn ang="0">
                  <a:pos x="91" y="193"/>
                </a:cxn>
                <a:cxn ang="0">
                  <a:pos x="118" y="158"/>
                </a:cxn>
                <a:cxn ang="0">
                  <a:pos x="173" y="83"/>
                </a:cxn>
                <a:cxn ang="0">
                  <a:pos x="180" y="72"/>
                </a:cxn>
                <a:cxn ang="0">
                  <a:pos x="193" y="48"/>
                </a:cxn>
                <a:cxn ang="0">
                  <a:pos x="202" y="37"/>
                </a:cxn>
                <a:cxn ang="0">
                  <a:pos x="213" y="20"/>
                </a:cxn>
                <a:cxn ang="0">
                  <a:pos x="220" y="13"/>
                </a:cxn>
                <a:cxn ang="0">
                  <a:pos x="230" y="9"/>
                </a:cxn>
                <a:cxn ang="0">
                  <a:pos x="232" y="8"/>
                </a:cxn>
                <a:cxn ang="0">
                  <a:pos x="233" y="6"/>
                </a:cxn>
                <a:cxn ang="0">
                  <a:pos x="231" y="1"/>
                </a:cxn>
                <a:cxn ang="0">
                  <a:pos x="227" y="0"/>
                </a:cxn>
              </a:cxnLst>
              <a:rect l="0" t="0" r="r" b="b"/>
              <a:pathLst>
                <a:path w="233" h="313">
                  <a:moveTo>
                    <a:pt x="227" y="0"/>
                  </a:moveTo>
                  <a:lnTo>
                    <a:pt x="227" y="0"/>
                  </a:lnTo>
                  <a:lnTo>
                    <a:pt x="220" y="2"/>
                  </a:lnTo>
                  <a:lnTo>
                    <a:pt x="214" y="6"/>
                  </a:lnTo>
                  <a:lnTo>
                    <a:pt x="208" y="11"/>
                  </a:lnTo>
                  <a:lnTo>
                    <a:pt x="203" y="17"/>
                  </a:lnTo>
                  <a:lnTo>
                    <a:pt x="194" y="31"/>
                  </a:lnTo>
                  <a:lnTo>
                    <a:pt x="186" y="43"/>
                  </a:lnTo>
                  <a:lnTo>
                    <a:pt x="186" y="43"/>
                  </a:lnTo>
                  <a:lnTo>
                    <a:pt x="172" y="66"/>
                  </a:lnTo>
                  <a:lnTo>
                    <a:pt x="156" y="89"/>
                  </a:lnTo>
                  <a:lnTo>
                    <a:pt x="141" y="110"/>
                  </a:lnTo>
                  <a:lnTo>
                    <a:pt x="124" y="133"/>
                  </a:lnTo>
                  <a:lnTo>
                    <a:pt x="124" y="133"/>
                  </a:lnTo>
                  <a:lnTo>
                    <a:pt x="108" y="157"/>
                  </a:lnTo>
                  <a:lnTo>
                    <a:pt x="89" y="180"/>
                  </a:lnTo>
                  <a:lnTo>
                    <a:pt x="52" y="227"/>
                  </a:lnTo>
                  <a:lnTo>
                    <a:pt x="52" y="227"/>
                  </a:lnTo>
                  <a:lnTo>
                    <a:pt x="36" y="246"/>
                  </a:lnTo>
                  <a:lnTo>
                    <a:pt x="22" y="264"/>
                  </a:lnTo>
                  <a:lnTo>
                    <a:pt x="16" y="274"/>
                  </a:lnTo>
                  <a:lnTo>
                    <a:pt x="10" y="285"/>
                  </a:lnTo>
                  <a:lnTo>
                    <a:pt x="4" y="295"/>
                  </a:lnTo>
                  <a:lnTo>
                    <a:pt x="1" y="307"/>
                  </a:lnTo>
                  <a:lnTo>
                    <a:pt x="1" y="307"/>
                  </a:lnTo>
                  <a:lnTo>
                    <a:pt x="0" y="309"/>
                  </a:lnTo>
                  <a:lnTo>
                    <a:pt x="1" y="311"/>
                  </a:lnTo>
                  <a:lnTo>
                    <a:pt x="2" y="312"/>
                  </a:lnTo>
                  <a:lnTo>
                    <a:pt x="4" y="313"/>
                  </a:lnTo>
                  <a:lnTo>
                    <a:pt x="6" y="313"/>
                  </a:lnTo>
                  <a:lnTo>
                    <a:pt x="7" y="312"/>
                  </a:lnTo>
                  <a:lnTo>
                    <a:pt x="10" y="311"/>
                  </a:lnTo>
                  <a:lnTo>
                    <a:pt x="10" y="310"/>
                  </a:lnTo>
                  <a:lnTo>
                    <a:pt x="10" y="310"/>
                  </a:lnTo>
                  <a:lnTo>
                    <a:pt x="14" y="297"/>
                  </a:lnTo>
                  <a:lnTo>
                    <a:pt x="19" y="287"/>
                  </a:lnTo>
                  <a:lnTo>
                    <a:pt x="25" y="276"/>
                  </a:lnTo>
                  <a:lnTo>
                    <a:pt x="32" y="265"/>
                  </a:lnTo>
                  <a:lnTo>
                    <a:pt x="48" y="246"/>
                  </a:lnTo>
                  <a:lnTo>
                    <a:pt x="64" y="227"/>
                  </a:lnTo>
                  <a:lnTo>
                    <a:pt x="64" y="227"/>
                  </a:lnTo>
                  <a:lnTo>
                    <a:pt x="91" y="193"/>
                  </a:lnTo>
                  <a:lnTo>
                    <a:pt x="118" y="158"/>
                  </a:lnTo>
                  <a:lnTo>
                    <a:pt x="118" y="158"/>
                  </a:lnTo>
                  <a:lnTo>
                    <a:pt x="146" y="121"/>
                  </a:lnTo>
                  <a:lnTo>
                    <a:pt x="173" y="83"/>
                  </a:lnTo>
                  <a:lnTo>
                    <a:pt x="173" y="83"/>
                  </a:lnTo>
                  <a:lnTo>
                    <a:pt x="180" y="72"/>
                  </a:lnTo>
                  <a:lnTo>
                    <a:pt x="186" y="60"/>
                  </a:lnTo>
                  <a:lnTo>
                    <a:pt x="193" y="48"/>
                  </a:lnTo>
                  <a:lnTo>
                    <a:pt x="202" y="37"/>
                  </a:lnTo>
                  <a:lnTo>
                    <a:pt x="202" y="37"/>
                  </a:lnTo>
                  <a:lnTo>
                    <a:pt x="208" y="30"/>
                  </a:lnTo>
                  <a:lnTo>
                    <a:pt x="213" y="20"/>
                  </a:lnTo>
                  <a:lnTo>
                    <a:pt x="216" y="16"/>
                  </a:lnTo>
                  <a:lnTo>
                    <a:pt x="220" y="13"/>
                  </a:lnTo>
                  <a:lnTo>
                    <a:pt x="224" y="11"/>
                  </a:lnTo>
                  <a:lnTo>
                    <a:pt x="230" y="9"/>
                  </a:lnTo>
                  <a:lnTo>
                    <a:pt x="230" y="9"/>
                  </a:lnTo>
                  <a:lnTo>
                    <a:pt x="232" y="8"/>
                  </a:lnTo>
                  <a:lnTo>
                    <a:pt x="233" y="7"/>
                  </a:lnTo>
                  <a:lnTo>
                    <a:pt x="233" y="6"/>
                  </a:lnTo>
                  <a:lnTo>
                    <a:pt x="233" y="4"/>
                  </a:lnTo>
                  <a:lnTo>
                    <a:pt x="231" y="1"/>
                  </a:lnTo>
                  <a:lnTo>
                    <a:pt x="230" y="0"/>
                  </a:lnTo>
                  <a:lnTo>
                    <a:pt x="227" y="0"/>
                  </a:lnTo>
                  <a:lnTo>
                    <a:pt x="227"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7" name="chenying0907 439"/>
            <p:cNvSpPr/>
            <p:nvPr/>
          </p:nvSpPr>
          <p:spPr bwMode="auto">
            <a:xfrm>
              <a:off x="6704013" y="3436938"/>
              <a:ext cx="225425" cy="333375"/>
            </a:xfrm>
            <a:custGeom>
              <a:avLst/>
              <a:gdLst/>
              <a:ahLst/>
              <a:cxnLst>
                <a:cxn ang="0">
                  <a:pos x="419" y="1"/>
                </a:cxn>
                <a:cxn ang="0">
                  <a:pos x="395" y="32"/>
                </a:cxn>
                <a:cxn ang="0">
                  <a:pos x="374" y="64"/>
                </a:cxn>
                <a:cxn ang="0">
                  <a:pos x="344" y="108"/>
                </a:cxn>
                <a:cxn ang="0">
                  <a:pos x="313" y="150"/>
                </a:cxn>
                <a:cxn ang="0">
                  <a:pos x="285" y="189"/>
                </a:cxn>
                <a:cxn ang="0">
                  <a:pos x="232" y="269"/>
                </a:cxn>
                <a:cxn ang="0">
                  <a:pos x="205" y="308"/>
                </a:cxn>
                <a:cxn ang="0">
                  <a:pos x="156" y="375"/>
                </a:cxn>
                <a:cxn ang="0">
                  <a:pos x="139" y="396"/>
                </a:cxn>
                <a:cxn ang="0">
                  <a:pos x="110" y="432"/>
                </a:cxn>
                <a:cxn ang="0">
                  <a:pos x="85" y="471"/>
                </a:cxn>
                <a:cxn ang="0">
                  <a:pos x="73" y="492"/>
                </a:cxn>
                <a:cxn ang="0">
                  <a:pos x="50" y="534"/>
                </a:cxn>
                <a:cxn ang="0">
                  <a:pos x="39" y="556"/>
                </a:cxn>
                <a:cxn ang="0">
                  <a:pos x="16" y="589"/>
                </a:cxn>
                <a:cxn ang="0">
                  <a:pos x="6" y="605"/>
                </a:cxn>
                <a:cxn ang="0">
                  <a:pos x="0" y="624"/>
                </a:cxn>
                <a:cxn ang="0">
                  <a:pos x="0" y="626"/>
                </a:cxn>
                <a:cxn ang="0">
                  <a:pos x="5" y="630"/>
                </a:cxn>
                <a:cxn ang="0">
                  <a:pos x="8" y="630"/>
                </a:cxn>
                <a:cxn ang="0">
                  <a:pos x="10" y="627"/>
                </a:cxn>
                <a:cxn ang="0">
                  <a:pos x="12" y="617"/>
                </a:cxn>
                <a:cxn ang="0">
                  <a:pos x="21" y="598"/>
                </a:cxn>
                <a:cxn ang="0">
                  <a:pos x="39" y="570"/>
                </a:cxn>
                <a:cxn ang="0">
                  <a:pos x="51" y="554"/>
                </a:cxn>
                <a:cxn ang="0">
                  <a:pos x="72" y="515"/>
                </a:cxn>
                <a:cxn ang="0">
                  <a:pos x="92" y="475"/>
                </a:cxn>
                <a:cxn ang="0">
                  <a:pos x="106" y="455"/>
                </a:cxn>
                <a:cxn ang="0">
                  <a:pos x="135" y="415"/>
                </a:cxn>
                <a:cxn ang="0">
                  <a:pos x="151" y="396"/>
                </a:cxn>
                <a:cxn ang="0">
                  <a:pos x="181" y="359"/>
                </a:cxn>
                <a:cxn ang="0">
                  <a:pos x="208" y="319"/>
                </a:cxn>
                <a:cxn ang="0">
                  <a:pos x="312" y="167"/>
                </a:cxn>
                <a:cxn ang="0">
                  <a:pos x="367" y="91"/>
                </a:cxn>
                <a:cxn ang="0">
                  <a:pos x="382" y="70"/>
                </a:cxn>
                <a:cxn ang="0">
                  <a:pos x="409" y="27"/>
                </a:cxn>
                <a:cxn ang="0">
                  <a:pos x="425" y="8"/>
                </a:cxn>
                <a:cxn ang="0">
                  <a:pos x="426" y="6"/>
                </a:cxn>
                <a:cxn ang="0">
                  <a:pos x="426" y="2"/>
                </a:cxn>
                <a:cxn ang="0">
                  <a:pos x="424" y="0"/>
                </a:cxn>
                <a:cxn ang="0">
                  <a:pos x="421" y="0"/>
                </a:cxn>
                <a:cxn ang="0">
                  <a:pos x="419" y="1"/>
                </a:cxn>
              </a:cxnLst>
              <a:rect l="0" t="0" r="r" b="b"/>
              <a:pathLst>
                <a:path w="427" h="630">
                  <a:moveTo>
                    <a:pt x="419" y="1"/>
                  </a:moveTo>
                  <a:lnTo>
                    <a:pt x="419" y="1"/>
                  </a:lnTo>
                  <a:lnTo>
                    <a:pt x="406" y="17"/>
                  </a:lnTo>
                  <a:lnTo>
                    <a:pt x="395" y="32"/>
                  </a:lnTo>
                  <a:lnTo>
                    <a:pt x="385" y="49"/>
                  </a:lnTo>
                  <a:lnTo>
                    <a:pt x="374" y="64"/>
                  </a:lnTo>
                  <a:lnTo>
                    <a:pt x="374" y="64"/>
                  </a:lnTo>
                  <a:lnTo>
                    <a:pt x="344" y="108"/>
                  </a:lnTo>
                  <a:lnTo>
                    <a:pt x="329" y="129"/>
                  </a:lnTo>
                  <a:lnTo>
                    <a:pt x="313" y="150"/>
                  </a:lnTo>
                  <a:lnTo>
                    <a:pt x="313" y="150"/>
                  </a:lnTo>
                  <a:lnTo>
                    <a:pt x="285" y="189"/>
                  </a:lnTo>
                  <a:lnTo>
                    <a:pt x="259" y="228"/>
                  </a:lnTo>
                  <a:lnTo>
                    <a:pt x="232" y="269"/>
                  </a:lnTo>
                  <a:lnTo>
                    <a:pt x="205" y="308"/>
                  </a:lnTo>
                  <a:lnTo>
                    <a:pt x="205" y="308"/>
                  </a:lnTo>
                  <a:lnTo>
                    <a:pt x="173" y="353"/>
                  </a:lnTo>
                  <a:lnTo>
                    <a:pt x="156" y="375"/>
                  </a:lnTo>
                  <a:lnTo>
                    <a:pt x="139" y="396"/>
                  </a:lnTo>
                  <a:lnTo>
                    <a:pt x="139" y="396"/>
                  </a:lnTo>
                  <a:lnTo>
                    <a:pt x="124" y="414"/>
                  </a:lnTo>
                  <a:lnTo>
                    <a:pt x="110" y="432"/>
                  </a:lnTo>
                  <a:lnTo>
                    <a:pt x="97" y="452"/>
                  </a:lnTo>
                  <a:lnTo>
                    <a:pt x="85" y="471"/>
                  </a:lnTo>
                  <a:lnTo>
                    <a:pt x="85" y="471"/>
                  </a:lnTo>
                  <a:lnTo>
                    <a:pt x="73" y="492"/>
                  </a:lnTo>
                  <a:lnTo>
                    <a:pt x="61" y="514"/>
                  </a:lnTo>
                  <a:lnTo>
                    <a:pt x="50" y="534"/>
                  </a:lnTo>
                  <a:lnTo>
                    <a:pt x="39" y="556"/>
                  </a:lnTo>
                  <a:lnTo>
                    <a:pt x="39" y="556"/>
                  </a:lnTo>
                  <a:lnTo>
                    <a:pt x="27" y="572"/>
                  </a:lnTo>
                  <a:lnTo>
                    <a:pt x="16" y="589"/>
                  </a:lnTo>
                  <a:lnTo>
                    <a:pt x="11" y="597"/>
                  </a:lnTo>
                  <a:lnTo>
                    <a:pt x="6" y="605"/>
                  </a:lnTo>
                  <a:lnTo>
                    <a:pt x="2" y="615"/>
                  </a:lnTo>
                  <a:lnTo>
                    <a:pt x="0" y="624"/>
                  </a:lnTo>
                  <a:lnTo>
                    <a:pt x="0" y="624"/>
                  </a:lnTo>
                  <a:lnTo>
                    <a:pt x="0" y="626"/>
                  </a:lnTo>
                  <a:lnTo>
                    <a:pt x="1" y="628"/>
                  </a:lnTo>
                  <a:lnTo>
                    <a:pt x="5" y="630"/>
                  </a:lnTo>
                  <a:lnTo>
                    <a:pt x="6" y="630"/>
                  </a:lnTo>
                  <a:lnTo>
                    <a:pt x="8" y="630"/>
                  </a:lnTo>
                  <a:lnTo>
                    <a:pt x="9" y="629"/>
                  </a:lnTo>
                  <a:lnTo>
                    <a:pt x="10" y="627"/>
                  </a:lnTo>
                  <a:lnTo>
                    <a:pt x="10" y="627"/>
                  </a:lnTo>
                  <a:lnTo>
                    <a:pt x="12" y="617"/>
                  </a:lnTo>
                  <a:lnTo>
                    <a:pt x="16" y="608"/>
                  </a:lnTo>
                  <a:lnTo>
                    <a:pt x="21" y="598"/>
                  </a:lnTo>
                  <a:lnTo>
                    <a:pt x="26" y="589"/>
                  </a:lnTo>
                  <a:lnTo>
                    <a:pt x="39" y="570"/>
                  </a:lnTo>
                  <a:lnTo>
                    <a:pt x="51" y="554"/>
                  </a:lnTo>
                  <a:lnTo>
                    <a:pt x="51" y="554"/>
                  </a:lnTo>
                  <a:lnTo>
                    <a:pt x="61" y="534"/>
                  </a:lnTo>
                  <a:lnTo>
                    <a:pt x="72" y="515"/>
                  </a:lnTo>
                  <a:lnTo>
                    <a:pt x="82" y="495"/>
                  </a:lnTo>
                  <a:lnTo>
                    <a:pt x="92" y="475"/>
                  </a:lnTo>
                  <a:lnTo>
                    <a:pt x="92" y="475"/>
                  </a:lnTo>
                  <a:lnTo>
                    <a:pt x="106" y="455"/>
                  </a:lnTo>
                  <a:lnTo>
                    <a:pt x="120" y="434"/>
                  </a:lnTo>
                  <a:lnTo>
                    <a:pt x="135" y="415"/>
                  </a:lnTo>
                  <a:lnTo>
                    <a:pt x="151" y="396"/>
                  </a:lnTo>
                  <a:lnTo>
                    <a:pt x="151" y="396"/>
                  </a:lnTo>
                  <a:lnTo>
                    <a:pt x="167" y="378"/>
                  </a:lnTo>
                  <a:lnTo>
                    <a:pt x="181" y="359"/>
                  </a:lnTo>
                  <a:lnTo>
                    <a:pt x="208" y="319"/>
                  </a:lnTo>
                  <a:lnTo>
                    <a:pt x="208" y="319"/>
                  </a:lnTo>
                  <a:lnTo>
                    <a:pt x="312" y="167"/>
                  </a:lnTo>
                  <a:lnTo>
                    <a:pt x="312" y="167"/>
                  </a:lnTo>
                  <a:lnTo>
                    <a:pt x="340" y="129"/>
                  </a:lnTo>
                  <a:lnTo>
                    <a:pt x="367" y="91"/>
                  </a:lnTo>
                  <a:lnTo>
                    <a:pt x="367" y="91"/>
                  </a:lnTo>
                  <a:lnTo>
                    <a:pt x="382" y="70"/>
                  </a:lnTo>
                  <a:lnTo>
                    <a:pt x="395" y="49"/>
                  </a:lnTo>
                  <a:lnTo>
                    <a:pt x="409" y="27"/>
                  </a:lnTo>
                  <a:lnTo>
                    <a:pt x="418" y="18"/>
                  </a:lnTo>
                  <a:lnTo>
                    <a:pt x="425" y="8"/>
                  </a:lnTo>
                  <a:lnTo>
                    <a:pt x="425" y="8"/>
                  </a:lnTo>
                  <a:lnTo>
                    <a:pt x="426" y="6"/>
                  </a:lnTo>
                  <a:lnTo>
                    <a:pt x="427" y="4"/>
                  </a:lnTo>
                  <a:lnTo>
                    <a:pt x="426" y="2"/>
                  </a:lnTo>
                  <a:lnTo>
                    <a:pt x="425" y="1"/>
                  </a:lnTo>
                  <a:lnTo>
                    <a:pt x="424" y="0"/>
                  </a:lnTo>
                  <a:lnTo>
                    <a:pt x="422" y="0"/>
                  </a:lnTo>
                  <a:lnTo>
                    <a:pt x="421" y="0"/>
                  </a:lnTo>
                  <a:lnTo>
                    <a:pt x="419" y="1"/>
                  </a:lnTo>
                  <a:lnTo>
                    <a:pt x="419"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8" name="chenying0907 440"/>
            <p:cNvSpPr/>
            <p:nvPr/>
          </p:nvSpPr>
          <p:spPr bwMode="auto">
            <a:xfrm>
              <a:off x="6738938" y="3468688"/>
              <a:ext cx="206375" cy="279400"/>
            </a:xfrm>
            <a:custGeom>
              <a:avLst/>
              <a:gdLst/>
              <a:ahLst/>
              <a:cxnLst>
                <a:cxn ang="0">
                  <a:pos x="381" y="2"/>
                </a:cxn>
                <a:cxn ang="0">
                  <a:pos x="329" y="67"/>
                </a:cxn>
                <a:cxn ang="0">
                  <a:pos x="230" y="203"/>
                </a:cxn>
                <a:cxn ang="0">
                  <a:pos x="180" y="271"/>
                </a:cxn>
                <a:cxn ang="0">
                  <a:pos x="128" y="340"/>
                </a:cxn>
                <a:cxn ang="0">
                  <a:pos x="75" y="409"/>
                </a:cxn>
                <a:cxn ang="0">
                  <a:pos x="50" y="445"/>
                </a:cxn>
                <a:cxn ang="0">
                  <a:pos x="39" y="459"/>
                </a:cxn>
                <a:cxn ang="0">
                  <a:pos x="29" y="473"/>
                </a:cxn>
                <a:cxn ang="0">
                  <a:pos x="26" y="479"/>
                </a:cxn>
                <a:cxn ang="0">
                  <a:pos x="15" y="497"/>
                </a:cxn>
                <a:cxn ang="0">
                  <a:pos x="4" y="514"/>
                </a:cxn>
                <a:cxn ang="0">
                  <a:pos x="0" y="521"/>
                </a:cxn>
                <a:cxn ang="0">
                  <a:pos x="0" y="525"/>
                </a:cxn>
                <a:cxn ang="0">
                  <a:pos x="4" y="527"/>
                </a:cxn>
                <a:cxn ang="0">
                  <a:pos x="7" y="526"/>
                </a:cxn>
                <a:cxn ang="0">
                  <a:pos x="10" y="524"/>
                </a:cxn>
                <a:cxn ang="0">
                  <a:pos x="12" y="519"/>
                </a:cxn>
                <a:cxn ang="0">
                  <a:pos x="22" y="503"/>
                </a:cxn>
                <a:cxn ang="0">
                  <a:pos x="35" y="485"/>
                </a:cxn>
                <a:cxn ang="0">
                  <a:pos x="40" y="475"/>
                </a:cxn>
                <a:cxn ang="0">
                  <a:pos x="57" y="448"/>
                </a:cxn>
                <a:cxn ang="0">
                  <a:pos x="83" y="414"/>
                </a:cxn>
                <a:cxn ang="0">
                  <a:pos x="133" y="348"/>
                </a:cxn>
                <a:cxn ang="0">
                  <a:pos x="183" y="282"/>
                </a:cxn>
                <a:cxn ang="0">
                  <a:pos x="285" y="145"/>
                </a:cxn>
                <a:cxn ang="0">
                  <a:pos x="361" y="41"/>
                </a:cxn>
                <a:cxn ang="0">
                  <a:pos x="388" y="8"/>
                </a:cxn>
                <a:cxn ang="0">
                  <a:pos x="389" y="5"/>
                </a:cxn>
                <a:cxn ang="0">
                  <a:pos x="386" y="1"/>
                </a:cxn>
                <a:cxn ang="0">
                  <a:pos x="383" y="1"/>
                </a:cxn>
                <a:cxn ang="0">
                  <a:pos x="381" y="2"/>
                </a:cxn>
              </a:cxnLst>
              <a:rect l="0" t="0" r="r" b="b"/>
              <a:pathLst>
                <a:path w="389" h="527">
                  <a:moveTo>
                    <a:pt x="381" y="2"/>
                  </a:moveTo>
                  <a:lnTo>
                    <a:pt x="381" y="2"/>
                  </a:lnTo>
                  <a:lnTo>
                    <a:pt x="355" y="34"/>
                  </a:lnTo>
                  <a:lnTo>
                    <a:pt x="329" y="67"/>
                  </a:lnTo>
                  <a:lnTo>
                    <a:pt x="279" y="135"/>
                  </a:lnTo>
                  <a:lnTo>
                    <a:pt x="230" y="203"/>
                  </a:lnTo>
                  <a:lnTo>
                    <a:pt x="180" y="271"/>
                  </a:lnTo>
                  <a:lnTo>
                    <a:pt x="180" y="271"/>
                  </a:lnTo>
                  <a:lnTo>
                    <a:pt x="153" y="305"/>
                  </a:lnTo>
                  <a:lnTo>
                    <a:pt x="128" y="340"/>
                  </a:lnTo>
                  <a:lnTo>
                    <a:pt x="101" y="374"/>
                  </a:lnTo>
                  <a:lnTo>
                    <a:pt x="75" y="409"/>
                  </a:lnTo>
                  <a:lnTo>
                    <a:pt x="75" y="409"/>
                  </a:lnTo>
                  <a:lnTo>
                    <a:pt x="50" y="445"/>
                  </a:lnTo>
                  <a:lnTo>
                    <a:pt x="50" y="445"/>
                  </a:lnTo>
                  <a:lnTo>
                    <a:pt x="39" y="459"/>
                  </a:lnTo>
                  <a:lnTo>
                    <a:pt x="33" y="466"/>
                  </a:lnTo>
                  <a:lnTo>
                    <a:pt x="29" y="473"/>
                  </a:lnTo>
                  <a:lnTo>
                    <a:pt x="29" y="473"/>
                  </a:lnTo>
                  <a:lnTo>
                    <a:pt x="26" y="479"/>
                  </a:lnTo>
                  <a:lnTo>
                    <a:pt x="22" y="486"/>
                  </a:lnTo>
                  <a:lnTo>
                    <a:pt x="15" y="497"/>
                  </a:lnTo>
                  <a:lnTo>
                    <a:pt x="7" y="508"/>
                  </a:lnTo>
                  <a:lnTo>
                    <a:pt x="4" y="514"/>
                  </a:lnTo>
                  <a:lnTo>
                    <a:pt x="0" y="521"/>
                  </a:lnTo>
                  <a:lnTo>
                    <a:pt x="0" y="521"/>
                  </a:lnTo>
                  <a:lnTo>
                    <a:pt x="0" y="523"/>
                  </a:lnTo>
                  <a:lnTo>
                    <a:pt x="0" y="525"/>
                  </a:lnTo>
                  <a:lnTo>
                    <a:pt x="3" y="526"/>
                  </a:lnTo>
                  <a:lnTo>
                    <a:pt x="4" y="527"/>
                  </a:lnTo>
                  <a:lnTo>
                    <a:pt x="6" y="527"/>
                  </a:lnTo>
                  <a:lnTo>
                    <a:pt x="7" y="526"/>
                  </a:lnTo>
                  <a:lnTo>
                    <a:pt x="9" y="525"/>
                  </a:lnTo>
                  <a:lnTo>
                    <a:pt x="10" y="524"/>
                  </a:lnTo>
                  <a:lnTo>
                    <a:pt x="10" y="524"/>
                  </a:lnTo>
                  <a:lnTo>
                    <a:pt x="12" y="519"/>
                  </a:lnTo>
                  <a:lnTo>
                    <a:pt x="15" y="513"/>
                  </a:lnTo>
                  <a:lnTo>
                    <a:pt x="22" y="503"/>
                  </a:lnTo>
                  <a:lnTo>
                    <a:pt x="29" y="494"/>
                  </a:lnTo>
                  <a:lnTo>
                    <a:pt x="35" y="485"/>
                  </a:lnTo>
                  <a:lnTo>
                    <a:pt x="35" y="485"/>
                  </a:lnTo>
                  <a:lnTo>
                    <a:pt x="40" y="475"/>
                  </a:lnTo>
                  <a:lnTo>
                    <a:pt x="45" y="466"/>
                  </a:lnTo>
                  <a:lnTo>
                    <a:pt x="57" y="448"/>
                  </a:lnTo>
                  <a:lnTo>
                    <a:pt x="83" y="414"/>
                  </a:lnTo>
                  <a:lnTo>
                    <a:pt x="83" y="414"/>
                  </a:lnTo>
                  <a:lnTo>
                    <a:pt x="107" y="380"/>
                  </a:lnTo>
                  <a:lnTo>
                    <a:pt x="133" y="348"/>
                  </a:lnTo>
                  <a:lnTo>
                    <a:pt x="183" y="282"/>
                  </a:lnTo>
                  <a:lnTo>
                    <a:pt x="183" y="282"/>
                  </a:lnTo>
                  <a:lnTo>
                    <a:pt x="234" y="214"/>
                  </a:lnTo>
                  <a:lnTo>
                    <a:pt x="285" y="145"/>
                  </a:lnTo>
                  <a:lnTo>
                    <a:pt x="335" y="75"/>
                  </a:lnTo>
                  <a:lnTo>
                    <a:pt x="361" y="41"/>
                  </a:lnTo>
                  <a:lnTo>
                    <a:pt x="388" y="8"/>
                  </a:lnTo>
                  <a:lnTo>
                    <a:pt x="388" y="8"/>
                  </a:lnTo>
                  <a:lnTo>
                    <a:pt x="389" y="6"/>
                  </a:lnTo>
                  <a:lnTo>
                    <a:pt x="389" y="5"/>
                  </a:lnTo>
                  <a:lnTo>
                    <a:pt x="388" y="2"/>
                  </a:lnTo>
                  <a:lnTo>
                    <a:pt x="386" y="1"/>
                  </a:lnTo>
                  <a:lnTo>
                    <a:pt x="385" y="0"/>
                  </a:lnTo>
                  <a:lnTo>
                    <a:pt x="383" y="1"/>
                  </a:lnTo>
                  <a:lnTo>
                    <a:pt x="381" y="2"/>
                  </a:lnTo>
                  <a:lnTo>
                    <a:pt x="381"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19" name="chenying0907 441"/>
            <p:cNvSpPr/>
            <p:nvPr/>
          </p:nvSpPr>
          <p:spPr bwMode="auto">
            <a:xfrm>
              <a:off x="6777038" y="3524250"/>
              <a:ext cx="163513" cy="212725"/>
            </a:xfrm>
            <a:custGeom>
              <a:avLst/>
              <a:gdLst/>
              <a:ahLst/>
              <a:cxnLst>
                <a:cxn ang="0">
                  <a:pos x="299" y="2"/>
                </a:cxn>
                <a:cxn ang="0">
                  <a:pos x="263" y="45"/>
                </a:cxn>
                <a:cxn ang="0">
                  <a:pos x="232" y="91"/>
                </a:cxn>
                <a:cxn ang="0">
                  <a:pos x="214" y="118"/>
                </a:cxn>
                <a:cxn ang="0">
                  <a:pos x="157" y="196"/>
                </a:cxn>
                <a:cxn ang="0">
                  <a:pos x="135" y="223"/>
                </a:cxn>
                <a:cxn ang="0">
                  <a:pos x="70" y="302"/>
                </a:cxn>
                <a:cxn ang="0">
                  <a:pos x="53" y="323"/>
                </a:cxn>
                <a:cxn ang="0">
                  <a:pos x="38" y="343"/>
                </a:cxn>
                <a:cxn ang="0">
                  <a:pos x="19" y="373"/>
                </a:cxn>
                <a:cxn ang="0">
                  <a:pos x="13" y="386"/>
                </a:cxn>
                <a:cxn ang="0">
                  <a:pos x="6" y="393"/>
                </a:cxn>
                <a:cxn ang="0">
                  <a:pos x="3" y="395"/>
                </a:cxn>
                <a:cxn ang="0">
                  <a:pos x="0" y="397"/>
                </a:cxn>
                <a:cxn ang="0">
                  <a:pos x="0" y="400"/>
                </a:cxn>
                <a:cxn ang="0">
                  <a:pos x="2" y="403"/>
                </a:cxn>
                <a:cxn ang="0">
                  <a:pos x="6" y="403"/>
                </a:cxn>
                <a:cxn ang="0">
                  <a:pos x="11" y="401"/>
                </a:cxn>
                <a:cxn ang="0">
                  <a:pos x="19" y="394"/>
                </a:cxn>
                <a:cxn ang="0">
                  <a:pos x="22" y="388"/>
                </a:cxn>
                <a:cxn ang="0">
                  <a:pos x="47" y="347"/>
                </a:cxn>
                <a:cxn ang="0">
                  <a:pos x="57" y="334"/>
                </a:cxn>
                <a:cxn ang="0">
                  <a:pos x="102" y="278"/>
                </a:cxn>
                <a:cxn ang="0">
                  <a:pos x="147" y="223"/>
                </a:cxn>
                <a:cxn ang="0">
                  <a:pos x="185" y="173"/>
                </a:cxn>
                <a:cxn ang="0">
                  <a:pos x="222" y="124"/>
                </a:cxn>
                <a:cxn ang="0">
                  <a:pos x="262" y="65"/>
                </a:cxn>
                <a:cxn ang="0">
                  <a:pos x="294" y="22"/>
                </a:cxn>
                <a:cxn ang="0">
                  <a:pos x="307" y="9"/>
                </a:cxn>
                <a:cxn ang="0">
                  <a:pos x="308" y="6"/>
                </a:cxn>
                <a:cxn ang="0">
                  <a:pos x="307" y="2"/>
                </a:cxn>
                <a:cxn ang="0">
                  <a:pos x="303" y="0"/>
                </a:cxn>
                <a:cxn ang="0">
                  <a:pos x="299" y="2"/>
                </a:cxn>
              </a:cxnLst>
              <a:rect l="0" t="0" r="r" b="b"/>
              <a:pathLst>
                <a:path w="308" h="403">
                  <a:moveTo>
                    <a:pt x="299" y="2"/>
                  </a:moveTo>
                  <a:lnTo>
                    <a:pt x="299" y="2"/>
                  </a:lnTo>
                  <a:lnTo>
                    <a:pt x="281" y="23"/>
                  </a:lnTo>
                  <a:lnTo>
                    <a:pt x="263" y="45"/>
                  </a:lnTo>
                  <a:lnTo>
                    <a:pt x="248" y="68"/>
                  </a:lnTo>
                  <a:lnTo>
                    <a:pt x="232" y="91"/>
                  </a:lnTo>
                  <a:lnTo>
                    <a:pt x="232" y="91"/>
                  </a:lnTo>
                  <a:lnTo>
                    <a:pt x="214" y="118"/>
                  </a:lnTo>
                  <a:lnTo>
                    <a:pt x="195" y="144"/>
                  </a:lnTo>
                  <a:lnTo>
                    <a:pt x="157" y="196"/>
                  </a:lnTo>
                  <a:lnTo>
                    <a:pt x="157" y="196"/>
                  </a:lnTo>
                  <a:lnTo>
                    <a:pt x="135" y="223"/>
                  </a:lnTo>
                  <a:lnTo>
                    <a:pt x="113" y="249"/>
                  </a:lnTo>
                  <a:lnTo>
                    <a:pt x="70" y="302"/>
                  </a:lnTo>
                  <a:lnTo>
                    <a:pt x="70" y="302"/>
                  </a:lnTo>
                  <a:lnTo>
                    <a:pt x="53" y="323"/>
                  </a:lnTo>
                  <a:lnTo>
                    <a:pt x="38" y="343"/>
                  </a:lnTo>
                  <a:lnTo>
                    <a:pt x="38" y="343"/>
                  </a:lnTo>
                  <a:lnTo>
                    <a:pt x="29" y="358"/>
                  </a:lnTo>
                  <a:lnTo>
                    <a:pt x="19" y="373"/>
                  </a:lnTo>
                  <a:lnTo>
                    <a:pt x="19" y="373"/>
                  </a:lnTo>
                  <a:lnTo>
                    <a:pt x="13" y="386"/>
                  </a:lnTo>
                  <a:lnTo>
                    <a:pt x="9" y="391"/>
                  </a:lnTo>
                  <a:lnTo>
                    <a:pt x="6" y="393"/>
                  </a:lnTo>
                  <a:lnTo>
                    <a:pt x="3" y="395"/>
                  </a:lnTo>
                  <a:lnTo>
                    <a:pt x="3" y="395"/>
                  </a:lnTo>
                  <a:lnTo>
                    <a:pt x="1" y="395"/>
                  </a:lnTo>
                  <a:lnTo>
                    <a:pt x="0" y="397"/>
                  </a:lnTo>
                  <a:lnTo>
                    <a:pt x="0" y="398"/>
                  </a:lnTo>
                  <a:lnTo>
                    <a:pt x="0" y="400"/>
                  </a:lnTo>
                  <a:lnTo>
                    <a:pt x="1" y="402"/>
                  </a:lnTo>
                  <a:lnTo>
                    <a:pt x="2" y="403"/>
                  </a:lnTo>
                  <a:lnTo>
                    <a:pt x="4" y="403"/>
                  </a:lnTo>
                  <a:lnTo>
                    <a:pt x="6" y="403"/>
                  </a:lnTo>
                  <a:lnTo>
                    <a:pt x="6" y="403"/>
                  </a:lnTo>
                  <a:lnTo>
                    <a:pt x="11" y="401"/>
                  </a:lnTo>
                  <a:lnTo>
                    <a:pt x="15" y="398"/>
                  </a:lnTo>
                  <a:lnTo>
                    <a:pt x="19" y="394"/>
                  </a:lnTo>
                  <a:lnTo>
                    <a:pt x="22" y="388"/>
                  </a:lnTo>
                  <a:lnTo>
                    <a:pt x="22" y="388"/>
                  </a:lnTo>
                  <a:lnTo>
                    <a:pt x="38" y="361"/>
                  </a:lnTo>
                  <a:lnTo>
                    <a:pt x="47" y="347"/>
                  </a:lnTo>
                  <a:lnTo>
                    <a:pt x="57" y="334"/>
                  </a:lnTo>
                  <a:lnTo>
                    <a:pt x="57" y="334"/>
                  </a:lnTo>
                  <a:lnTo>
                    <a:pt x="78" y="306"/>
                  </a:lnTo>
                  <a:lnTo>
                    <a:pt x="102" y="278"/>
                  </a:lnTo>
                  <a:lnTo>
                    <a:pt x="125" y="250"/>
                  </a:lnTo>
                  <a:lnTo>
                    <a:pt x="147" y="223"/>
                  </a:lnTo>
                  <a:lnTo>
                    <a:pt x="147" y="223"/>
                  </a:lnTo>
                  <a:lnTo>
                    <a:pt x="185" y="173"/>
                  </a:lnTo>
                  <a:lnTo>
                    <a:pt x="222" y="124"/>
                  </a:lnTo>
                  <a:lnTo>
                    <a:pt x="222" y="124"/>
                  </a:lnTo>
                  <a:lnTo>
                    <a:pt x="241" y="94"/>
                  </a:lnTo>
                  <a:lnTo>
                    <a:pt x="262" y="65"/>
                  </a:lnTo>
                  <a:lnTo>
                    <a:pt x="283" y="37"/>
                  </a:lnTo>
                  <a:lnTo>
                    <a:pt x="294" y="22"/>
                  </a:lnTo>
                  <a:lnTo>
                    <a:pt x="307" y="9"/>
                  </a:lnTo>
                  <a:lnTo>
                    <a:pt x="307" y="9"/>
                  </a:lnTo>
                  <a:lnTo>
                    <a:pt x="308" y="8"/>
                  </a:lnTo>
                  <a:lnTo>
                    <a:pt x="308" y="6"/>
                  </a:lnTo>
                  <a:lnTo>
                    <a:pt x="308" y="4"/>
                  </a:lnTo>
                  <a:lnTo>
                    <a:pt x="307" y="2"/>
                  </a:lnTo>
                  <a:lnTo>
                    <a:pt x="304" y="1"/>
                  </a:lnTo>
                  <a:lnTo>
                    <a:pt x="303" y="0"/>
                  </a:lnTo>
                  <a:lnTo>
                    <a:pt x="301" y="1"/>
                  </a:lnTo>
                  <a:lnTo>
                    <a:pt x="299" y="2"/>
                  </a:lnTo>
                  <a:lnTo>
                    <a:pt x="299"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0" name="chenying0907 442"/>
            <p:cNvSpPr/>
            <p:nvPr/>
          </p:nvSpPr>
          <p:spPr bwMode="auto">
            <a:xfrm>
              <a:off x="6821488" y="3595688"/>
              <a:ext cx="88900" cy="111125"/>
            </a:xfrm>
            <a:custGeom>
              <a:avLst/>
              <a:gdLst/>
              <a:ahLst/>
              <a:cxnLst>
                <a:cxn ang="0">
                  <a:pos x="158" y="1"/>
                </a:cxn>
                <a:cxn ang="0">
                  <a:pos x="158" y="1"/>
                </a:cxn>
                <a:cxn ang="0">
                  <a:pos x="138" y="25"/>
                </a:cxn>
                <a:cxn ang="0">
                  <a:pos x="117" y="50"/>
                </a:cxn>
                <a:cxn ang="0">
                  <a:pos x="79" y="102"/>
                </a:cxn>
                <a:cxn ang="0">
                  <a:pos x="79" y="102"/>
                </a:cxn>
                <a:cxn ang="0">
                  <a:pos x="40" y="155"/>
                </a:cxn>
                <a:cxn ang="0">
                  <a:pos x="40" y="155"/>
                </a:cxn>
                <a:cxn ang="0">
                  <a:pos x="20" y="180"/>
                </a:cxn>
                <a:cxn ang="0">
                  <a:pos x="10" y="193"/>
                </a:cxn>
                <a:cxn ang="0">
                  <a:pos x="1" y="206"/>
                </a:cxn>
                <a:cxn ang="0">
                  <a:pos x="1" y="206"/>
                </a:cxn>
                <a:cxn ang="0">
                  <a:pos x="0" y="207"/>
                </a:cxn>
                <a:cxn ang="0">
                  <a:pos x="1" y="209"/>
                </a:cxn>
                <a:cxn ang="0">
                  <a:pos x="1" y="211"/>
                </a:cxn>
                <a:cxn ang="0">
                  <a:pos x="4" y="212"/>
                </a:cxn>
                <a:cxn ang="0">
                  <a:pos x="5" y="212"/>
                </a:cxn>
                <a:cxn ang="0">
                  <a:pos x="7" y="212"/>
                </a:cxn>
                <a:cxn ang="0">
                  <a:pos x="9" y="212"/>
                </a:cxn>
                <a:cxn ang="0">
                  <a:pos x="10" y="210"/>
                </a:cxn>
                <a:cxn ang="0">
                  <a:pos x="10" y="210"/>
                </a:cxn>
                <a:cxn ang="0">
                  <a:pos x="17" y="199"/>
                </a:cxn>
                <a:cxn ang="0">
                  <a:pos x="26" y="188"/>
                </a:cxn>
                <a:cxn ang="0">
                  <a:pos x="43" y="166"/>
                </a:cxn>
                <a:cxn ang="0">
                  <a:pos x="43" y="166"/>
                </a:cxn>
                <a:cxn ang="0">
                  <a:pos x="81" y="113"/>
                </a:cxn>
                <a:cxn ang="0">
                  <a:pos x="81" y="113"/>
                </a:cxn>
                <a:cxn ang="0">
                  <a:pos x="122" y="60"/>
                </a:cxn>
                <a:cxn ang="0">
                  <a:pos x="143" y="33"/>
                </a:cxn>
                <a:cxn ang="0">
                  <a:pos x="166" y="8"/>
                </a:cxn>
                <a:cxn ang="0">
                  <a:pos x="166" y="8"/>
                </a:cxn>
                <a:cxn ang="0">
                  <a:pos x="167" y="6"/>
                </a:cxn>
                <a:cxn ang="0">
                  <a:pos x="167" y="4"/>
                </a:cxn>
                <a:cxn ang="0">
                  <a:pos x="166" y="3"/>
                </a:cxn>
                <a:cxn ang="0">
                  <a:pos x="165" y="1"/>
                </a:cxn>
                <a:cxn ang="0">
                  <a:pos x="164" y="0"/>
                </a:cxn>
                <a:cxn ang="0">
                  <a:pos x="162" y="0"/>
                </a:cxn>
                <a:cxn ang="0">
                  <a:pos x="161" y="0"/>
                </a:cxn>
                <a:cxn ang="0">
                  <a:pos x="158" y="1"/>
                </a:cxn>
                <a:cxn ang="0">
                  <a:pos x="158" y="1"/>
                </a:cxn>
              </a:cxnLst>
              <a:rect l="0" t="0" r="r" b="b"/>
              <a:pathLst>
                <a:path w="167" h="212">
                  <a:moveTo>
                    <a:pt x="158" y="1"/>
                  </a:moveTo>
                  <a:lnTo>
                    <a:pt x="158" y="1"/>
                  </a:lnTo>
                  <a:lnTo>
                    <a:pt x="138" y="25"/>
                  </a:lnTo>
                  <a:lnTo>
                    <a:pt x="117" y="50"/>
                  </a:lnTo>
                  <a:lnTo>
                    <a:pt x="79" y="102"/>
                  </a:lnTo>
                  <a:lnTo>
                    <a:pt x="79" y="102"/>
                  </a:lnTo>
                  <a:lnTo>
                    <a:pt x="40" y="155"/>
                  </a:lnTo>
                  <a:lnTo>
                    <a:pt x="40" y="155"/>
                  </a:lnTo>
                  <a:lnTo>
                    <a:pt x="20" y="180"/>
                  </a:lnTo>
                  <a:lnTo>
                    <a:pt x="10" y="193"/>
                  </a:lnTo>
                  <a:lnTo>
                    <a:pt x="1" y="206"/>
                  </a:lnTo>
                  <a:lnTo>
                    <a:pt x="1" y="206"/>
                  </a:lnTo>
                  <a:lnTo>
                    <a:pt x="0" y="207"/>
                  </a:lnTo>
                  <a:lnTo>
                    <a:pt x="1" y="209"/>
                  </a:lnTo>
                  <a:lnTo>
                    <a:pt x="1" y="211"/>
                  </a:lnTo>
                  <a:lnTo>
                    <a:pt x="4" y="212"/>
                  </a:lnTo>
                  <a:lnTo>
                    <a:pt x="5" y="212"/>
                  </a:lnTo>
                  <a:lnTo>
                    <a:pt x="7" y="212"/>
                  </a:lnTo>
                  <a:lnTo>
                    <a:pt x="9" y="212"/>
                  </a:lnTo>
                  <a:lnTo>
                    <a:pt x="10" y="210"/>
                  </a:lnTo>
                  <a:lnTo>
                    <a:pt x="10" y="210"/>
                  </a:lnTo>
                  <a:lnTo>
                    <a:pt x="17" y="199"/>
                  </a:lnTo>
                  <a:lnTo>
                    <a:pt x="26" y="188"/>
                  </a:lnTo>
                  <a:lnTo>
                    <a:pt x="43" y="166"/>
                  </a:lnTo>
                  <a:lnTo>
                    <a:pt x="43" y="166"/>
                  </a:lnTo>
                  <a:lnTo>
                    <a:pt x="81" y="113"/>
                  </a:lnTo>
                  <a:lnTo>
                    <a:pt x="81" y="113"/>
                  </a:lnTo>
                  <a:lnTo>
                    <a:pt x="122" y="60"/>
                  </a:lnTo>
                  <a:lnTo>
                    <a:pt x="143" y="33"/>
                  </a:lnTo>
                  <a:lnTo>
                    <a:pt x="166" y="8"/>
                  </a:lnTo>
                  <a:lnTo>
                    <a:pt x="166" y="8"/>
                  </a:lnTo>
                  <a:lnTo>
                    <a:pt x="167" y="6"/>
                  </a:lnTo>
                  <a:lnTo>
                    <a:pt x="167" y="4"/>
                  </a:lnTo>
                  <a:lnTo>
                    <a:pt x="166" y="3"/>
                  </a:lnTo>
                  <a:lnTo>
                    <a:pt x="165" y="1"/>
                  </a:lnTo>
                  <a:lnTo>
                    <a:pt x="164" y="0"/>
                  </a:lnTo>
                  <a:lnTo>
                    <a:pt x="162" y="0"/>
                  </a:lnTo>
                  <a:lnTo>
                    <a:pt x="161" y="0"/>
                  </a:lnTo>
                  <a:lnTo>
                    <a:pt x="158" y="1"/>
                  </a:lnTo>
                  <a:lnTo>
                    <a:pt x="15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1" name="chenying0907 443"/>
            <p:cNvSpPr/>
            <p:nvPr/>
          </p:nvSpPr>
          <p:spPr bwMode="auto">
            <a:xfrm>
              <a:off x="6443663" y="3109913"/>
              <a:ext cx="95250" cy="120650"/>
            </a:xfrm>
            <a:custGeom>
              <a:avLst/>
              <a:gdLst/>
              <a:ahLst/>
              <a:cxnLst>
                <a:cxn ang="0">
                  <a:pos x="171" y="3"/>
                </a:cxn>
                <a:cxn ang="0">
                  <a:pos x="171" y="3"/>
                </a:cxn>
                <a:cxn ang="0">
                  <a:pos x="147" y="34"/>
                </a:cxn>
                <a:cxn ang="0">
                  <a:pos x="123" y="63"/>
                </a:cxn>
                <a:cxn ang="0">
                  <a:pos x="73" y="123"/>
                </a:cxn>
                <a:cxn ang="0">
                  <a:pos x="73" y="123"/>
                </a:cxn>
                <a:cxn ang="0">
                  <a:pos x="50" y="152"/>
                </a:cxn>
                <a:cxn ang="0">
                  <a:pos x="27" y="180"/>
                </a:cxn>
                <a:cxn ang="0">
                  <a:pos x="27" y="180"/>
                </a:cxn>
                <a:cxn ang="0">
                  <a:pos x="18" y="190"/>
                </a:cxn>
                <a:cxn ang="0">
                  <a:pos x="10" y="200"/>
                </a:cxn>
                <a:cxn ang="0">
                  <a:pos x="4" y="210"/>
                </a:cxn>
                <a:cxn ang="0">
                  <a:pos x="2" y="216"/>
                </a:cxn>
                <a:cxn ang="0">
                  <a:pos x="0" y="223"/>
                </a:cxn>
                <a:cxn ang="0">
                  <a:pos x="0" y="223"/>
                </a:cxn>
                <a:cxn ang="0">
                  <a:pos x="1" y="225"/>
                </a:cxn>
                <a:cxn ang="0">
                  <a:pos x="1" y="226"/>
                </a:cxn>
                <a:cxn ang="0">
                  <a:pos x="4" y="228"/>
                </a:cxn>
                <a:cxn ang="0">
                  <a:pos x="6" y="228"/>
                </a:cxn>
                <a:cxn ang="0">
                  <a:pos x="7" y="228"/>
                </a:cxn>
                <a:cxn ang="0">
                  <a:pos x="9" y="227"/>
                </a:cxn>
                <a:cxn ang="0">
                  <a:pos x="9" y="225"/>
                </a:cxn>
                <a:cxn ang="0">
                  <a:pos x="9" y="225"/>
                </a:cxn>
                <a:cxn ang="0">
                  <a:pos x="12" y="216"/>
                </a:cxn>
                <a:cxn ang="0">
                  <a:pos x="15" y="209"/>
                </a:cxn>
                <a:cxn ang="0">
                  <a:pos x="19" y="202"/>
                </a:cxn>
                <a:cxn ang="0">
                  <a:pos x="25" y="195"/>
                </a:cxn>
                <a:cxn ang="0">
                  <a:pos x="37" y="181"/>
                </a:cxn>
                <a:cxn ang="0">
                  <a:pos x="48" y="169"/>
                </a:cxn>
                <a:cxn ang="0">
                  <a:pos x="48" y="169"/>
                </a:cxn>
                <a:cxn ang="0">
                  <a:pos x="69" y="143"/>
                </a:cxn>
                <a:cxn ang="0">
                  <a:pos x="91" y="117"/>
                </a:cxn>
                <a:cxn ang="0">
                  <a:pos x="91" y="117"/>
                </a:cxn>
                <a:cxn ang="0">
                  <a:pos x="112" y="90"/>
                </a:cxn>
                <a:cxn ang="0">
                  <a:pos x="136" y="66"/>
                </a:cxn>
                <a:cxn ang="0">
                  <a:pos x="136" y="66"/>
                </a:cxn>
                <a:cxn ang="0">
                  <a:pos x="147" y="52"/>
                </a:cxn>
                <a:cxn ang="0">
                  <a:pos x="159" y="38"/>
                </a:cxn>
                <a:cxn ang="0">
                  <a:pos x="179" y="8"/>
                </a:cxn>
                <a:cxn ang="0">
                  <a:pos x="179" y="8"/>
                </a:cxn>
                <a:cxn ang="0">
                  <a:pos x="180" y="6"/>
                </a:cxn>
                <a:cxn ang="0">
                  <a:pos x="180" y="5"/>
                </a:cxn>
                <a:cxn ang="0">
                  <a:pos x="179" y="3"/>
                </a:cxn>
                <a:cxn ang="0">
                  <a:pos x="178" y="2"/>
                </a:cxn>
                <a:cxn ang="0">
                  <a:pos x="174" y="0"/>
                </a:cxn>
                <a:cxn ang="0">
                  <a:pos x="173" y="2"/>
                </a:cxn>
                <a:cxn ang="0">
                  <a:pos x="171" y="3"/>
                </a:cxn>
                <a:cxn ang="0">
                  <a:pos x="171" y="3"/>
                </a:cxn>
              </a:cxnLst>
              <a:rect l="0" t="0" r="r" b="b"/>
              <a:pathLst>
                <a:path w="180" h="228">
                  <a:moveTo>
                    <a:pt x="171" y="3"/>
                  </a:moveTo>
                  <a:lnTo>
                    <a:pt x="171" y="3"/>
                  </a:lnTo>
                  <a:lnTo>
                    <a:pt x="147" y="34"/>
                  </a:lnTo>
                  <a:lnTo>
                    <a:pt x="123" y="63"/>
                  </a:lnTo>
                  <a:lnTo>
                    <a:pt x="73" y="123"/>
                  </a:lnTo>
                  <a:lnTo>
                    <a:pt x="73" y="123"/>
                  </a:lnTo>
                  <a:lnTo>
                    <a:pt x="50" y="152"/>
                  </a:lnTo>
                  <a:lnTo>
                    <a:pt x="27" y="180"/>
                  </a:lnTo>
                  <a:lnTo>
                    <a:pt x="27" y="180"/>
                  </a:lnTo>
                  <a:lnTo>
                    <a:pt x="18" y="190"/>
                  </a:lnTo>
                  <a:lnTo>
                    <a:pt x="10" y="200"/>
                  </a:lnTo>
                  <a:lnTo>
                    <a:pt x="4" y="210"/>
                  </a:lnTo>
                  <a:lnTo>
                    <a:pt x="2" y="216"/>
                  </a:lnTo>
                  <a:lnTo>
                    <a:pt x="0" y="223"/>
                  </a:lnTo>
                  <a:lnTo>
                    <a:pt x="0" y="223"/>
                  </a:lnTo>
                  <a:lnTo>
                    <a:pt x="1" y="225"/>
                  </a:lnTo>
                  <a:lnTo>
                    <a:pt x="1" y="226"/>
                  </a:lnTo>
                  <a:lnTo>
                    <a:pt x="4" y="228"/>
                  </a:lnTo>
                  <a:lnTo>
                    <a:pt x="6" y="228"/>
                  </a:lnTo>
                  <a:lnTo>
                    <a:pt x="7" y="228"/>
                  </a:lnTo>
                  <a:lnTo>
                    <a:pt x="9" y="227"/>
                  </a:lnTo>
                  <a:lnTo>
                    <a:pt x="9" y="225"/>
                  </a:lnTo>
                  <a:lnTo>
                    <a:pt x="9" y="225"/>
                  </a:lnTo>
                  <a:lnTo>
                    <a:pt x="12" y="216"/>
                  </a:lnTo>
                  <a:lnTo>
                    <a:pt x="15" y="209"/>
                  </a:lnTo>
                  <a:lnTo>
                    <a:pt x="19" y="202"/>
                  </a:lnTo>
                  <a:lnTo>
                    <a:pt x="25" y="195"/>
                  </a:lnTo>
                  <a:lnTo>
                    <a:pt x="37" y="181"/>
                  </a:lnTo>
                  <a:lnTo>
                    <a:pt x="48" y="169"/>
                  </a:lnTo>
                  <a:lnTo>
                    <a:pt x="48" y="169"/>
                  </a:lnTo>
                  <a:lnTo>
                    <a:pt x="69" y="143"/>
                  </a:lnTo>
                  <a:lnTo>
                    <a:pt x="91" y="117"/>
                  </a:lnTo>
                  <a:lnTo>
                    <a:pt x="91" y="117"/>
                  </a:lnTo>
                  <a:lnTo>
                    <a:pt x="112" y="90"/>
                  </a:lnTo>
                  <a:lnTo>
                    <a:pt x="136" y="66"/>
                  </a:lnTo>
                  <a:lnTo>
                    <a:pt x="136" y="66"/>
                  </a:lnTo>
                  <a:lnTo>
                    <a:pt x="147" y="52"/>
                  </a:lnTo>
                  <a:lnTo>
                    <a:pt x="159" y="38"/>
                  </a:lnTo>
                  <a:lnTo>
                    <a:pt x="179" y="8"/>
                  </a:lnTo>
                  <a:lnTo>
                    <a:pt x="179" y="8"/>
                  </a:lnTo>
                  <a:lnTo>
                    <a:pt x="180" y="6"/>
                  </a:lnTo>
                  <a:lnTo>
                    <a:pt x="180" y="5"/>
                  </a:lnTo>
                  <a:lnTo>
                    <a:pt x="179" y="3"/>
                  </a:lnTo>
                  <a:lnTo>
                    <a:pt x="178" y="2"/>
                  </a:lnTo>
                  <a:lnTo>
                    <a:pt x="174" y="0"/>
                  </a:lnTo>
                  <a:lnTo>
                    <a:pt x="173" y="2"/>
                  </a:lnTo>
                  <a:lnTo>
                    <a:pt x="171" y="3"/>
                  </a:lnTo>
                  <a:lnTo>
                    <a:pt x="171"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2" name="chenying0907 444"/>
            <p:cNvSpPr/>
            <p:nvPr/>
          </p:nvSpPr>
          <p:spPr bwMode="auto">
            <a:xfrm>
              <a:off x="6483351" y="3103563"/>
              <a:ext cx="100013" cy="117475"/>
            </a:xfrm>
            <a:custGeom>
              <a:avLst/>
              <a:gdLst/>
              <a:ahLst/>
              <a:cxnLst>
                <a:cxn ang="0">
                  <a:pos x="180" y="4"/>
                </a:cxn>
                <a:cxn ang="0">
                  <a:pos x="180" y="4"/>
                </a:cxn>
                <a:cxn ang="0">
                  <a:pos x="178" y="12"/>
                </a:cxn>
                <a:cxn ang="0">
                  <a:pos x="174" y="21"/>
                </a:cxn>
                <a:cxn ang="0">
                  <a:pos x="168" y="29"/>
                </a:cxn>
                <a:cxn ang="0">
                  <a:pos x="161" y="37"/>
                </a:cxn>
                <a:cxn ang="0">
                  <a:pos x="148" y="53"/>
                </a:cxn>
                <a:cxn ang="0">
                  <a:pos x="135" y="67"/>
                </a:cxn>
                <a:cxn ang="0">
                  <a:pos x="135" y="67"/>
                </a:cxn>
                <a:cxn ang="0">
                  <a:pos x="111" y="98"/>
                </a:cxn>
                <a:cxn ang="0">
                  <a:pos x="97" y="114"/>
                </a:cxn>
                <a:cxn ang="0">
                  <a:pos x="85" y="128"/>
                </a:cxn>
                <a:cxn ang="0">
                  <a:pos x="85" y="128"/>
                </a:cxn>
                <a:cxn ang="0">
                  <a:pos x="73" y="138"/>
                </a:cxn>
                <a:cxn ang="0">
                  <a:pos x="63" y="149"/>
                </a:cxn>
                <a:cxn ang="0">
                  <a:pos x="40" y="169"/>
                </a:cxn>
                <a:cxn ang="0">
                  <a:pos x="29" y="181"/>
                </a:cxn>
                <a:cxn ang="0">
                  <a:pos x="19" y="191"/>
                </a:cxn>
                <a:cxn ang="0">
                  <a:pos x="9" y="203"/>
                </a:cxn>
                <a:cxn ang="0">
                  <a:pos x="0" y="215"/>
                </a:cxn>
                <a:cxn ang="0">
                  <a:pos x="0" y="215"/>
                </a:cxn>
                <a:cxn ang="0">
                  <a:pos x="0" y="217"/>
                </a:cxn>
                <a:cxn ang="0">
                  <a:pos x="0" y="220"/>
                </a:cxn>
                <a:cxn ang="0">
                  <a:pos x="2" y="221"/>
                </a:cxn>
                <a:cxn ang="0">
                  <a:pos x="4" y="222"/>
                </a:cxn>
                <a:cxn ang="0">
                  <a:pos x="4" y="222"/>
                </a:cxn>
                <a:cxn ang="0">
                  <a:pos x="9" y="222"/>
                </a:cxn>
                <a:cxn ang="0">
                  <a:pos x="14" y="221"/>
                </a:cxn>
                <a:cxn ang="0">
                  <a:pos x="18" y="219"/>
                </a:cxn>
                <a:cxn ang="0">
                  <a:pos x="21" y="217"/>
                </a:cxn>
                <a:cxn ang="0">
                  <a:pos x="21" y="217"/>
                </a:cxn>
                <a:cxn ang="0">
                  <a:pos x="23" y="215"/>
                </a:cxn>
                <a:cxn ang="0">
                  <a:pos x="23" y="214"/>
                </a:cxn>
                <a:cxn ang="0">
                  <a:pos x="23" y="211"/>
                </a:cxn>
                <a:cxn ang="0">
                  <a:pos x="21" y="208"/>
                </a:cxn>
                <a:cxn ang="0">
                  <a:pos x="19" y="208"/>
                </a:cxn>
                <a:cxn ang="0">
                  <a:pos x="17" y="209"/>
                </a:cxn>
                <a:cxn ang="0">
                  <a:pos x="17" y="209"/>
                </a:cxn>
                <a:cxn ang="0">
                  <a:pos x="28" y="195"/>
                </a:cxn>
                <a:cxn ang="0">
                  <a:pos x="39" y="183"/>
                </a:cxn>
                <a:cxn ang="0">
                  <a:pos x="65" y="158"/>
                </a:cxn>
                <a:cxn ang="0">
                  <a:pos x="90" y="134"/>
                </a:cxn>
                <a:cxn ang="0">
                  <a:pos x="102" y="122"/>
                </a:cxn>
                <a:cxn ang="0">
                  <a:pos x="113" y="110"/>
                </a:cxn>
                <a:cxn ang="0">
                  <a:pos x="113" y="110"/>
                </a:cxn>
                <a:cxn ang="0">
                  <a:pos x="164" y="46"/>
                </a:cxn>
                <a:cxn ang="0">
                  <a:pos x="164" y="46"/>
                </a:cxn>
                <a:cxn ang="0">
                  <a:pos x="173" y="35"/>
                </a:cxn>
                <a:cxn ang="0">
                  <a:pos x="180" y="27"/>
                </a:cxn>
                <a:cxn ang="0">
                  <a:pos x="183" y="22"/>
                </a:cxn>
                <a:cxn ang="0">
                  <a:pos x="186" y="17"/>
                </a:cxn>
                <a:cxn ang="0">
                  <a:pos x="188" y="10"/>
                </a:cxn>
                <a:cxn ang="0">
                  <a:pos x="189" y="4"/>
                </a:cxn>
                <a:cxn ang="0">
                  <a:pos x="189" y="4"/>
                </a:cxn>
                <a:cxn ang="0">
                  <a:pos x="189" y="2"/>
                </a:cxn>
                <a:cxn ang="0">
                  <a:pos x="188" y="1"/>
                </a:cxn>
                <a:cxn ang="0">
                  <a:pos x="187" y="0"/>
                </a:cxn>
                <a:cxn ang="0">
                  <a:pos x="185" y="0"/>
                </a:cxn>
                <a:cxn ang="0">
                  <a:pos x="182" y="1"/>
                </a:cxn>
                <a:cxn ang="0">
                  <a:pos x="181" y="2"/>
                </a:cxn>
                <a:cxn ang="0">
                  <a:pos x="180" y="4"/>
                </a:cxn>
                <a:cxn ang="0">
                  <a:pos x="180" y="4"/>
                </a:cxn>
              </a:cxnLst>
              <a:rect l="0" t="0" r="r" b="b"/>
              <a:pathLst>
                <a:path w="189" h="222">
                  <a:moveTo>
                    <a:pt x="180" y="4"/>
                  </a:moveTo>
                  <a:lnTo>
                    <a:pt x="180" y="4"/>
                  </a:lnTo>
                  <a:lnTo>
                    <a:pt x="178" y="12"/>
                  </a:lnTo>
                  <a:lnTo>
                    <a:pt x="174" y="21"/>
                  </a:lnTo>
                  <a:lnTo>
                    <a:pt x="168" y="29"/>
                  </a:lnTo>
                  <a:lnTo>
                    <a:pt x="161" y="37"/>
                  </a:lnTo>
                  <a:lnTo>
                    <a:pt x="148" y="53"/>
                  </a:lnTo>
                  <a:lnTo>
                    <a:pt x="135" y="67"/>
                  </a:lnTo>
                  <a:lnTo>
                    <a:pt x="135" y="67"/>
                  </a:lnTo>
                  <a:lnTo>
                    <a:pt x="111" y="98"/>
                  </a:lnTo>
                  <a:lnTo>
                    <a:pt x="97" y="114"/>
                  </a:lnTo>
                  <a:lnTo>
                    <a:pt x="85" y="128"/>
                  </a:lnTo>
                  <a:lnTo>
                    <a:pt x="85" y="128"/>
                  </a:lnTo>
                  <a:lnTo>
                    <a:pt x="73" y="138"/>
                  </a:lnTo>
                  <a:lnTo>
                    <a:pt x="63" y="149"/>
                  </a:lnTo>
                  <a:lnTo>
                    <a:pt x="40" y="169"/>
                  </a:lnTo>
                  <a:lnTo>
                    <a:pt x="29" y="181"/>
                  </a:lnTo>
                  <a:lnTo>
                    <a:pt x="19" y="191"/>
                  </a:lnTo>
                  <a:lnTo>
                    <a:pt x="9" y="203"/>
                  </a:lnTo>
                  <a:lnTo>
                    <a:pt x="0" y="215"/>
                  </a:lnTo>
                  <a:lnTo>
                    <a:pt x="0" y="215"/>
                  </a:lnTo>
                  <a:lnTo>
                    <a:pt x="0" y="217"/>
                  </a:lnTo>
                  <a:lnTo>
                    <a:pt x="0" y="220"/>
                  </a:lnTo>
                  <a:lnTo>
                    <a:pt x="2" y="221"/>
                  </a:lnTo>
                  <a:lnTo>
                    <a:pt x="4" y="222"/>
                  </a:lnTo>
                  <a:lnTo>
                    <a:pt x="4" y="222"/>
                  </a:lnTo>
                  <a:lnTo>
                    <a:pt x="9" y="222"/>
                  </a:lnTo>
                  <a:lnTo>
                    <a:pt x="14" y="221"/>
                  </a:lnTo>
                  <a:lnTo>
                    <a:pt x="18" y="219"/>
                  </a:lnTo>
                  <a:lnTo>
                    <a:pt x="21" y="217"/>
                  </a:lnTo>
                  <a:lnTo>
                    <a:pt x="21" y="217"/>
                  </a:lnTo>
                  <a:lnTo>
                    <a:pt x="23" y="215"/>
                  </a:lnTo>
                  <a:lnTo>
                    <a:pt x="23" y="214"/>
                  </a:lnTo>
                  <a:lnTo>
                    <a:pt x="23" y="211"/>
                  </a:lnTo>
                  <a:lnTo>
                    <a:pt x="21" y="208"/>
                  </a:lnTo>
                  <a:lnTo>
                    <a:pt x="19" y="208"/>
                  </a:lnTo>
                  <a:lnTo>
                    <a:pt x="17" y="209"/>
                  </a:lnTo>
                  <a:lnTo>
                    <a:pt x="17" y="209"/>
                  </a:lnTo>
                  <a:lnTo>
                    <a:pt x="28" y="195"/>
                  </a:lnTo>
                  <a:lnTo>
                    <a:pt x="39" y="183"/>
                  </a:lnTo>
                  <a:lnTo>
                    <a:pt x="65" y="158"/>
                  </a:lnTo>
                  <a:lnTo>
                    <a:pt x="90" y="134"/>
                  </a:lnTo>
                  <a:lnTo>
                    <a:pt x="102" y="122"/>
                  </a:lnTo>
                  <a:lnTo>
                    <a:pt x="113" y="110"/>
                  </a:lnTo>
                  <a:lnTo>
                    <a:pt x="113" y="110"/>
                  </a:lnTo>
                  <a:lnTo>
                    <a:pt x="164" y="46"/>
                  </a:lnTo>
                  <a:lnTo>
                    <a:pt x="164" y="46"/>
                  </a:lnTo>
                  <a:lnTo>
                    <a:pt x="173" y="35"/>
                  </a:lnTo>
                  <a:lnTo>
                    <a:pt x="180" y="27"/>
                  </a:lnTo>
                  <a:lnTo>
                    <a:pt x="183" y="22"/>
                  </a:lnTo>
                  <a:lnTo>
                    <a:pt x="186" y="17"/>
                  </a:lnTo>
                  <a:lnTo>
                    <a:pt x="188" y="10"/>
                  </a:lnTo>
                  <a:lnTo>
                    <a:pt x="189" y="4"/>
                  </a:lnTo>
                  <a:lnTo>
                    <a:pt x="189" y="4"/>
                  </a:lnTo>
                  <a:lnTo>
                    <a:pt x="189" y="2"/>
                  </a:lnTo>
                  <a:lnTo>
                    <a:pt x="188" y="1"/>
                  </a:lnTo>
                  <a:lnTo>
                    <a:pt x="187" y="0"/>
                  </a:lnTo>
                  <a:lnTo>
                    <a:pt x="185" y="0"/>
                  </a:lnTo>
                  <a:lnTo>
                    <a:pt x="182" y="1"/>
                  </a:lnTo>
                  <a:lnTo>
                    <a:pt x="181" y="2"/>
                  </a:lnTo>
                  <a:lnTo>
                    <a:pt x="180" y="4"/>
                  </a:lnTo>
                  <a:lnTo>
                    <a:pt x="180"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3" name="chenying0907 445"/>
            <p:cNvSpPr/>
            <p:nvPr/>
          </p:nvSpPr>
          <p:spPr bwMode="auto">
            <a:xfrm>
              <a:off x="6530976" y="3109913"/>
              <a:ext cx="85725" cy="107950"/>
            </a:xfrm>
            <a:custGeom>
              <a:avLst/>
              <a:gdLst/>
              <a:ahLst/>
              <a:cxnLst>
                <a:cxn ang="0">
                  <a:pos x="153" y="2"/>
                </a:cxn>
                <a:cxn ang="0">
                  <a:pos x="153" y="2"/>
                </a:cxn>
                <a:cxn ang="0">
                  <a:pos x="144" y="11"/>
                </a:cxn>
                <a:cxn ang="0">
                  <a:pos x="134" y="21"/>
                </a:cxn>
                <a:cxn ang="0">
                  <a:pos x="127" y="31"/>
                </a:cxn>
                <a:cxn ang="0">
                  <a:pos x="119" y="42"/>
                </a:cxn>
                <a:cxn ang="0">
                  <a:pos x="91" y="86"/>
                </a:cxn>
                <a:cxn ang="0">
                  <a:pos x="91" y="86"/>
                </a:cxn>
                <a:cxn ang="0">
                  <a:pos x="70" y="114"/>
                </a:cxn>
                <a:cxn ang="0">
                  <a:pos x="47" y="142"/>
                </a:cxn>
                <a:cxn ang="0">
                  <a:pos x="25" y="170"/>
                </a:cxn>
                <a:cxn ang="0">
                  <a:pos x="1" y="197"/>
                </a:cxn>
                <a:cxn ang="0">
                  <a:pos x="1" y="197"/>
                </a:cxn>
                <a:cxn ang="0">
                  <a:pos x="0" y="198"/>
                </a:cxn>
                <a:cxn ang="0">
                  <a:pos x="0" y="200"/>
                </a:cxn>
                <a:cxn ang="0">
                  <a:pos x="1" y="202"/>
                </a:cxn>
                <a:cxn ang="0">
                  <a:pos x="2" y="203"/>
                </a:cxn>
                <a:cxn ang="0">
                  <a:pos x="3" y="204"/>
                </a:cxn>
                <a:cxn ang="0">
                  <a:pos x="4" y="204"/>
                </a:cxn>
                <a:cxn ang="0">
                  <a:pos x="6" y="204"/>
                </a:cxn>
                <a:cxn ang="0">
                  <a:pos x="8" y="203"/>
                </a:cxn>
                <a:cxn ang="0">
                  <a:pos x="23" y="188"/>
                </a:cxn>
                <a:cxn ang="0">
                  <a:pos x="23" y="188"/>
                </a:cxn>
                <a:cxn ang="0">
                  <a:pos x="24" y="187"/>
                </a:cxn>
                <a:cxn ang="0">
                  <a:pos x="24" y="185"/>
                </a:cxn>
                <a:cxn ang="0">
                  <a:pos x="24" y="185"/>
                </a:cxn>
                <a:cxn ang="0">
                  <a:pos x="55" y="149"/>
                </a:cxn>
                <a:cxn ang="0">
                  <a:pos x="84" y="111"/>
                </a:cxn>
                <a:cxn ang="0">
                  <a:pos x="84" y="111"/>
                </a:cxn>
                <a:cxn ang="0">
                  <a:pos x="93" y="99"/>
                </a:cxn>
                <a:cxn ang="0">
                  <a:pos x="102" y="85"/>
                </a:cxn>
                <a:cxn ang="0">
                  <a:pos x="119" y="57"/>
                </a:cxn>
                <a:cxn ang="0">
                  <a:pos x="128" y="45"/>
                </a:cxn>
                <a:cxn ang="0">
                  <a:pos x="137" y="31"/>
                </a:cxn>
                <a:cxn ang="0">
                  <a:pos x="148" y="20"/>
                </a:cxn>
                <a:cxn ang="0">
                  <a:pos x="160" y="9"/>
                </a:cxn>
                <a:cxn ang="0">
                  <a:pos x="160" y="9"/>
                </a:cxn>
                <a:cxn ang="0">
                  <a:pos x="161" y="7"/>
                </a:cxn>
                <a:cxn ang="0">
                  <a:pos x="161" y="6"/>
                </a:cxn>
                <a:cxn ang="0">
                  <a:pos x="161" y="4"/>
                </a:cxn>
                <a:cxn ang="0">
                  <a:pos x="160" y="3"/>
                </a:cxn>
                <a:cxn ang="0">
                  <a:pos x="157" y="0"/>
                </a:cxn>
                <a:cxn ang="0">
                  <a:pos x="155" y="0"/>
                </a:cxn>
                <a:cxn ang="0">
                  <a:pos x="153" y="2"/>
                </a:cxn>
                <a:cxn ang="0">
                  <a:pos x="153" y="2"/>
                </a:cxn>
              </a:cxnLst>
              <a:rect l="0" t="0" r="r" b="b"/>
              <a:pathLst>
                <a:path w="161" h="204">
                  <a:moveTo>
                    <a:pt x="153" y="2"/>
                  </a:moveTo>
                  <a:lnTo>
                    <a:pt x="153" y="2"/>
                  </a:lnTo>
                  <a:lnTo>
                    <a:pt x="144" y="11"/>
                  </a:lnTo>
                  <a:lnTo>
                    <a:pt x="134" y="21"/>
                  </a:lnTo>
                  <a:lnTo>
                    <a:pt x="127" y="31"/>
                  </a:lnTo>
                  <a:lnTo>
                    <a:pt x="119" y="42"/>
                  </a:lnTo>
                  <a:lnTo>
                    <a:pt x="91" y="86"/>
                  </a:lnTo>
                  <a:lnTo>
                    <a:pt x="91" y="86"/>
                  </a:lnTo>
                  <a:lnTo>
                    <a:pt x="70" y="114"/>
                  </a:lnTo>
                  <a:lnTo>
                    <a:pt x="47" y="142"/>
                  </a:lnTo>
                  <a:lnTo>
                    <a:pt x="25" y="170"/>
                  </a:lnTo>
                  <a:lnTo>
                    <a:pt x="1" y="197"/>
                  </a:lnTo>
                  <a:lnTo>
                    <a:pt x="1" y="197"/>
                  </a:lnTo>
                  <a:lnTo>
                    <a:pt x="0" y="198"/>
                  </a:lnTo>
                  <a:lnTo>
                    <a:pt x="0" y="200"/>
                  </a:lnTo>
                  <a:lnTo>
                    <a:pt x="1" y="202"/>
                  </a:lnTo>
                  <a:lnTo>
                    <a:pt x="2" y="203"/>
                  </a:lnTo>
                  <a:lnTo>
                    <a:pt x="3" y="204"/>
                  </a:lnTo>
                  <a:lnTo>
                    <a:pt x="4" y="204"/>
                  </a:lnTo>
                  <a:lnTo>
                    <a:pt x="6" y="204"/>
                  </a:lnTo>
                  <a:lnTo>
                    <a:pt x="8" y="203"/>
                  </a:lnTo>
                  <a:lnTo>
                    <a:pt x="23" y="188"/>
                  </a:lnTo>
                  <a:lnTo>
                    <a:pt x="23" y="188"/>
                  </a:lnTo>
                  <a:lnTo>
                    <a:pt x="24" y="187"/>
                  </a:lnTo>
                  <a:lnTo>
                    <a:pt x="24" y="185"/>
                  </a:lnTo>
                  <a:lnTo>
                    <a:pt x="24" y="185"/>
                  </a:lnTo>
                  <a:lnTo>
                    <a:pt x="55" y="149"/>
                  </a:lnTo>
                  <a:lnTo>
                    <a:pt x="84" y="111"/>
                  </a:lnTo>
                  <a:lnTo>
                    <a:pt x="84" y="111"/>
                  </a:lnTo>
                  <a:lnTo>
                    <a:pt x="93" y="99"/>
                  </a:lnTo>
                  <a:lnTo>
                    <a:pt x="102" y="85"/>
                  </a:lnTo>
                  <a:lnTo>
                    <a:pt x="119" y="57"/>
                  </a:lnTo>
                  <a:lnTo>
                    <a:pt x="128" y="45"/>
                  </a:lnTo>
                  <a:lnTo>
                    <a:pt x="137" y="31"/>
                  </a:lnTo>
                  <a:lnTo>
                    <a:pt x="148" y="20"/>
                  </a:lnTo>
                  <a:lnTo>
                    <a:pt x="160" y="9"/>
                  </a:lnTo>
                  <a:lnTo>
                    <a:pt x="160" y="9"/>
                  </a:lnTo>
                  <a:lnTo>
                    <a:pt x="161" y="7"/>
                  </a:lnTo>
                  <a:lnTo>
                    <a:pt x="161" y="6"/>
                  </a:lnTo>
                  <a:lnTo>
                    <a:pt x="161" y="4"/>
                  </a:lnTo>
                  <a:lnTo>
                    <a:pt x="160" y="3"/>
                  </a:lnTo>
                  <a:lnTo>
                    <a:pt x="157" y="0"/>
                  </a:lnTo>
                  <a:lnTo>
                    <a:pt x="155" y="0"/>
                  </a:lnTo>
                  <a:lnTo>
                    <a:pt x="153" y="2"/>
                  </a:lnTo>
                  <a:lnTo>
                    <a:pt x="153"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4" name="chenying0907 446"/>
            <p:cNvSpPr/>
            <p:nvPr/>
          </p:nvSpPr>
          <p:spPr bwMode="auto">
            <a:xfrm>
              <a:off x="6581776" y="3121025"/>
              <a:ext cx="65088" cy="84138"/>
            </a:xfrm>
            <a:custGeom>
              <a:avLst/>
              <a:gdLst/>
              <a:ahLst/>
              <a:cxnLst>
                <a:cxn ang="0">
                  <a:pos x="119" y="0"/>
                </a:cxn>
                <a:cxn ang="0">
                  <a:pos x="114" y="0"/>
                </a:cxn>
                <a:cxn ang="0">
                  <a:pos x="114" y="0"/>
                </a:cxn>
                <a:cxn ang="0">
                  <a:pos x="111" y="1"/>
                </a:cxn>
                <a:cxn ang="0">
                  <a:pos x="109" y="3"/>
                </a:cxn>
                <a:cxn ang="0">
                  <a:pos x="109" y="5"/>
                </a:cxn>
                <a:cxn ang="0">
                  <a:pos x="109" y="7"/>
                </a:cxn>
                <a:cxn ang="0">
                  <a:pos x="109" y="7"/>
                </a:cxn>
                <a:cxn ang="0">
                  <a:pos x="97" y="24"/>
                </a:cxn>
                <a:cxn ang="0">
                  <a:pos x="86" y="40"/>
                </a:cxn>
                <a:cxn ang="0">
                  <a:pos x="63" y="75"/>
                </a:cxn>
                <a:cxn ang="0">
                  <a:pos x="63" y="75"/>
                </a:cxn>
                <a:cxn ang="0">
                  <a:pos x="47" y="95"/>
                </a:cxn>
                <a:cxn ang="0">
                  <a:pos x="31" y="115"/>
                </a:cxn>
                <a:cxn ang="0">
                  <a:pos x="14" y="133"/>
                </a:cxn>
                <a:cxn ang="0">
                  <a:pos x="7" y="144"/>
                </a:cxn>
                <a:cxn ang="0">
                  <a:pos x="0" y="155"/>
                </a:cxn>
                <a:cxn ang="0">
                  <a:pos x="0" y="155"/>
                </a:cxn>
                <a:cxn ang="0">
                  <a:pos x="0" y="156"/>
                </a:cxn>
                <a:cxn ang="0">
                  <a:pos x="0" y="158"/>
                </a:cxn>
                <a:cxn ang="0">
                  <a:pos x="1" y="160"/>
                </a:cxn>
                <a:cxn ang="0">
                  <a:pos x="2" y="161"/>
                </a:cxn>
                <a:cxn ang="0">
                  <a:pos x="4" y="161"/>
                </a:cxn>
                <a:cxn ang="0">
                  <a:pos x="5" y="161"/>
                </a:cxn>
                <a:cxn ang="0">
                  <a:pos x="7" y="161"/>
                </a:cxn>
                <a:cxn ang="0">
                  <a:pos x="8" y="159"/>
                </a:cxn>
                <a:cxn ang="0">
                  <a:pos x="8" y="159"/>
                </a:cxn>
                <a:cxn ang="0">
                  <a:pos x="22" y="141"/>
                </a:cxn>
                <a:cxn ang="0">
                  <a:pos x="36" y="122"/>
                </a:cxn>
                <a:cxn ang="0">
                  <a:pos x="65" y="87"/>
                </a:cxn>
                <a:cxn ang="0">
                  <a:pos x="65" y="87"/>
                </a:cxn>
                <a:cxn ang="0">
                  <a:pos x="80" y="67"/>
                </a:cxn>
                <a:cxn ang="0">
                  <a:pos x="93" y="48"/>
                </a:cxn>
                <a:cxn ang="0">
                  <a:pos x="106" y="27"/>
                </a:cxn>
                <a:cxn ang="0">
                  <a:pos x="114" y="18"/>
                </a:cxn>
                <a:cxn ang="0">
                  <a:pos x="122" y="8"/>
                </a:cxn>
                <a:cxn ang="0">
                  <a:pos x="122" y="8"/>
                </a:cxn>
                <a:cxn ang="0">
                  <a:pos x="123" y="6"/>
                </a:cxn>
                <a:cxn ang="0">
                  <a:pos x="123" y="3"/>
                </a:cxn>
                <a:cxn ang="0">
                  <a:pos x="121" y="1"/>
                </a:cxn>
                <a:cxn ang="0">
                  <a:pos x="119" y="0"/>
                </a:cxn>
                <a:cxn ang="0">
                  <a:pos x="119" y="0"/>
                </a:cxn>
              </a:cxnLst>
              <a:rect l="0" t="0" r="r" b="b"/>
              <a:pathLst>
                <a:path w="123" h="161">
                  <a:moveTo>
                    <a:pt x="119" y="0"/>
                  </a:moveTo>
                  <a:lnTo>
                    <a:pt x="114" y="0"/>
                  </a:lnTo>
                  <a:lnTo>
                    <a:pt x="114" y="0"/>
                  </a:lnTo>
                  <a:lnTo>
                    <a:pt x="111" y="1"/>
                  </a:lnTo>
                  <a:lnTo>
                    <a:pt x="109" y="3"/>
                  </a:lnTo>
                  <a:lnTo>
                    <a:pt x="109" y="5"/>
                  </a:lnTo>
                  <a:lnTo>
                    <a:pt x="109" y="7"/>
                  </a:lnTo>
                  <a:lnTo>
                    <a:pt x="109" y="7"/>
                  </a:lnTo>
                  <a:lnTo>
                    <a:pt x="97" y="24"/>
                  </a:lnTo>
                  <a:lnTo>
                    <a:pt x="86" y="40"/>
                  </a:lnTo>
                  <a:lnTo>
                    <a:pt x="63" y="75"/>
                  </a:lnTo>
                  <a:lnTo>
                    <a:pt x="63" y="75"/>
                  </a:lnTo>
                  <a:lnTo>
                    <a:pt x="47" y="95"/>
                  </a:lnTo>
                  <a:lnTo>
                    <a:pt x="31" y="115"/>
                  </a:lnTo>
                  <a:lnTo>
                    <a:pt x="14" y="133"/>
                  </a:lnTo>
                  <a:lnTo>
                    <a:pt x="7" y="144"/>
                  </a:lnTo>
                  <a:lnTo>
                    <a:pt x="0" y="155"/>
                  </a:lnTo>
                  <a:lnTo>
                    <a:pt x="0" y="155"/>
                  </a:lnTo>
                  <a:lnTo>
                    <a:pt x="0" y="156"/>
                  </a:lnTo>
                  <a:lnTo>
                    <a:pt x="0" y="158"/>
                  </a:lnTo>
                  <a:lnTo>
                    <a:pt x="1" y="160"/>
                  </a:lnTo>
                  <a:lnTo>
                    <a:pt x="2" y="161"/>
                  </a:lnTo>
                  <a:lnTo>
                    <a:pt x="4" y="161"/>
                  </a:lnTo>
                  <a:lnTo>
                    <a:pt x="5" y="161"/>
                  </a:lnTo>
                  <a:lnTo>
                    <a:pt x="7" y="161"/>
                  </a:lnTo>
                  <a:lnTo>
                    <a:pt x="8" y="159"/>
                  </a:lnTo>
                  <a:lnTo>
                    <a:pt x="8" y="159"/>
                  </a:lnTo>
                  <a:lnTo>
                    <a:pt x="22" y="141"/>
                  </a:lnTo>
                  <a:lnTo>
                    <a:pt x="36" y="122"/>
                  </a:lnTo>
                  <a:lnTo>
                    <a:pt x="65" y="87"/>
                  </a:lnTo>
                  <a:lnTo>
                    <a:pt x="65" y="87"/>
                  </a:lnTo>
                  <a:lnTo>
                    <a:pt x="80" y="67"/>
                  </a:lnTo>
                  <a:lnTo>
                    <a:pt x="93" y="48"/>
                  </a:lnTo>
                  <a:lnTo>
                    <a:pt x="106" y="27"/>
                  </a:lnTo>
                  <a:lnTo>
                    <a:pt x="114" y="18"/>
                  </a:lnTo>
                  <a:lnTo>
                    <a:pt x="122" y="8"/>
                  </a:lnTo>
                  <a:lnTo>
                    <a:pt x="122" y="8"/>
                  </a:lnTo>
                  <a:lnTo>
                    <a:pt x="123" y="6"/>
                  </a:lnTo>
                  <a:lnTo>
                    <a:pt x="123" y="3"/>
                  </a:lnTo>
                  <a:lnTo>
                    <a:pt x="121" y="1"/>
                  </a:lnTo>
                  <a:lnTo>
                    <a:pt x="119" y="0"/>
                  </a:lnTo>
                  <a:lnTo>
                    <a:pt x="119"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5" name="chenying0907 447"/>
            <p:cNvSpPr/>
            <p:nvPr/>
          </p:nvSpPr>
          <p:spPr bwMode="auto">
            <a:xfrm>
              <a:off x="6604001" y="3140075"/>
              <a:ext cx="60325" cy="73025"/>
            </a:xfrm>
            <a:custGeom>
              <a:avLst/>
              <a:gdLst/>
              <a:ahLst/>
              <a:cxnLst>
                <a:cxn ang="0">
                  <a:pos x="105" y="3"/>
                </a:cxn>
                <a:cxn ang="0">
                  <a:pos x="105" y="3"/>
                </a:cxn>
                <a:cxn ang="0">
                  <a:pos x="101" y="13"/>
                </a:cxn>
                <a:cxn ang="0">
                  <a:pos x="95" y="21"/>
                </a:cxn>
                <a:cxn ang="0">
                  <a:pos x="89" y="29"/>
                </a:cxn>
                <a:cxn ang="0">
                  <a:pos x="82" y="36"/>
                </a:cxn>
                <a:cxn ang="0">
                  <a:pos x="67" y="51"/>
                </a:cxn>
                <a:cxn ang="0">
                  <a:pos x="54" y="65"/>
                </a:cxn>
                <a:cxn ang="0">
                  <a:pos x="54" y="65"/>
                </a:cxn>
                <a:cxn ang="0">
                  <a:pos x="26" y="97"/>
                </a:cxn>
                <a:cxn ang="0">
                  <a:pos x="14" y="114"/>
                </a:cxn>
                <a:cxn ang="0">
                  <a:pos x="1" y="130"/>
                </a:cxn>
                <a:cxn ang="0">
                  <a:pos x="1" y="130"/>
                </a:cxn>
                <a:cxn ang="0">
                  <a:pos x="0" y="133"/>
                </a:cxn>
                <a:cxn ang="0">
                  <a:pos x="0" y="135"/>
                </a:cxn>
                <a:cxn ang="0">
                  <a:pos x="1" y="136"/>
                </a:cxn>
                <a:cxn ang="0">
                  <a:pos x="2" y="137"/>
                </a:cxn>
                <a:cxn ang="0">
                  <a:pos x="7" y="138"/>
                </a:cxn>
                <a:cxn ang="0">
                  <a:pos x="8" y="137"/>
                </a:cxn>
                <a:cxn ang="0">
                  <a:pos x="10" y="136"/>
                </a:cxn>
                <a:cxn ang="0">
                  <a:pos x="10" y="136"/>
                </a:cxn>
                <a:cxn ang="0">
                  <a:pos x="24" y="116"/>
                </a:cxn>
                <a:cxn ang="0">
                  <a:pos x="39" y="97"/>
                </a:cxn>
                <a:cxn ang="0">
                  <a:pos x="71" y="60"/>
                </a:cxn>
                <a:cxn ang="0">
                  <a:pos x="71" y="60"/>
                </a:cxn>
                <a:cxn ang="0">
                  <a:pos x="82" y="48"/>
                </a:cxn>
                <a:cxn ang="0">
                  <a:pos x="94" y="35"/>
                </a:cxn>
                <a:cxn ang="0">
                  <a:pos x="101" y="29"/>
                </a:cxn>
                <a:cxn ang="0">
                  <a:pos x="106" y="22"/>
                </a:cxn>
                <a:cxn ang="0">
                  <a:pos x="111" y="15"/>
                </a:cxn>
                <a:cxn ang="0">
                  <a:pos x="114" y="6"/>
                </a:cxn>
                <a:cxn ang="0">
                  <a:pos x="114" y="6"/>
                </a:cxn>
                <a:cxn ang="0">
                  <a:pos x="114" y="4"/>
                </a:cxn>
                <a:cxn ang="0">
                  <a:pos x="114" y="2"/>
                </a:cxn>
                <a:cxn ang="0">
                  <a:pos x="113" y="1"/>
                </a:cxn>
                <a:cxn ang="0">
                  <a:pos x="111" y="1"/>
                </a:cxn>
                <a:cxn ang="0">
                  <a:pos x="109" y="0"/>
                </a:cxn>
                <a:cxn ang="0">
                  <a:pos x="108" y="1"/>
                </a:cxn>
                <a:cxn ang="0">
                  <a:pos x="106" y="2"/>
                </a:cxn>
                <a:cxn ang="0">
                  <a:pos x="105" y="3"/>
                </a:cxn>
                <a:cxn ang="0">
                  <a:pos x="105" y="3"/>
                </a:cxn>
              </a:cxnLst>
              <a:rect l="0" t="0" r="r" b="b"/>
              <a:pathLst>
                <a:path w="114" h="138">
                  <a:moveTo>
                    <a:pt x="105" y="3"/>
                  </a:moveTo>
                  <a:lnTo>
                    <a:pt x="105" y="3"/>
                  </a:lnTo>
                  <a:lnTo>
                    <a:pt x="101" y="13"/>
                  </a:lnTo>
                  <a:lnTo>
                    <a:pt x="95" y="21"/>
                  </a:lnTo>
                  <a:lnTo>
                    <a:pt x="89" y="29"/>
                  </a:lnTo>
                  <a:lnTo>
                    <a:pt x="82" y="36"/>
                  </a:lnTo>
                  <a:lnTo>
                    <a:pt x="67" y="51"/>
                  </a:lnTo>
                  <a:lnTo>
                    <a:pt x="54" y="65"/>
                  </a:lnTo>
                  <a:lnTo>
                    <a:pt x="54" y="65"/>
                  </a:lnTo>
                  <a:lnTo>
                    <a:pt x="26" y="97"/>
                  </a:lnTo>
                  <a:lnTo>
                    <a:pt x="14" y="114"/>
                  </a:lnTo>
                  <a:lnTo>
                    <a:pt x="1" y="130"/>
                  </a:lnTo>
                  <a:lnTo>
                    <a:pt x="1" y="130"/>
                  </a:lnTo>
                  <a:lnTo>
                    <a:pt x="0" y="133"/>
                  </a:lnTo>
                  <a:lnTo>
                    <a:pt x="0" y="135"/>
                  </a:lnTo>
                  <a:lnTo>
                    <a:pt x="1" y="136"/>
                  </a:lnTo>
                  <a:lnTo>
                    <a:pt x="2" y="137"/>
                  </a:lnTo>
                  <a:lnTo>
                    <a:pt x="7" y="138"/>
                  </a:lnTo>
                  <a:lnTo>
                    <a:pt x="8" y="137"/>
                  </a:lnTo>
                  <a:lnTo>
                    <a:pt x="10" y="136"/>
                  </a:lnTo>
                  <a:lnTo>
                    <a:pt x="10" y="136"/>
                  </a:lnTo>
                  <a:lnTo>
                    <a:pt x="24" y="116"/>
                  </a:lnTo>
                  <a:lnTo>
                    <a:pt x="39" y="97"/>
                  </a:lnTo>
                  <a:lnTo>
                    <a:pt x="71" y="60"/>
                  </a:lnTo>
                  <a:lnTo>
                    <a:pt x="71" y="60"/>
                  </a:lnTo>
                  <a:lnTo>
                    <a:pt x="82" y="48"/>
                  </a:lnTo>
                  <a:lnTo>
                    <a:pt x="94" y="35"/>
                  </a:lnTo>
                  <a:lnTo>
                    <a:pt x="101" y="29"/>
                  </a:lnTo>
                  <a:lnTo>
                    <a:pt x="106" y="22"/>
                  </a:lnTo>
                  <a:lnTo>
                    <a:pt x="111" y="15"/>
                  </a:lnTo>
                  <a:lnTo>
                    <a:pt x="114" y="6"/>
                  </a:lnTo>
                  <a:lnTo>
                    <a:pt x="114" y="6"/>
                  </a:lnTo>
                  <a:lnTo>
                    <a:pt x="114" y="4"/>
                  </a:lnTo>
                  <a:lnTo>
                    <a:pt x="114" y="2"/>
                  </a:lnTo>
                  <a:lnTo>
                    <a:pt x="113" y="1"/>
                  </a:lnTo>
                  <a:lnTo>
                    <a:pt x="111" y="1"/>
                  </a:lnTo>
                  <a:lnTo>
                    <a:pt x="109" y="0"/>
                  </a:lnTo>
                  <a:lnTo>
                    <a:pt x="108" y="1"/>
                  </a:lnTo>
                  <a:lnTo>
                    <a:pt x="106" y="2"/>
                  </a:lnTo>
                  <a:lnTo>
                    <a:pt x="105" y="3"/>
                  </a:lnTo>
                  <a:lnTo>
                    <a:pt x="10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6" name="chenying0907 448"/>
            <p:cNvSpPr/>
            <p:nvPr/>
          </p:nvSpPr>
          <p:spPr bwMode="auto">
            <a:xfrm>
              <a:off x="6634163" y="3143250"/>
              <a:ext cx="66675" cy="73025"/>
            </a:xfrm>
            <a:custGeom>
              <a:avLst/>
              <a:gdLst/>
              <a:ahLst/>
              <a:cxnLst>
                <a:cxn ang="0">
                  <a:pos x="122" y="0"/>
                </a:cxn>
                <a:cxn ang="0">
                  <a:pos x="122" y="0"/>
                </a:cxn>
                <a:cxn ang="0">
                  <a:pos x="116" y="3"/>
                </a:cxn>
                <a:cxn ang="0">
                  <a:pos x="110" y="6"/>
                </a:cxn>
                <a:cxn ang="0">
                  <a:pos x="103" y="11"/>
                </a:cxn>
                <a:cxn ang="0">
                  <a:pos x="98" y="16"/>
                </a:cxn>
                <a:cxn ang="0">
                  <a:pos x="89" y="28"/>
                </a:cxn>
                <a:cxn ang="0">
                  <a:pos x="80" y="41"/>
                </a:cxn>
                <a:cxn ang="0">
                  <a:pos x="80" y="41"/>
                </a:cxn>
                <a:cxn ang="0">
                  <a:pos x="61" y="63"/>
                </a:cxn>
                <a:cxn ang="0">
                  <a:pos x="42" y="86"/>
                </a:cxn>
                <a:cxn ang="0">
                  <a:pos x="22" y="108"/>
                </a:cxn>
                <a:cxn ang="0">
                  <a:pos x="2" y="130"/>
                </a:cxn>
                <a:cxn ang="0">
                  <a:pos x="2" y="130"/>
                </a:cxn>
                <a:cxn ang="0">
                  <a:pos x="0" y="132"/>
                </a:cxn>
                <a:cxn ang="0">
                  <a:pos x="0" y="133"/>
                </a:cxn>
                <a:cxn ang="0">
                  <a:pos x="1" y="135"/>
                </a:cxn>
                <a:cxn ang="0">
                  <a:pos x="2" y="136"/>
                </a:cxn>
                <a:cxn ang="0">
                  <a:pos x="3" y="137"/>
                </a:cxn>
                <a:cxn ang="0">
                  <a:pos x="5" y="138"/>
                </a:cxn>
                <a:cxn ang="0">
                  <a:pos x="6" y="138"/>
                </a:cxn>
                <a:cxn ang="0">
                  <a:pos x="8" y="136"/>
                </a:cxn>
                <a:cxn ang="0">
                  <a:pos x="8" y="136"/>
                </a:cxn>
                <a:cxn ang="0">
                  <a:pos x="15" y="133"/>
                </a:cxn>
                <a:cxn ang="0">
                  <a:pos x="15" y="133"/>
                </a:cxn>
                <a:cxn ang="0">
                  <a:pos x="17" y="132"/>
                </a:cxn>
                <a:cxn ang="0">
                  <a:pos x="19" y="131"/>
                </a:cxn>
                <a:cxn ang="0">
                  <a:pos x="19" y="128"/>
                </a:cxn>
                <a:cxn ang="0">
                  <a:pos x="19" y="125"/>
                </a:cxn>
                <a:cxn ang="0">
                  <a:pos x="19" y="125"/>
                </a:cxn>
                <a:cxn ang="0">
                  <a:pos x="50" y="91"/>
                </a:cxn>
                <a:cxn ang="0">
                  <a:pos x="80" y="55"/>
                </a:cxn>
                <a:cxn ang="0">
                  <a:pos x="80" y="55"/>
                </a:cxn>
                <a:cxn ang="0">
                  <a:pos x="89" y="43"/>
                </a:cxn>
                <a:cxn ang="0">
                  <a:pos x="99" y="28"/>
                </a:cxn>
                <a:cxn ang="0">
                  <a:pos x="105" y="22"/>
                </a:cxn>
                <a:cxn ang="0">
                  <a:pos x="112" y="16"/>
                </a:cxn>
                <a:cxn ang="0">
                  <a:pos x="118" y="12"/>
                </a:cxn>
                <a:cxn ang="0">
                  <a:pos x="125" y="10"/>
                </a:cxn>
                <a:cxn ang="0">
                  <a:pos x="125" y="10"/>
                </a:cxn>
                <a:cxn ang="0">
                  <a:pos x="127" y="9"/>
                </a:cxn>
                <a:cxn ang="0">
                  <a:pos x="128" y="8"/>
                </a:cxn>
                <a:cxn ang="0">
                  <a:pos x="128" y="6"/>
                </a:cxn>
                <a:cxn ang="0">
                  <a:pos x="128" y="5"/>
                </a:cxn>
                <a:cxn ang="0">
                  <a:pos x="126" y="1"/>
                </a:cxn>
                <a:cxn ang="0">
                  <a:pos x="124" y="0"/>
                </a:cxn>
                <a:cxn ang="0">
                  <a:pos x="122" y="0"/>
                </a:cxn>
                <a:cxn ang="0">
                  <a:pos x="122" y="0"/>
                </a:cxn>
              </a:cxnLst>
              <a:rect l="0" t="0" r="r" b="b"/>
              <a:pathLst>
                <a:path w="128" h="138">
                  <a:moveTo>
                    <a:pt x="122" y="0"/>
                  </a:moveTo>
                  <a:lnTo>
                    <a:pt x="122" y="0"/>
                  </a:lnTo>
                  <a:lnTo>
                    <a:pt x="116" y="3"/>
                  </a:lnTo>
                  <a:lnTo>
                    <a:pt x="110" y="6"/>
                  </a:lnTo>
                  <a:lnTo>
                    <a:pt x="103" y="11"/>
                  </a:lnTo>
                  <a:lnTo>
                    <a:pt x="98" y="16"/>
                  </a:lnTo>
                  <a:lnTo>
                    <a:pt x="89" y="28"/>
                  </a:lnTo>
                  <a:lnTo>
                    <a:pt x="80" y="41"/>
                  </a:lnTo>
                  <a:lnTo>
                    <a:pt x="80" y="41"/>
                  </a:lnTo>
                  <a:lnTo>
                    <a:pt x="61" y="63"/>
                  </a:lnTo>
                  <a:lnTo>
                    <a:pt x="42" y="86"/>
                  </a:lnTo>
                  <a:lnTo>
                    <a:pt x="22" y="108"/>
                  </a:lnTo>
                  <a:lnTo>
                    <a:pt x="2" y="130"/>
                  </a:lnTo>
                  <a:lnTo>
                    <a:pt x="2" y="130"/>
                  </a:lnTo>
                  <a:lnTo>
                    <a:pt x="0" y="132"/>
                  </a:lnTo>
                  <a:lnTo>
                    <a:pt x="0" y="133"/>
                  </a:lnTo>
                  <a:lnTo>
                    <a:pt x="1" y="135"/>
                  </a:lnTo>
                  <a:lnTo>
                    <a:pt x="2" y="136"/>
                  </a:lnTo>
                  <a:lnTo>
                    <a:pt x="3" y="137"/>
                  </a:lnTo>
                  <a:lnTo>
                    <a:pt x="5" y="138"/>
                  </a:lnTo>
                  <a:lnTo>
                    <a:pt x="6" y="138"/>
                  </a:lnTo>
                  <a:lnTo>
                    <a:pt x="8" y="136"/>
                  </a:lnTo>
                  <a:lnTo>
                    <a:pt x="8" y="136"/>
                  </a:lnTo>
                  <a:lnTo>
                    <a:pt x="15" y="133"/>
                  </a:lnTo>
                  <a:lnTo>
                    <a:pt x="15" y="133"/>
                  </a:lnTo>
                  <a:lnTo>
                    <a:pt x="17" y="132"/>
                  </a:lnTo>
                  <a:lnTo>
                    <a:pt x="19" y="131"/>
                  </a:lnTo>
                  <a:lnTo>
                    <a:pt x="19" y="128"/>
                  </a:lnTo>
                  <a:lnTo>
                    <a:pt x="19" y="125"/>
                  </a:lnTo>
                  <a:lnTo>
                    <a:pt x="19" y="125"/>
                  </a:lnTo>
                  <a:lnTo>
                    <a:pt x="50" y="91"/>
                  </a:lnTo>
                  <a:lnTo>
                    <a:pt x="80" y="55"/>
                  </a:lnTo>
                  <a:lnTo>
                    <a:pt x="80" y="55"/>
                  </a:lnTo>
                  <a:lnTo>
                    <a:pt x="89" y="43"/>
                  </a:lnTo>
                  <a:lnTo>
                    <a:pt x="99" y="28"/>
                  </a:lnTo>
                  <a:lnTo>
                    <a:pt x="105" y="22"/>
                  </a:lnTo>
                  <a:lnTo>
                    <a:pt x="112" y="16"/>
                  </a:lnTo>
                  <a:lnTo>
                    <a:pt x="118" y="12"/>
                  </a:lnTo>
                  <a:lnTo>
                    <a:pt x="125" y="10"/>
                  </a:lnTo>
                  <a:lnTo>
                    <a:pt x="125" y="10"/>
                  </a:lnTo>
                  <a:lnTo>
                    <a:pt x="127" y="9"/>
                  </a:lnTo>
                  <a:lnTo>
                    <a:pt x="128" y="8"/>
                  </a:lnTo>
                  <a:lnTo>
                    <a:pt x="128" y="6"/>
                  </a:lnTo>
                  <a:lnTo>
                    <a:pt x="128" y="5"/>
                  </a:lnTo>
                  <a:lnTo>
                    <a:pt x="126" y="1"/>
                  </a:lnTo>
                  <a:lnTo>
                    <a:pt x="124" y="0"/>
                  </a:lnTo>
                  <a:lnTo>
                    <a:pt x="122" y="0"/>
                  </a:lnTo>
                  <a:lnTo>
                    <a:pt x="122"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7" name="chenying0907 449"/>
            <p:cNvSpPr/>
            <p:nvPr/>
          </p:nvSpPr>
          <p:spPr bwMode="auto">
            <a:xfrm>
              <a:off x="6659563" y="3152775"/>
              <a:ext cx="61913" cy="68263"/>
            </a:xfrm>
            <a:custGeom>
              <a:avLst/>
              <a:gdLst/>
              <a:ahLst/>
              <a:cxnLst>
                <a:cxn ang="0">
                  <a:pos x="111" y="1"/>
                </a:cxn>
                <a:cxn ang="0">
                  <a:pos x="111" y="1"/>
                </a:cxn>
                <a:cxn ang="0">
                  <a:pos x="107" y="4"/>
                </a:cxn>
                <a:cxn ang="0">
                  <a:pos x="103" y="8"/>
                </a:cxn>
                <a:cxn ang="0">
                  <a:pos x="100" y="12"/>
                </a:cxn>
                <a:cxn ang="0">
                  <a:pos x="98" y="18"/>
                </a:cxn>
                <a:cxn ang="0">
                  <a:pos x="98" y="18"/>
                </a:cxn>
                <a:cxn ang="0">
                  <a:pos x="95" y="23"/>
                </a:cxn>
                <a:cxn ang="0">
                  <a:pos x="91" y="28"/>
                </a:cxn>
                <a:cxn ang="0">
                  <a:pos x="81" y="37"/>
                </a:cxn>
                <a:cxn ang="0">
                  <a:pos x="71" y="47"/>
                </a:cxn>
                <a:cxn ang="0">
                  <a:pos x="63" y="56"/>
                </a:cxn>
                <a:cxn ang="0">
                  <a:pos x="63" y="56"/>
                </a:cxn>
                <a:cxn ang="0">
                  <a:pos x="55" y="64"/>
                </a:cxn>
                <a:cxn ang="0">
                  <a:pos x="47" y="72"/>
                </a:cxn>
                <a:cxn ang="0">
                  <a:pos x="31" y="88"/>
                </a:cxn>
                <a:cxn ang="0">
                  <a:pos x="14" y="103"/>
                </a:cxn>
                <a:cxn ang="0">
                  <a:pos x="7" y="113"/>
                </a:cxn>
                <a:cxn ang="0">
                  <a:pos x="1" y="121"/>
                </a:cxn>
                <a:cxn ang="0">
                  <a:pos x="1" y="121"/>
                </a:cxn>
                <a:cxn ang="0">
                  <a:pos x="0" y="124"/>
                </a:cxn>
                <a:cxn ang="0">
                  <a:pos x="1" y="126"/>
                </a:cxn>
                <a:cxn ang="0">
                  <a:pos x="3" y="128"/>
                </a:cxn>
                <a:cxn ang="0">
                  <a:pos x="6" y="128"/>
                </a:cxn>
                <a:cxn ang="0">
                  <a:pos x="6" y="128"/>
                </a:cxn>
                <a:cxn ang="0">
                  <a:pos x="20" y="123"/>
                </a:cxn>
                <a:cxn ang="0">
                  <a:pos x="20" y="123"/>
                </a:cxn>
                <a:cxn ang="0">
                  <a:pos x="21" y="122"/>
                </a:cxn>
                <a:cxn ang="0">
                  <a:pos x="22" y="121"/>
                </a:cxn>
                <a:cxn ang="0">
                  <a:pos x="23" y="118"/>
                </a:cxn>
                <a:cxn ang="0">
                  <a:pos x="21" y="116"/>
                </a:cxn>
                <a:cxn ang="0">
                  <a:pos x="20" y="115"/>
                </a:cxn>
                <a:cxn ang="0">
                  <a:pos x="19" y="114"/>
                </a:cxn>
                <a:cxn ang="0">
                  <a:pos x="19" y="114"/>
                </a:cxn>
                <a:cxn ang="0">
                  <a:pos x="37" y="98"/>
                </a:cxn>
                <a:cxn ang="0">
                  <a:pos x="37" y="98"/>
                </a:cxn>
                <a:cxn ang="0">
                  <a:pos x="53" y="81"/>
                </a:cxn>
                <a:cxn ang="0">
                  <a:pos x="69" y="62"/>
                </a:cxn>
                <a:cxn ang="0">
                  <a:pos x="69" y="62"/>
                </a:cxn>
                <a:cxn ang="0">
                  <a:pos x="82" y="48"/>
                </a:cxn>
                <a:cxn ang="0">
                  <a:pos x="97" y="33"/>
                </a:cxn>
                <a:cxn ang="0">
                  <a:pos x="97" y="33"/>
                </a:cxn>
                <a:cxn ang="0">
                  <a:pos x="102" y="27"/>
                </a:cxn>
                <a:cxn ang="0">
                  <a:pos x="106" y="21"/>
                </a:cxn>
                <a:cxn ang="0">
                  <a:pos x="110" y="15"/>
                </a:cxn>
                <a:cxn ang="0">
                  <a:pos x="116" y="9"/>
                </a:cxn>
                <a:cxn ang="0">
                  <a:pos x="116" y="9"/>
                </a:cxn>
                <a:cxn ang="0">
                  <a:pos x="117" y="7"/>
                </a:cxn>
                <a:cxn ang="0">
                  <a:pos x="117" y="5"/>
                </a:cxn>
                <a:cxn ang="0">
                  <a:pos x="117" y="2"/>
                </a:cxn>
                <a:cxn ang="0">
                  <a:pos x="116" y="1"/>
                </a:cxn>
                <a:cxn ang="0">
                  <a:pos x="114" y="0"/>
                </a:cxn>
                <a:cxn ang="0">
                  <a:pos x="113" y="0"/>
                </a:cxn>
                <a:cxn ang="0">
                  <a:pos x="111" y="1"/>
                </a:cxn>
                <a:cxn ang="0">
                  <a:pos x="111" y="1"/>
                </a:cxn>
              </a:cxnLst>
              <a:rect l="0" t="0" r="r" b="b"/>
              <a:pathLst>
                <a:path w="117" h="128">
                  <a:moveTo>
                    <a:pt x="111" y="1"/>
                  </a:moveTo>
                  <a:lnTo>
                    <a:pt x="111" y="1"/>
                  </a:lnTo>
                  <a:lnTo>
                    <a:pt x="107" y="4"/>
                  </a:lnTo>
                  <a:lnTo>
                    <a:pt x="103" y="8"/>
                  </a:lnTo>
                  <a:lnTo>
                    <a:pt x="100" y="12"/>
                  </a:lnTo>
                  <a:lnTo>
                    <a:pt x="98" y="18"/>
                  </a:lnTo>
                  <a:lnTo>
                    <a:pt x="98" y="18"/>
                  </a:lnTo>
                  <a:lnTo>
                    <a:pt x="95" y="23"/>
                  </a:lnTo>
                  <a:lnTo>
                    <a:pt x="91" y="28"/>
                  </a:lnTo>
                  <a:lnTo>
                    <a:pt x="81" y="37"/>
                  </a:lnTo>
                  <a:lnTo>
                    <a:pt x="71" y="47"/>
                  </a:lnTo>
                  <a:lnTo>
                    <a:pt x="63" y="56"/>
                  </a:lnTo>
                  <a:lnTo>
                    <a:pt x="63" y="56"/>
                  </a:lnTo>
                  <a:lnTo>
                    <a:pt x="55" y="64"/>
                  </a:lnTo>
                  <a:lnTo>
                    <a:pt x="47" y="72"/>
                  </a:lnTo>
                  <a:lnTo>
                    <a:pt x="31" y="88"/>
                  </a:lnTo>
                  <a:lnTo>
                    <a:pt x="14" y="103"/>
                  </a:lnTo>
                  <a:lnTo>
                    <a:pt x="7" y="113"/>
                  </a:lnTo>
                  <a:lnTo>
                    <a:pt x="1" y="121"/>
                  </a:lnTo>
                  <a:lnTo>
                    <a:pt x="1" y="121"/>
                  </a:lnTo>
                  <a:lnTo>
                    <a:pt x="0" y="124"/>
                  </a:lnTo>
                  <a:lnTo>
                    <a:pt x="1" y="126"/>
                  </a:lnTo>
                  <a:lnTo>
                    <a:pt x="3" y="128"/>
                  </a:lnTo>
                  <a:lnTo>
                    <a:pt x="6" y="128"/>
                  </a:lnTo>
                  <a:lnTo>
                    <a:pt x="6" y="128"/>
                  </a:lnTo>
                  <a:lnTo>
                    <a:pt x="20" y="123"/>
                  </a:lnTo>
                  <a:lnTo>
                    <a:pt x="20" y="123"/>
                  </a:lnTo>
                  <a:lnTo>
                    <a:pt x="21" y="122"/>
                  </a:lnTo>
                  <a:lnTo>
                    <a:pt x="22" y="121"/>
                  </a:lnTo>
                  <a:lnTo>
                    <a:pt x="23" y="118"/>
                  </a:lnTo>
                  <a:lnTo>
                    <a:pt x="21" y="116"/>
                  </a:lnTo>
                  <a:lnTo>
                    <a:pt x="20" y="115"/>
                  </a:lnTo>
                  <a:lnTo>
                    <a:pt x="19" y="114"/>
                  </a:lnTo>
                  <a:lnTo>
                    <a:pt x="19" y="114"/>
                  </a:lnTo>
                  <a:lnTo>
                    <a:pt x="37" y="98"/>
                  </a:lnTo>
                  <a:lnTo>
                    <a:pt x="37" y="98"/>
                  </a:lnTo>
                  <a:lnTo>
                    <a:pt x="53" y="81"/>
                  </a:lnTo>
                  <a:lnTo>
                    <a:pt x="69" y="62"/>
                  </a:lnTo>
                  <a:lnTo>
                    <a:pt x="69" y="62"/>
                  </a:lnTo>
                  <a:lnTo>
                    <a:pt x="82" y="48"/>
                  </a:lnTo>
                  <a:lnTo>
                    <a:pt x="97" y="33"/>
                  </a:lnTo>
                  <a:lnTo>
                    <a:pt x="97" y="33"/>
                  </a:lnTo>
                  <a:lnTo>
                    <a:pt x="102" y="27"/>
                  </a:lnTo>
                  <a:lnTo>
                    <a:pt x="106" y="21"/>
                  </a:lnTo>
                  <a:lnTo>
                    <a:pt x="110" y="15"/>
                  </a:lnTo>
                  <a:lnTo>
                    <a:pt x="116" y="9"/>
                  </a:lnTo>
                  <a:lnTo>
                    <a:pt x="116" y="9"/>
                  </a:lnTo>
                  <a:lnTo>
                    <a:pt x="117" y="7"/>
                  </a:lnTo>
                  <a:lnTo>
                    <a:pt x="117" y="5"/>
                  </a:lnTo>
                  <a:lnTo>
                    <a:pt x="117" y="2"/>
                  </a:lnTo>
                  <a:lnTo>
                    <a:pt x="116" y="1"/>
                  </a:lnTo>
                  <a:lnTo>
                    <a:pt x="114" y="0"/>
                  </a:lnTo>
                  <a:lnTo>
                    <a:pt x="113" y="0"/>
                  </a:lnTo>
                  <a:lnTo>
                    <a:pt x="111" y="1"/>
                  </a:lnTo>
                  <a:lnTo>
                    <a:pt x="11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8" name="chenying0907 450"/>
            <p:cNvSpPr/>
            <p:nvPr/>
          </p:nvSpPr>
          <p:spPr bwMode="auto">
            <a:xfrm>
              <a:off x="6691313" y="3163888"/>
              <a:ext cx="55563" cy="69850"/>
            </a:xfrm>
            <a:custGeom>
              <a:avLst/>
              <a:gdLst/>
              <a:ahLst/>
              <a:cxnLst>
                <a:cxn ang="0">
                  <a:pos x="95" y="2"/>
                </a:cxn>
                <a:cxn ang="0">
                  <a:pos x="95" y="2"/>
                </a:cxn>
                <a:cxn ang="0">
                  <a:pos x="89" y="11"/>
                </a:cxn>
                <a:cxn ang="0">
                  <a:pos x="82" y="20"/>
                </a:cxn>
                <a:cxn ang="0">
                  <a:pos x="69" y="38"/>
                </a:cxn>
                <a:cxn ang="0">
                  <a:pos x="53" y="54"/>
                </a:cxn>
                <a:cxn ang="0">
                  <a:pos x="39" y="72"/>
                </a:cxn>
                <a:cxn ang="0">
                  <a:pos x="39" y="72"/>
                </a:cxn>
                <a:cxn ang="0">
                  <a:pos x="28" y="84"/>
                </a:cxn>
                <a:cxn ang="0">
                  <a:pos x="16" y="97"/>
                </a:cxn>
                <a:cxn ang="0">
                  <a:pos x="11" y="103"/>
                </a:cxn>
                <a:cxn ang="0">
                  <a:pos x="6" y="110"/>
                </a:cxn>
                <a:cxn ang="0">
                  <a:pos x="3" y="117"/>
                </a:cxn>
                <a:cxn ang="0">
                  <a:pos x="0" y="126"/>
                </a:cxn>
                <a:cxn ang="0">
                  <a:pos x="0" y="126"/>
                </a:cxn>
                <a:cxn ang="0">
                  <a:pos x="0" y="128"/>
                </a:cxn>
                <a:cxn ang="0">
                  <a:pos x="0" y="130"/>
                </a:cxn>
                <a:cxn ang="0">
                  <a:pos x="2" y="131"/>
                </a:cxn>
                <a:cxn ang="0">
                  <a:pos x="3" y="132"/>
                </a:cxn>
                <a:cxn ang="0">
                  <a:pos x="5" y="132"/>
                </a:cxn>
                <a:cxn ang="0">
                  <a:pos x="6" y="131"/>
                </a:cxn>
                <a:cxn ang="0">
                  <a:pos x="8" y="130"/>
                </a:cxn>
                <a:cxn ang="0">
                  <a:pos x="9" y="129"/>
                </a:cxn>
                <a:cxn ang="0">
                  <a:pos x="9" y="129"/>
                </a:cxn>
                <a:cxn ang="0">
                  <a:pos x="12" y="119"/>
                </a:cxn>
                <a:cxn ang="0">
                  <a:pos x="16" y="111"/>
                </a:cxn>
                <a:cxn ang="0">
                  <a:pos x="22" y="103"/>
                </a:cxn>
                <a:cxn ang="0">
                  <a:pos x="29" y="96"/>
                </a:cxn>
                <a:cxn ang="0">
                  <a:pos x="42" y="81"/>
                </a:cxn>
                <a:cxn ang="0">
                  <a:pos x="55" y="67"/>
                </a:cxn>
                <a:cxn ang="0">
                  <a:pos x="55" y="67"/>
                </a:cxn>
                <a:cxn ang="0">
                  <a:pos x="81" y="38"/>
                </a:cxn>
                <a:cxn ang="0">
                  <a:pos x="93" y="22"/>
                </a:cxn>
                <a:cxn ang="0">
                  <a:pos x="98" y="15"/>
                </a:cxn>
                <a:cxn ang="0">
                  <a:pos x="103" y="6"/>
                </a:cxn>
                <a:cxn ang="0">
                  <a:pos x="103" y="6"/>
                </a:cxn>
                <a:cxn ang="0">
                  <a:pos x="104" y="4"/>
                </a:cxn>
                <a:cxn ang="0">
                  <a:pos x="103" y="3"/>
                </a:cxn>
                <a:cxn ang="0">
                  <a:pos x="103" y="1"/>
                </a:cxn>
                <a:cxn ang="0">
                  <a:pos x="101" y="0"/>
                </a:cxn>
                <a:cxn ang="0">
                  <a:pos x="100" y="0"/>
                </a:cxn>
                <a:cxn ang="0">
                  <a:pos x="98" y="0"/>
                </a:cxn>
                <a:cxn ang="0">
                  <a:pos x="96" y="0"/>
                </a:cxn>
                <a:cxn ang="0">
                  <a:pos x="95" y="2"/>
                </a:cxn>
                <a:cxn ang="0">
                  <a:pos x="95" y="2"/>
                </a:cxn>
              </a:cxnLst>
              <a:rect l="0" t="0" r="r" b="b"/>
              <a:pathLst>
                <a:path w="104" h="132">
                  <a:moveTo>
                    <a:pt x="95" y="2"/>
                  </a:moveTo>
                  <a:lnTo>
                    <a:pt x="95" y="2"/>
                  </a:lnTo>
                  <a:lnTo>
                    <a:pt x="89" y="11"/>
                  </a:lnTo>
                  <a:lnTo>
                    <a:pt x="82" y="20"/>
                  </a:lnTo>
                  <a:lnTo>
                    <a:pt x="69" y="38"/>
                  </a:lnTo>
                  <a:lnTo>
                    <a:pt x="53" y="54"/>
                  </a:lnTo>
                  <a:lnTo>
                    <a:pt x="39" y="72"/>
                  </a:lnTo>
                  <a:lnTo>
                    <a:pt x="39" y="72"/>
                  </a:lnTo>
                  <a:lnTo>
                    <a:pt x="28" y="84"/>
                  </a:lnTo>
                  <a:lnTo>
                    <a:pt x="16" y="97"/>
                  </a:lnTo>
                  <a:lnTo>
                    <a:pt x="11" y="103"/>
                  </a:lnTo>
                  <a:lnTo>
                    <a:pt x="6" y="110"/>
                  </a:lnTo>
                  <a:lnTo>
                    <a:pt x="3" y="117"/>
                  </a:lnTo>
                  <a:lnTo>
                    <a:pt x="0" y="126"/>
                  </a:lnTo>
                  <a:lnTo>
                    <a:pt x="0" y="126"/>
                  </a:lnTo>
                  <a:lnTo>
                    <a:pt x="0" y="128"/>
                  </a:lnTo>
                  <a:lnTo>
                    <a:pt x="0" y="130"/>
                  </a:lnTo>
                  <a:lnTo>
                    <a:pt x="2" y="131"/>
                  </a:lnTo>
                  <a:lnTo>
                    <a:pt x="3" y="132"/>
                  </a:lnTo>
                  <a:lnTo>
                    <a:pt x="5" y="132"/>
                  </a:lnTo>
                  <a:lnTo>
                    <a:pt x="6" y="131"/>
                  </a:lnTo>
                  <a:lnTo>
                    <a:pt x="8" y="130"/>
                  </a:lnTo>
                  <a:lnTo>
                    <a:pt x="9" y="129"/>
                  </a:lnTo>
                  <a:lnTo>
                    <a:pt x="9" y="129"/>
                  </a:lnTo>
                  <a:lnTo>
                    <a:pt x="12" y="119"/>
                  </a:lnTo>
                  <a:lnTo>
                    <a:pt x="16" y="111"/>
                  </a:lnTo>
                  <a:lnTo>
                    <a:pt x="22" y="103"/>
                  </a:lnTo>
                  <a:lnTo>
                    <a:pt x="29" y="96"/>
                  </a:lnTo>
                  <a:lnTo>
                    <a:pt x="42" y="81"/>
                  </a:lnTo>
                  <a:lnTo>
                    <a:pt x="55" y="67"/>
                  </a:lnTo>
                  <a:lnTo>
                    <a:pt x="55" y="67"/>
                  </a:lnTo>
                  <a:lnTo>
                    <a:pt x="81" y="38"/>
                  </a:lnTo>
                  <a:lnTo>
                    <a:pt x="93" y="22"/>
                  </a:lnTo>
                  <a:lnTo>
                    <a:pt x="98" y="15"/>
                  </a:lnTo>
                  <a:lnTo>
                    <a:pt x="103" y="6"/>
                  </a:lnTo>
                  <a:lnTo>
                    <a:pt x="103" y="6"/>
                  </a:lnTo>
                  <a:lnTo>
                    <a:pt x="104" y="4"/>
                  </a:lnTo>
                  <a:lnTo>
                    <a:pt x="103" y="3"/>
                  </a:lnTo>
                  <a:lnTo>
                    <a:pt x="103" y="1"/>
                  </a:lnTo>
                  <a:lnTo>
                    <a:pt x="101" y="0"/>
                  </a:lnTo>
                  <a:lnTo>
                    <a:pt x="100" y="0"/>
                  </a:lnTo>
                  <a:lnTo>
                    <a:pt x="98" y="0"/>
                  </a:lnTo>
                  <a:lnTo>
                    <a:pt x="96" y="0"/>
                  </a:lnTo>
                  <a:lnTo>
                    <a:pt x="95" y="2"/>
                  </a:lnTo>
                  <a:lnTo>
                    <a:pt x="95"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29" name="chenying0907 451"/>
            <p:cNvSpPr/>
            <p:nvPr/>
          </p:nvSpPr>
          <p:spPr bwMode="auto">
            <a:xfrm>
              <a:off x="6721476" y="3168650"/>
              <a:ext cx="65088" cy="77788"/>
            </a:xfrm>
            <a:custGeom>
              <a:avLst/>
              <a:gdLst/>
              <a:ahLst/>
              <a:cxnLst>
                <a:cxn ang="0">
                  <a:pos x="119" y="0"/>
                </a:cxn>
                <a:cxn ang="0">
                  <a:pos x="119" y="0"/>
                </a:cxn>
                <a:cxn ang="0">
                  <a:pos x="110" y="1"/>
                </a:cxn>
                <a:cxn ang="0">
                  <a:pos x="103" y="5"/>
                </a:cxn>
                <a:cxn ang="0">
                  <a:pos x="95" y="10"/>
                </a:cxn>
                <a:cxn ang="0">
                  <a:pos x="88" y="15"/>
                </a:cxn>
                <a:cxn ang="0">
                  <a:pos x="83" y="23"/>
                </a:cxn>
                <a:cxn ang="0">
                  <a:pos x="77" y="30"/>
                </a:cxn>
                <a:cxn ang="0">
                  <a:pos x="68" y="44"/>
                </a:cxn>
                <a:cxn ang="0">
                  <a:pos x="68" y="44"/>
                </a:cxn>
                <a:cxn ang="0">
                  <a:pos x="50" y="68"/>
                </a:cxn>
                <a:cxn ang="0">
                  <a:pos x="32" y="91"/>
                </a:cxn>
                <a:cxn ang="0">
                  <a:pos x="16" y="115"/>
                </a:cxn>
                <a:cxn ang="0">
                  <a:pos x="8" y="127"/>
                </a:cxn>
                <a:cxn ang="0">
                  <a:pos x="0" y="139"/>
                </a:cxn>
                <a:cxn ang="0">
                  <a:pos x="0" y="139"/>
                </a:cxn>
                <a:cxn ang="0">
                  <a:pos x="0" y="141"/>
                </a:cxn>
                <a:cxn ang="0">
                  <a:pos x="0" y="144"/>
                </a:cxn>
                <a:cxn ang="0">
                  <a:pos x="1" y="145"/>
                </a:cxn>
                <a:cxn ang="0">
                  <a:pos x="3" y="146"/>
                </a:cxn>
                <a:cxn ang="0">
                  <a:pos x="5" y="147"/>
                </a:cxn>
                <a:cxn ang="0">
                  <a:pos x="7" y="147"/>
                </a:cxn>
                <a:cxn ang="0">
                  <a:pos x="8" y="146"/>
                </a:cxn>
                <a:cxn ang="0">
                  <a:pos x="9" y="145"/>
                </a:cxn>
                <a:cxn ang="0">
                  <a:pos x="9" y="145"/>
                </a:cxn>
                <a:cxn ang="0">
                  <a:pos x="15" y="133"/>
                </a:cxn>
                <a:cxn ang="0">
                  <a:pos x="22" y="123"/>
                </a:cxn>
                <a:cxn ang="0">
                  <a:pos x="37" y="103"/>
                </a:cxn>
                <a:cxn ang="0">
                  <a:pos x="52" y="84"/>
                </a:cxn>
                <a:cxn ang="0">
                  <a:pos x="66" y="64"/>
                </a:cxn>
                <a:cxn ang="0">
                  <a:pos x="66" y="64"/>
                </a:cxn>
                <a:cxn ang="0">
                  <a:pos x="76" y="47"/>
                </a:cxn>
                <a:cxn ang="0">
                  <a:pos x="81" y="39"/>
                </a:cxn>
                <a:cxn ang="0">
                  <a:pos x="87" y="30"/>
                </a:cxn>
                <a:cxn ang="0">
                  <a:pos x="94" y="23"/>
                </a:cxn>
                <a:cxn ang="0">
                  <a:pos x="102" y="17"/>
                </a:cxn>
                <a:cxn ang="0">
                  <a:pos x="110" y="11"/>
                </a:cxn>
                <a:cxn ang="0">
                  <a:pos x="114" y="10"/>
                </a:cxn>
                <a:cxn ang="0">
                  <a:pos x="119" y="9"/>
                </a:cxn>
                <a:cxn ang="0">
                  <a:pos x="119" y="9"/>
                </a:cxn>
                <a:cxn ang="0">
                  <a:pos x="120" y="8"/>
                </a:cxn>
                <a:cxn ang="0">
                  <a:pos x="122" y="7"/>
                </a:cxn>
                <a:cxn ang="0">
                  <a:pos x="123" y="4"/>
                </a:cxn>
                <a:cxn ang="0">
                  <a:pos x="123" y="2"/>
                </a:cxn>
                <a:cxn ang="0">
                  <a:pos x="122" y="1"/>
                </a:cxn>
                <a:cxn ang="0">
                  <a:pos x="120" y="0"/>
                </a:cxn>
                <a:cxn ang="0">
                  <a:pos x="119" y="0"/>
                </a:cxn>
                <a:cxn ang="0">
                  <a:pos x="119" y="0"/>
                </a:cxn>
              </a:cxnLst>
              <a:rect l="0" t="0" r="r" b="b"/>
              <a:pathLst>
                <a:path w="123" h="147">
                  <a:moveTo>
                    <a:pt x="119" y="0"/>
                  </a:moveTo>
                  <a:lnTo>
                    <a:pt x="119" y="0"/>
                  </a:lnTo>
                  <a:lnTo>
                    <a:pt x="110" y="1"/>
                  </a:lnTo>
                  <a:lnTo>
                    <a:pt x="103" y="5"/>
                  </a:lnTo>
                  <a:lnTo>
                    <a:pt x="95" y="10"/>
                  </a:lnTo>
                  <a:lnTo>
                    <a:pt x="88" y="15"/>
                  </a:lnTo>
                  <a:lnTo>
                    <a:pt x="83" y="23"/>
                  </a:lnTo>
                  <a:lnTo>
                    <a:pt x="77" y="30"/>
                  </a:lnTo>
                  <a:lnTo>
                    <a:pt x="68" y="44"/>
                  </a:lnTo>
                  <a:lnTo>
                    <a:pt x="68" y="44"/>
                  </a:lnTo>
                  <a:lnTo>
                    <a:pt x="50" y="68"/>
                  </a:lnTo>
                  <a:lnTo>
                    <a:pt x="32" y="91"/>
                  </a:lnTo>
                  <a:lnTo>
                    <a:pt x="16" y="115"/>
                  </a:lnTo>
                  <a:lnTo>
                    <a:pt x="8" y="127"/>
                  </a:lnTo>
                  <a:lnTo>
                    <a:pt x="0" y="139"/>
                  </a:lnTo>
                  <a:lnTo>
                    <a:pt x="0" y="139"/>
                  </a:lnTo>
                  <a:lnTo>
                    <a:pt x="0" y="141"/>
                  </a:lnTo>
                  <a:lnTo>
                    <a:pt x="0" y="144"/>
                  </a:lnTo>
                  <a:lnTo>
                    <a:pt x="1" y="145"/>
                  </a:lnTo>
                  <a:lnTo>
                    <a:pt x="3" y="146"/>
                  </a:lnTo>
                  <a:lnTo>
                    <a:pt x="5" y="147"/>
                  </a:lnTo>
                  <a:lnTo>
                    <a:pt x="7" y="147"/>
                  </a:lnTo>
                  <a:lnTo>
                    <a:pt x="8" y="146"/>
                  </a:lnTo>
                  <a:lnTo>
                    <a:pt x="9" y="145"/>
                  </a:lnTo>
                  <a:lnTo>
                    <a:pt x="9" y="145"/>
                  </a:lnTo>
                  <a:lnTo>
                    <a:pt x="15" y="133"/>
                  </a:lnTo>
                  <a:lnTo>
                    <a:pt x="22" y="123"/>
                  </a:lnTo>
                  <a:lnTo>
                    <a:pt x="37" y="103"/>
                  </a:lnTo>
                  <a:lnTo>
                    <a:pt x="52" y="84"/>
                  </a:lnTo>
                  <a:lnTo>
                    <a:pt x="66" y="64"/>
                  </a:lnTo>
                  <a:lnTo>
                    <a:pt x="66" y="64"/>
                  </a:lnTo>
                  <a:lnTo>
                    <a:pt x="76" y="47"/>
                  </a:lnTo>
                  <a:lnTo>
                    <a:pt x="81" y="39"/>
                  </a:lnTo>
                  <a:lnTo>
                    <a:pt x="87" y="30"/>
                  </a:lnTo>
                  <a:lnTo>
                    <a:pt x="94" y="23"/>
                  </a:lnTo>
                  <a:lnTo>
                    <a:pt x="102" y="17"/>
                  </a:lnTo>
                  <a:lnTo>
                    <a:pt x="110" y="11"/>
                  </a:lnTo>
                  <a:lnTo>
                    <a:pt x="114" y="10"/>
                  </a:lnTo>
                  <a:lnTo>
                    <a:pt x="119" y="9"/>
                  </a:lnTo>
                  <a:lnTo>
                    <a:pt x="119" y="9"/>
                  </a:lnTo>
                  <a:lnTo>
                    <a:pt x="120" y="8"/>
                  </a:lnTo>
                  <a:lnTo>
                    <a:pt x="122" y="7"/>
                  </a:lnTo>
                  <a:lnTo>
                    <a:pt x="123" y="4"/>
                  </a:lnTo>
                  <a:lnTo>
                    <a:pt x="123" y="2"/>
                  </a:lnTo>
                  <a:lnTo>
                    <a:pt x="122" y="1"/>
                  </a:lnTo>
                  <a:lnTo>
                    <a:pt x="120" y="0"/>
                  </a:lnTo>
                  <a:lnTo>
                    <a:pt x="119" y="0"/>
                  </a:lnTo>
                  <a:lnTo>
                    <a:pt x="119"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0" name="chenying0907 452"/>
            <p:cNvSpPr/>
            <p:nvPr/>
          </p:nvSpPr>
          <p:spPr bwMode="auto">
            <a:xfrm>
              <a:off x="6734176" y="3182938"/>
              <a:ext cx="74613" cy="77788"/>
            </a:xfrm>
            <a:custGeom>
              <a:avLst/>
              <a:gdLst/>
              <a:ahLst/>
              <a:cxnLst>
                <a:cxn ang="0">
                  <a:pos x="137" y="0"/>
                </a:cxn>
                <a:cxn ang="0">
                  <a:pos x="137" y="0"/>
                </a:cxn>
                <a:cxn ang="0">
                  <a:pos x="125" y="5"/>
                </a:cxn>
                <a:cxn ang="0">
                  <a:pos x="115" y="10"/>
                </a:cxn>
                <a:cxn ang="0">
                  <a:pos x="106" y="17"/>
                </a:cxn>
                <a:cxn ang="0">
                  <a:pos x="96" y="25"/>
                </a:cxn>
                <a:cxn ang="0">
                  <a:pos x="87" y="32"/>
                </a:cxn>
                <a:cxn ang="0">
                  <a:pos x="79" y="40"/>
                </a:cxn>
                <a:cxn ang="0">
                  <a:pos x="63" y="58"/>
                </a:cxn>
                <a:cxn ang="0">
                  <a:pos x="63" y="58"/>
                </a:cxn>
                <a:cxn ang="0">
                  <a:pos x="45" y="77"/>
                </a:cxn>
                <a:cxn ang="0">
                  <a:pos x="27" y="96"/>
                </a:cxn>
                <a:cxn ang="0">
                  <a:pos x="20" y="106"/>
                </a:cxn>
                <a:cxn ang="0">
                  <a:pos x="13" y="117"/>
                </a:cxn>
                <a:cxn ang="0">
                  <a:pos x="5" y="128"/>
                </a:cxn>
                <a:cxn ang="0">
                  <a:pos x="0" y="141"/>
                </a:cxn>
                <a:cxn ang="0">
                  <a:pos x="0" y="141"/>
                </a:cxn>
                <a:cxn ang="0">
                  <a:pos x="0" y="142"/>
                </a:cxn>
                <a:cxn ang="0">
                  <a:pos x="0" y="144"/>
                </a:cxn>
                <a:cxn ang="0">
                  <a:pos x="2" y="147"/>
                </a:cxn>
                <a:cxn ang="0">
                  <a:pos x="5" y="147"/>
                </a:cxn>
                <a:cxn ang="0">
                  <a:pos x="8" y="146"/>
                </a:cxn>
                <a:cxn ang="0">
                  <a:pos x="8" y="146"/>
                </a:cxn>
                <a:cxn ang="0">
                  <a:pos x="16" y="142"/>
                </a:cxn>
                <a:cxn ang="0">
                  <a:pos x="16" y="142"/>
                </a:cxn>
                <a:cxn ang="0">
                  <a:pos x="17" y="141"/>
                </a:cxn>
                <a:cxn ang="0">
                  <a:pos x="18" y="140"/>
                </a:cxn>
                <a:cxn ang="0">
                  <a:pos x="19" y="137"/>
                </a:cxn>
                <a:cxn ang="0">
                  <a:pos x="17" y="134"/>
                </a:cxn>
                <a:cxn ang="0">
                  <a:pos x="16" y="133"/>
                </a:cxn>
                <a:cxn ang="0">
                  <a:pos x="14" y="133"/>
                </a:cxn>
                <a:cxn ang="0">
                  <a:pos x="14" y="133"/>
                </a:cxn>
                <a:cxn ang="0">
                  <a:pos x="19" y="124"/>
                </a:cxn>
                <a:cxn ang="0">
                  <a:pos x="24" y="115"/>
                </a:cxn>
                <a:cxn ang="0">
                  <a:pos x="35" y="99"/>
                </a:cxn>
                <a:cxn ang="0">
                  <a:pos x="50" y="84"/>
                </a:cxn>
                <a:cxn ang="0">
                  <a:pos x="65" y="70"/>
                </a:cxn>
                <a:cxn ang="0">
                  <a:pos x="65" y="70"/>
                </a:cxn>
                <a:cxn ang="0">
                  <a:pos x="71" y="63"/>
                </a:cxn>
                <a:cxn ang="0">
                  <a:pos x="78" y="56"/>
                </a:cxn>
                <a:cxn ang="0">
                  <a:pos x="84" y="48"/>
                </a:cxn>
                <a:cxn ang="0">
                  <a:pos x="90" y="41"/>
                </a:cxn>
                <a:cxn ang="0">
                  <a:pos x="90" y="41"/>
                </a:cxn>
                <a:cxn ang="0">
                  <a:pos x="101" y="32"/>
                </a:cxn>
                <a:cxn ang="0">
                  <a:pos x="113" y="23"/>
                </a:cxn>
                <a:cxn ang="0">
                  <a:pos x="125" y="15"/>
                </a:cxn>
                <a:cxn ang="0">
                  <a:pos x="139" y="9"/>
                </a:cxn>
                <a:cxn ang="0">
                  <a:pos x="139" y="9"/>
                </a:cxn>
                <a:cxn ang="0">
                  <a:pos x="141" y="8"/>
                </a:cxn>
                <a:cxn ang="0">
                  <a:pos x="142" y="7"/>
                </a:cxn>
                <a:cxn ang="0">
                  <a:pos x="142" y="3"/>
                </a:cxn>
                <a:cxn ang="0">
                  <a:pos x="141" y="2"/>
                </a:cxn>
                <a:cxn ang="0">
                  <a:pos x="140" y="1"/>
                </a:cxn>
                <a:cxn ang="0">
                  <a:pos x="139" y="0"/>
                </a:cxn>
                <a:cxn ang="0">
                  <a:pos x="137" y="0"/>
                </a:cxn>
                <a:cxn ang="0">
                  <a:pos x="137" y="0"/>
                </a:cxn>
              </a:cxnLst>
              <a:rect l="0" t="0" r="r" b="b"/>
              <a:pathLst>
                <a:path w="142" h="147">
                  <a:moveTo>
                    <a:pt x="137" y="0"/>
                  </a:moveTo>
                  <a:lnTo>
                    <a:pt x="137" y="0"/>
                  </a:lnTo>
                  <a:lnTo>
                    <a:pt x="125" y="5"/>
                  </a:lnTo>
                  <a:lnTo>
                    <a:pt x="115" y="10"/>
                  </a:lnTo>
                  <a:lnTo>
                    <a:pt x="106" y="17"/>
                  </a:lnTo>
                  <a:lnTo>
                    <a:pt x="96" y="25"/>
                  </a:lnTo>
                  <a:lnTo>
                    <a:pt x="87" y="32"/>
                  </a:lnTo>
                  <a:lnTo>
                    <a:pt x="79" y="40"/>
                  </a:lnTo>
                  <a:lnTo>
                    <a:pt x="63" y="58"/>
                  </a:lnTo>
                  <a:lnTo>
                    <a:pt x="63" y="58"/>
                  </a:lnTo>
                  <a:lnTo>
                    <a:pt x="45" y="77"/>
                  </a:lnTo>
                  <a:lnTo>
                    <a:pt x="27" y="96"/>
                  </a:lnTo>
                  <a:lnTo>
                    <a:pt x="20" y="106"/>
                  </a:lnTo>
                  <a:lnTo>
                    <a:pt x="13" y="117"/>
                  </a:lnTo>
                  <a:lnTo>
                    <a:pt x="5" y="128"/>
                  </a:lnTo>
                  <a:lnTo>
                    <a:pt x="0" y="141"/>
                  </a:lnTo>
                  <a:lnTo>
                    <a:pt x="0" y="141"/>
                  </a:lnTo>
                  <a:lnTo>
                    <a:pt x="0" y="142"/>
                  </a:lnTo>
                  <a:lnTo>
                    <a:pt x="0" y="144"/>
                  </a:lnTo>
                  <a:lnTo>
                    <a:pt x="2" y="147"/>
                  </a:lnTo>
                  <a:lnTo>
                    <a:pt x="5" y="147"/>
                  </a:lnTo>
                  <a:lnTo>
                    <a:pt x="8" y="146"/>
                  </a:lnTo>
                  <a:lnTo>
                    <a:pt x="8" y="146"/>
                  </a:lnTo>
                  <a:lnTo>
                    <a:pt x="16" y="142"/>
                  </a:lnTo>
                  <a:lnTo>
                    <a:pt x="16" y="142"/>
                  </a:lnTo>
                  <a:lnTo>
                    <a:pt x="17" y="141"/>
                  </a:lnTo>
                  <a:lnTo>
                    <a:pt x="18" y="140"/>
                  </a:lnTo>
                  <a:lnTo>
                    <a:pt x="19" y="137"/>
                  </a:lnTo>
                  <a:lnTo>
                    <a:pt x="17" y="134"/>
                  </a:lnTo>
                  <a:lnTo>
                    <a:pt x="16" y="133"/>
                  </a:lnTo>
                  <a:lnTo>
                    <a:pt x="14" y="133"/>
                  </a:lnTo>
                  <a:lnTo>
                    <a:pt x="14" y="133"/>
                  </a:lnTo>
                  <a:lnTo>
                    <a:pt x="19" y="124"/>
                  </a:lnTo>
                  <a:lnTo>
                    <a:pt x="24" y="115"/>
                  </a:lnTo>
                  <a:lnTo>
                    <a:pt x="35" y="99"/>
                  </a:lnTo>
                  <a:lnTo>
                    <a:pt x="50" y="84"/>
                  </a:lnTo>
                  <a:lnTo>
                    <a:pt x="65" y="70"/>
                  </a:lnTo>
                  <a:lnTo>
                    <a:pt x="65" y="70"/>
                  </a:lnTo>
                  <a:lnTo>
                    <a:pt x="71" y="63"/>
                  </a:lnTo>
                  <a:lnTo>
                    <a:pt x="78" y="56"/>
                  </a:lnTo>
                  <a:lnTo>
                    <a:pt x="84" y="48"/>
                  </a:lnTo>
                  <a:lnTo>
                    <a:pt x="90" y="41"/>
                  </a:lnTo>
                  <a:lnTo>
                    <a:pt x="90" y="41"/>
                  </a:lnTo>
                  <a:lnTo>
                    <a:pt x="101" y="32"/>
                  </a:lnTo>
                  <a:lnTo>
                    <a:pt x="113" y="23"/>
                  </a:lnTo>
                  <a:lnTo>
                    <a:pt x="125" y="15"/>
                  </a:lnTo>
                  <a:lnTo>
                    <a:pt x="139" y="9"/>
                  </a:lnTo>
                  <a:lnTo>
                    <a:pt x="139" y="9"/>
                  </a:lnTo>
                  <a:lnTo>
                    <a:pt x="141" y="8"/>
                  </a:lnTo>
                  <a:lnTo>
                    <a:pt x="142" y="7"/>
                  </a:lnTo>
                  <a:lnTo>
                    <a:pt x="142" y="3"/>
                  </a:lnTo>
                  <a:lnTo>
                    <a:pt x="141" y="2"/>
                  </a:lnTo>
                  <a:lnTo>
                    <a:pt x="140" y="1"/>
                  </a:lnTo>
                  <a:lnTo>
                    <a:pt x="139" y="0"/>
                  </a:lnTo>
                  <a:lnTo>
                    <a:pt x="137" y="0"/>
                  </a:lnTo>
                  <a:lnTo>
                    <a:pt x="137"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1" name="chenying0907 453"/>
            <p:cNvSpPr/>
            <p:nvPr/>
          </p:nvSpPr>
          <p:spPr bwMode="auto">
            <a:xfrm>
              <a:off x="6754813" y="3195638"/>
              <a:ext cx="79375" cy="76200"/>
            </a:xfrm>
            <a:custGeom>
              <a:avLst/>
              <a:gdLst/>
              <a:ahLst/>
              <a:cxnLst>
                <a:cxn ang="0">
                  <a:pos x="144" y="1"/>
                </a:cxn>
                <a:cxn ang="0">
                  <a:pos x="144" y="1"/>
                </a:cxn>
                <a:cxn ang="0">
                  <a:pos x="128" y="15"/>
                </a:cxn>
                <a:cxn ang="0">
                  <a:pos x="112" y="29"/>
                </a:cxn>
                <a:cxn ang="0">
                  <a:pos x="95" y="41"/>
                </a:cxn>
                <a:cxn ang="0">
                  <a:pos x="80" y="54"/>
                </a:cxn>
                <a:cxn ang="0">
                  <a:pos x="80" y="54"/>
                </a:cxn>
                <a:cxn ang="0">
                  <a:pos x="59" y="74"/>
                </a:cxn>
                <a:cxn ang="0">
                  <a:pos x="40" y="94"/>
                </a:cxn>
                <a:cxn ang="0">
                  <a:pos x="1" y="134"/>
                </a:cxn>
                <a:cxn ang="0">
                  <a:pos x="1" y="134"/>
                </a:cxn>
                <a:cxn ang="0">
                  <a:pos x="0" y="135"/>
                </a:cxn>
                <a:cxn ang="0">
                  <a:pos x="0" y="137"/>
                </a:cxn>
                <a:cxn ang="0">
                  <a:pos x="1" y="140"/>
                </a:cxn>
                <a:cxn ang="0">
                  <a:pos x="4" y="142"/>
                </a:cxn>
                <a:cxn ang="0">
                  <a:pos x="6" y="142"/>
                </a:cxn>
                <a:cxn ang="0">
                  <a:pos x="7" y="141"/>
                </a:cxn>
                <a:cxn ang="0">
                  <a:pos x="7" y="141"/>
                </a:cxn>
                <a:cxn ang="0">
                  <a:pos x="12" y="139"/>
                </a:cxn>
                <a:cxn ang="0">
                  <a:pos x="17" y="137"/>
                </a:cxn>
                <a:cxn ang="0">
                  <a:pos x="21" y="135"/>
                </a:cxn>
                <a:cxn ang="0">
                  <a:pos x="26" y="132"/>
                </a:cxn>
                <a:cxn ang="0">
                  <a:pos x="26" y="132"/>
                </a:cxn>
                <a:cxn ang="0">
                  <a:pos x="28" y="130"/>
                </a:cxn>
                <a:cxn ang="0">
                  <a:pos x="28" y="127"/>
                </a:cxn>
                <a:cxn ang="0">
                  <a:pos x="27" y="125"/>
                </a:cxn>
                <a:cxn ang="0">
                  <a:pos x="25" y="124"/>
                </a:cxn>
                <a:cxn ang="0">
                  <a:pos x="25" y="124"/>
                </a:cxn>
                <a:cxn ang="0">
                  <a:pos x="52" y="95"/>
                </a:cxn>
                <a:cxn ang="0">
                  <a:pos x="80" y="68"/>
                </a:cxn>
                <a:cxn ang="0">
                  <a:pos x="80" y="68"/>
                </a:cxn>
                <a:cxn ang="0">
                  <a:pos x="98" y="52"/>
                </a:cxn>
                <a:cxn ang="0">
                  <a:pos x="115" y="38"/>
                </a:cxn>
                <a:cxn ang="0">
                  <a:pos x="134" y="23"/>
                </a:cxn>
                <a:cxn ang="0">
                  <a:pos x="150" y="8"/>
                </a:cxn>
                <a:cxn ang="0">
                  <a:pos x="150" y="8"/>
                </a:cxn>
                <a:cxn ang="0">
                  <a:pos x="151" y="6"/>
                </a:cxn>
                <a:cxn ang="0">
                  <a:pos x="151" y="5"/>
                </a:cxn>
                <a:cxn ang="0">
                  <a:pos x="151" y="3"/>
                </a:cxn>
                <a:cxn ang="0">
                  <a:pos x="150" y="2"/>
                </a:cxn>
                <a:cxn ang="0">
                  <a:pos x="149" y="1"/>
                </a:cxn>
                <a:cxn ang="0">
                  <a:pos x="147" y="0"/>
                </a:cxn>
                <a:cxn ang="0">
                  <a:pos x="145" y="0"/>
                </a:cxn>
                <a:cxn ang="0">
                  <a:pos x="144" y="1"/>
                </a:cxn>
                <a:cxn ang="0">
                  <a:pos x="144" y="1"/>
                </a:cxn>
              </a:cxnLst>
              <a:rect l="0" t="0" r="r" b="b"/>
              <a:pathLst>
                <a:path w="151" h="142">
                  <a:moveTo>
                    <a:pt x="144" y="1"/>
                  </a:moveTo>
                  <a:lnTo>
                    <a:pt x="144" y="1"/>
                  </a:lnTo>
                  <a:lnTo>
                    <a:pt x="128" y="15"/>
                  </a:lnTo>
                  <a:lnTo>
                    <a:pt x="112" y="29"/>
                  </a:lnTo>
                  <a:lnTo>
                    <a:pt x="95" y="41"/>
                  </a:lnTo>
                  <a:lnTo>
                    <a:pt x="80" y="54"/>
                  </a:lnTo>
                  <a:lnTo>
                    <a:pt x="80" y="54"/>
                  </a:lnTo>
                  <a:lnTo>
                    <a:pt x="59" y="74"/>
                  </a:lnTo>
                  <a:lnTo>
                    <a:pt x="40" y="94"/>
                  </a:lnTo>
                  <a:lnTo>
                    <a:pt x="1" y="134"/>
                  </a:lnTo>
                  <a:lnTo>
                    <a:pt x="1" y="134"/>
                  </a:lnTo>
                  <a:lnTo>
                    <a:pt x="0" y="135"/>
                  </a:lnTo>
                  <a:lnTo>
                    <a:pt x="0" y="137"/>
                  </a:lnTo>
                  <a:lnTo>
                    <a:pt x="1" y="140"/>
                  </a:lnTo>
                  <a:lnTo>
                    <a:pt x="4" y="142"/>
                  </a:lnTo>
                  <a:lnTo>
                    <a:pt x="6" y="142"/>
                  </a:lnTo>
                  <a:lnTo>
                    <a:pt x="7" y="141"/>
                  </a:lnTo>
                  <a:lnTo>
                    <a:pt x="7" y="141"/>
                  </a:lnTo>
                  <a:lnTo>
                    <a:pt x="12" y="139"/>
                  </a:lnTo>
                  <a:lnTo>
                    <a:pt x="17" y="137"/>
                  </a:lnTo>
                  <a:lnTo>
                    <a:pt x="21" y="135"/>
                  </a:lnTo>
                  <a:lnTo>
                    <a:pt x="26" y="132"/>
                  </a:lnTo>
                  <a:lnTo>
                    <a:pt x="26" y="132"/>
                  </a:lnTo>
                  <a:lnTo>
                    <a:pt x="28" y="130"/>
                  </a:lnTo>
                  <a:lnTo>
                    <a:pt x="28" y="127"/>
                  </a:lnTo>
                  <a:lnTo>
                    <a:pt x="27" y="125"/>
                  </a:lnTo>
                  <a:lnTo>
                    <a:pt x="25" y="124"/>
                  </a:lnTo>
                  <a:lnTo>
                    <a:pt x="25" y="124"/>
                  </a:lnTo>
                  <a:lnTo>
                    <a:pt x="52" y="95"/>
                  </a:lnTo>
                  <a:lnTo>
                    <a:pt x="80" y="68"/>
                  </a:lnTo>
                  <a:lnTo>
                    <a:pt x="80" y="68"/>
                  </a:lnTo>
                  <a:lnTo>
                    <a:pt x="98" y="52"/>
                  </a:lnTo>
                  <a:lnTo>
                    <a:pt x="115" y="38"/>
                  </a:lnTo>
                  <a:lnTo>
                    <a:pt x="134" y="23"/>
                  </a:lnTo>
                  <a:lnTo>
                    <a:pt x="150" y="8"/>
                  </a:lnTo>
                  <a:lnTo>
                    <a:pt x="150" y="8"/>
                  </a:lnTo>
                  <a:lnTo>
                    <a:pt x="151" y="6"/>
                  </a:lnTo>
                  <a:lnTo>
                    <a:pt x="151" y="5"/>
                  </a:lnTo>
                  <a:lnTo>
                    <a:pt x="151" y="3"/>
                  </a:lnTo>
                  <a:lnTo>
                    <a:pt x="150" y="2"/>
                  </a:lnTo>
                  <a:lnTo>
                    <a:pt x="149" y="1"/>
                  </a:lnTo>
                  <a:lnTo>
                    <a:pt x="147" y="0"/>
                  </a:lnTo>
                  <a:lnTo>
                    <a:pt x="145" y="0"/>
                  </a:lnTo>
                  <a:lnTo>
                    <a:pt x="144" y="1"/>
                  </a:lnTo>
                  <a:lnTo>
                    <a:pt x="144"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2" name="chenying0907 454"/>
            <p:cNvSpPr/>
            <p:nvPr/>
          </p:nvSpPr>
          <p:spPr bwMode="auto">
            <a:xfrm>
              <a:off x="6773863" y="3211513"/>
              <a:ext cx="71438" cy="82550"/>
            </a:xfrm>
            <a:custGeom>
              <a:avLst/>
              <a:gdLst/>
              <a:ahLst/>
              <a:cxnLst>
                <a:cxn ang="0">
                  <a:pos x="124" y="3"/>
                </a:cxn>
                <a:cxn ang="0">
                  <a:pos x="124" y="3"/>
                </a:cxn>
                <a:cxn ang="0">
                  <a:pos x="121" y="8"/>
                </a:cxn>
                <a:cxn ang="0">
                  <a:pos x="118" y="12"/>
                </a:cxn>
                <a:cxn ang="0">
                  <a:pos x="115" y="16"/>
                </a:cxn>
                <a:cxn ang="0">
                  <a:pos x="111" y="20"/>
                </a:cxn>
                <a:cxn ang="0">
                  <a:pos x="102" y="27"/>
                </a:cxn>
                <a:cxn ang="0">
                  <a:pos x="95" y="34"/>
                </a:cxn>
                <a:cxn ang="0">
                  <a:pos x="95" y="34"/>
                </a:cxn>
                <a:cxn ang="0">
                  <a:pos x="87" y="43"/>
                </a:cxn>
                <a:cxn ang="0">
                  <a:pos x="80" y="52"/>
                </a:cxn>
                <a:cxn ang="0">
                  <a:pos x="74" y="60"/>
                </a:cxn>
                <a:cxn ang="0">
                  <a:pos x="67" y="70"/>
                </a:cxn>
                <a:cxn ang="0">
                  <a:pos x="67" y="70"/>
                </a:cxn>
                <a:cxn ang="0">
                  <a:pos x="2" y="147"/>
                </a:cxn>
                <a:cxn ang="0">
                  <a:pos x="2" y="147"/>
                </a:cxn>
                <a:cxn ang="0">
                  <a:pos x="1" y="149"/>
                </a:cxn>
                <a:cxn ang="0">
                  <a:pos x="0" y="151"/>
                </a:cxn>
                <a:cxn ang="0">
                  <a:pos x="2" y="154"/>
                </a:cxn>
                <a:cxn ang="0">
                  <a:pos x="3" y="156"/>
                </a:cxn>
                <a:cxn ang="0">
                  <a:pos x="5" y="156"/>
                </a:cxn>
                <a:cxn ang="0">
                  <a:pos x="6" y="156"/>
                </a:cxn>
                <a:cxn ang="0">
                  <a:pos x="8" y="154"/>
                </a:cxn>
                <a:cxn ang="0">
                  <a:pos x="17" y="145"/>
                </a:cxn>
                <a:cxn ang="0">
                  <a:pos x="17" y="145"/>
                </a:cxn>
                <a:cxn ang="0">
                  <a:pos x="18" y="143"/>
                </a:cxn>
                <a:cxn ang="0">
                  <a:pos x="19" y="141"/>
                </a:cxn>
                <a:cxn ang="0">
                  <a:pos x="19" y="141"/>
                </a:cxn>
                <a:cxn ang="0">
                  <a:pos x="83" y="65"/>
                </a:cxn>
                <a:cxn ang="0">
                  <a:pos x="83" y="65"/>
                </a:cxn>
                <a:cxn ang="0">
                  <a:pos x="100" y="45"/>
                </a:cxn>
                <a:cxn ang="0">
                  <a:pos x="108" y="36"/>
                </a:cxn>
                <a:cxn ang="0">
                  <a:pos x="117" y="26"/>
                </a:cxn>
                <a:cxn ang="0">
                  <a:pos x="117" y="26"/>
                </a:cxn>
                <a:cxn ang="0">
                  <a:pos x="123" y="21"/>
                </a:cxn>
                <a:cxn ang="0">
                  <a:pos x="127" y="17"/>
                </a:cxn>
                <a:cxn ang="0">
                  <a:pos x="130" y="12"/>
                </a:cxn>
                <a:cxn ang="0">
                  <a:pos x="133" y="5"/>
                </a:cxn>
                <a:cxn ang="0">
                  <a:pos x="133" y="5"/>
                </a:cxn>
                <a:cxn ang="0">
                  <a:pos x="133" y="3"/>
                </a:cxn>
                <a:cxn ang="0">
                  <a:pos x="132" y="2"/>
                </a:cxn>
                <a:cxn ang="0">
                  <a:pos x="131" y="1"/>
                </a:cxn>
                <a:cxn ang="0">
                  <a:pos x="129" y="0"/>
                </a:cxn>
                <a:cxn ang="0">
                  <a:pos x="127" y="0"/>
                </a:cxn>
                <a:cxn ang="0">
                  <a:pos x="126" y="0"/>
                </a:cxn>
                <a:cxn ang="0">
                  <a:pos x="124" y="1"/>
                </a:cxn>
                <a:cxn ang="0">
                  <a:pos x="124" y="3"/>
                </a:cxn>
                <a:cxn ang="0">
                  <a:pos x="124" y="3"/>
                </a:cxn>
              </a:cxnLst>
              <a:rect l="0" t="0" r="r" b="b"/>
              <a:pathLst>
                <a:path w="133" h="156">
                  <a:moveTo>
                    <a:pt x="124" y="3"/>
                  </a:moveTo>
                  <a:lnTo>
                    <a:pt x="124" y="3"/>
                  </a:lnTo>
                  <a:lnTo>
                    <a:pt x="121" y="8"/>
                  </a:lnTo>
                  <a:lnTo>
                    <a:pt x="118" y="12"/>
                  </a:lnTo>
                  <a:lnTo>
                    <a:pt x="115" y="16"/>
                  </a:lnTo>
                  <a:lnTo>
                    <a:pt x="111" y="20"/>
                  </a:lnTo>
                  <a:lnTo>
                    <a:pt x="102" y="27"/>
                  </a:lnTo>
                  <a:lnTo>
                    <a:pt x="95" y="34"/>
                  </a:lnTo>
                  <a:lnTo>
                    <a:pt x="95" y="34"/>
                  </a:lnTo>
                  <a:lnTo>
                    <a:pt x="87" y="43"/>
                  </a:lnTo>
                  <a:lnTo>
                    <a:pt x="80" y="52"/>
                  </a:lnTo>
                  <a:lnTo>
                    <a:pt x="74" y="60"/>
                  </a:lnTo>
                  <a:lnTo>
                    <a:pt x="67" y="70"/>
                  </a:lnTo>
                  <a:lnTo>
                    <a:pt x="67" y="70"/>
                  </a:lnTo>
                  <a:lnTo>
                    <a:pt x="2" y="147"/>
                  </a:lnTo>
                  <a:lnTo>
                    <a:pt x="2" y="147"/>
                  </a:lnTo>
                  <a:lnTo>
                    <a:pt x="1" y="149"/>
                  </a:lnTo>
                  <a:lnTo>
                    <a:pt x="0" y="151"/>
                  </a:lnTo>
                  <a:lnTo>
                    <a:pt x="2" y="154"/>
                  </a:lnTo>
                  <a:lnTo>
                    <a:pt x="3" y="156"/>
                  </a:lnTo>
                  <a:lnTo>
                    <a:pt x="5" y="156"/>
                  </a:lnTo>
                  <a:lnTo>
                    <a:pt x="6" y="156"/>
                  </a:lnTo>
                  <a:lnTo>
                    <a:pt x="8" y="154"/>
                  </a:lnTo>
                  <a:lnTo>
                    <a:pt x="17" y="145"/>
                  </a:lnTo>
                  <a:lnTo>
                    <a:pt x="17" y="145"/>
                  </a:lnTo>
                  <a:lnTo>
                    <a:pt x="18" y="143"/>
                  </a:lnTo>
                  <a:lnTo>
                    <a:pt x="19" y="141"/>
                  </a:lnTo>
                  <a:lnTo>
                    <a:pt x="19" y="141"/>
                  </a:lnTo>
                  <a:lnTo>
                    <a:pt x="83" y="65"/>
                  </a:lnTo>
                  <a:lnTo>
                    <a:pt x="83" y="65"/>
                  </a:lnTo>
                  <a:lnTo>
                    <a:pt x="100" y="45"/>
                  </a:lnTo>
                  <a:lnTo>
                    <a:pt x="108" y="36"/>
                  </a:lnTo>
                  <a:lnTo>
                    <a:pt x="117" y="26"/>
                  </a:lnTo>
                  <a:lnTo>
                    <a:pt x="117" y="26"/>
                  </a:lnTo>
                  <a:lnTo>
                    <a:pt x="123" y="21"/>
                  </a:lnTo>
                  <a:lnTo>
                    <a:pt x="127" y="17"/>
                  </a:lnTo>
                  <a:lnTo>
                    <a:pt x="130" y="12"/>
                  </a:lnTo>
                  <a:lnTo>
                    <a:pt x="133" y="5"/>
                  </a:lnTo>
                  <a:lnTo>
                    <a:pt x="133" y="5"/>
                  </a:lnTo>
                  <a:lnTo>
                    <a:pt x="133" y="3"/>
                  </a:lnTo>
                  <a:lnTo>
                    <a:pt x="132" y="2"/>
                  </a:lnTo>
                  <a:lnTo>
                    <a:pt x="131" y="1"/>
                  </a:lnTo>
                  <a:lnTo>
                    <a:pt x="129" y="0"/>
                  </a:lnTo>
                  <a:lnTo>
                    <a:pt x="127" y="0"/>
                  </a:lnTo>
                  <a:lnTo>
                    <a:pt x="126" y="0"/>
                  </a:lnTo>
                  <a:lnTo>
                    <a:pt x="124" y="1"/>
                  </a:lnTo>
                  <a:lnTo>
                    <a:pt x="124" y="3"/>
                  </a:lnTo>
                  <a:lnTo>
                    <a:pt x="124"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3" name="chenying0907 455"/>
            <p:cNvSpPr/>
            <p:nvPr/>
          </p:nvSpPr>
          <p:spPr bwMode="auto">
            <a:xfrm>
              <a:off x="6794501" y="3233738"/>
              <a:ext cx="65088" cy="80963"/>
            </a:xfrm>
            <a:custGeom>
              <a:avLst/>
              <a:gdLst/>
              <a:ahLst/>
              <a:cxnLst>
                <a:cxn ang="0">
                  <a:pos x="114" y="1"/>
                </a:cxn>
                <a:cxn ang="0">
                  <a:pos x="114" y="1"/>
                </a:cxn>
                <a:cxn ang="0">
                  <a:pos x="97" y="21"/>
                </a:cxn>
                <a:cxn ang="0">
                  <a:pos x="79" y="40"/>
                </a:cxn>
                <a:cxn ang="0">
                  <a:pos x="63" y="61"/>
                </a:cxn>
                <a:cxn ang="0">
                  <a:pos x="47" y="83"/>
                </a:cxn>
                <a:cxn ang="0">
                  <a:pos x="47" y="83"/>
                </a:cxn>
                <a:cxn ang="0">
                  <a:pos x="32" y="104"/>
                </a:cxn>
                <a:cxn ang="0">
                  <a:pos x="24" y="116"/>
                </a:cxn>
                <a:cxn ang="0">
                  <a:pos x="14" y="126"/>
                </a:cxn>
                <a:cxn ang="0">
                  <a:pos x="14" y="126"/>
                </a:cxn>
                <a:cxn ang="0">
                  <a:pos x="6" y="135"/>
                </a:cxn>
                <a:cxn ang="0">
                  <a:pos x="2" y="140"/>
                </a:cxn>
                <a:cxn ang="0">
                  <a:pos x="0" y="146"/>
                </a:cxn>
                <a:cxn ang="0">
                  <a:pos x="0" y="146"/>
                </a:cxn>
                <a:cxn ang="0">
                  <a:pos x="0" y="148"/>
                </a:cxn>
                <a:cxn ang="0">
                  <a:pos x="1" y="150"/>
                </a:cxn>
                <a:cxn ang="0">
                  <a:pos x="3" y="152"/>
                </a:cxn>
                <a:cxn ang="0">
                  <a:pos x="6" y="152"/>
                </a:cxn>
                <a:cxn ang="0">
                  <a:pos x="6" y="152"/>
                </a:cxn>
                <a:cxn ang="0">
                  <a:pos x="10" y="150"/>
                </a:cxn>
                <a:cxn ang="0">
                  <a:pos x="14" y="148"/>
                </a:cxn>
                <a:cxn ang="0">
                  <a:pos x="23" y="140"/>
                </a:cxn>
                <a:cxn ang="0">
                  <a:pos x="23" y="140"/>
                </a:cxn>
                <a:cxn ang="0">
                  <a:pos x="24" y="138"/>
                </a:cxn>
                <a:cxn ang="0">
                  <a:pos x="24" y="136"/>
                </a:cxn>
                <a:cxn ang="0">
                  <a:pos x="23" y="134"/>
                </a:cxn>
                <a:cxn ang="0">
                  <a:pos x="20" y="133"/>
                </a:cxn>
                <a:cxn ang="0">
                  <a:pos x="20" y="133"/>
                </a:cxn>
                <a:cxn ang="0">
                  <a:pos x="28" y="126"/>
                </a:cxn>
                <a:cxn ang="0">
                  <a:pos x="28" y="126"/>
                </a:cxn>
                <a:cxn ang="0">
                  <a:pos x="56" y="87"/>
                </a:cxn>
                <a:cxn ang="0">
                  <a:pos x="56" y="87"/>
                </a:cxn>
                <a:cxn ang="0">
                  <a:pos x="71" y="66"/>
                </a:cxn>
                <a:cxn ang="0">
                  <a:pos x="87" y="46"/>
                </a:cxn>
                <a:cxn ang="0">
                  <a:pos x="104" y="27"/>
                </a:cxn>
                <a:cxn ang="0">
                  <a:pos x="122" y="8"/>
                </a:cxn>
                <a:cxn ang="0">
                  <a:pos x="122" y="8"/>
                </a:cxn>
                <a:cxn ang="0">
                  <a:pos x="123" y="6"/>
                </a:cxn>
                <a:cxn ang="0">
                  <a:pos x="123" y="4"/>
                </a:cxn>
                <a:cxn ang="0">
                  <a:pos x="123" y="3"/>
                </a:cxn>
                <a:cxn ang="0">
                  <a:pos x="122" y="1"/>
                </a:cxn>
                <a:cxn ang="0">
                  <a:pos x="120" y="0"/>
                </a:cxn>
                <a:cxn ang="0">
                  <a:pos x="119" y="0"/>
                </a:cxn>
                <a:cxn ang="0">
                  <a:pos x="117" y="0"/>
                </a:cxn>
                <a:cxn ang="0">
                  <a:pos x="114" y="1"/>
                </a:cxn>
                <a:cxn ang="0">
                  <a:pos x="114" y="1"/>
                </a:cxn>
              </a:cxnLst>
              <a:rect l="0" t="0" r="r" b="b"/>
              <a:pathLst>
                <a:path w="123" h="152">
                  <a:moveTo>
                    <a:pt x="114" y="1"/>
                  </a:moveTo>
                  <a:lnTo>
                    <a:pt x="114" y="1"/>
                  </a:lnTo>
                  <a:lnTo>
                    <a:pt x="97" y="21"/>
                  </a:lnTo>
                  <a:lnTo>
                    <a:pt x="79" y="40"/>
                  </a:lnTo>
                  <a:lnTo>
                    <a:pt x="63" y="61"/>
                  </a:lnTo>
                  <a:lnTo>
                    <a:pt x="47" y="83"/>
                  </a:lnTo>
                  <a:lnTo>
                    <a:pt x="47" y="83"/>
                  </a:lnTo>
                  <a:lnTo>
                    <a:pt x="32" y="104"/>
                  </a:lnTo>
                  <a:lnTo>
                    <a:pt x="24" y="116"/>
                  </a:lnTo>
                  <a:lnTo>
                    <a:pt x="14" y="126"/>
                  </a:lnTo>
                  <a:lnTo>
                    <a:pt x="14" y="126"/>
                  </a:lnTo>
                  <a:lnTo>
                    <a:pt x="6" y="135"/>
                  </a:lnTo>
                  <a:lnTo>
                    <a:pt x="2" y="140"/>
                  </a:lnTo>
                  <a:lnTo>
                    <a:pt x="0" y="146"/>
                  </a:lnTo>
                  <a:lnTo>
                    <a:pt x="0" y="146"/>
                  </a:lnTo>
                  <a:lnTo>
                    <a:pt x="0" y="148"/>
                  </a:lnTo>
                  <a:lnTo>
                    <a:pt x="1" y="150"/>
                  </a:lnTo>
                  <a:lnTo>
                    <a:pt x="3" y="152"/>
                  </a:lnTo>
                  <a:lnTo>
                    <a:pt x="6" y="152"/>
                  </a:lnTo>
                  <a:lnTo>
                    <a:pt x="6" y="152"/>
                  </a:lnTo>
                  <a:lnTo>
                    <a:pt x="10" y="150"/>
                  </a:lnTo>
                  <a:lnTo>
                    <a:pt x="14" y="148"/>
                  </a:lnTo>
                  <a:lnTo>
                    <a:pt x="23" y="140"/>
                  </a:lnTo>
                  <a:lnTo>
                    <a:pt x="23" y="140"/>
                  </a:lnTo>
                  <a:lnTo>
                    <a:pt x="24" y="138"/>
                  </a:lnTo>
                  <a:lnTo>
                    <a:pt x="24" y="136"/>
                  </a:lnTo>
                  <a:lnTo>
                    <a:pt x="23" y="134"/>
                  </a:lnTo>
                  <a:lnTo>
                    <a:pt x="20" y="133"/>
                  </a:lnTo>
                  <a:lnTo>
                    <a:pt x="20" y="133"/>
                  </a:lnTo>
                  <a:lnTo>
                    <a:pt x="28" y="126"/>
                  </a:lnTo>
                  <a:lnTo>
                    <a:pt x="28" y="126"/>
                  </a:lnTo>
                  <a:lnTo>
                    <a:pt x="56" y="87"/>
                  </a:lnTo>
                  <a:lnTo>
                    <a:pt x="56" y="87"/>
                  </a:lnTo>
                  <a:lnTo>
                    <a:pt x="71" y="66"/>
                  </a:lnTo>
                  <a:lnTo>
                    <a:pt x="87" y="46"/>
                  </a:lnTo>
                  <a:lnTo>
                    <a:pt x="104" y="27"/>
                  </a:lnTo>
                  <a:lnTo>
                    <a:pt x="122" y="8"/>
                  </a:lnTo>
                  <a:lnTo>
                    <a:pt x="122" y="8"/>
                  </a:lnTo>
                  <a:lnTo>
                    <a:pt x="123" y="6"/>
                  </a:lnTo>
                  <a:lnTo>
                    <a:pt x="123" y="4"/>
                  </a:lnTo>
                  <a:lnTo>
                    <a:pt x="123" y="3"/>
                  </a:lnTo>
                  <a:lnTo>
                    <a:pt x="122" y="1"/>
                  </a:lnTo>
                  <a:lnTo>
                    <a:pt x="120" y="0"/>
                  </a:lnTo>
                  <a:lnTo>
                    <a:pt x="119" y="0"/>
                  </a:lnTo>
                  <a:lnTo>
                    <a:pt x="117" y="0"/>
                  </a:lnTo>
                  <a:lnTo>
                    <a:pt x="114" y="1"/>
                  </a:lnTo>
                  <a:lnTo>
                    <a:pt x="114"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4" name="chenying0907 456"/>
            <p:cNvSpPr/>
            <p:nvPr/>
          </p:nvSpPr>
          <p:spPr bwMode="auto">
            <a:xfrm>
              <a:off x="6819901" y="3259138"/>
              <a:ext cx="52388" cy="74613"/>
            </a:xfrm>
            <a:custGeom>
              <a:avLst/>
              <a:gdLst/>
              <a:ahLst/>
              <a:cxnLst>
                <a:cxn ang="0">
                  <a:pos x="91" y="1"/>
                </a:cxn>
                <a:cxn ang="0">
                  <a:pos x="91" y="1"/>
                </a:cxn>
                <a:cxn ang="0">
                  <a:pos x="69" y="32"/>
                </a:cxn>
                <a:cxn ang="0">
                  <a:pos x="47" y="65"/>
                </a:cxn>
                <a:cxn ang="0">
                  <a:pos x="47" y="65"/>
                </a:cxn>
                <a:cxn ang="0">
                  <a:pos x="35" y="83"/>
                </a:cxn>
                <a:cxn ang="0">
                  <a:pos x="23" y="100"/>
                </a:cxn>
                <a:cxn ang="0">
                  <a:pos x="12" y="117"/>
                </a:cxn>
                <a:cxn ang="0">
                  <a:pos x="0" y="136"/>
                </a:cxn>
                <a:cxn ang="0">
                  <a:pos x="0" y="136"/>
                </a:cxn>
                <a:cxn ang="0">
                  <a:pos x="0" y="137"/>
                </a:cxn>
                <a:cxn ang="0">
                  <a:pos x="0" y="139"/>
                </a:cxn>
                <a:cxn ang="0">
                  <a:pos x="2" y="142"/>
                </a:cxn>
                <a:cxn ang="0">
                  <a:pos x="5" y="143"/>
                </a:cxn>
                <a:cxn ang="0">
                  <a:pos x="7" y="142"/>
                </a:cxn>
                <a:cxn ang="0">
                  <a:pos x="9" y="141"/>
                </a:cxn>
                <a:cxn ang="0">
                  <a:pos x="9" y="141"/>
                </a:cxn>
                <a:cxn ang="0">
                  <a:pos x="15" y="138"/>
                </a:cxn>
                <a:cxn ang="0">
                  <a:pos x="15" y="138"/>
                </a:cxn>
                <a:cxn ang="0">
                  <a:pos x="16" y="138"/>
                </a:cxn>
                <a:cxn ang="0">
                  <a:pos x="18" y="137"/>
                </a:cxn>
                <a:cxn ang="0">
                  <a:pos x="19" y="134"/>
                </a:cxn>
                <a:cxn ang="0">
                  <a:pos x="18" y="131"/>
                </a:cxn>
                <a:cxn ang="0">
                  <a:pos x="17" y="130"/>
                </a:cxn>
                <a:cxn ang="0">
                  <a:pos x="16" y="128"/>
                </a:cxn>
                <a:cxn ang="0">
                  <a:pos x="16" y="128"/>
                </a:cxn>
                <a:cxn ang="0">
                  <a:pos x="24" y="115"/>
                </a:cxn>
                <a:cxn ang="0">
                  <a:pos x="33" y="103"/>
                </a:cxn>
                <a:cxn ang="0">
                  <a:pos x="43" y="90"/>
                </a:cxn>
                <a:cxn ang="0">
                  <a:pos x="51" y="77"/>
                </a:cxn>
                <a:cxn ang="0">
                  <a:pos x="51" y="77"/>
                </a:cxn>
                <a:cxn ang="0">
                  <a:pos x="62" y="59"/>
                </a:cxn>
                <a:cxn ang="0">
                  <a:pos x="74" y="42"/>
                </a:cxn>
                <a:cxn ang="0">
                  <a:pos x="98" y="9"/>
                </a:cxn>
                <a:cxn ang="0">
                  <a:pos x="98" y="9"/>
                </a:cxn>
                <a:cxn ang="0">
                  <a:pos x="99" y="7"/>
                </a:cxn>
                <a:cxn ang="0">
                  <a:pos x="99" y="5"/>
                </a:cxn>
                <a:cxn ang="0">
                  <a:pos x="97" y="1"/>
                </a:cxn>
                <a:cxn ang="0">
                  <a:pos x="96" y="0"/>
                </a:cxn>
                <a:cxn ang="0">
                  <a:pos x="94" y="0"/>
                </a:cxn>
                <a:cxn ang="0">
                  <a:pos x="93" y="0"/>
                </a:cxn>
                <a:cxn ang="0">
                  <a:pos x="91" y="1"/>
                </a:cxn>
                <a:cxn ang="0">
                  <a:pos x="91" y="1"/>
                </a:cxn>
              </a:cxnLst>
              <a:rect l="0" t="0" r="r" b="b"/>
              <a:pathLst>
                <a:path w="99" h="143">
                  <a:moveTo>
                    <a:pt x="91" y="1"/>
                  </a:moveTo>
                  <a:lnTo>
                    <a:pt x="91" y="1"/>
                  </a:lnTo>
                  <a:lnTo>
                    <a:pt x="69" y="32"/>
                  </a:lnTo>
                  <a:lnTo>
                    <a:pt x="47" y="65"/>
                  </a:lnTo>
                  <a:lnTo>
                    <a:pt x="47" y="65"/>
                  </a:lnTo>
                  <a:lnTo>
                    <a:pt x="35" y="83"/>
                  </a:lnTo>
                  <a:lnTo>
                    <a:pt x="23" y="100"/>
                  </a:lnTo>
                  <a:lnTo>
                    <a:pt x="12" y="117"/>
                  </a:lnTo>
                  <a:lnTo>
                    <a:pt x="0" y="136"/>
                  </a:lnTo>
                  <a:lnTo>
                    <a:pt x="0" y="136"/>
                  </a:lnTo>
                  <a:lnTo>
                    <a:pt x="0" y="137"/>
                  </a:lnTo>
                  <a:lnTo>
                    <a:pt x="0" y="139"/>
                  </a:lnTo>
                  <a:lnTo>
                    <a:pt x="2" y="142"/>
                  </a:lnTo>
                  <a:lnTo>
                    <a:pt x="5" y="143"/>
                  </a:lnTo>
                  <a:lnTo>
                    <a:pt x="7" y="142"/>
                  </a:lnTo>
                  <a:lnTo>
                    <a:pt x="9" y="141"/>
                  </a:lnTo>
                  <a:lnTo>
                    <a:pt x="9" y="141"/>
                  </a:lnTo>
                  <a:lnTo>
                    <a:pt x="15" y="138"/>
                  </a:lnTo>
                  <a:lnTo>
                    <a:pt x="15" y="138"/>
                  </a:lnTo>
                  <a:lnTo>
                    <a:pt x="16" y="138"/>
                  </a:lnTo>
                  <a:lnTo>
                    <a:pt x="18" y="137"/>
                  </a:lnTo>
                  <a:lnTo>
                    <a:pt x="19" y="134"/>
                  </a:lnTo>
                  <a:lnTo>
                    <a:pt x="18" y="131"/>
                  </a:lnTo>
                  <a:lnTo>
                    <a:pt x="17" y="130"/>
                  </a:lnTo>
                  <a:lnTo>
                    <a:pt x="16" y="128"/>
                  </a:lnTo>
                  <a:lnTo>
                    <a:pt x="16" y="128"/>
                  </a:lnTo>
                  <a:lnTo>
                    <a:pt x="24" y="115"/>
                  </a:lnTo>
                  <a:lnTo>
                    <a:pt x="33" y="103"/>
                  </a:lnTo>
                  <a:lnTo>
                    <a:pt x="43" y="90"/>
                  </a:lnTo>
                  <a:lnTo>
                    <a:pt x="51" y="77"/>
                  </a:lnTo>
                  <a:lnTo>
                    <a:pt x="51" y="77"/>
                  </a:lnTo>
                  <a:lnTo>
                    <a:pt x="62" y="59"/>
                  </a:lnTo>
                  <a:lnTo>
                    <a:pt x="74" y="42"/>
                  </a:lnTo>
                  <a:lnTo>
                    <a:pt x="98" y="9"/>
                  </a:lnTo>
                  <a:lnTo>
                    <a:pt x="98" y="9"/>
                  </a:lnTo>
                  <a:lnTo>
                    <a:pt x="99" y="7"/>
                  </a:lnTo>
                  <a:lnTo>
                    <a:pt x="99" y="5"/>
                  </a:lnTo>
                  <a:lnTo>
                    <a:pt x="97" y="1"/>
                  </a:lnTo>
                  <a:lnTo>
                    <a:pt x="96" y="0"/>
                  </a:lnTo>
                  <a:lnTo>
                    <a:pt x="94" y="0"/>
                  </a:lnTo>
                  <a:lnTo>
                    <a:pt x="93" y="0"/>
                  </a:lnTo>
                  <a:lnTo>
                    <a:pt x="91" y="1"/>
                  </a:lnTo>
                  <a:lnTo>
                    <a:pt x="9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5" name="chenying0907 457"/>
            <p:cNvSpPr/>
            <p:nvPr/>
          </p:nvSpPr>
          <p:spPr bwMode="auto">
            <a:xfrm>
              <a:off x="6827838" y="3284538"/>
              <a:ext cx="57150" cy="84138"/>
            </a:xfrm>
            <a:custGeom>
              <a:avLst/>
              <a:gdLst/>
              <a:ahLst/>
              <a:cxnLst>
                <a:cxn ang="0">
                  <a:pos x="100" y="2"/>
                </a:cxn>
                <a:cxn ang="0">
                  <a:pos x="100" y="2"/>
                </a:cxn>
                <a:cxn ang="0">
                  <a:pos x="88" y="22"/>
                </a:cxn>
                <a:cxn ang="0">
                  <a:pos x="74" y="40"/>
                </a:cxn>
                <a:cxn ang="0">
                  <a:pos x="48" y="77"/>
                </a:cxn>
                <a:cxn ang="0">
                  <a:pos x="23" y="115"/>
                </a:cxn>
                <a:cxn ang="0">
                  <a:pos x="11" y="134"/>
                </a:cxn>
                <a:cxn ang="0">
                  <a:pos x="0" y="154"/>
                </a:cxn>
                <a:cxn ang="0">
                  <a:pos x="0" y="154"/>
                </a:cxn>
                <a:cxn ang="0">
                  <a:pos x="0" y="156"/>
                </a:cxn>
                <a:cxn ang="0">
                  <a:pos x="0" y="157"/>
                </a:cxn>
                <a:cxn ang="0">
                  <a:pos x="2" y="160"/>
                </a:cxn>
                <a:cxn ang="0">
                  <a:pos x="4" y="161"/>
                </a:cxn>
                <a:cxn ang="0">
                  <a:pos x="6" y="161"/>
                </a:cxn>
                <a:cxn ang="0">
                  <a:pos x="7" y="159"/>
                </a:cxn>
                <a:cxn ang="0">
                  <a:pos x="12" y="155"/>
                </a:cxn>
                <a:cxn ang="0">
                  <a:pos x="12" y="155"/>
                </a:cxn>
                <a:cxn ang="0">
                  <a:pos x="13" y="152"/>
                </a:cxn>
                <a:cxn ang="0">
                  <a:pos x="13" y="150"/>
                </a:cxn>
                <a:cxn ang="0">
                  <a:pos x="13" y="150"/>
                </a:cxn>
                <a:cxn ang="0">
                  <a:pos x="24" y="131"/>
                </a:cxn>
                <a:cxn ang="0">
                  <a:pos x="35" y="113"/>
                </a:cxn>
                <a:cxn ang="0">
                  <a:pos x="60" y="77"/>
                </a:cxn>
                <a:cxn ang="0">
                  <a:pos x="84" y="42"/>
                </a:cxn>
                <a:cxn ang="0">
                  <a:pos x="96" y="25"/>
                </a:cxn>
                <a:cxn ang="0">
                  <a:pos x="108" y="7"/>
                </a:cxn>
                <a:cxn ang="0">
                  <a:pos x="108" y="7"/>
                </a:cxn>
                <a:cxn ang="0">
                  <a:pos x="108" y="5"/>
                </a:cxn>
                <a:cxn ang="0">
                  <a:pos x="108" y="3"/>
                </a:cxn>
                <a:cxn ang="0">
                  <a:pos x="107" y="2"/>
                </a:cxn>
                <a:cxn ang="0">
                  <a:pos x="106" y="1"/>
                </a:cxn>
                <a:cxn ang="0">
                  <a:pos x="104" y="0"/>
                </a:cxn>
                <a:cxn ang="0">
                  <a:pos x="103" y="0"/>
                </a:cxn>
                <a:cxn ang="0">
                  <a:pos x="101" y="1"/>
                </a:cxn>
                <a:cxn ang="0">
                  <a:pos x="100" y="2"/>
                </a:cxn>
                <a:cxn ang="0">
                  <a:pos x="100" y="2"/>
                </a:cxn>
              </a:cxnLst>
              <a:rect l="0" t="0" r="r" b="b"/>
              <a:pathLst>
                <a:path w="108" h="161">
                  <a:moveTo>
                    <a:pt x="100" y="2"/>
                  </a:moveTo>
                  <a:lnTo>
                    <a:pt x="100" y="2"/>
                  </a:lnTo>
                  <a:lnTo>
                    <a:pt x="88" y="22"/>
                  </a:lnTo>
                  <a:lnTo>
                    <a:pt x="74" y="40"/>
                  </a:lnTo>
                  <a:lnTo>
                    <a:pt x="48" y="77"/>
                  </a:lnTo>
                  <a:lnTo>
                    <a:pt x="23" y="115"/>
                  </a:lnTo>
                  <a:lnTo>
                    <a:pt x="11" y="134"/>
                  </a:lnTo>
                  <a:lnTo>
                    <a:pt x="0" y="154"/>
                  </a:lnTo>
                  <a:lnTo>
                    <a:pt x="0" y="154"/>
                  </a:lnTo>
                  <a:lnTo>
                    <a:pt x="0" y="156"/>
                  </a:lnTo>
                  <a:lnTo>
                    <a:pt x="0" y="157"/>
                  </a:lnTo>
                  <a:lnTo>
                    <a:pt x="2" y="160"/>
                  </a:lnTo>
                  <a:lnTo>
                    <a:pt x="4" y="161"/>
                  </a:lnTo>
                  <a:lnTo>
                    <a:pt x="6" y="161"/>
                  </a:lnTo>
                  <a:lnTo>
                    <a:pt x="7" y="159"/>
                  </a:lnTo>
                  <a:lnTo>
                    <a:pt x="12" y="155"/>
                  </a:lnTo>
                  <a:lnTo>
                    <a:pt x="12" y="155"/>
                  </a:lnTo>
                  <a:lnTo>
                    <a:pt x="13" y="152"/>
                  </a:lnTo>
                  <a:lnTo>
                    <a:pt x="13" y="150"/>
                  </a:lnTo>
                  <a:lnTo>
                    <a:pt x="13" y="150"/>
                  </a:lnTo>
                  <a:lnTo>
                    <a:pt x="24" y="131"/>
                  </a:lnTo>
                  <a:lnTo>
                    <a:pt x="35" y="113"/>
                  </a:lnTo>
                  <a:lnTo>
                    <a:pt x="60" y="77"/>
                  </a:lnTo>
                  <a:lnTo>
                    <a:pt x="84" y="42"/>
                  </a:lnTo>
                  <a:lnTo>
                    <a:pt x="96" y="25"/>
                  </a:lnTo>
                  <a:lnTo>
                    <a:pt x="108" y="7"/>
                  </a:lnTo>
                  <a:lnTo>
                    <a:pt x="108" y="7"/>
                  </a:lnTo>
                  <a:lnTo>
                    <a:pt x="108" y="5"/>
                  </a:lnTo>
                  <a:lnTo>
                    <a:pt x="108" y="3"/>
                  </a:lnTo>
                  <a:lnTo>
                    <a:pt x="107" y="2"/>
                  </a:lnTo>
                  <a:lnTo>
                    <a:pt x="106" y="1"/>
                  </a:lnTo>
                  <a:lnTo>
                    <a:pt x="104" y="0"/>
                  </a:lnTo>
                  <a:lnTo>
                    <a:pt x="103" y="0"/>
                  </a:lnTo>
                  <a:lnTo>
                    <a:pt x="101" y="1"/>
                  </a:lnTo>
                  <a:lnTo>
                    <a:pt x="100" y="2"/>
                  </a:lnTo>
                  <a:lnTo>
                    <a:pt x="10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6" name="chenying0907 458"/>
            <p:cNvSpPr/>
            <p:nvPr/>
          </p:nvSpPr>
          <p:spPr bwMode="auto">
            <a:xfrm>
              <a:off x="6840538" y="3311525"/>
              <a:ext cx="63500" cy="87313"/>
            </a:xfrm>
            <a:custGeom>
              <a:avLst/>
              <a:gdLst/>
              <a:ahLst/>
              <a:cxnLst>
                <a:cxn ang="0">
                  <a:pos x="114" y="2"/>
                </a:cxn>
                <a:cxn ang="0">
                  <a:pos x="114" y="2"/>
                </a:cxn>
                <a:cxn ang="0">
                  <a:pos x="98" y="19"/>
                </a:cxn>
                <a:cxn ang="0">
                  <a:pos x="82" y="38"/>
                </a:cxn>
                <a:cxn ang="0">
                  <a:pos x="69" y="57"/>
                </a:cxn>
                <a:cxn ang="0">
                  <a:pos x="55" y="78"/>
                </a:cxn>
                <a:cxn ang="0">
                  <a:pos x="28" y="118"/>
                </a:cxn>
                <a:cxn ang="0">
                  <a:pos x="15" y="138"/>
                </a:cxn>
                <a:cxn ang="0">
                  <a:pos x="1" y="158"/>
                </a:cxn>
                <a:cxn ang="0">
                  <a:pos x="1" y="158"/>
                </a:cxn>
                <a:cxn ang="0">
                  <a:pos x="0" y="160"/>
                </a:cxn>
                <a:cxn ang="0">
                  <a:pos x="0" y="162"/>
                </a:cxn>
                <a:cxn ang="0">
                  <a:pos x="1" y="165"/>
                </a:cxn>
                <a:cxn ang="0">
                  <a:pos x="3" y="166"/>
                </a:cxn>
                <a:cxn ang="0">
                  <a:pos x="4" y="166"/>
                </a:cxn>
                <a:cxn ang="0">
                  <a:pos x="6" y="166"/>
                </a:cxn>
                <a:cxn ang="0">
                  <a:pos x="7" y="165"/>
                </a:cxn>
                <a:cxn ang="0">
                  <a:pos x="7" y="165"/>
                </a:cxn>
                <a:cxn ang="0">
                  <a:pos x="21" y="145"/>
                </a:cxn>
                <a:cxn ang="0">
                  <a:pos x="36" y="125"/>
                </a:cxn>
                <a:cxn ang="0">
                  <a:pos x="62" y="84"/>
                </a:cxn>
                <a:cxn ang="0">
                  <a:pos x="75" y="65"/>
                </a:cxn>
                <a:cxn ang="0">
                  <a:pos x="89" y="45"/>
                </a:cxn>
                <a:cxn ang="0">
                  <a:pos x="105" y="25"/>
                </a:cxn>
                <a:cxn ang="0">
                  <a:pos x="121" y="8"/>
                </a:cxn>
                <a:cxn ang="0">
                  <a:pos x="121" y="8"/>
                </a:cxn>
                <a:cxn ang="0">
                  <a:pos x="122" y="6"/>
                </a:cxn>
                <a:cxn ang="0">
                  <a:pos x="122" y="5"/>
                </a:cxn>
                <a:cxn ang="0">
                  <a:pos x="121" y="3"/>
                </a:cxn>
                <a:cxn ang="0">
                  <a:pos x="120" y="2"/>
                </a:cxn>
                <a:cxn ang="0">
                  <a:pos x="119" y="1"/>
                </a:cxn>
                <a:cxn ang="0">
                  <a:pos x="117" y="0"/>
                </a:cxn>
                <a:cxn ang="0">
                  <a:pos x="116" y="0"/>
                </a:cxn>
                <a:cxn ang="0">
                  <a:pos x="114" y="2"/>
                </a:cxn>
                <a:cxn ang="0">
                  <a:pos x="114" y="2"/>
                </a:cxn>
              </a:cxnLst>
              <a:rect l="0" t="0" r="r" b="b"/>
              <a:pathLst>
                <a:path w="122" h="166">
                  <a:moveTo>
                    <a:pt x="114" y="2"/>
                  </a:moveTo>
                  <a:lnTo>
                    <a:pt x="114" y="2"/>
                  </a:lnTo>
                  <a:lnTo>
                    <a:pt x="98" y="19"/>
                  </a:lnTo>
                  <a:lnTo>
                    <a:pt x="82" y="38"/>
                  </a:lnTo>
                  <a:lnTo>
                    <a:pt x="69" y="57"/>
                  </a:lnTo>
                  <a:lnTo>
                    <a:pt x="55" y="78"/>
                  </a:lnTo>
                  <a:lnTo>
                    <a:pt x="28" y="118"/>
                  </a:lnTo>
                  <a:lnTo>
                    <a:pt x="15" y="138"/>
                  </a:lnTo>
                  <a:lnTo>
                    <a:pt x="1" y="158"/>
                  </a:lnTo>
                  <a:lnTo>
                    <a:pt x="1" y="158"/>
                  </a:lnTo>
                  <a:lnTo>
                    <a:pt x="0" y="160"/>
                  </a:lnTo>
                  <a:lnTo>
                    <a:pt x="0" y="162"/>
                  </a:lnTo>
                  <a:lnTo>
                    <a:pt x="1" y="165"/>
                  </a:lnTo>
                  <a:lnTo>
                    <a:pt x="3" y="166"/>
                  </a:lnTo>
                  <a:lnTo>
                    <a:pt x="4" y="166"/>
                  </a:lnTo>
                  <a:lnTo>
                    <a:pt x="6" y="166"/>
                  </a:lnTo>
                  <a:lnTo>
                    <a:pt x="7" y="165"/>
                  </a:lnTo>
                  <a:lnTo>
                    <a:pt x="7" y="165"/>
                  </a:lnTo>
                  <a:lnTo>
                    <a:pt x="21" y="145"/>
                  </a:lnTo>
                  <a:lnTo>
                    <a:pt x="36" y="125"/>
                  </a:lnTo>
                  <a:lnTo>
                    <a:pt x="62" y="84"/>
                  </a:lnTo>
                  <a:lnTo>
                    <a:pt x="75" y="65"/>
                  </a:lnTo>
                  <a:lnTo>
                    <a:pt x="89" y="45"/>
                  </a:lnTo>
                  <a:lnTo>
                    <a:pt x="105" y="25"/>
                  </a:lnTo>
                  <a:lnTo>
                    <a:pt x="121" y="8"/>
                  </a:lnTo>
                  <a:lnTo>
                    <a:pt x="121" y="8"/>
                  </a:lnTo>
                  <a:lnTo>
                    <a:pt x="122" y="6"/>
                  </a:lnTo>
                  <a:lnTo>
                    <a:pt x="122" y="5"/>
                  </a:lnTo>
                  <a:lnTo>
                    <a:pt x="121" y="3"/>
                  </a:lnTo>
                  <a:lnTo>
                    <a:pt x="120" y="2"/>
                  </a:lnTo>
                  <a:lnTo>
                    <a:pt x="119" y="1"/>
                  </a:lnTo>
                  <a:lnTo>
                    <a:pt x="117" y="0"/>
                  </a:lnTo>
                  <a:lnTo>
                    <a:pt x="116" y="0"/>
                  </a:lnTo>
                  <a:lnTo>
                    <a:pt x="114" y="2"/>
                  </a:lnTo>
                  <a:lnTo>
                    <a:pt x="114"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7" name="chenying0907 459"/>
            <p:cNvSpPr/>
            <p:nvPr/>
          </p:nvSpPr>
          <p:spPr bwMode="auto">
            <a:xfrm>
              <a:off x="6840538" y="3338513"/>
              <a:ext cx="74613" cy="115888"/>
            </a:xfrm>
            <a:custGeom>
              <a:avLst/>
              <a:gdLst/>
              <a:ahLst/>
              <a:cxnLst>
                <a:cxn ang="0">
                  <a:pos x="133" y="2"/>
                </a:cxn>
                <a:cxn ang="0">
                  <a:pos x="133" y="2"/>
                </a:cxn>
                <a:cxn ang="0">
                  <a:pos x="113" y="31"/>
                </a:cxn>
                <a:cxn ang="0">
                  <a:pos x="95" y="61"/>
                </a:cxn>
                <a:cxn ang="0">
                  <a:pos x="76" y="90"/>
                </a:cxn>
                <a:cxn ang="0">
                  <a:pos x="57" y="119"/>
                </a:cxn>
                <a:cxn ang="0">
                  <a:pos x="57" y="119"/>
                </a:cxn>
                <a:cxn ang="0">
                  <a:pos x="41" y="142"/>
                </a:cxn>
                <a:cxn ang="0">
                  <a:pos x="24" y="163"/>
                </a:cxn>
                <a:cxn ang="0">
                  <a:pos x="16" y="175"/>
                </a:cxn>
                <a:cxn ang="0">
                  <a:pos x="10" y="186"/>
                </a:cxn>
                <a:cxn ang="0">
                  <a:pos x="4" y="199"/>
                </a:cxn>
                <a:cxn ang="0">
                  <a:pos x="0" y="212"/>
                </a:cxn>
                <a:cxn ang="0">
                  <a:pos x="0" y="212"/>
                </a:cxn>
                <a:cxn ang="0">
                  <a:pos x="0" y="214"/>
                </a:cxn>
                <a:cxn ang="0">
                  <a:pos x="0" y="216"/>
                </a:cxn>
                <a:cxn ang="0">
                  <a:pos x="1" y="217"/>
                </a:cxn>
                <a:cxn ang="0">
                  <a:pos x="3" y="218"/>
                </a:cxn>
                <a:cxn ang="0">
                  <a:pos x="5" y="218"/>
                </a:cxn>
                <a:cxn ang="0">
                  <a:pos x="6" y="217"/>
                </a:cxn>
                <a:cxn ang="0">
                  <a:pos x="8" y="216"/>
                </a:cxn>
                <a:cxn ang="0">
                  <a:pos x="9" y="215"/>
                </a:cxn>
                <a:cxn ang="0">
                  <a:pos x="9" y="215"/>
                </a:cxn>
                <a:cxn ang="0">
                  <a:pos x="13" y="201"/>
                </a:cxn>
                <a:cxn ang="0">
                  <a:pos x="19" y="188"/>
                </a:cxn>
                <a:cxn ang="0">
                  <a:pos x="26" y="176"/>
                </a:cxn>
                <a:cxn ang="0">
                  <a:pos x="35" y="164"/>
                </a:cxn>
                <a:cxn ang="0">
                  <a:pos x="52" y="142"/>
                </a:cxn>
                <a:cxn ang="0">
                  <a:pos x="69" y="119"/>
                </a:cxn>
                <a:cxn ang="0">
                  <a:pos x="69" y="119"/>
                </a:cxn>
                <a:cxn ang="0">
                  <a:pos x="87" y="91"/>
                </a:cxn>
                <a:cxn ang="0">
                  <a:pos x="105" y="63"/>
                </a:cxn>
                <a:cxn ang="0">
                  <a:pos x="122" y="35"/>
                </a:cxn>
                <a:cxn ang="0">
                  <a:pos x="141" y="7"/>
                </a:cxn>
                <a:cxn ang="0">
                  <a:pos x="141" y="7"/>
                </a:cxn>
                <a:cxn ang="0">
                  <a:pos x="141" y="5"/>
                </a:cxn>
                <a:cxn ang="0">
                  <a:pos x="141" y="3"/>
                </a:cxn>
                <a:cxn ang="0">
                  <a:pos x="140" y="2"/>
                </a:cxn>
                <a:cxn ang="0">
                  <a:pos x="139" y="1"/>
                </a:cxn>
                <a:cxn ang="0">
                  <a:pos x="138" y="0"/>
                </a:cxn>
                <a:cxn ang="0">
                  <a:pos x="136" y="0"/>
                </a:cxn>
                <a:cxn ang="0">
                  <a:pos x="134" y="1"/>
                </a:cxn>
                <a:cxn ang="0">
                  <a:pos x="133" y="2"/>
                </a:cxn>
                <a:cxn ang="0">
                  <a:pos x="133" y="2"/>
                </a:cxn>
              </a:cxnLst>
              <a:rect l="0" t="0" r="r" b="b"/>
              <a:pathLst>
                <a:path w="141" h="218">
                  <a:moveTo>
                    <a:pt x="133" y="2"/>
                  </a:moveTo>
                  <a:lnTo>
                    <a:pt x="133" y="2"/>
                  </a:lnTo>
                  <a:lnTo>
                    <a:pt x="113" y="31"/>
                  </a:lnTo>
                  <a:lnTo>
                    <a:pt x="95" y="61"/>
                  </a:lnTo>
                  <a:lnTo>
                    <a:pt x="76" y="90"/>
                  </a:lnTo>
                  <a:lnTo>
                    <a:pt x="57" y="119"/>
                  </a:lnTo>
                  <a:lnTo>
                    <a:pt x="57" y="119"/>
                  </a:lnTo>
                  <a:lnTo>
                    <a:pt x="41" y="142"/>
                  </a:lnTo>
                  <a:lnTo>
                    <a:pt x="24" y="163"/>
                  </a:lnTo>
                  <a:lnTo>
                    <a:pt x="16" y="175"/>
                  </a:lnTo>
                  <a:lnTo>
                    <a:pt x="10" y="186"/>
                  </a:lnTo>
                  <a:lnTo>
                    <a:pt x="4" y="199"/>
                  </a:lnTo>
                  <a:lnTo>
                    <a:pt x="0" y="212"/>
                  </a:lnTo>
                  <a:lnTo>
                    <a:pt x="0" y="212"/>
                  </a:lnTo>
                  <a:lnTo>
                    <a:pt x="0" y="214"/>
                  </a:lnTo>
                  <a:lnTo>
                    <a:pt x="0" y="216"/>
                  </a:lnTo>
                  <a:lnTo>
                    <a:pt x="1" y="217"/>
                  </a:lnTo>
                  <a:lnTo>
                    <a:pt x="3" y="218"/>
                  </a:lnTo>
                  <a:lnTo>
                    <a:pt x="5" y="218"/>
                  </a:lnTo>
                  <a:lnTo>
                    <a:pt x="6" y="217"/>
                  </a:lnTo>
                  <a:lnTo>
                    <a:pt x="8" y="216"/>
                  </a:lnTo>
                  <a:lnTo>
                    <a:pt x="9" y="215"/>
                  </a:lnTo>
                  <a:lnTo>
                    <a:pt x="9" y="215"/>
                  </a:lnTo>
                  <a:lnTo>
                    <a:pt x="13" y="201"/>
                  </a:lnTo>
                  <a:lnTo>
                    <a:pt x="19" y="188"/>
                  </a:lnTo>
                  <a:lnTo>
                    <a:pt x="26" y="176"/>
                  </a:lnTo>
                  <a:lnTo>
                    <a:pt x="35" y="164"/>
                  </a:lnTo>
                  <a:lnTo>
                    <a:pt x="52" y="142"/>
                  </a:lnTo>
                  <a:lnTo>
                    <a:pt x="69" y="119"/>
                  </a:lnTo>
                  <a:lnTo>
                    <a:pt x="69" y="119"/>
                  </a:lnTo>
                  <a:lnTo>
                    <a:pt x="87" y="91"/>
                  </a:lnTo>
                  <a:lnTo>
                    <a:pt x="105" y="63"/>
                  </a:lnTo>
                  <a:lnTo>
                    <a:pt x="122" y="35"/>
                  </a:lnTo>
                  <a:lnTo>
                    <a:pt x="141" y="7"/>
                  </a:lnTo>
                  <a:lnTo>
                    <a:pt x="141" y="7"/>
                  </a:lnTo>
                  <a:lnTo>
                    <a:pt x="141" y="5"/>
                  </a:lnTo>
                  <a:lnTo>
                    <a:pt x="141" y="3"/>
                  </a:lnTo>
                  <a:lnTo>
                    <a:pt x="140" y="2"/>
                  </a:lnTo>
                  <a:lnTo>
                    <a:pt x="139" y="1"/>
                  </a:lnTo>
                  <a:lnTo>
                    <a:pt x="138" y="0"/>
                  </a:lnTo>
                  <a:lnTo>
                    <a:pt x="136" y="0"/>
                  </a:lnTo>
                  <a:lnTo>
                    <a:pt x="134" y="1"/>
                  </a:lnTo>
                  <a:lnTo>
                    <a:pt x="133" y="2"/>
                  </a:lnTo>
                  <a:lnTo>
                    <a:pt x="133"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8" name="chenying0907 460"/>
            <p:cNvSpPr/>
            <p:nvPr/>
          </p:nvSpPr>
          <p:spPr bwMode="auto">
            <a:xfrm>
              <a:off x="6821488" y="3373438"/>
              <a:ext cx="95250" cy="125413"/>
            </a:xfrm>
            <a:custGeom>
              <a:avLst/>
              <a:gdLst/>
              <a:ahLst/>
              <a:cxnLst>
                <a:cxn ang="0">
                  <a:pos x="172" y="2"/>
                </a:cxn>
                <a:cxn ang="0">
                  <a:pos x="172" y="2"/>
                </a:cxn>
                <a:cxn ang="0">
                  <a:pos x="169" y="10"/>
                </a:cxn>
                <a:cxn ang="0">
                  <a:pos x="164" y="17"/>
                </a:cxn>
                <a:cxn ang="0">
                  <a:pos x="151" y="30"/>
                </a:cxn>
                <a:cxn ang="0">
                  <a:pos x="139" y="44"/>
                </a:cxn>
                <a:cxn ang="0">
                  <a:pos x="128" y="56"/>
                </a:cxn>
                <a:cxn ang="0">
                  <a:pos x="128" y="56"/>
                </a:cxn>
                <a:cxn ang="0">
                  <a:pos x="117" y="71"/>
                </a:cxn>
                <a:cxn ang="0">
                  <a:pos x="107" y="85"/>
                </a:cxn>
                <a:cxn ang="0">
                  <a:pos x="87" y="114"/>
                </a:cxn>
                <a:cxn ang="0">
                  <a:pos x="87" y="114"/>
                </a:cxn>
                <a:cxn ang="0">
                  <a:pos x="66" y="143"/>
                </a:cxn>
                <a:cxn ang="0">
                  <a:pos x="44" y="172"/>
                </a:cxn>
                <a:cxn ang="0">
                  <a:pos x="22" y="201"/>
                </a:cxn>
                <a:cxn ang="0">
                  <a:pos x="12" y="215"/>
                </a:cxn>
                <a:cxn ang="0">
                  <a:pos x="1" y="231"/>
                </a:cxn>
                <a:cxn ang="0">
                  <a:pos x="1" y="231"/>
                </a:cxn>
                <a:cxn ang="0">
                  <a:pos x="0" y="232"/>
                </a:cxn>
                <a:cxn ang="0">
                  <a:pos x="1" y="234"/>
                </a:cxn>
                <a:cxn ang="0">
                  <a:pos x="1" y="236"/>
                </a:cxn>
                <a:cxn ang="0">
                  <a:pos x="4" y="237"/>
                </a:cxn>
                <a:cxn ang="0">
                  <a:pos x="5" y="237"/>
                </a:cxn>
                <a:cxn ang="0">
                  <a:pos x="7" y="237"/>
                </a:cxn>
                <a:cxn ang="0">
                  <a:pos x="9" y="237"/>
                </a:cxn>
                <a:cxn ang="0">
                  <a:pos x="10" y="235"/>
                </a:cxn>
                <a:cxn ang="0">
                  <a:pos x="10" y="235"/>
                </a:cxn>
                <a:cxn ang="0">
                  <a:pos x="19" y="219"/>
                </a:cxn>
                <a:cxn ang="0">
                  <a:pos x="29" y="205"/>
                </a:cxn>
                <a:cxn ang="0">
                  <a:pos x="51" y="176"/>
                </a:cxn>
                <a:cxn ang="0">
                  <a:pos x="74" y="147"/>
                </a:cxn>
                <a:cxn ang="0">
                  <a:pos x="95" y="118"/>
                </a:cxn>
                <a:cxn ang="0">
                  <a:pos x="95" y="118"/>
                </a:cxn>
                <a:cxn ang="0">
                  <a:pos x="120" y="83"/>
                </a:cxn>
                <a:cxn ang="0">
                  <a:pos x="133" y="65"/>
                </a:cxn>
                <a:cxn ang="0">
                  <a:pos x="145" y="49"/>
                </a:cxn>
                <a:cxn ang="0">
                  <a:pos x="145" y="49"/>
                </a:cxn>
                <a:cxn ang="0">
                  <a:pos x="154" y="39"/>
                </a:cxn>
                <a:cxn ang="0">
                  <a:pos x="165" y="29"/>
                </a:cxn>
                <a:cxn ang="0">
                  <a:pos x="173" y="19"/>
                </a:cxn>
                <a:cxn ang="0">
                  <a:pos x="177" y="14"/>
                </a:cxn>
                <a:cxn ang="0">
                  <a:pos x="180" y="8"/>
                </a:cxn>
                <a:cxn ang="0">
                  <a:pos x="180" y="8"/>
                </a:cxn>
                <a:cxn ang="0">
                  <a:pos x="181" y="6"/>
                </a:cxn>
                <a:cxn ang="0">
                  <a:pos x="180" y="3"/>
                </a:cxn>
                <a:cxn ang="0">
                  <a:pos x="178" y="1"/>
                </a:cxn>
                <a:cxn ang="0">
                  <a:pos x="176" y="0"/>
                </a:cxn>
                <a:cxn ang="0">
                  <a:pos x="175" y="0"/>
                </a:cxn>
                <a:cxn ang="0">
                  <a:pos x="173" y="1"/>
                </a:cxn>
                <a:cxn ang="0">
                  <a:pos x="172" y="2"/>
                </a:cxn>
                <a:cxn ang="0">
                  <a:pos x="172" y="2"/>
                </a:cxn>
              </a:cxnLst>
              <a:rect l="0" t="0" r="r" b="b"/>
              <a:pathLst>
                <a:path w="181" h="237">
                  <a:moveTo>
                    <a:pt x="172" y="2"/>
                  </a:moveTo>
                  <a:lnTo>
                    <a:pt x="172" y="2"/>
                  </a:lnTo>
                  <a:lnTo>
                    <a:pt x="169" y="10"/>
                  </a:lnTo>
                  <a:lnTo>
                    <a:pt x="164" y="17"/>
                  </a:lnTo>
                  <a:lnTo>
                    <a:pt x="151" y="30"/>
                  </a:lnTo>
                  <a:lnTo>
                    <a:pt x="139" y="44"/>
                  </a:lnTo>
                  <a:lnTo>
                    <a:pt x="128" y="56"/>
                  </a:lnTo>
                  <a:lnTo>
                    <a:pt x="128" y="56"/>
                  </a:lnTo>
                  <a:lnTo>
                    <a:pt x="117" y="71"/>
                  </a:lnTo>
                  <a:lnTo>
                    <a:pt x="107" y="85"/>
                  </a:lnTo>
                  <a:lnTo>
                    <a:pt x="87" y="114"/>
                  </a:lnTo>
                  <a:lnTo>
                    <a:pt x="87" y="114"/>
                  </a:lnTo>
                  <a:lnTo>
                    <a:pt x="66" y="143"/>
                  </a:lnTo>
                  <a:lnTo>
                    <a:pt x="44" y="172"/>
                  </a:lnTo>
                  <a:lnTo>
                    <a:pt x="22" y="201"/>
                  </a:lnTo>
                  <a:lnTo>
                    <a:pt x="12" y="215"/>
                  </a:lnTo>
                  <a:lnTo>
                    <a:pt x="1" y="231"/>
                  </a:lnTo>
                  <a:lnTo>
                    <a:pt x="1" y="231"/>
                  </a:lnTo>
                  <a:lnTo>
                    <a:pt x="0" y="232"/>
                  </a:lnTo>
                  <a:lnTo>
                    <a:pt x="1" y="234"/>
                  </a:lnTo>
                  <a:lnTo>
                    <a:pt x="1" y="236"/>
                  </a:lnTo>
                  <a:lnTo>
                    <a:pt x="4" y="237"/>
                  </a:lnTo>
                  <a:lnTo>
                    <a:pt x="5" y="237"/>
                  </a:lnTo>
                  <a:lnTo>
                    <a:pt x="7" y="237"/>
                  </a:lnTo>
                  <a:lnTo>
                    <a:pt x="9" y="237"/>
                  </a:lnTo>
                  <a:lnTo>
                    <a:pt x="10" y="235"/>
                  </a:lnTo>
                  <a:lnTo>
                    <a:pt x="10" y="235"/>
                  </a:lnTo>
                  <a:lnTo>
                    <a:pt x="19" y="219"/>
                  </a:lnTo>
                  <a:lnTo>
                    <a:pt x="29" y="205"/>
                  </a:lnTo>
                  <a:lnTo>
                    <a:pt x="51" y="176"/>
                  </a:lnTo>
                  <a:lnTo>
                    <a:pt x="74" y="147"/>
                  </a:lnTo>
                  <a:lnTo>
                    <a:pt x="95" y="118"/>
                  </a:lnTo>
                  <a:lnTo>
                    <a:pt x="95" y="118"/>
                  </a:lnTo>
                  <a:lnTo>
                    <a:pt x="120" y="83"/>
                  </a:lnTo>
                  <a:lnTo>
                    <a:pt x="133" y="65"/>
                  </a:lnTo>
                  <a:lnTo>
                    <a:pt x="145" y="49"/>
                  </a:lnTo>
                  <a:lnTo>
                    <a:pt x="145" y="49"/>
                  </a:lnTo>
                  <a:lnTo>
                    <a:pt x="154" y="39"/>
                  </a:lnTo>
                  <a:lnTo>
                    <a:pt x="165" y="29"/>
                  </a:lnTo>
                  <a:lnTo>
                    <a:pt x="173" y="19"/>
                  </a:lnTo>
                  <a:lnTo>
                    <a:pt x="177" y="14"/>
                  </a:lnTo>
                  <a:lnTo>
                    <a:pt x="180" y="8"/>
                  </a:lnTo>
                  <a:lnTo>
                    <a:pt x="180" y="8"/>
                  </a:lnTo>
                  <a:lnTo>
                    <a:pt x="181" y="6"/>
                  </a:lnTo>
                  <a:lnTo>
                    <a:pt x="180" y="3"/>
                  </a:lnTo>
                  <a:lnTo>
                    <a:pt x="178" y="1"/>
                  </a:lnTo>
                  <a:lnTo>
                    <a:pt x="176" y="0"/>
                  </a:lnTo>
                  <a:lnTo>
                    <a:pt x="175" y="0"/>
                  </a:lnTo>
                  <a:lnTo>
                    <a:pt x="173" y="1"/>
                  </a:lnTo>
                  <a:lnTo>
                    <a:pt x="172" y="2"/>
                  </a:lnTo>
                  <a:lnTo>
                    <a:pt x="172"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39" name="chenying0907 461"/>
            <p:cNvSpPr/>
            <p:nvPr/>
          </p:nvSpPr>
          <p:spPr bwMode="auto">
            <a:xfrm>
              <a:off x="6832601" y="3394075"/>
              <a:ext cx="104775" cy="127000"/>
            </a:xfrm>
            <a:custGeom>
              <a:avLst/>
              <a:gdLst/>
              <a:ahLst/>
              <a:cxnLst>
                <a:cxn ang="0">
                  <a:pos x="192" y="0"/>
                </a:cxn>
                <a:cxn ang="0">
                  <a:pos x="192" y="0"/>
                </a:cxn>
                <a:cxn ang="0">
                  <a:pos x="177" y="10"/>
                </a:cxn>
                <a:cxn ang="0">
                  <a:pos x="162" y="20"/>
                </a:cxn>
                <a:cxn ang="0">
                  <a:pos x="149" y="33"/>
                </a:cxn>
                <a:cxn ang="0">
                  <a:pos x="136" y="45"/>
                </a:cxn>
                <a:cxn ang="0">
                  <a:pos x="124" y="58"/>
                </a:cxn>
                <a:cxn ang="0">
                  <a:pos x="113" y="72"/>
                </a:cxn>
                <a:cxn ang="0">
                  <a:pos x="90" y="100"/>
                </a:cxn>
                <a:cxn ang="0">
                  <a:pos x="90" y="100"/>
                </a:cxn>
                <a:cxn ang="0">
                  <a:pos x="65" y="135"/>
                </a:cxn>
                <a:cxn ang="0">
                  <a:pos x="53" y="152"/>
                </a:cxn>
                <a:cxn ang="0">
                  <a:pos x="41" y="170"/>
                </a:cxn>
                <a:cxn ang="0">
                  <a:pos x="41" y="170"/>
                </a:cxn>
                <a:cxn ang="0">
                  <a:pos x="31" y="187"/>
                </a:cxn>
                <a:cxn ang="0">
                  <a:pos x="20" y="202"/>
                </a:cxn>
                <a:cxn ang="0">
                  <a:pos x="8" y="219"/>
                </a:cxn>
                <a:cxn ang="0">
                  <a:pos x="4" y="227"/>
                </a:cxn>
                <a:cxn ang="0">
                  <a:pos x="0" y="235"/>
                </a:cxn>
                <a:cxn ang="0">
                  <a:pos x="0" y="235"/>
                </a:cxn>
                <a:cxn ang="0">
                  <a:pos x="0" y="237"/>
                </a:cxn>
                <a:cxn ang="0">
                  <a:pos x="0" y="238"/>
                </a:cxn>
                <a:cxn ang="0">
                  <a:pos x="1" y="240"/>
                </a:cxn>
                <a:cxn ang="0">
                  <a:pos x="3" y="240"/>
                </a:cxn>
                <a:cxn ang="0">
                  <a:pos x="6" y="240"/>
                </a:cxn>
                <a:cxn ang="0">
                  <a:pos x="8" y="239"/>
                </a:cxn>
                <a:cxn ang="0">
                  <a:pos x="9" y="237"/>
                </a:cxn>
                <a:cxn ang="0">
                  <a:pos x="9" y="237"/>
                </a:cxn>
                <a:cxn ang="0">
                  <a:pos x="14" y="229"/>
                </a:cxn>
                <a:cxn ang="0">
                  <a:pos x="19" y="221"/>
                </a:cxn>
                <a:cxn ang="0">
                  <a:pos x="25" y="213"/>
                </a:cxn>
                <a:cxn ang="0">
                  <a:pos x="32" y="206"/>
                </a:cxn>
                <a:cxn ang="0">
                  <a:pos x="32" y="206"/>
                </a:cxn>
                <a:cxn ang="0">
                  <a:pos x="37" y="200"/>
                </a:cxn>
                <a:cxn ang="0">
                  <a:pos x="41" y="192"/>
                </a:cxn>
                <a:cxn ang="0">
                  <a:pos x="50" y="175"/>
                </a:cxn>
                <a:cxn ang="0">
                  <a:pos x="50" y="175"/>
                </a:cxn>
                <a:cxn ang="0">
                  <a:pos x="60" y="159"/>
                </a:cxn>
                <a:cxn ang="0">
                  <a:pos x="71" y="142"/>
                </a:cxn>
                <a:cxn ang="0">
                  <a:pos x="94" y="111"/>
                </a:cxn>
                <a:cxn ang="0">
                  <a:pos x="94" y="111"/>
                </a:cxn>
                <a:cxn ang="0">
                  <a:pos x="117" y="82"/>
                </a:cxn>
                <a:cxn ang="0">
                  <a:pos x="128" y="68"/>
                </a:cxn>
                <a:cxn ang="0">
                  <a:pos x="141" y="54"/>
                </a:cxn>
                <a:cxn ang="0">
                  <a:pos x="153" y="41"/>
                </a:cxn>
                <a:cxn ang="0">
                  <a:pos x="166" y="30"/>
                </a:cxn>
                <a:cxn ang="0">
                  <a:pos x="181" y="18"/>
                </a:cxn>
                <a:cxn ang="0">
                  <a:pos x="196" y="8"/>
                </a:cxn>
                <a:cxn ang="0">
                  <a:pos x="196" y="8"/>
                </a:cxn>
                <a:cxn ang="0">
                  <a:pos x="198" y="7"/>
                </a:cxn>
                <a:cxn ang="0">
                  <a:pos x="198" y="5"/>
                </a:cxn>
                <a:cxn ang="0">
                  <a:pos x="198" y="4"/>
                </a:cxn>
                <a:cxn ang="0">
                  <a:pos x="198" y="2"/>
                </a:cxn>
                <a:cxn ang="0">
                  <a:pos x="197" y="1"/>
                </a:cxn>
                <a:cxn ang="0">
                  <a:pos x="195" y="0"/>
                </a:cxn>
                <a:cxn ang="0">
                  <a:pos x="194" y="0"/>
                </a:cxn>
                <a:cxn ang="0">
                  <a:pos x="192" y="0"/>
                </a:cxn>
                <a:cxn ang="0">
                  <a:pos x="192" y="0"/>
                </a:cxn>
              </a:cxnLst>
              <a:rect l="0" t="0" r="r" b="b"/>
              <a:pathLst>
                <a:path w="198" h="240">
                  <a:moveTo>
                    <a:pt x="192" y="0"/>
                  </a:moveTo>
                  <a:lnTo>
                    <a:pt x="192" y="0"/>
                  </a:lnTo>
                  <a:lnTo>
                    <a:pt x="177" y="10"/>
                  </a:lnTo>
                  <a:lnTo>
                    <a:pt x="162" y="20"/>
                  </a:lnTo>
                  <a:lnTo>
                    <a:pt x="149" y="33"/>
                  </a:lnTo>
                  <a:lnTo>
                    <a:pt x="136" y="45"/>
                  </a:lnTo>
                  <a:lnTo>
                    <a:pt x="124" y="58"/>
                  </a:lnTo>
                  <a:lnTo>
                    <a:pt x="113" y="72"/>
                  </a:lnTo>
                  <a:lnTo>
                    <a:pt x="90" y="100"/>
                  </a:lnTo>
                  <a:lnTo>
                    <a:pt x="90" y="100"/>
                  </a:lnTo>
                  <a:lnTo>
                    <a:pt x="65" y="135"/>
                  </a:lnTo>
                  <a:lnTo>
                    <a:pt x="53" y="152"/>
                  </a:lnTo>
                  <a:lnTo>
                    <a:pt x="41" y="170"/>
                  </a:lnTo>
                  <a:lnTo>
                    <a:pt x="41" y="170"/>
                  </a:lnTo>
                  <a:lnTo>
                    <a:pt x="31" y="187"/>
                  </a:lnTo>
                  <a:lnTo>
                    <a:pt x="20" y="202"/>
                  </a:lnTo>
                  <a:lnTo>
                    <a:pt x="8" y="219"/>
                  </a:lnTo>
                  <a:lnTo>
                    <a:pt x="4" y="227"/>
                  </a:lnTo>
                  <a:lnTo>
                    <a:pt x="0" y="235"/>
                  </a:lnTo>
                  <a:lnTo>
                    <a:pt x="0" y="235"/>
                  </a:lnTo>
                  <a:lnTo>
                    <a:pt x="0" y="237"/>
                  </a:lnTo>
                  <a:lnTo>
                    <a:pt x="0" y="238"/>
                  </a:lnTo>
                  <a:lnTo>
                    <a:pt x="1" y="240"/>
                  </a:lnTo>
                  <a:lnTo>
                    <a:pt x="3" y="240"/>
                  </a:lnTo>
                  <a:lnTo>
                    <a:pt x="6" y="240"/>
                  </a:lnTo>
                  <a:lnTo>
                    <a:pt x="8" y="239"/>
                  </a:lnTo>
                  <a:lnTo>
                    <a:pt x="9" y="237"/>
                  </a:lnTo>
                  <a:lnTo>
                    <a:pt x="9" y="237"/>
                  </a:lnTo>
                  <a:lnTo>
                    <a:pt x="14" y="229"/>
                  </a:lnTo>
                  <a:lnTo>
                    <a:pt x="19" y="221"/>
                  </a:lnTo>
                  <a:lnTo>
                    <a:pt x="25" y="213"/>
                  </a:lnTo>
                  <a:lnTo>
                    <a:pt x="32" y="206"/>
                  </a:lnTo>
                  <a:lnTo>
                    <a:pt x="32" y="206"/>
                  </a:lnTo>
                  <a:lnTo>
                    <a:pt x="37" y="200"/>
                  </a:lnTo>
                  <a:lnTo>
                    <a:pt x="41" y="192"/>
                  </a:lnTo>
                  <a:lnTo>
                    <a:pt x="50" y="175"/>
                  </a:lnTo>
                  <a:lnTo>
                    <a:pt x="50" y="175"/>
                  </a:lnTo>
                  <a:lnTo>
                    <a:pt x="60" y="159"/>
                  </a:lnTo>
                  <a:lnTo>
                    <a:pt x="71" y="142"/>
                  </a:lnTo>
                  <a:lnTo>
                    <a:pt x="94" y="111"/>
                  </a:lnTo>
                  <a:lnTo>
                    <a:pt x="94" y="111"/>
                  </a:lnTo>
                  <a:lnTo>
                    <a:pt x="117" y="82"/>
                  </a:lnTo>
                  <a:lnTo>
                    <a:pt x="128" y="68"/>
                  </a:lnTo>
                  <a:lnTo>
                    <a:pt x="141" y="54"/>
                  </a:lnTo>
                  <a:lnTo>
                    <a:pt x="153" y="41"/>
                  </a:lnTo>
                  <a:lnTo>
                    <a:pt x="166" y="30"/>
                  </a:lnTo>
                  <a:lnTo>
                    <a:pt x="181" y="18"/>
                  </a:lnTo>
                  <a:lnTo>
                    <a:pt x="196" y="8"/>
                  </a:lnTo>
                  <a:lnTo>
                    <a:pt x="196" y="8"/>
                  </a:lnTo>
                  <a:lnTo>
                    <a:pt x="198" y="7"/>
                  </a:lnTo>
                  <a:lnTo>
                    <a:pt x="198" y="5"/>
                  </a:lnTo>
                  <a:lnTo>
                    <a:pt x="198" y="4"/>
                  </a:lnTo>
                  <a:lnTo>
                    <a:pt x="198" y="2"/>
                  </a:lnTo>
                  <a:lnTo>
                    <a:pt x="197" y="1"/>
                  </a:lnTo>
                  <a:lnTo>
                    <a:pt x="195" y="0"/>
                  </a:lnTo>
                  <a:lnTo>
                    <a:pt x="194" y="0"/>
                  </a:lnTo>
                  <a:lnTo>
                    <a:pt x="192" y="0"/>
                  </a:lnTo>
                  <a:lnTo>
                    <a:pt x="192"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0" name="chenying0907 462"/>
            <p:cNvSpPr/>
            <p:nvPr/>
          </p:nvSpPr>
          <p:spPr bwMode="auto">
            <a:xfrm>
              <a:off x="6451601" y="3336925"/>
              <a:ext cx="39688" cy="65088"/>
            </a:xfrm>
            <a:custGeom>
              <a:avLst/>
              <a:gdLst/>
              <a:ahLst/>
              <a:cxnLst>
                <a:cxn ang="0">
                  <a:pos x="66" y="3"/>
                </a:cxn>
                <a:cxn ang="0">
                  <a:pos x="66" y="3"/>
                </a:cxn>
                <a:cxn ang="0">
                  <a:pos x="60" y="18"/>
                </a:cxn>
                <a:cxn ang="0">
                  <a:pos x="51" y="32"/>
                </a:cxn>
                <a:cxn ang="0">
                  <a:pos x="41" y="46"/>
                </a:cxn>
                <a:cxn ang="0">
                  <a:pos x="31" y="59"/>
                </a:cxn>
                <a:cxn ang="0">
                  <a:pos x="22" y="71"/>
                </a:cxn>
                <a:cxn ang="0">
                  <a:pos x="13" y="86"/>
                </a:cxn>
                <a:cxn ang="0">
                  <a:pos x="5" y="100"/>
                </a:cxn>
                <a:cxn ang="0">
                  <a:pos x="2" y="109"/>
                </a:cxn>
                <a:cxn ang="0">
                  <a:pos x="0" y="117"/>
                </a:cxn>
                <a:cxn ang="0">
                  <a:pos x="0" y="117"/>
                </a:cxn>
                <a:cxn ang="0">
                  <a:pos x="0" y="119"/>
                </a:cxn>
                <a:cxn ang="0">
                  <a:pos x="1" y="120"/>
                </a:cxn>
                <a:cxn ang="0">
                  <a:pos x="2" y="122"/>
                </a:cxn>
                <a:cxn ang="0">
                  <a:pos x="3" y="122"/>
                </a:cxn>
                <a:cxn ang="0">
                  <a:pos x="5" y="122"/>
                </a:cxn>
                <a:cxn ang="0">
                  <a:pos x="7" y="122"/>
                </a:cxn>
                <a:cxn ang="0">
                  <a:pos x="8" y="121"/>
                </a:cxn>
                <a:cxn ang="0">
                  <a:pos x="9" y="119"/>
                </a:cxn>
                <a:cxn ang="0">
                  <a:pos x="9" y="119"/>
                </a:cxn>
                <a:cxn ang="0">
                  <a:pos x="12" y="111"/>
                </a:cxn>
                <a:cxn ang="0">
                  <a:pos x="15" y="103"/>
                </a:cxn>
                <a:cxn ang="0">
                  <a:pos x="22" y="88"/>
                </a:cxn>
                <a:cxn ang="0">
                  <a:pos x="31" y="74"/>
                </a:cxn>
                <a:cxn ang="0">
                  <a:pos x="40" y="61"/>
                </a:cxn>
                <a:cxn ang="0">
                  <a:pos x="51" y="48"/>
                </a:cxn>
                <a:cxn ang="0">
                  <a:pos x="60" y="34"/>
                </a:cxn>
                <a:cxn ang="0">
                  <a:pos x="68" y="21"/>
                </a:cxn>
                <a:cxn ang="0">
                  <a:pos x="76" y="5"/>
                </a:cxn>
                <a:cxn ang="0">
                  <a:pos x="76" y="5"/>
                </a:cxn>
                <a:cxn ang="0">
                  <a:pos x="76" y="3"/>
                </a:cxn>
                <a:cxn ang="0">
                  <a:pos x="76" y="1"/>
                </a:cxn>
                <a:cxn ang="0">
                  <a:pos x="75" y="0"/>
                </a:cxn>
                <a:cxn ang="0">
                  <a:pos x="72" y="0"/>
                </a:cxn>
                <a:cxn ang="0">
                  <a:pos x="69" y="0"/>
                </a:cxn>
                <a:cxn ang="0">
                  <a:pos x="67" y="1"/>
                </a:cxn>
                <a:cxn ang="0">
                  <a:pos x="66" y="3"/>
                </a:cxn>
                <a:cxn ang="0">
                  <a:pos x="66" y="3"/>
                </a:cxn>
              </a:cxnLst>
              <a:rect l="0" t="0" r="r" b="b"/>
              <a:pathLst>
                <a:path w="76" h="122">
                  <a:moveTo>
                    <a:pt x="66" y="3"/>
                  </a:moveTo>
                  <a:lnTo>
                    <a:pt x="66" y="3"/>
                  </a:lnTo>
                  <a:lnTo>
                    <a:pt x="60" y="18"/>
                  </a:lnTo>
                  <a:lnTo>
                    <a:pt x="51" y="32"/>
                  </a:lnTo>
                  <a:lnTo>
                    <a:pt x="41" y="46"/>
                  </a:lnTo>
                  <a:lnTo>
                    <a:pt x="31" y="59"/>
                  </a:lnTo>
                  <a:lnTo>
                    <a:pt x="22" y="71"/>
                  </a:lnTo>
                  <a:lnTo>
                    <a:pt x="13" y="86"/>
                  </a:lnTo>
                  <a:lnTo>
                    <a:pt x="5" y="100"/>
                  </a:lnTo>
                  <a:lnTo>
                    <a:pt x="2" y="109"/>
                  </a:lnTo>
                  <a:lnTo>
                    <a:pt x="0" y="117"/>
                  </a:lnTo>
                  <a:lnTo>
                    <a:pt x="0" y="117"/>
                  </a:lnTo>
                  <a:lnTo>
                    <a:pt x="0" y="119"/>
                  </a:lnTo>
                  <a:lnTo>
                    <a:pt x="1" y="120"/>
                  </a:lnTo>
                  <a:lnTo>
                    <a:pt x="2" y="122"/>
                  </a:lnTo>
                  <a:lnTo>
                    <a:pt x="3" y="122"/>
                  </a:lnTo>
                  <a:lnTo>
                    <a:pt x="5" y="122"/>
                  </a:lnTo>
                  <a:lnTo>
                    <a:pt x="7" y="122"/>
                  </a:lnTo>
                  <a:lnTo>
                    <a:pt x="8" y="121"/>
                  </a:lnTo>
                  <a:lnTo>
                    <a:pt x="9" y="119"/>
                  </a:lnTo>
                  <a:lnTo>
                    <a:pt x="9" y="119"/>
                  </a:lnTo>
                  <a:lnTo>
                    <a:pt x="12" y="111"/>
                  </a:lnTo>
                  <a:lnTo>
                    <a:pt x="15" y="103"/>
                  </a:lnTo>
                  <a:lnTo>
                    <a:pt x="22" y="88"/>
                  </a:lnTo>
                  <a:lnTo>
                    <a:pt x="31" y="74"/>
                  </a:lnTo>
                  <a:lnTo>
                    <a:pt x="40" y="61"/>
                  </a:lnTo>
                  <a:lnTo>
                    <a:pt x="51" y="48"/>
                  </a:lnTo>
                  <a:lnTo>
                    <a:pt x="60" y="34"/>
                  </a:lnTo>
                  <a:lnTo>
                    <a:pt x="68" y="21"/>
                  </a:lnTo>
                  <a:lnTo>
                    <a:pt x="76" y="5"/>
                  </a:lnTo>
                  <a:lnTo>
                    <a:pt x="76" y="5"/>
                  </a:lnTo>
                  <a:lnTo>
                    <a:pt x="76" y="3"/>
                  </a:lnTo>
                  <a:lnTo>
                    <a:pt x="76" y="1"/>
                  </a:lnTo>
                  <a:lnTo>
                    <a:pt x="75" y="0"/>
                  </a:lnTo>
                  <a:lnTo>
                    <a:pt x="72" y="0"/>
                  </a:lnTo>
                  <a:lnTo>
                    <a:pt x="69" y="0"/>
                  </a:lnTo>
                  <a:lnTo>
                    <a:pt x="67" y="1"/>
                  </a:lnTo>
                  <a:lnTo>
                    <a:pt x="66" y="3"/>
                  </a:lnTo>
                  <a:lnTo>
                    <a:pt x="66"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1" name="chenying0907 463"/>
            <p:cNvSpPr/>
            <p:nvPr/>
          </p:nvSpPr>
          <p:spPr bwMode="auto">
            <a:xfrm>
              <a:off x="6467476" y="3341688"/>
              <a:ext cx="50800" cy="73025"/>
            </a:xfrm>
            <a:custGeom>
              <a:avLst/>
              <a:gdLst/>
              <a:ahLst/>
              <a:cxnLst>
                <a:cxn ang="0">
                  <a:pos x="87" y="1"/>
                </a:cxn>
                <a:cxn ang="0">
                  <a:pos x="87" y="1"/>
                </a:cxn>
                <a:cxn ang="0">
                  <a:pos x="80" y="8"/>
                </a:cxn>
                <a:cxn ang="0">
                  <a:pos x="74" y="15"/>
                </a:cxn>
                <a:cxn ang="0">
                  <a:pos x="63" y="29"/>
                </a:cxn>
                <a:cxn ang="0">
                  <a:pos x="54" y="46"/>
                </a:cxn>
                <a:cxn ang="0">
                  <a:pos x="44" y="61"/>
                </a:cxn>
                <a:cxn ang="0">
                  <a:pos x="44" y="61"/>
                </a:cxn>
                <a:cxn ang="0">
                  <a:pos x="36" y="72"/>
                </a:cxn>
                <a:cxn ang="0">
                  <a:pos x="30" y="82"/>
                </a:cxn>
                <a:cxn ang="0">
                  <a:pos x="19" y="104"/>
                </a:cxn>
                <a:cxn ang="0">
                  <a:pos x="19" y="104"/>
                </a:cxn>
                <a:cxn ang="0">
                  <a:pos x="15" y="111"/>
                </a:cxn>
                <a:cxn ang="0">
                  <a:pos x="9" y="117"/>
                </a:cxn>
                <a:cxn ang="0">
                  <a:pos x="4" y="123"/>
                </a:cxn>
                <a:cxn ang="0">
                  <a:pos x="2" y="127"/>
                </a:cxn>
                <a:cxn ang="0">
                  <a:pos x="0" y="132"/>
                </a:cxn>
                <a:cxn ang="0">
                  <a:pos x="0" y="132"/>
                </a:cxn>
                <a:cxn ang="0">
                  <a:pos x="0" y="134"/>
                </a:cxn>
                <a:cxn ang="0">
                  <a:pos x="1" y="135"/>
                </a:cxn>
                <a:cxn ang="0">
                  <a:pos x="2" y="136"/>
                </a:cxn>
                <a:cxn ang="0">
                  <a:pos x="4" y="137"/>
                </a:cxn>
                <a:cxn ang="0">
                  <a:pos x="5" y="137"/>
                </a:cxn>
                <a:cxn ang="0">
                  <a:pos x="7" y="137"/>
                </a:cxn>
                <a:cxn ang="0">
                  <a:pos x="8" y="136"/>
                </a:cxn>
                <a:cxn ang="0">
                  <a:pos x="9" y="134"/>
                </a:cxn>
                <a:cxn ang="0">
                  <a:pos x="9" y="134"/>
                </a:cxn>
                <a:cxn ang="0">
                  <a:pos x="13" y="127"/>
                </a:cxn>
                <a:cxn ang="0">
                  <a:pos x="18" y="121"/>
                </a:cxn>
                <a:cxn ang="0">
                  <a:pos x="23" y="115"/>
                </a:cxn>
                <a:cxn ang="0">
                  <a:pos x="27" y="109"/>
                </a:cxn>
                <a:cxn ang="0">
                  <a:pos x="27" y="109"/>
                </a:cxn>
                <a:cxn ang="0">
                  <a:pos x="36" y="90"/>
                </a:cxn>
                <a:cxn ang="0">
                  <a:pos x="47" y="73"/>
                </a:cxn>
                <a:cxn ang="0">
                  <a:pos x="47" y="73"/>
                </a:cxn>
                <a:cxn ang="0">
                  <a:pos x="57" y="56"/>
                </a:cxn>
                <a:cxn ang="0">
                  <a:pos x="68" y="39"/>
                </a:cxn>
                <a:cxn ang="0">
                  <a:pos x="80" y="22"/>
                </a:cxn>
                <a:cxn ang="0">
                  <a:pos x="87" y="15"/>
                </a:cxn>
                <a:cxn ang="0">
                  <a:pos x="94" y="8"/>
                </a:cxn>
                <a:cxn ang="0">
                  <a:pos x="94" y="8"/>
                </a:cxn>
                <a:cxn ang="0">
                  <a:pos x="95" y="7"/>
                </a:cxn>
                <a:cxn ang="0">
                  <a:pos x="95" y="5"/>
                </a:cxn>
                <a:cxn ang="0">
                  <a:pos x="95" y="2"/>
                </a:cxn>
                <a:cxn ang="0">
                  <a:pos x="94" y="1"/>
                </a:cxn>
                <a:cxn ang="0">
                  <a:pos x="91" y="0"/>
                </a:cxn>
                <a:cxn ang="0">
                  <a:pos x="89" y="0"/>
                </a:cxn>
                <a:cxn ang="0">
                  <a:pos x="87" y="1"/>
                </a:cxn>
                <a:cxn ang="0">
                  <a:pos x="87" y="1"/>
                </a:cxn>
              </a:cxnLst>
              <a:rect l="0" t="0" r="r" b="b"/>
              <a:pathLst>
                <a:path w="95" h="137">
                  <a:moveTo>
                    <a:pt x="87" y="1"/>
                  </a:moveTo>
                  <a:lnTo>
                    <a:pt x="87" y="1"/>
                  </a:lnTo>
                  <a:lnTo>
                    <a:pt x="80" y="8"/>
                  </a:lnTo>
                  <a:lnTo>
                    <a:pt x="74" y="15"/>
                  </a:lnTo>
                  <a:lnTo>
                    <a:pt x="63" y="29"/>
                  </a:lnTo>
                  <a:lnTo>
                    <a:pt x="54" y="46"/>
                  </a:lnTo>
                  <a:lnTo>
                    <a:pt x="44" y="61"/>
                  </a:lnTo>
                  <a:lnTo>
                    <a:pt x="44" y="61"/>
                  </a:lnTo>
                  <a:lnTo>
                    <a:pt x="36" y="72"/>
                  </a:lnTo>
                  <a:lnTo>
                    <a:pt x="30" y="82"/>
                  </a:lnTo>
                  <a:lnTo>
                    <a:pt x="19" y="104"/>
                  </a:lnTo>
                  <a:lnTo>
                    <a:pt x="19" y="104"/>
                  </a:lnTo>
                  <a:lnTo>
                    <a:pt x="15" y="111"/>
                  </a:lnTo>
                  <a:lnTo>
                    <a:pt x="9" y="117"/>
                  </a:lnTo>
                  <a:lnTo>
                    <a:pt x="4" y="123"/>
                  </a:lnTo>
                  <a:lnTo>
                    <a:pt x="2" y="127"/>
                  </a:lnTo>
                  <a:lnTo>
                    <a:pt x="0" y="132"/>
                  </a:lnTo>
                  <a:lnTo>
                    <a:pt x="0" y="132"/>
                  </a:lnTo>
                  <a:lnTo>
                    <a:pt x="0" y="134"/>
                  </a:lnTo>
                  <a:lnTo>
                    <a:pt x="1" y="135"/>
                  </a:lnTo>
                  <a:lnTo>
                    <a:pt x="2" y="136"/>
                  </a:lnTo>
                  <a:lnTo>
                    <a:pt x="4" y="137"/>
                  </a:lnTo>
                  <a:lnTo>
                    <a:pt x="5" y="137"/>
                  </a:lnTo>
                  <a:lnTo>
                    <a:pt x="7" y="137"/>
                  </a:lnTo>
                  <a:lnTo>
                    <a:pt x="8" y="136"/>
                  </a:lnTo>
                  <a:lnTo>
                    <a:pt x="9" y="134"/>
                  </a:lnTo>
                  <a:lnTo>
                    <a:pt x="9" y="134"/>
                  </a:lnTo>
                  <a:lnTo>
                    <a:pt x="13" y="127"/>
                  </a:lnTo>
                  <a:lnTo>
                    <a:pt x="18" y="121"/>
                  </a:lnTo>
                  <a:lnTo>
                    <a:pt x="23" y="115"/>
                  </a:lnTo>
                  <a:lnTo>
                    <a:pt x="27" y="109"/>
                  </a:lnTo>
                  <a:lnTo>
                    <a:pt x="27" y="109"/>
                  </a:lnTo>
                  <a:lnTo>
                    <a:pt x="36" y="90"/>
                  </a:lnTo>
                  <a:lnTo>
                    <a:pt x="47" y="73"/>
                  </a:lnTo>
                  <a:lnTo>
                    <a:pt x="47" y="73"/>
                  </a:lnTo>
                  <a:lnTo>
                    <a:pt x="57" y="56"/>
                  </a:lnTo>
                  <a:lnTo>
                    <a:pt x="68" y="39"/>
                  </a:lnTo>
                  <a:lnTo>
                    <a:pt x="80" y="22"/>
                  </a:lnTo>
                  <a:lnTo>
                    <a:pt x="87" y="15"/>
                  </a:lnTo>
                  <a:lnTo>
                    <a:pt x="94" y="8"/>
                  </a:lnTo>
                  <a:lnTo>
                    <a:pt x="94" y="8"/>
                  </a:lnTo>
                  <a:lnTo>
                    <a:pt x="95" y="7"/>
                  </a:lnTo>
                  <a:lnTo>
                    <a:pt x="95" y="5"/>
                  </a:lnTo>
                  <a:lnTo>
                    <a:pt x="95" y="2"/>
                  </a:lnTo>
                  <a:lnTo>
                    <a:pt x="94" y="1"/>
                  </a:lnTo>
                  <a:lnTo>
                    <a:pt x="91" y="0"/>
                  </a:lnTo>
                  <a:lnTo>
                    <a:pt x="89" y="0"/>
                  </a:lnTo>
                  <a:lnTo>
                    <a:pt x="87" y="1"/>
                  </a:lnTo>
                  <a:lnTo>
                    <a:pt x="87"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2" name="chenying0907 464"/>
            <p:cNvSpPr/>
            <p:nvPr/>
          </p:nvSpPr>
          <p:spPr bwMode="auto">
            <a:xfrm>
              <a:off x="6483351" y="3346450"/>
              <a:ext cx="50800" cy="96838"/>
            </a:xfrm>
            <a:custGeom>
              <a:avLst/>
              <a:gdLst/>
              <a:ahLst/>
              <a:cxnLst>
                <a:cxn ang="0">
                  <a:pos x="86" y="2"/>
                </a:cxn>
                <a:cxn ang="0">
                  <a:pos x="86" y="2"/>
                </a:cxn>
                <a:cxn ang="0">
                  <a:pos x="62" y="43"/>
                </a:cxn>
                <a:cxn ang="0">
                  <a:pos x="52" y="65"/>
                </a:cxn>
                <a:cxn ang="0">
                  <a:pos x="41" y="88"/>
                </a:cxn>
                <a:cxn ang="0">
                  <a:pos x="41" y="88"/>
                </a:cxn>
                <a:cxn ang="0">
                  <a:pos x="36" y="101"/>
                </a:cxn>
                <a:cxn ang="0">
                  <a:pos x="32" y="114"/>
                </a:cxn>
                <a:cxn ang="0">
                  <a:pos x="27" y="128"/>
                </a:cxn>
                <a:cxn ang="0">
                  <a:pos x="24" y="135"/>
                </a:cxn>
                <a:cxn ang="0">
                  <a:pos x="20" y="141"/>
                </a:cxn>
                <a:cxn ang="0">
                  <a:pos x="20" y="141"/>
                </a:cxn>
                <a:cxn ang="0">
                  <a:pos x="8" y="156"/>
                </a:cxn>
                <a:cxn ang="0">
                  <a:pos x="3" y="164"/>
                </a:cxn>
                <a:cxn ang="0">
                  <a:pos x="1" y="168"/>
                </a:cxn>
                <a:cxn ang="0">
                  <a:pos x="0" y="172"/>
                </a:cxn>
                <a:cxn ang="0">
                  <a:pos x="0" y="172"/>
                </a:cxn>
                <a:cxn ang="0">
                  <a:pos x="0" y="174"/>
                </a:cxn>
                <a:cxn ang="0">
                  <a:pos x="0" y="176"/>
                </a:cxn>
                <a:cxn ang="0">
                  <a:pos x="0" y="176"/>
                </a:cxn>
                <a:cxn ang="0">
                  <a:pos x="0" y="178"/>
                </a:cxn>
                <a:cxn ang="0">
                  <a:pos x="1" y="180"/>
                </a:cxn>
                <a:cxn ang="0">
                  <a:pos x="3" y="182"/>
                </a:cxn>
                <a:cxn ang="0">
                  <a:pos x="4" y="182"/>
                </a:cxn>
                <a:cxn ang="0">
                  <a:pos x="6" y="182"/>
                </a:cxn>
                <a:cxn ang="0">
                  <a:pos x="8" y="180"/>
                </a:cxn>
                <a:cxn ang="0">
                  <a:pos x="9" y="178"/>
                </a:cxn>
                <a:cxn ang="0">
                  <a:pos x="9" y="176"/>
                </a:cxn>
                <a:cxn ang="0">
                  <a:pos x="9" y="176"/>
                </a:cxn>
                <a:cxn ang="0">
                  <a:pos x="10" y="171"/>
                </a:cxn>
                <a:cxn ang="0">
                  <a:pos x="12" y="166"/>
                </a:cxn>
                <a:cxn ang="0">
                  <a:pos x="16" y="160"/>
                </a:cxn>
                <a:cxn ang="0">
                  <a:pos x="20" y="154"/>
                </a:cxn>
                <a:cxn ang="0">
                  <a:pos x="29" y="143"/>
                </a:cxn>
                <a:cxn ang="0">
                  <a:pos x="32" y="137"/>
                </a:cxn>
                <a:cxn ang="0">
                  <a:pos x="35" y="133"/>
                </a:cxn>
                <a:cxn ang="0">
                  <a:pos x="35" y="133"/>
                </a:cxn>
                <a:cxn ang="0">
                  <a:pos x="42" y="114"/>
                </a:cxn>
                <a:cxn ang="0">
                  <a:pos x="49" y="97"/>
                </a:cxn>
                <a:cxn ang="0">
                  <a:pos x="49" y="97"/>
                </a:cxn>
                <a:cxn ang="0">
                  <a:pos x="53" y="84"/>
                </a:cxn>
                <a:cxn ang="0">
                  <a:pos x="58" y="73"/>
                </a:cxn>
                <a:cxn ang="0">
                  <a:pos x="69" y="50"/>
                </a:cxn>
                <a:cxn ang="0">
                  <a:pos x="94" y="6"/>
                </a:cxn>
                <a:cxn ang="0">
                  <a:pos x="94" y="6"/>
                </a:cxn>
                <a:cxn ang="0">
                  <a:pos x="95" y="5"/>
                </a:cxn>
                <a:cxn ang="0">
                  <a:pos x="94" y="3"/>
                </a:cxn>
                <a:cxn ang="0">
                  <a:pos x="93" y="1"/>
                </a:cxn>
                <a:cxn ang="0">
                  <a:pos x="92" y="0"/>
                </a:cxn>
                <a:cxn ang="0">
                  <a:pos x="91" y="0"/>
                </a:cxn>
                <a:cxn ang="0">
                  <a:pos x="89" y="0"/>
                </a:cxn>
                <a:cxn ang="0">
                  <a:pos x="87" y="0"/>
                </a:cxn>
                <a:cxn ang="0">
                  <a:pos x="86" y="2"/>
                </a:cxn>
                <a:cxn ang="0">
                  <a:pos x="86" y="2"/>
                </a:cxn>
              </a:cxnLst>
              <a:rect l="0" t="0" r="r" b="b"/>
              <a:pathLst>
                <a:path w="95" h="182">
                  <a:moveTo>
                    <a:pt x="86" y="2"/>
                  </a:moveTo>
                  <a:lnTo>
                    <a:pt x="86" y="2"/>
                  </a:lnTo>
                  <a:lnTo>
                    <a:pt x="62" y="43"/>
                  </a:lnTo>
                  <a:lnTo>
                    <a:pt x="52" y="65"/>
                  </a:lnTo>
                  <a:lnTo>
                    <a:pt x="41" y="88"/>
                  </a:lnTo>
                  <a:lnTo>
                    <a:pt x="41" y="88"/>
                  </a:lnTo>
                  <a:lnTo>
                    <a:pt x="36" y="101"/>
                  </a:lnTo>
                  <a:lnTo>
                    <a:pt x="32" y="114"/>
                  </a:lnTo>
                  <a:lnTo>
                    <a:pt x="27" y="128"/>
                  </a:lnTo>
                  <a:lnTo>
                    <a:pt x="24" y="135"/>
                  </a:lnTo>
                  <a:lnTo>
                    <a:pt x="20" y="141"/>
                  </a:lnTo>
                  <a:lnTo>
                    <a:pt x="20" y="141"/>
                  </a:lnTo>
                  <a:lnTo>
                    <a:pt x="8" y="156"/>
                  </a:lnTo>
                  <a:lnTo>
                    <a:pt x="3" y="164"/>
                  </a:lnTo>
                  <a:lnTo>
                    <a:pt x="1" y="168"/>
                  </a:lnTo>
                  <a:lnTo>
                    <a:pt x="0" y="172"/>
                  </a:lnTo>
                  <a:lnTo>
                    <a:pt x="0" y="172"/>
                  </a:lnTo>
                  <a:lnTo>
                    <a:pt x="0" y="174"/>
                  </a:lnTo>
                  <a:lnTo>
                    <a:pt x="0" y="176"/>
                  </a:lnTo>
                  <a:lnTo>
                    <a:pt x="0" y="176"/>
                  </a:lnTo>
                  <a:lnTo>
                    <a:pt x="0" y="178"/>
                  </a:lnTo>
                  <a:lnTo>
                    <a:pt x="1" y="180"/>
                  </a:lnTo>
                  <a:lnTo>
                    <a:pt x="3" y="182"/>
                  </a:lnTo>
                  <a:lnTo>
                    <a:pt x="4" y="182"/>
                  </a:lnTo>
                  <a:lnTo>
                    <a:pt x="6" y="182"/>
                  </a:lnTo>
                  <a:lnTo>
                    <a:pt x="8" y="180"/>
                  </a:lnTo>
                  <a:lnTo>
                    <a:pt x="9" y="178"/>
                  </a:lnTo>
                  <a:lnTo>
                    <a:pt x="9" y="176"/>
                  </a:lnTo>
                  <a:lnTo>
                    <a:pt x="9" y="176"/>
                  </a:lnTo>
                  <a:lnTo>
                    <a:pt x="10" y="171"/>
                  </a:lnTo>
                  <a:lnTo>
                    <a:pt x="12" y="166"/>
                  </a:lnTo>
                  <a:lnTo>
                    <a:pt x="16" y="160"/>
                  </a:lnTo>
                  <a:lnTo>
                    <a:pt x="20" y="154"/>
                  </a:lnTo>
                  <a:lnTo>
                    <a:pt x="29" y="143"/>
                  </a:lnTo>
                  <a:lnTo>
                    <a:pt x="32" y="137"/>
                  </a:lnTo>
                  <a:lnTo>
                    <a:pt x="35" y="133"/>
                  </a:lnTo>
                  <a:lnTo>
                    <a:pt x="35" y="133"/>
                  </a:lnTo>
                  <a:lnTo>
                    <a:pt x="42" y="114"/>
                  </a:lnTo>
                  <a:lnTo>
                    <a:pt x="49" y="97"/>
                  </a:lnTo>
                  <a:lnTo>
                    <a:pt x="49" y="97"/>
                  </a:lnTo>
                  <a:lnTo>
                    <a:pt x="53" y="84"/>
                  </a:lnTo>
                  <a:lnTo>
                    <a:pt x="58" y="73"/>
                  </a:lnTo>
                  <a:lnTo>
                    <a:pt x="69" y="50"/>
                  </a:lnTo>
                  <a:lnTo>
                    <a:pt x="94" y="6"/>
                  </a:lnTo>
                  <a:lnTo>
                    <a:pt x="94" y="6"/>
                  </a:lnTo>
                  <a:lnTo>
                    <a:pt x="95" y="5"/>
                  </a:lnTo>
                  <a:lnTo>
                    <a:pt x="94" y="3"/>
                  </a:lnTo>
                  <a:lnTo>
                    <a:pt x="93" y="1"/>
                  </a:lnTo>
                  <a:lnTo>
                    <a:pt x="92" y="0"/>
                  </a:lnTo>
                  <a:lnTo>
                    <a:pt x="91" y="0"/>
                  </a:lnTo>
                  <a:lnTo>
                    <a:pt x="89" y="0"/>
                  </a:lnTo>
                  <a:lnTo>
                    <a:pt x="87" y="0"/>
                  </a:lnTo>
                  <a:lnTo>
                    <a:pt x="86" y="2"/>
                  </a:lnTo>
                  <a:lnTo>
                    <a:pt x="86"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3" name="chenying0907 465"/>
            <p:cNvSpPr/>
            <p:nvPr/>
          </p:nvSpPr>
          <p:spPr bwMode="auto">
            <a:xfrm>
              <a:off x="6491288" y="3362325"/>
              <a:ext cx="57150" cy="109538"/>
            </a:xfrm>
            <a:custGeom>
              <a:avLst/>
              <a:gdLst/>
              <a:ahLst/>
              <a:cxnLst>
                <a:cxn ang="0">
                  <a:pos x="102" y="0"/>
                </a:cxn>
                <a:cxn ang="0">
                  <a:pos x="102" y="0"/>
                </a:cxn>
                <a:cxn ang="0">
                  <a:pos x="95" y="2"/>
                </a:cxn>
                <a:cxn ang="0">
                  <a:pos x="88" y="6"/>
                </a:cxn>
                <a:cxn ang="0">
                  <a:pos x="83" y="12"/>
                </a:cxn>
                <a:cxn ang="0">
                  <a:pos x="79" y="19"/>
                </a:cxn>
                <a:cxn ang="0">
                  <a:pos x="79" y="19"/>
                </a:cxn>
                <a:cxn ang="0">
                  <a:pos x="72" y="38"/>
                </a:cxn>
                <a:cxn ang="0">
                  <a:pos x="62" y="54"/>
                </a:cxn>
                <a:cxn ang="0">
                  <a:pos x="52" y="71"/>
                </a:cxn>
                <a:cxn ang="0">
                  <a:pos x="42" y="87"/>
                </a:cxn>
                <a:cxn ang="0">
                  <a:pos x="42" y="87"/>
                </a:cxn>
                <a:cxn ang="0">
                  <a:pos x="36" y="101"/>
                </a:cxn>
                <a:cxn ang="0">
                  <a:pos x="31" y="115"/>
                </a:cxn>
                <a:cxn ang="0">
                  <a:pos x="20" y="144"/>
                </a:cxn>
                <a:cxn ang="0">
                  <a:pos x="20" y="144"/>
                </a:cxn>
                <a:cxn ang="0">
                  <a:pos x="15" y="159"/>
                </a:cxn>
                <a:cxn ang="0">
                  <a:pos x="8" y="173"/>
                </a:cxn>
                <a:cxn ang="0">
                  <a:pos x="3" y="189"/>
                </a:cxn>
                <a:cxn ang="0">
                  <a:pos x="1" y="196"/>
                </a:cxn>
                <a:cxn ang="0">
                  <a:pos x="0" y="203"/>
                </a:cxn>
                <a:cxn ang="0">
                  <a:pos x="0" y="203"/>
                </a:cxn>
                <a:cxn ang="0">
                  <a:pos x="0" y="205"/>
                </a:cxn>
                <a:cxn ang="0">
                  <a:pos x="1" y="207"/>
                </a:cxn>
                <a:cxn ang="0">
                  <a:pos x="2" y="208"/>
                </a:cxn>
                <a:cxn ang="0">
                  <a:pos x="4" y="208"/>
                </a:cxn>
                <a:cxn ang="0">
                  <a:pos x="7" y="207"/>
                </a:cxn>
                <a:cxn ang="0">
                  <a:pos x="8" y="205"/>
                </a:cxn>
                <a:cxn ang="0">
                  <a:pos x="9" y="203"/>
                </a:cxn>
                <a:cxn ang="0">
                  <a:pos x="9" y="203"/>
                </a:cxn>
                <a:cxn ang="0">
                  <a:pos x="10" y="198"/>
                </a:cxn>
                <a:cxn ang="0">
                  <a:pos x="11" y="193"/>
                </a:cxn>
                <a:cxn ang="0">
                  <a:pos x="15" y="181"/>
                </a:cxn>
                <a:cxn ang="0">
                  <a:pos x="20" y="171"/>
                </a:cxn>
                <a:cxn ang="0">
                  <a:pos x="25" y="161"/>
                </a:cxn>
                <a:cxn ang="0">
                  <a:pos x="25" y="161"/>
                </a:cxn>
                <a:cxn ang="0">
                  <a:pos x="34" y="136"/>
                </a:cxn>
                <a:cxn ang="0">
                  <a:pos x="41" y="111"/>
                </a:cxn>
                <a:cxn ang="0">
                  <a:pos x="41" y="111"/>
                </a:cxn>
                <a:cxn ang="0">
                  <a:pos x="47" y="97"/>
                </a:cxn>
                <a:cxn ang="0">
                  <a:pos x="55" y="83"/>
                </a:cxn>
                <a:cxn ang="0">
                  <a:pos x="72" y="56"/>
                </a:cxn>
                <a:cxn ang="0">
                  <a:pos x="72" y="56"/>
                </a:cxn>
                <a:cxn ang="0">
                  <a:pos x="78" y="44"/>
                </a:cxn>
                <a:cxn ang="0">
                  <a:pos x="85" y="29"/>
                </a:cxn>
                <a:cxn ang="0">
                  <a:pos x="89" y="21"/>
                </a:cxn>
                <a:cxn ang="0">
                  <a:pos x="94" y="16"/>
                </a:cxn>
                <a:cxn ang="0">
                  <a:pos x="99" y="11"/>
                </a:cxn>
                <a:cxn ang="0">
                  <a:pos x="102" y="10"/>
                </a:cxn>
                <a:cxn ang="0">
                  <a:pos x="105" y="9"/>
                </a:cxn>
                <a:cxn ang="0">
                  <a:pos x="105" y="9"/>
                </a:cxn>
                <a:cxn ang="0">
                  <a:pos x="107" y="8"/>
                </a:cxn>
                <a:cxn ang="0">
                  <a:pos x="108" y="7"/>
                </a:cxn>
                <a:cxn ang="0">
                  <a:pos x="108" y="6"/>
                </a:cxn>
                <a:cxn ang="0">
                  <a:pos x="108" y="4"/>
                </a:cxn>
                <a:cxn ang="0">
                  <a:pos x="106" y="1"/>
                </a:cxn>
                <a:cxn ang="0">
                  <a:pos x="104" y="0"/>
                </a:cxn>
                <a:cxn ang="0">
                  <a:pos x="102" y="0"/>
                </a:cxn>
                <a:cxn ang="0">
                  <a:pos x="102" y="0"/>
                </a:cxn>
              </a:cxnLst>
              <a:rect l="0" t="0" r="r" b="b"/>
              <a:pathLst>
                <a:path w="108" h="208">
                  <a:moveTo>
                    <a:pt x="102" y="0"/>
                  </a:moveTo>
                  <a:lnTo>
                    <a:pt x="102" y="0"/>
                  </a:lnTo>
                  <a:lnTo>
                    <a:pt x="95" y="2"/>
                  </a:lnTo>
                  <a:lnTo>
                    <a:pt x="88" y="6"/>
                  </a:lnTo>
                  <a:lnTo>
                    <a:pt x="83" y="12"/>
                  </a:lnTo>
                  <a:lnTo>
                    <a:pt x="79" y="19"/>
                  </a:lnTo>
                  <a:lnTo>
                    <a:pt x="79" y="19"/>
                  </a:lnTo>
                  <a:lnTo>
                    <a:pt x="72" y="38"/>
                  </a:lnTo>
                  <a:lnTo>
                    <a:pt x="62" y="54"/>
                  </a:lnTo>
                  <a:lnTo>
                    <a:pt x="52" y="71"/>
                  </a:lnTo>
                  <a:lnTo>
                    <a:pt x="42" y="87"/>
                  </a:lnTo>
                  <a:lnTo>
                    <a:pt x="42" y="87"/>
                  </a:lnTo>
                  <a:lnTo>
                    <a:pt x="36" y="101"/>
                  </a:lnTo>
                  <a:lnTo>
                    <a:pt x="31" y="115"/>
                  </a:lnTo>
                  <a:lnTo>
                    <a:pt x="20" y="144"/>
                  </a:lnTo>
                  <a:lnTo>
                    <a:pt x="20" y="144"/>
                  </a:lnTo>
                  <a:lnTo>
                    <a:pt x="15" y="159"/>
                  </a:lnTo>
                  <a:lnTo>
                    <a:pt x="8" y="173"/>
                  </a:lnTo>
                  <a:lnTo>
                    <a:pt x="3" y="189"/>
                  </a:lnTo>
                  <a:lnTo>
                    <a:pt x="1" y="196"/>
                  </a:lnTo>
                  <a:lnTo>
                    <a:pt x="0" y="203"/>
                  </a:lnTo>
                  <a:lnTo>
                    <a:pt x="0" y="203"/>
                  </a:lnTo>
                  <a:lnTo>
                    <a:pt x="0" y="205"/>
                  </a:lnTo>
                  <a:lnTo>
                    <a:pt x="1" y="207"/>
                  </a:lnTo>
                  <a:lnTo>
                    <a:pt x="2" y="208"/>
                  </a:lnTo>
                  <a:lnTo>
                    <a:pt x="4" y="208"/>
                  </a:lnTo>
                  <a:lnTo>
                    <a:pt x="7" y="207"/>
                  </a:lnTo>
                  <a:lnTo>
                    <a:pt x="8" y="205"/>
                  </a:lnTo>
                  <a:lnTo>
                    <a:pt x="9" y="203"/>
                  </a:lnTo>
                  <a:lnTo>
                    <a:pt x="9" y="203"/>
                  </a:lnTo>
                  <a:lnTo>
                    <a:pt x="10" y="198"/>
                  </a:lnTo>
                  <a:lnTo>
                    <a:pt x="11" y="193"/>
                  </a:lnTo>
                  <a:lnTo>
                    <a:pt x="15" y="181"/>
                  </a:lnTo>
                  <a:lnTo>
                    <a:pt x="20" y="171"/>
                  </a:lnTo>
                  <a:lnTo>
                    <a:pt x="25" y="161"/>
                  </a:lnTo>
                  <a:lnTo>
                    <a:pt x="25" y="161"/>
                  </a:lnTo>
                  <a:lnTo>
                    <a:pt x="34" y="136"/>
                  </a:lnTo>
                  <a:lnTo>
                    <a:pt x="41" y="111"/>
                  </a:lnTo>
                  <a:lnTo>
                    <a:pt x="41" y="111"/>
                  </a:lnTo>
                  <a:lnTo>
                    <a:pt x="47" y="97"/>
                  </a:lnTo>
                  <a:lnTo>
                    <a:pt x="55" y="83"/>
                  </a:lnTo>
                  <a:lnTo>
                    <a:pt x="72" y="56"/>
                  </a:lnTo>
                  <a:lnTo>
                    <a:pt x="72" y="56"/>
                  </a:lnTo>
                  <a:lnTo>
                    <a:pt x="78" y="44"/>
                  </a:lnTo>
                  <a:lnTo>
                    <a:pt x="85" y="29"/>
                  </a:lnTo>
                  <a:lnTo>
                    <a:pt x="89" y="21"/>
                  </a:lnTo>
                  <a:lnTo>
                    <a:pt x="94" y="16"/>
                  </a:lnTo>
                  <a:lnTo>
                    <a:pt x="99" y="11"/>
                  </a:lnTo>
                  <a:lnTo>
                    <a:pt x="102" y="10"/>
                  </a:lnTo>
                  <a:lnTo>
                    <a:pt x="105" y="9"/>
                  </a:lnTo>
                  <a:lnTo>
                    <a:pt x="105" y="9"/>
                  </a:lnTo>
                  <a:lnTo>
                    <a:pt x="107" y="8"/>
                  </a:lnTo>
                  <a:lnTo>
                    <a:pt x="108" y="7"/>
                  </a:lnTo>
                  <a:lnTo>
                    <a:pt x="108" y="6"/>
                  </a:lnTo>
                  <a:lnTo>
                    <a:pt x="108" y="4"/>
                  </a:lnTo>
                  <a:lnTo>
                    <a:pt x="106" y="1"/>
                  </a:lnTo>
                  <a:lnTo>
                    <a:pt x="104" y="0"/>
                  </a:lnTo>
                  <a:lnTo>
                    <a:pt x="102" y="0"/>
                  </a:lnTo>
                  <a:lnTo>
                    <a:pt x="102"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4" name="chenying0907 466"/>
            <p:cNvSpPr/>
            <p:nvPr/>
          </p:nvSpPr>
          <p:spPr bwMode="auto">
            <a:xfrm>
              <a:off x="6492876" y="3363913"/>
              <a:ext cx="71438" cy="147638"/>
            </a:xfrm>
            <a:custGeom>
              <a:avLst/>
              <a:gdLst/>
              <a:ahLst/>
              <a:cxnLst>
                <a:cxn ang="0">
                  <a:pos x="123" y="4"/>
                </a:cxn>
                <a:cxn ang="0">
                  <a:pos x="123" y="4"/>
                </a:cxn>
                <a:cxn ang="0">
                  <a:pos x="122" y="12"/>
                </a:cxn>
                <a:cxn ang="0">
                  <a:pos x="120" y="19"/>
                </a:cxn>
                <a:cxn ang="0">
                  <a:pos x="116" y="28"/>
                </a:cxn>
                <a:cxn ang="0">
                  <a:pos x="112" y="35"/>
                </a:cxn>
                <a:cxn ang="0">
                  <a:pos x="104" y="49"/>
                </a:cxn>
                <a:cxn ang="0">
                  <a:pos x="96" y="63"/>
                </a:cxn>
                <a:cxn ang="0">
                  <a:pos x="96" y="63"/>
                </a:cxn>
                <a:cxn ang="0">
                  <a:pos x="89" y="79"/>
                </a:cxn>
                <a:cxn ang="0">
                  <a:pos x="82" y="96"/>
                </a:cxn>
                <a:cxn ang="0">
                  <a:pos x="75" y="111"/>
                </a:cxn>
                <a:cxn ang="0">
                  <a:pos x="68" y="128"/>
                </a:cxn>
                <a:cxn ang="0">
                  <a:pos x="68" y="128"/>
                </a:cxn>
                <a:cxn ang="0">
                  <a:pos x="50" y="164"/>
                </a:cxn>
                <a:cxn ang="0">
                  <a:pos x="34" y="199"/>
                </a:cxn>
                <a:cxn ang="0">
                  <a:pos x="1" y="272"/>
                </a:cxn>
                <a:cxn ang="0">
                  <a:pos x="1" y="272"/>
                </a:cxn>
                <a:cxn ang="0">
                  <a:pos x="0" y="275"/>
                </a:cxn>
                <a:cxn ang="0">
                  <a:pos x="1" y="276"/>
                </a:cxn>
                <a:cxn ang="0">
                  <a:pos x="3" y="279"/>
                </a:cxn>
                <a:cxn ang="0">
                  <a:pos x="4" y="279"/>
                </a:cxn>
                <a:cxn ang="0">
                  <a:pos x="6" y="279"/>
                </a:cxn>
                <a:cxn ang="0">
                  <a:pos x="8" y="279"/>
                </a:cxn>
                <a:cxn ang="0">
                  <a:pos x="9" y="277"/>
                </a:cxn>
                <a:cxn ang="0">
                  <a:pos x="9" y="277"/>
                </a:cxn>
                <a:cxn ang="0">
                  <a:pos x="43" y="200"/>
                </a:cxn>
                <a:cxn ang="0">
                  <a:pos x="80" y="125"/>
                </a:cxn>
                <a:cxn ang="0">
                  <a:pos x="80" y="125"/>
                </a:cxn>
                <a:cxn ang="0">
                  <a:pos x="87" y="107"/>
                </a:cxn>
                <a:cxn ang="0">
                  <a:pos x="95" y="90"/>
                </a:cxn>
                <a:cxn ang="0">
                  <a:pos x="102" y="72"/>
                </a:cxn>
                <a:cxn ang="0">
                  <a:pos x="110" y="55"/>
                </a:cxn>
                <a:cxn ang="0">
                  <a:pos x="110" y="55"/>
                </a:cxn>
                <a:cxn ang="0">
                  <a:pos x="125" y="31"/>
                </a:cxn>
                <a:cxn ang="0">
                  <a:pos x="128" y="25"/>
                </a:cxn>
                <a:cxn ang="0">
                  <a:pos x="130" y="18"/>
                </a:cxn>
                <a:cxn ang="0">
                  <a:pos x="132" y="11"/>
                </a:cxn>
                <a:cxn ang="0">
                  <a:pos x="133" y="4"/>
                </a:cxn>
                <a:cxn ang="0">
                  <a:pos x="133" y="4"/>
                </a:cxn>
                <a:cxn ang="0">
                  <a:pos x="132" y="2"/>
                </a:cxn>
                <a:cxn ang="0">
                  <a:pos x="131" y="1"/>
                </a:cxn>
                <a:cxn ang="0">
                  <a:pos x="130" y="0"/>
                </a:cxn>
                <a:cxn ang="0">
                  <a:pos x="128" y="0"/>
                </a:cxn>
                <a:cxn ang="0">
                  <a:pos x="127" y="0"/>
                </a:cxn>
                <a:cxn ang="0">
                  <a:pos x="125" y="1"/>
                </a:cxn>
                <a:cxn ang="0">
                  <a:pos x="124" y="2"/>
                </a:cxn>
                <a:cxn ang="0">
                  <a:pos x="123" y="4"/>
                </a:cxn>
                <a:cxn ang="0">
                  <a:pos x="123" y="4"/>
                </a:cxn>
              </a:cxnLst>
              <a:rect l="0" t="0" r="r" b="b"/>
              <a:pathLst>
                <a:path w="133" h="279">
                  <a:moveTo>
                    <a:pt x="123" y="4"/>
                  </a:moveTo>
                  <a:lnTo>
                    <a:pt x="123" y="4"/>
                  </a:lnTo>
                  <a:lnTo>
                    <a:pt x="122" y="12"/>
                  </a:lnTo>
                  <a:lnTo>
                    <a:pt x="120" y="19"/>
                  </a:lnTo>
                  <a:lnTo>
                    <a:pt x="116" y="28"/>
                  </a:lnTo>
                  <a:lnTo>
                    <a:pt x="112" y="35"/>
                  </a:lnTo>
                  <a:lnTo>
                    <a:pt x="104" y="49"/>
                  </a:lnTo>
                  <a:lnTo>
                    <a:pt x="96" y="63"/>
                  </a:lnTo>
                  <a:lnTo>
                    <a:pt x="96" y="63"/>
                  </a:lnTo>
                  <a:lnTo>
                    <a:pt x="89" y="79"/>
                  </a:lnTo>
                  <a:lnTo>
                    <a:pt x="82" y="96"/>
                  </a:lnTo>
                  <a:lnTo>
                    <a:pt x="75" y="111"/>
                  </a:lnTo>
                  <a:lnTo>
                    <a:pt x="68" y="128"/>
                  </a:lnTo>
                  <a:lnTo>
                    <a:pt x="68" y="128"/>
                  </a:lnTo>
                  <a:lnTo>
                    <a:pt x="50" y="164"/>
                  </a:lnTo>
                  <a:lnTo>
                    <a:pt x="34" y="199"/>
                  </a:lnTo>
                  <a:lnTo>
                    <a:pt x="1" y="272"/>
                  </a:lnTo>
                  <a:lnTo>
                    <a:pt x="1" y="272"/>
                  </a:lnTo>
                  <a:lnTo>
                    <a:pt x="0" y="275"/>
                  </a:lnTo>
                  <a:lnTo>
                    <a:pt x="1" y="276"/>
                  </a:lnTo>
                  <a:lnTo>
                    <a:pt x="3" y="279"/>
                  </a:lnTo>
                  <a:lnTo>
                    <a:pt x="4" y="279"/>
                  </a:lnTo>
                  <a:lnTo>
                    <a:pt x="6" y="279"/>
                  </a:lnTo>
                  <a:lnTo>
                    <a:pt x="8" y="279"/>
                  </a:lnTo>
                  <a:lnTo>
                    <a:pt x="9" y="277"/>
                  </a:lnTo>
                  <a:lnTo>
                    <a:pt x="9" y="277"/>
                  </a:lnTo>
                  <a:lnTo>
                    <a:pt x="43" y="200"/>
                  </a:lnTo>
                  <a:lnTo>
                    <a:pt x="80" y="125"/>
                  </a:lnTo>
                  <a:lnTo>
                    <a:pt x="80" y="125"/>
                  </a:lnTo>
                  <a:lnTo>
                    <a:pt x="87" y="107"/>
                  </a:lnTo>
                  <a:lnTo>
                    <a:pt x="95" y="90"/>
                  </a:lnTo>
                  <a:lnTo>
                    <a:pt x="102" y="72"/>
                  </a:lnTo>
                  <a:lnTo>
                    <a:pt x="110" y="55"/>
                  </a:lnTo>
                  <a:lnTo>
                    <a:pt x="110" y="55"/>
                  </a:lnTo>
                  <a:lnTo>
                    <a:pt x="125" y="31"/>
                  </a:lnTo>
                  <a:lnTo>
                    <a:pt x="128" y="25"/>
                  </a:lnTo>
                  <a:lnTo>
                    <a:pt x="130" y="18"/>
                  </a:lnTo>
                  <a:lnTo>
                    <a:pt x="132" y="11"/>
                  </a:lnTo>
                  <a:lnTo>
                    <a:pt x="133" y="4"/>
                  </a:lnTo>
                  <a:lnTo>
                    <a:pt x="133" y="4"/>
                  </a:lnTo>
                  <a:lnTo>
                    <a:pt x="132" y="2"/>
                  </a:lnTo>
                  <a:lnTo>
                    <a:pt x="131" y="1"/>
                  </a:lnTo>
                  <a:lnTo>
                    <a:pt x="130" y="0"/>
                  </a:lnTo>
                  <a:lnTo>
                    <a:pt x="128" y="0"/>
                  </a:lnTo>
                  <a:lnTo>
                    <a:pt x="127" y="0"/>
                  </a:lnTo>
                  <a:lnTo>
                    <a:pt x="125" y="1"/>
                  </a:lnTo>
                  <a:lnTo>
                    <a:pt x="124" y="2"/>
                  </a:lnTo>
                  <a:lnTo>
                    <a:pt x="123" y="4"/>
                  </a:lnTo>
                  <a:lnTo>
                    <a:pt x="123"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5" name="chenying0907 467"/>
            <p:cNvSpPr/>
            <p:nvPr/>
          </p:nvSpPr>
          <p:spPr bwMode="auto">
            <a:xfrm>
              <a:off x="6561138" y="3363913"/>
              <a:ext cx="25400" cy="63500"/>
            </a:xfrm>
            <a:custGeom>
              <a:avLst/>
              <a:gdLst/>
              <a:ahLst/>
              <a:cxnLst>
                <a:cxn ang="0">
                  <a:pos x="47" y="3"/>
                </a:cxn>
                <a:cxn ang="0">
                  <a:pos x="47" y="3"/>
                </a:cxn>
                <a:cxn ang="0">
                  <a:pos x="46" y="1"/>
                </a:cxn>
                <a:cxn ang="0">
                  <a:pos x="45" y="0"/>
                </a:cxn>
                <a:cxn ang="0">
                  <a:pos x="43" y="0"/>
                </a:cxn>
                <a:cxn ang="0">
                  <a:pos x="42" y="0"/>
                </a:cxn>
                <a:cxn ang="0">
                  <a:pos x="39" y="2"/>
                </a:cxn>
                <a:cxn ang="0">
                  <a:pos x="38" y="3"/>
                </a:cxn>
                <a:cxn ang="0">
                  <a:pos x="38" y="5"/>
                </a:cxn>
                <a:cxn ang="0">
                  <a:pos x="38" y="5"/>
                </a:cxn>
                <a:cxn ang="0">
                  <a:pos x="38" y="12"/>
                </a:cxn>
                <a:cxn ang="0">
                  <a:pos x="37" y="19"/>
                </a:cxn>
                <a:cxn ang="0">
                  <a:pos x="35" y="27"/>
                </a:cxn>
                <a:cxn ang="0">
                  <a:pos x="32" y="35"/>
                </a:cxn>
                <a:cxn ang="0">
                  <a:pos x="25" y="49"/>
                </a:cxn>
                <a:cxn ang="0">
                  <a:pos x="18" y="63"/>
                </a:cxn>
                <a:cxn ang="0">
                  <a:pos x="18" y="63"/>
                </a:cxn>
                <a:cxn ang="0">
                  <a:pos x="8" y="87"/>
                </a:cxn>
                <a:cxn ang="0">
                  <a:pos x="0" y="112"/>
                </a:cxn>
                <a:cxn ang="0">
                  <a:pos x="0" y="112"/>
                </a:cxn>
                <a:cxn ang="0">
                  <a:pos x="0" y="114"/>
                </a:cxn>
                <a:cxn ang="0">
                  <a:pos x="1" y="115"/>
                </a:cxn>
                <a:cxn ang="0">
                  <a:pos x="2" y="116"/>
                </a:cxn>
                <a:cxn ang="0">
                  <a:pos x="3" y="118"/>
                </a:cxn>
                <a:cxn ang="0">
                  <a:pos x="5" y="118"/>
                </a:cxn>
                <a:cxn ang="0">
                  <a:pos x="7" y="118"/>
                </a:cxn>
                <a:cxn ang="0">
                  <a:pos x="8" y="116"/>
                </a:cxn>
                <a:cxn ang="0">
                  <a:pos x="9" y="114"/>
                </a:cxn>
                <a:cxn ang="0">
                  <a:pos x="9" y="114"/>
                </a:cxn>
                <a:cxn ang="0">
                  <a:pos x="14" y="96"/>
                </a:cxn>
                <a:cxn ang="0">
                  <a:pos x="21" y="78"/>
                </a:cxn>
                <a:cxn ang="0">
                  <a:pos x="37" y="44"/>
                </a:cxn>
                <a:cxn ang="0">
                  <a:pos x="37" y="44"/>
                </a:cxn>
                <a:cxn ang="0">
                  <a:pos x="41" y="34"/>
                </a:cxn>
                <a:cxn ang="0">
                  <a:pos x="45" y="24"/>
                </a:cxn>
                <a:cxn ang="0">
                  <a:pos x="47" y="14"/>
                </a:cxn>
                <a:cxn ang="0">
                  <a:pos x="47" y="8"/>
                </a:cxn>
                <a:cxn ang="0">
                  <a:pos x="47" y="3"/>
                </a:cxn>
                <a:cxn ang="0">
                  <a:pos x="47" y="3"/>
                </a:cxn>
              </a:cxnLst>
              <a:rect l="0" t="0" r="r" b="b"/>
              <a:pathLst>
                <a:path w="47" h="118">
                  <a:moveTo>
                    <a:pt x="47" y="3"/>
                  </a:moveTo>
                  <a:lnTo>
                    <a:pt x="47" y="3"/>
                  </a:lnTo>
                  <a:lnTo>
                    <a:pt x="46" y="1"/>
                  </a:lnTo>
                  <a:lnTo>
                    <a:pt x="45" y="0"/>
                  </a:lnTo>
                  <a:lnTo>
                    <a:pt x="43" y="0"/>
                  </a:lnTo>
                  <a:lnTo>
                    <a:pt x="42" y="0"/>
                  </a:lnTo>
                  <a:lnTo>
                    <a:pt x="39" y="2"/>
                  </a:lnTo>
                  <a:lnTo>
                    <a:pt x="38" y="3"/>
                  </a:lnTo>
                  <a:lnTo>
                    <a:pt x="38" y="5"/>
                  </a:lnTo>
                  <a:lnTo>
                    <a:pt x="38" y="5"/>
                  </a:lnTo>
                  <a:lnTo>
                    <a:pt x="38" y="12"/>
                  </a:lnTo>
                  <a:lnTo>
                    <a:pt x="37" y="19"/>
                  </a:lnTo>
                  <a:lnTo>
                    <a:pt x="35" y="27"/>
                  </a:lnTo>
                  <a:lnTo>
                    <a:pt x="32" y="35"/>
                  </a:lnTo>
                  <a:lnTo>
                    <a:pt x="25" y="49"/>
                  </a:lnTo>
                  <a:lnTo>
                    <a:pt x="18" y="63"/>
                  </a:lnTo>
                  <a:lnTo>
                    <a:pt x="18" y="63"/>
                  </a:lnTo>
                  <a:lnTo>
                    <a:pt x="8" y="87"/>
                  </a:lnTo>
                  <a:lnTo>
                    <a:pt x="0" y="112"/>
                  </a:lnTo>
                  <a:lnTo>
                    <a:pt x="0" y="112"/>
                  </a:lnTo>
                  <a:lnTo>
                    <a:pt x="0" y="114"/>
                  </a:lnTo>
                  <a:lnTo>
                    <a:pt x="1" y="115"/>
                  </a:lnTo>
                  <a:lnTo>
                    <a:pt x="2" y="116"/>
                  </a:lnTo>
                  <a:lnTo>
                    <a:pt x="3" y="118"/>
                  </a:lnTo>
                  <a:lnTo>
                    <a:pt x="5" y="118"/>
                  </a:lnTo>
                  <a:lnTo>
                    <a:pt x="7" y="118"/>
                  </a:lnTo>
                  <a:lnTo>
                    <a:pt x="8" y="116"/>
                  </a:lnTo>
                  <a:lnTo>
                    <a:pt x="9" y="114"/>
                  </a:lnTo>
                  <a:lnTo>
                    <a:pt x="9" y="114"/>
                  </a:lnTo>
                  <a:lnTo>
                    <a:pt x="14" y="96"/>
                  </a:lnTo>
                  <a:lnTo>
                    <a:pt x="21" y="78"/>
                  </a:lnTo>
                  <a:lnTo>
                    <a:pt x="37" y="44"/>
                  </a:lnTo>
                  <a:lnTo>
                    <a:pt x="37" y="44"/>
                  </a:lnTo>
                  <a:lnTo>
                    <a:pt x="41" y="34"/>
                  </a:lnTo>
                  <a:lnTo>
                    <a:pt x="45" y="24"/>
                  </a:lnTo>
                  <a:lnTo>
                    <a:pt x="47" y="14"/>
                  </a:lnTo>
                  <a:lnTo>
                    <a:pt x="47" y="8"/>
                  </a:lnTo>
                  <a:lnTo>
                    <a:pt x="47" y="3"/>
                  </a:lnTo>
                  <a:lnTo>
                    <a:pt x="47"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6" name="chenying0907 468"/>
            <p:cNvSpPr/>
            <p:nvPr/>
          </p:nvSpPr>
          <p:spPr bwMode="auto">
            <a:xfrm>
              <a:off x="6578601" y="3381375"/>
              <a:ext cx="22225" cy="47625"/>
            </a:xfrm>
            <a:custGeom>
              <a:avLst/>
              <a:gdLst/>
              <a:ahLst/>
              <a:cxnLst>
                <a:cxn ang="0">
                  <a:pos x="33" y="4"/>
                </a:cxn>
                <a:cxn ang="0">
                  <a:pos x="33" y="4"/>
                </a:cxn>
                <a:cxn ang="0">
                  <a:pos x="33" y="9"/>
                </a:cxn>
                <a:cxn ang="0">
                  <a:pos x="31" y="14"/>
                </a:cxn>
                <a:cxn ang="0">
                  <a:pos x="28" y="24"/>
                </a:cxn>
                <a:cxn ang="0">
                  <a:pos x="23" y="32"/>
                </a:cxn>
                <a:cxn ang="0">
                  <a:pos x="19" y="41"/>
                </a:cxn>
                <a:cxn ang="0">
                  <a:pos x="19" y="41"/>
                </a:cxn>
                <a:cxn ang="0">
                  <a:pos x="11" y="63"/>
                </a:cxn>
                <a:cxn ang="0">
                  <a:pos x="6" y="72"/>
                </a:cxn>
                <a:cxn ang="0">
                  <a:pos x="1" y="82"/>
                </a:cxn>
                <a:cxn ang="0">
                  <a:pos x="1" y="82"/>
                </a:cxn>
                <a:cxn ang="0">
                  <a:pos x="0" y="85"/>
                </a:cxn>
                <a:cxn ang="0">
                  <a:pos x="0" y="87"/>
                </a:cxn>
                <a:cxn ang="0">
                  <a:pos x="1" y="88"/>
                </a:cxn>
                <a:cxn ang="0">
                  <a:pos x="2" y="89"/>
                </a:cxn>
                <a:cxn ang="0">
                  <a:pos x="4" y="90"/>
                </a:cxn>
                <a:cxn ang="0">
                  <a:pos x="6" y="90"/>
                </a:cxn>
                <a:cxn ang="0">
                  <a:pos x="7" y="89"/>
                </a:cxn>
                <a:cxn ang="0">
                  <a:pos x="9" y="88"/>
                </a:cxn>
                <a:cxn ang="0">
                  <a:pos x="9" y="88"/>
                </a:cxn>
                <a:cxn ang="0">
                  <a:pos x="15" y="76"/>
                </a:cxn>
                <a:cxn ang="0">
                  <a:pos x="19" y="64"/>
                </a:cxn>
                <a:cxn ang="0">
                  <a:pos x="25" y="53"/>
                </a:cxn>
                <a:cxn ang="0">
                  <a:pos x="30" y="41"/>
                </a:cxn>
                <a:cxn ang="0">
                  <a:pos x="30" y="41"/>
                </a:cxn>
                <a:cxn ang="0">
                  <a:pos x="34" y="32"/>
                </a:cxn>
                <a:cxn ang="0">
                  <a:pos x="38" y="24"/>
                </a:cxn>
                <a:cxn ang="0">
                  <a:pos x="41" y="14"/>
                </a:cxn>
                <a:cxn ang="0">
                  <a:pos x="42" y="4"/>
                </a:cxn>
                <a:cxn ang="0">
                  <a:pos x="42" y="4"/>
                </a:cxn>
                <a:cxn ang="0">
                  <a:pos x="42" y="2"/>
                </a:cxn>
                <a:cxn ang="0">
                  <a:pos x="41" y="1"/>
                </a:cxn>
                <a:cxn ang="0">
                  <a:pos x="40" y="0"/>
                </a:cxn>
                <a:cxn ang="0">
                  <a:pos x="38" y="0"/>
                </a:cxn>
                <a:cxn ang="0">
                  <a:pos x="35" y="1"/>
                </a:cxn>
                <a:cxn ang="0">
                  <a:pos x="34" y="2"/>
                </a:cxn>
                <a:cxn ang="0">
                  <a:pos x="33" y="4"/>
                </a:cxn>
                <a:cxn ang="0">
                  <a:pos x="33" y="4"/>
                </a:cxn>
              </a:cxnLst>
              <a:rect l="0" t="0" r="r" b="b"/>
              <a:pathLst>
                <a:path w="42" h="90">
                  <a:moveTo>
                    <a:pt x="33" y="4"/>
                  </a:moveTo>
                  <a:lnTo>
                    <a:pt x="33" y="4"/>
                  </a:lnTo>
                  <a:lnTo>
                    <a:pt x="33" y="9"/>
                  </a:lnTo>
                  <a:lnTo>
                    <a:pt x="31" y="14"/>
                  </a:lnTo>
                  <a:lnTo>
                    <a:pt x="28" y="24"/>
                  </a:lnTo>
                  <a:lnTo>
                    <a:pt x="23" y="32"/>
                  </a:lnTo>
                  <a:lnTo>
                    <a:pt x="19" y="41"/>
                  </a:lnTo>
                  <a:lnTo>
                    <a:pt x="19" y="41"/>
                  </a:lnTo>
                  <a:lnTo>
                    <a:pt x="11" y="63"/>
                  </a:lnTo>
                  <a:lnTo>
                    <a:pt x="6" y="72"/>
                  </a:lnTo>
                  <a:lnTo>
                    <a:pt x="1" y="82"/>
                  </a:lnTo>
                  <a:lnTo>
                    <a:pt x="1" y="82"/>
                  </a:lnTo>
                  <a:lnTo>
                    <a:pt x="0" y="85"/>
                  </a:lnTo>
                  <a:lnTo>
                    <a:pt x="0" y="87"/>
                  </a:lnTo>
                  <a:lnTo>
                    <a:pt x="1" y="88"/>
                  </a:lnTo>
                  <a:lnTo>
                    <a:pt x="2" y="89"/>
                  </a:lnTo>
                  <a:lnTo>
                    <a:pt x="4" y="90"/>
                  </a:lnTo>
                  <a:lnTo>
                    <a:pt x="6" y="90"/>
                  </a:lnTo>
                  <a:lnTo>
                    <a:pt x="7" y="89"/>
                  </a:lnTo>
                  <a:lnTo>
                    <a:pt x="9" y="88"/>
                  </a:lnTo>
                  <a:lnTo>
                    <a:pt x="9" y="88"/>
                  </a:lnTo>
                  <a:lnTo>
                    <a:pt x="15" y="76"/>
                  </a:lnTo>
                  <a:lnTo>
                    <a:pt x="19" y="64"/>
                  </a:lnTo>
                  <a:lnTo>
                    <a:pt x="25" y="53"/>
                  </a:lnTo>
                  <a:lnTo>
                    <a:pt x="30" y="41"/>
                  </a:lnTo>
                  <a:lnTo>
                    <a:pt x="30" y="41"/>
                  </a:lnTo>
                  <a:lnTo>
                    <a:pt x="34" y="32"/>
                  </a:lnTo>
                  <a:lnTo>
                    <a:pt x="38" y="24"/>
                  </a:lnTo>
                  <a:lnTo>
                    <a:pt x="41" y="14"/>
                  </a:lnTo>
                  <a:lnTo>
                    <a:pt x="42" y="4"/>
                  </a:lnTo>
                  <a:lnTo>
                    <a:pt x="42" y="4"/>
                  </a:lnTo>
                  <a:lnTo>
                    <a:pt x="42" y="2"/>
                  </a:lnTo>
                  <a:lnTo>
                    <a:pt x="41" y="1"/>
                  </a:lnTo>
                  <a:lnTo>
                    <a:pt x="40" y="0"/>
                  </a:lnTo>
                  <a:lnTo>
                    <a:pt x="38" y="0"/>
                  </a:lnTo>
                  <a:lnTo>
                    <a:pt x="35" y="1"/>
                  </a:lnTo>
                  <a:lnTo>
                    <a:pt x="34" y="2"/>
                  </a:lnTo>
                  <a:lnTo>
                    <a:pt x="33" y="4"/>
                  </a:lnTo>
                  <a:lnTo>
                    <a:pt x="33"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7" name="chenying0907 469"/>
            <p:cNvSpPr/>
            <p:nvPr/>
          </p:nvSpPr>
          <p:spPr bwMode="auto">
            <a:xfrm>
              <a:off x="6600826" y="3389313"/>
              <a:ext cx="17463" cy="52388"/>
            </a:xfrm>
            <a:custGeom>
              <a:avLst/>
              <a:gdLst/>
              <a:ahLst/>
              <a:cxnLst>
                <a:cxn ang="0">
                  <a:pos x="24" y="4"/>
                </a:cxn>
                <a:cxn ang="0">
                  <a:pos x="24" y="4"/>
                </a:cxn>
                <a:cxn ang="0">
                  <a:pos x="24" y="15"/>
                </a:cxn>
                <a:cxn ang="0">
                  <a:pos x="23" y="23"/>
                </a:cxn>
                <a:cxn ang="0">
                  <a:pos x="19" y="43"/>
                </a:cxn>
                <a:cxn ang="0">
                  <a:pos x="19" y="43"/>
                </a:cxn>
                <a:cxn ang="0">
                  <a:pos x="16" y="55"/>
                </a:cxn>
                <a:cxn ang="0">
                  <a:pos x="13" y="68"/>
                </a:cxn>
                <a:cxn ang="0">
                  <a:pos x="8" y="80"/>
                </a:cxn>
                <a:cxn ang="0">
                  <a:pos x="5" y="86"/>
                </a:cxn>
                <a:cxn ang="0">
                  <a:pos x="1" y="92"/>
                </a:cxn>
                <a:cxn ang="0">
                  <a:pos x="1" y="92"/>
                </a:cxn>
                <a:cxn ang="0">
                  <a:pos x="0" y="94"/>
                </a:cxn>
                <a:cxn ang="0">
                  <a:pos x="0" y="96"/>
                </a:cxn>
                <a:cxn ang="0">
                  <a:pos x="1" y="97"/>
                </a:cxn>
                <a:cxn ang="0">
                  <a:pos x="3" y="98"/>
                </a:cxn>
                <a:cxn ang="0">
                  <a:pos x="4" y="99"/>
                </a:cxn>
                <a:cxn ang="0">
                  <a:pos x="6" y="99"/>
                </a:cxn>
                <a:cxn ang="0">
                  <a:pos x="8" y="98"/>
                </a:cxn>
                <a:cxn ang="0">
                  <a:pos x="9" y="97"/>
                </a:cxn>
                <a:cxn ang="0">
                  <a:pos x="9" y="97"/>
                </a:cxn>
                <a:cxn ang="0">
                  <a:pos x="16" y="86"/>
                </a:cxn>
                <a:cxn ang="0">
                  <a:pos x="21" y="75"/>
                </a:cxn>
                <a:cxn ang="0">
                  <a:pos x="24" y="63"/>
                </a:cxn>
                <a:cxn ang="0">
                  <a:pos x="27" y="50"/>
                </a:cxn>
                <a:cxn ang="0">
                  <a:pos x="27" y="50"/>
                </a:cxn>
                <a:cxn ang="0">
                  <a:pos x="31" y="27"/>
                </a:cxn>
                <a:cxn ang="0">
                  <a:pos x="33" y="17"/>
                </a:cxn>
                <a:cxn ang="0">
                  <a:pos x="34" y="4"/>
                </a:cxn>
                <a:cxn ang="0">
                  <a:pos x="34" y="4"/>
                </a:cxn>
                <a:cxn ang="0">
                  <a:pos x="33" y="2"/>
                </a:cxn>
                <a:cxn ang="0">
                  <a:pos x="32" y="1"/>
                </a:cxn>
                <a:cxn ang="0">
                  <a:pos x="31" y="0"/>
                </a:cxn>
                <a:cxn ang="0">
                  <a:pos x="29" y="0"/>
                </a:cxn>
                <a:cxn ang="0">
                  <a:pos x="27" y="0"/>
                </a:cxn>
                <a:cxn ang="0">
                  <a:pos x="26" y="1"/>
                </a:cxn>
                <a:cxn ang="0">
                  <a:pos x="25" y="2"/>
                </a:cxn>
                <a:cxn ang="0">
                  <a:pos x="24" y="4"/>
                </a:cxn>
                <a:cxn ang="0">
                  <a:pos x="24" y="4"/>
                </a:cxn>
              </a:cxnLst>
              <a:rect l="0" t="0" r="r" b="b"/>
              <a:pathLst>
                <a:path w="34" h="99">
                  <a:moveTo>
                    <a:pt x="24" y="4"/>
                  </a:moveTo>
                  <a:lnTo>
                    <a:pt x="24" y="4"/>
                  </a:lnTo>
                  <a:lnTo>
                    <a:pt x="24" y="15"/>
                  </a:lnTo>
                  <a:lnTo>
                    <a:pt x="23" y="23"/>
                  </a:lnTo>
                  <a:lnTo>
                    <a:pt x="19" y="43"/>
                  </a:lnTo>
                  <a:lnTo>
                    <a:pt x="19" y="43"/>
                  </a:lnTo>
                  <a:lnTo>
                    <a:pt x="16" y="55"/>
                  </a:lnTo>
                  <a:lnTo>
                    <a:pt x="13" y="68"/>
                  </a:lnTo>
                  <a:lnTo>
                    <a:pt x="8" y="80"/>
                  </a:lnTo>
                  <a:lnTo>
                    <a:pt x="5" y="86"/>
                  </a:lnTo>
                  <a:lnTo>
                    <a:pt x="1" y="92"/>
                  </a:lnTo>
                  <a:lnTo>
                    <a:pt x="1" y="92"/>
                  </a:lnTo>
                  <a:lnTo>
                    <a:pt x="0" y="94"/>
                  </a:lnTo>
                  <a:lnTo>
                    <a:pt x="0" y="96"/>
                  </a:lnTo>
                  <a:lnTo>
                    <a:pt x="1" y="97"/>
                  </a:lnTo>
                  <a:lnTo>
                    <a:pt x="3" y="98"/>
                  </a:lnTo>
                  <a:lnTo>
                    <a:pt x="4" y="99"/>
                  </a:lnTo>
                  <a:lnTo>
                    <a:pt x="6" y="99"/>
                  </a:lnTo>
                  <a:lnTo>
                    <a:pt x="8" y="98"/>
                  </a:lnTo>
                  <a:lnTo>
                    <a:pt x="9" y="97"/>
                  </a:lnTo>
                  <a:lnTo>
                    <a:pt x="9" y="97"/>
                  </a:lnTo>
                  <a:lnTo>
                    <a:pt x="16" y="86"/>
                  </a:lnTo>
                  <a:lnTo>
                    <a:pt x="21" y="75"/>
                  </a:lnTo>
                  <a:lnTo>
                    <a:pt x="24" y="63"/>
                  </a:lnTo>
                  <a:lnTo>
                    <a:pt x="27" y="50"/>
                  </a:lnTo>
                  <a:lnTo>
                    <a:pt x="27" y="50"/>
                  </a:lnTo>
                  <a:lnTo>
                    <a:pt x="31" y="27"/>
                  </a:lnTo>
                  <a:lnTo>
                    <a:pt x="33" y="17"/>
                  </a:lnTo>
                  <a:lnTo>
                    <a:pt x="34" y="4"/>
                  </a:lnTo>
                  <a:lnTo>
                    <a:pt x="34" y="4"/>
                  </a:lnTo>
                  <a:lnTo>
                    <a:pt x="33" y="2"/>
                  </a:lnTo>
                  <a:lnTo>
                    <a:pt x="32" y="1"/>
                  </a:lnTo>
                  <a:lnTo>
                    <a:pt x="31" y="0"/>
                  </a:lnTo>
                  <a:lnTo>
                    <a:pt x="29" y="0"/>
                  </a:lnTo>
                  <a:lnTo>
                    <a:pt x="27" y="0"/>
                  </a:lnTo>
                  <a:lnTo>
                    <a:pt x="26" y="1"/>
                  </a:lnTo>
                  <a:lnTo>
                    <a:pt x="25" y="2"/>
                  </a:lnTo>
                  <a:lnTo>
                    <a:pt x="24" y="4"/>
                  </a:lnTo>
                  <a:lnTo>
                    <a:pt x="24"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8" name="chenying0907 470"/>
            <p:cNvSpPr/>
            <p:nvPr/>
          </p:nvSpPr>
          <p:spPr bwMode="auto">
            <a:xfrm>
              <a:off x="6521451" y="3475038"/>
              <a:ext cx="17463" cy="39688"/>
            </a:xfrm>
            <a:custGeom>
              <a:avLst/>
              <a:gdLst/>
              <a:ahLst/>
              <a:cxnLst>
                <a:cxn ang="0">
                  <a:pos x="24" y="2"/>
                </a:cxn>
                <a:cxn ang="0">
                  <a:pos x="24" y="2"/>
                </a:cxn>
                <a:cxn ang="0">
                  <a:pos x="19" y="10"/>
                </a:cxn>
                <a:cxn ang="0">
                  <a:pos x="15" y="18"/>
                </a:cxn>
                <a:cxn ang="0">
                  <a:pos x="11" y="26"/>
                </a:cxn>
                <a:cxn ang="0">
                  <a:pos x="7" y="35"/>
                </a:cxn>
                <a:cxn ang="0">
                  <a:pos x="4" y="44"/>
                </a:cxn>
                <a:cxn ang="0">
                  <a:pos x="2" y="53"/>
                </a:cxn>
                <a:cxn ang="0">
                  <a:pos x="0" y="62"/>
                </a:cxn>
                <a:cxn ang="0">
                  <a:pos x="0" y="71"/>
                </a:cxn>
                <a:cxn ang="0">
                  <a:pos x="0" y="71"/>
                </a:cxn>
                <a:cxn ang="0">
                  <a:pos x="0" y="73"/>
                </a:cxn>
                <a:cxn ang="0">
                  <a:pos x="1" y="75"/>
                </a:cxn>
                <a:cxn ang="0">
                  <a:pos x="2" y="76"/>
                </a:cxn>
                <a:cxn ang="0">
                  <a:pos x="4" y="76"/>
                </a:cxn>
                <a:cxn ang="0">
                  <a:pos x="7" y="76"/>
                </a:cxn>
                <a:cxn ang="0">
                  <a:pos x="8" y="75"/>
                </a:cxn>
                <a:cxn ang="0">
                  <a:pos x="9" y="73"/>
                </a:cxn>
                <a:cxn ang="0">
                  <a:pos x="10" y="71"/>
                </a:cxn>
                <a:cxn ang="0">
                  <a:pos x="10" y="71"/>
                </a:cxn>
                <a:cxn ang="0">
                  <a:pos x="10" y="62"/>
                </a:cxn>
                <a:cxn ang="0">
                  <a:pos x="12" y="54"/>
                </a:cxn>
                <a:cxn ang="0">
                  <a:pos x="14" y="46"/>
                </a:cxn>
                <a:cxn ang="0">
                  <a:pos x="16" y="38"/>
                </a:cxn>
                <a:cxn ang="0">
                  <a:pos x="23" y="22"/>
                </a:cxn>
                <a:cxn ang="0">
                  <a:pos x="32" y="8"/>
                </a:cxn>
                <a:cxn ang="0">
                  <a:pos x="32" y="8"/>
                </a:cxn>
                <a:cxn ang="0">
                  <a:pos x="33" y="6"/>
                </a:cxn>
                <a:cxn ang="0">
                  <a:pos x="33" y="4"/>
                </a:cxn>
                <a:cxn ang="0">
                  <a:pos x="32" y="2"/>
                </a:cxn>
                <a:cxn ang="0">
                  <a:pos x="31" y="1"/>
                </a:cxn>
                <a:cxn ang="0">
                  <a:pos x="27" y="0"/>
                </a:cxn>
                <a:cxn ang="0">
                  <a:pos x="26" y="1"/>
                </a:cxn>
                <a:cxn ang="0">
                  <a:pos x="24" y="2"/>
                </a:cxn>
                <a:cxn ang="0">
                  <a:pos x="24" y="2"/>
                </a:cxn>
              </a:cxnLst>
              <a:rect l="0" t="0" r="r" b="b"/>
              <a:pathLst>
                <a:path w="33" h="76">
                  <a:moveTo>
                    <a:pt x="24" y="2"/>
                  </a:moveTo>
                  <a:lnTo>
                    <a:pt x="24" y="2"/>
                  </a:lnTo>
                  <a:lnTo>
                    <a:pt x="19" y="10"/>
                  </a:lnTo>
                  <a:lnTo>
                    <a:pt x="15" y="18"/>
                  </a:lnTo>
                  <a:lnTo>
                    <a:pt x="11" y="26"/>
                  </a:lnTo>
                  <a:lnTo>
                    <a:pt x="7" y="35"/>
                  </a:lnTo>
                  <a:lnTo>
                    <a:pt x="4" y="44"/>
                  </a:lnTo>
                  <a:lnTo>
                    <a:pt x="2" y="53"/>
                  </a:lnTo>
                  <a:lnTo>
                    <a:pt x="0" y="62"/>
                  </a:lnTo>
                  <a:lnTo>
                    <a:pt x="0" y="71"/>
                  </a:lnTo>
                  <a:lnTo>
                    <a:pt x="0" y="71"/>
                  </a:lnTo>
                  <a:lnTo>
                    <a:pt x="0" y="73"/>
                  </a:lnTo>
                  <a:lnTo>
                    <a:pt x="1" y="75"/>
                  </a:lnTo>
                  <a:lnTo>
                    <a:pt x="2" y="76"/>
                  </a:lnTo>
                  <a:lnTo>
                    <a:pt x="4" y="76"/>
                  </a:lnTo>
                  <a:lnTo>
                    <a:pt x="7" y="76"/>
                  </a:lnTo>
                  <a:lnTo>
                    <a:pt x="8" y="75"/>
                  </a:lnTo>
                  <a:lnTo>
                    <a:pt x="9" y="73"/>
                  </a:lnTo>
                  <a:lnTo>
                    <a:pt x="10" y="71"/>
                  </a:lnTo>
                  <a:lnTo>
                    <a:pt x="10" y="71"/>
                  </a:lnTo>
                  <a:lnTo>
                    <a:pt x="10" y="62"/>
                  </a:lnTo>
                  <a:lnTo>
                    <a:pt x="12" y="54"/>
                  </a:lnTo>
                  <a:lnTo>
                    <a:pt x="14" y="46"/>
                  </a:lnTo>
                  <a:lnTo>
                    <a:pt x="16" y="38"/>
                  </a:lnTo>
                  <a:lnTo>
                    <a:pt x="23" y="22"/>
                  </a:lnTo>
                  <a:lnTo>
                    <a:pt x="32" y="8"/>
                  </a:lnTo>
                  <a:lnTo>
                    <a:pt x="32" y="8"/>
                  </a:lnTo>
                  <a:lnTo>
                    <a:pt x="33" y="6"/>
                  </a:lnTo>
                  <a:lnTo>
                    <a:pt x="33" y="4"/>
                  </a:lnTo>
                  <a:lnTo>
                    <a:pt x="32" y="2"/>
                  </a:lnTo>
                  <a:lnTo>
                    <a:pt x="31" y="1"/>
                  </a:lnTo>
                  <a:lnTo>
                    <a:pt x="27" y="0"/>
                  </a:lnTo>
                  <a:lnTo>
                    <a:pt x="26" y="1"/>
                  </a:lnTo>
                  <a:lnTo>
                    <a:pt x="24" y="2"/>
                  </a:lnTo>
                  <a:lnTo>
                    <a:pt x="24"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49" name="chenying0907 471"/>
            <p:cNvSpPr/>
            <p:nvPr/>
          </p:nvSpPr>
          <p:spPr bwMode="auto">
            <a:xfrm>
              <a:off x="6535738" y="3481388"/>
              <a:ext cx="22225" cy="46038"/>
            </a:xfrm>
            <a:custGeom>
              <a:avLst/>
              <a:gdLst/>
              <a:ahLst/>
              <a:cxnLst>
                <a:cxn ang="0">
                  <a:pos x="33" y="4"/>
                </a:cxn>
                <a:cxn ang="0">
                  <a:pos x="33" y="4"/>
                </a:cxn>
                <a:cxn ang="0">
                  <a:pos x="30" y="14"/>
                </a:cxn>
                <a:cxn ang="0">
                  <a:pos x="26" y="24"/>
                </a:cxn>
                <a:cxn ang="0">
                  <a:pos x="15" y="41"/>
                </a:cxn>
                <a:cxn ang="0">
                  <a:pos x="10" y="50"/>
                </a:cxn>
                <a:cxn ang="0">
                  <a:pos x="5" y="60"/>
                </a:cxn>
                <a:cxn ang="0">
                  <a:pos x="2" y="70"/>
                </a:cxn>
                <a:cxn ang="0">
                  <a:pos x="0" y="80"/>
                </a:cxn>
                <a:cxn ang="0">
                  <a:pos x="0" y="80"/>
                </a:cxn>
                <a:cxn ang="0">
                  <a:pos x="0" y="82"/>
                </a:cxn>
                <a:cxn ang="0">
                  <a:pos x="1" y="85"/>
                </a:cxn>
                <a:cxn ang="0">
                  <a:pos x="3" y="86"/>
                </a:cxn>
                <a:cxn ang="0">
                  <a:pos x="5" y="86"/>
                </a:cxn>
                <a:cxn ang="0">
                  <a:pos x="6" y="86"/>
                </a:cxn>
                <a:cxn ang="0">
                  <a:pos x="9" y="85"/>
                </a:cxn>
                <a:cxn ang="0">
                  <a:pos x="10" y="82"/>
                </a:cxn>
                <a:cxn ang="0">
                  <a:pos x="10" y="80"/>
                </a:cxn>
                <a:cxn ang="0">
                  <a:pos x="10" y="80"/>
                </a:cxn>
                <a:cxn ang="0">
                  <a:pos x="12" y="70"/>
                </a:cxn>
                <a:cxn ang="0">
                  <a:pos x="15" y="61"/>
                </a:cxn>
                <a:cxn ang="0">
                  <a:pos x="19" y="51"/>
                </a:cxn>
                <a:cxn ang="0">
                  <a:pos x="24" y="43"/>
                </a:cxn>
                <a:cxn ang="0">
                  <a:pos x="35" y="26"/>
                </a:cxn>
                <a:cxn ang="0">
                  <a:pos x="40" y="16"/>
                </a:cxn>
                <a:cxn ang="0">
                  <a:pos x="43" y="6"/>
                </a:cxn>
                <a:cxn ang="0">
                  <a:pos x="43" y="6"/>
                </a:cxn>
                <a:cxn ang="0">
                  <a:pos x="43" y="4"/>
                </a:cxn>
                <a:cxn ang="0">
                  <a:pos x="43" y="3"/>
                </a:cxn>
                <a:cxn ang="0">
                  <a:pos x="41" y="1"/>
                </a:cxn>
                <a:cxn ang="0">
                  <a:pos x="40" y="1"/>
                </a:cxn>
                <a:cxn ang="0">
                  <a:pos x="37" y="0"/>
                </a:cxn>
                <a:cxn ang="0">
                  <a:pos x="36" y="1"/>
                </a:cxn>
                <a:cxn ang="0">
                  <a:pos x="34" y="2"/>
                </a:cxn>
                <a:cxn ang="0">
                  <a:pos x="33" y="4"/>
                </a:cxn>
                <a:cxn ang="0">
                  <a:pos x="33" y="4"/>
                </a:cxn>
              </a:cxnLst>
              <a:rect l="0" t="0" r="r" b="b"/>
              <a:pathLst>
                <a:path w="43" h="86">
                  <a:moveTo>
                    <a:pt x="33" y="4"/>
                  </a:moveTo>
                  <a:lnTo>
                    <a:pt x="33" y="4"/>
                  </a:lnTo>
                  <a:lnTo>
                    <a:pt x="30" y="14"/>
                  </a:lnTo>
                  <a:lnTo>
                    <a:pt x="26" y="24"/>
                  </a:lnTo>
                  <a:lnTo>
                    <a:pt x="15" y="41"/>
                  </a:lnTo>
                  <a:lnTo>
                    <a:pt x="10" y="50"/>
                  </a:lnTo>
                  <a:lnTo>
                    <a:pt x="5" y="60"/>
                  </a:lnTo>
                  <a:lnTo>
                    <a:pt x="2" y="70"/>
                  </a:lnTo>
                  <a:lnTo>
                    <a:pt x="0" y="80"/>
                  </a:lnTo>
                  <a:lnTo>
                    <a:pt x="0" y="80"/>
                  </a:lnTo>
                  <a:lnTo>
                    <a:pt x="0" y="82"/>
                  </a:lnTo>
                  <a:lnTo>
                    <a:pt x="1" y="85"/>
                  </a:lnTo>
                  <a:lnTo>
                    <a:pt x="3" y="86"/>
                  </a:lnTo>
                  <a:lnTo>
                    <a:pt x="5" y="86"/>
                  </a:lnTo>
                  <a:lnTo>
                    <a:pt x="6" y="86"/>
                  </a:lnTo>
                  <a:lnTo>
                    <a:pt x="9" y="85"/>
                  </a:lnTo>
                  <a:lnTo>
                    <a:pt x="10" y="82"/>
                  </a:lnTo>
                  <a:lnTo>
                    <a:pt x="10" y="80"/>
                  </a:lnTo>
                  <a:lnTo>
                    <a:pt x="10" y="80"/>
                  </a:lnTo>
                  <a:lnTo>
                    <a:pt x="12" y="70"/>
                  </a:lnTo>
                  <a:lnTo>
                    <a:pt x="15" y="61"/>
                  </a:lnTo>
                  <a:lnTo>
                    <a:pt x="19" y="51"/>
                  </a:lnTo>
                  <a:lnTo>
                    <a:pt x="24" y="43"/>
                  </a:lnTo>
                  <a:lnTo>
                    <a:pt x="35" y="26"/>
                  </a:lnTo>
                  <a:lnTo>
                    <a:pt x="40" y="16"/>
                  </a:lnTo>
                  <a:lnTo>
                    <a:pt x="43" y="6"/>
                  </a:lnTo>
                  <a:lnTo>
                    <a:pt x="43" y="6"/>
                  </a:lnTo>
                  <a:lnTo>
                    <a:pt x="43" y="4"/>
                  </a:lnTo>
                  <a:lnTo>
                    <a:pt x="43" y="3"/>
                  </a:lnTo>
                  <a:lnTo>
                    <a:pt x="41" y="1"/>
                  </a:lnTo>
                  <a:lnTo>
                    <a:pt x="40" y="1"/>
                  </a:lnTo>
                  <a:lnTo>
                    <a:pt x="37" y="0"/>
                  </a:lnTo>
                  <a:lnTo>
                    <a:pt x="36" y="1"/>
                  </a:lnTo>
                  <a:lnTo>
                    <a:pt x="34" y="2"/>
                  </a:lnTo>
                  <a:lnTo>
                    <a:pt x="33" y="4"/>
                  </a:lnTo>
                  <a:lnTo>
                    <a:pt x="33"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0" name="chenying0907 472"/>
            <p:cNvSpPr/>
            <p:nvPr/>
          </p:nvSpPr>
          <p:spPr bwMode="auto">
            <a:xfrm>
              <a:off x="6556376" y="3495675"/>
              <a:ext cx="20638" cy="39688"/>
            </a:xfrm>
            <a:custGeom>
              <a:avLst/>
              <a:gdLst/>
              <a:ahLst/>
              <a:cxnLst>
                <a:cxn ang="0">
                  <a:pos x="29" y="3"/>
                </a:cxn>
                <a:cxn ang="0">
                  <a:pos x="29" y="3"/>
                </a:cxn>
                <a:cxn ang="0">
                  <a:pos x="21" y="19"/>
                </a:cxn>
                <a:cxn ang="0">
                  <a:pos x="13" y="35"/>
                </a:cxn>
                <a:cxn ang="0">
                  <a:pos x="6" y="51"/>
                </a:cxn>
                <a:cxn ang="0">
                  <a:pos x="3" y="60"/>
                </a:cxn>
                <a:cxn ang="0">
                  <a:pos x="0" y="69"/>
                </a:cxn>
                <a:cxn ang="0">
                  <a:pos x="0" y="69"/>
                </a:cxn>
                <a:cxn ang="0">
                  <a:pos x="0" y="71"/>
                </a:cxn>
                <a:cxn ang="0">
                  <a:pos x="2" y="73"/>
                </a:cxn>
                <a:cxn ang="0">
                  <a:pos x="3" y="74"/>
                </a:cxn>
                <a:cxn ang="0">
                  <a:pos x="4" y="74"/>
                </a:cxn>
                <a:cxn ang="0">
                  <a:pos x="6" y="75"/>
                </a:cxn>
                <a:cxn ang="0">
                  <a:pos x="8" y="74"/>
                </a:cxn>
                <a:cxn ang="0">
                  <a:pos x="9" y="73"/>
                </a:cxn>
                <a:cxn ang="0">
                  <a:pos x="10" y="71"/>
                </a:cxn>
                <a:cxn ang="0">
                  <a:pos x="10" y="71"/>
                </a:cxn>
                <a:cxn ang="0">
                  <a:pos x="12" y="63"/>
                </a:cxn>
                <a:cxn ang="0">
                  <a:pos x="15" y="54"/>
                </a:cxn>
                <a:cxn ang="0">
                  <a:pos x="22" y="38"/>
                </a:cxn>
                <a:cxn ang="0">
                  <a:pos x="30" y="21"/>
                </a:cxn>
                <a:cxn ang="0">
                  <a:pos x="38" y="5"/>
                </a:cxn>
                <a:cxn ang="0">
                  <a:pos x="38" y="5"/>
                </a:cxn>
                <a:cxn ang="0">
                  <a:pos x="39" y="3"/>
                </a:cxn>
                <a:cxn ang="0">
                  <a:pos x="38" y="2"/>
                </a:cxn>
                <a:cxn ang="0">
                  <a:pos x="37" y="1"/>
                </a:cxn>
                <a:cxn ang="0">
                  <a:pos x="36" y="0"/>
                </a:cxn>
                <a:cxn ang="0">
                  <a:pos x="31" y="0"/>
                </a:cxn>
                <a:cxn ang="0">
                  <a:pos x="30" y="1"/>
                </a:cxn>
                <a:cxn ang="0">
                  <a:pos x="29" y="3"/>
                </a:cxn>
                <a:cxn ang="0">
                  <a:pos x="29" y="3"/>
                </a:cxn>
              </a:cxnLst>
              <a:rect l="0" t="0" r="r" b="b"/>
              <a:pathLst>
                <a:path w="39" h="75">
                  <a:moveTo>
                    <a:pt x="29" y="3"/>
                  </a:moveTo>
                  <a:lnTo>
                    <a:pt x="29" y="3"/>
                  </a:lnTo>
                  <a:lnTo>
                    <a:pt x="21" y="19"/>
                  </a:lnTo>
                  <a:lnTo>
                    <a:pt x="13" y="35"/>
                  </a:lnTo>
                  <a:lnTo>
                    <a:pt x="6" y="51"/>
                  </a:lnTo>
                  <a:lnTo>
                    <a:pt x="3" y="60"/>
                  </a:lnTo>
                  <a:lnTo>
                    <a:pt x="0" y="69"/>
                  </a:lnTo>
                  <a:lnTo>
                    <a:pt x="0" y="69"/>
                  </a:lnTo>
                  <a:lnTo>
                    <a:pt x="0" y="71"/>
                  </a:lnTo>
                  <a:lnTo>
                    <a:pt x="2" y="73"/>
                  </a:lnTo>
                  <a:lnTo>
                    <a:pt x="3" y="74"/>
                  </a:lnTo>
                  <a:lnTo>
                    <a:pt x="4" y="74"/>
                  </a:lnTo>
                  <a:lnTo>
                    <a:pt x="6" y="75"/>
                  </a:lnTo>
                  <a:lnTo>
                    <a:pt x="8" y="74"/>
                  </a:lnTo>
                  <a:lnTo>
                    <a:pt x="9" y="73"/>
                  </a:lnTo>
                  <a:lnTo>
                    <a:pt x="10" y="71"/>
                  </a:lnTo>
                  <a:lnTo>
                    <a:pt x="10" y="71"/>
                  </a:lnTo>
                  <a:lnTo>
                    <a:pt x="12" y="63"/>
                  </a:lnTo>
                  <a:lnTo>
                    <a:pt x="15" y="54"/>
                  </a:lnTo>
                  <a:lnTo>
                    <a:pt x="22" y="38"/>
                  </a:lnTo>
                  <a:lnTo>
                    <a:pt x="30" y="21"/>
                  </a:lnTo>
                  <a:lnTo>
                    <a:pt x="38" y="5"/>
                  </a:lnTo>
                  <a:lnTo>
                    <a:pt x="38" y="5"/>
                  </a:lnTo>
                  <a:lnTo>
                    <a:pt x="39" y="3"/>
                  </a:lnTo>
                  <a:lnTo>
                    <a:pt x="38" y="2"/>
                  </a:lnTo>
                  <a:lnTo>
                    <a:pt x="37" y="1"/>
                  </a:lnTo>
                  <a:lnTo>
                    <a:pt x="36" y="0"/>
                  </a:lnTo>
                  <a:lnTo>
                    <a:pt x="31" y="0"/>
                  </a:lnTo>
                  <a:lnTo>
                    <a:pt x="30" y="1"/>
                  </a:lnTo>
                  <a:lnTo>
                    <a:pt x="29" y="3"/>
                  </a:lnTo>
                  <a:lnTo>
                    <a:pt x="29"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1" name="chenying0907 473"/>
            <p:cNvSpPr/>
            <p:nvPr/>
          </p:nvSpPr>
          <p:spPr bwMode="auto">
            <a:xfrm>
              <a:off x="6578601" y="3484563"/>
              <a:ext cx="26988" cy="55563"/>
            </a:xfrm>
            <a:custGeom>
              <a:avLst/>
              <a:gdLst/>
              <a:ahLst/>
              <a:cxnLst>
                <a:cxn ang="0">
                  <a:pos x="43" y="3"/>
                </a:cxn>
                <a:cxn ang="0">
                  <a:pos x="43" y="3"/>
                </a:cxn>
                <a:cxn ang="0">
                  <a:pos x="39" y="16"/>
                </a:cxn>
                <a:cxn ang="0">
                  <a:pos x="34" y="28"/>
                </a:cxn>
                <a:cxn ang="0">
                  <a:pos x="22" y="51"/>
                </a:cxn>
                <a:cxn ang="0">
                  <a:pos x="9" y="73"/>
                </a:cxn>
                <a:cxn ang="0">
                  <a:pos x="4" y="86"/>
                </a:cxn>
                <a:cxn ang="0">
                  <a:pos x="0" y="98"/>
                </a:cxn>
                <a:cxn ang="0">
                  <a:pos x="0" y="98"/>
                </a:cxn>
                <a:cxn ang="0">
                  <a:pos x="0" y="100"/>
                </a:cxn>
                <a:cxn ang="0">
                  <a:pos x="1" y="102"/>
                </a:cxn>
                <a:cxn ang="0">
                  <a:pos x="2" y="103"/>
                </a:cxn>
                <a:cxn ang="0">
                  <a:pos x="4" y="104"/>
                </a:cxn>
                <a:cxn ang="0">
                  <a:pos x="5" y="104"/>
                </a:cxn>
                <a:cxn ang="0">
                  <a:pos x="7" y="103"/>
                </a:cxn>
                <a:cxn ang="0">
                  <a:pos x="8" y="102"/>
                </a:cxn>
                <a:cxn ang="0">
                  <a:pos x="9" y="101"/>
                </a:cxn>
                <a:cxn ang="0">
                  <a:pos x="9" y="101"/>
                </a:cxn>
                <a:cxn ang="0">
                  <a:pos x="13" y="88"/>
                </a:cxn>
                <a:cxn ang="0">
                  <a:pos x="18" y="76"/>
                </a:cxn>
                <a:cxn ang="0">
                  <a:pos x="31" y="54"/>
                </a:cxn>
                <a:cxn ang="0">
                  <a:pos x="43" y="30"/>
                </a:cxn>
                <a:cxn ang="0">
                  <a:pos x="48" y="19"/>
                </a:cxn>
                <a:cxn ang="0">
                  <a:pos x="52" y="6"/>
                </a:cxn>
                <a:cxn ang="0">
                  <a:pos x="52" y="6"/>
                </a:cxn>
                <a:cxn ang="0">
                  <a:pos x="52" y="4"/>
                </a:cxn>
                <a:cxn ang="0">
                  <a:pos x="51" y="2"/>
                </a:cxn>
                <a:cxn ang="0">
                  <a:pos x="50" y="1"/>
                </a:cxn>
                <a:cxn ang="0">
                  <a:pos x="48" y="0"/>
                </a:cxn>
                <a:cxn ang="0">
                  <a:pos x="46" y="0"/>
                </a:cxn>
                <a:cxn ang="0">
                  <a:pos x="45" y="0"/>
                </a:cxn>
                <a:cxn ang="0">
                  <a:pos x="44" y="2"/>
                </a:cxn>
                <a:cxn ang="0">
                  <a:pos x="43" y="3"/>
                </a:cxn>
                <a:cxn ang="0">
                  <a:pos x="43" y="3"/>
                </a:cxn>
              </a:cxnLst>
              <a:rect l="0" t="0" r="r" b="b"/>
              <a:pathLst>
                <a:path w="52" h="104">
                  <a:moveTo>
                    <a:pt x="43" y="3"/>
                  </a:moveTo>
                  <a:lnTo>
                    <a:pt x="43" y="3"/>
                  </a:lnTo>
                  <a:lnTo>
                    <a:pt x="39" y="16"/>
                  </a:lnTo>
                  <a:lnTo>
                    <a:pt x="34" y="28"/>
                  </a:lnTo>
                  <a:lnTo>
                    <a:pt x="22" y="51"/>
                  </a:lnTo>
                  <a:lnTo>
                    <a:pt x="9" y="73"/>
                  </a:lnTo>
                  <a:lnTo>
                    <a:pt x="4" y="86"/>
                  </a:lnTo>
                  <a:lnTo>
                    <a:pt x="0" y="98"/>
                  </a:lnTo>
                  <a:lnTo>
                    <a:pt x="0" y="98"/>
                  </a:lnTo>
                  <a:lnTo>
                    <a:pt x="0" y="100"/>
                  </a:lnTo>
                  <a:lnTo>
                    <a:pt x="1" y="102"/>
                  </a:lnTo>
                  <a:lnTo>
                    <a:pt x="2" y="103"/>
                  </a:lnTo>
                  <a:lnTo>
                    <a:pt x="4" y="104"/>
                  </a:lnTo>
                  <a:lnTo>
                    <a:pt x="5" y="104"/>
                  </a:lnTo>
                  <a:lnTo>
                    <a:pt x="7" y="103"/>
                  </a:lnTo>
                  <a:lnTo>
                    <a:pt x="8" y="102"/>
                  </a:lnTo>
                  <a:lnTo>
                    <a:pt x="9" y="101"/>
                  </a:lnTo>
                  <a:lnTo>
                    <a:pt x="9" y="101"/>
                  </a:lnTo>
                  <a:lnTo>
                    <a:pt x="13" y="88"/>
                  </a:lnTo>
                  <a:lnTo>
                    <a:pt x="18" y="76"/>
                  </a:lnTo>
                  <a:lnTo>
                    <a:pt x="31" y="54"/>
                  </a:lnTo>
                  <a:lnTo>
                    <a:pt x="43" y="30"/>
                  </a:lnTo>
                  <a:lnTo>
                    <a:pt x="48" y="19"/>
                  </a:lnTo>
                  <a:lnTo>
                    <a:pt x="52" y="6"/>
                  </a:lnTo>
                  <a:lnTo>
                    <a:pt x="52" y="6"/>
                  </a:lnTo>
                  <a:lnTo>
                    <a:pt x="52" y="4"/>
                  </a:lnTo>
                  <a:lnTo>
                    <a:pt x="51" y="2"/>
                  </a:lnTo>
                  <a:lnTo>
                    <a:pt x="50" y="1"/>
                  </a:lnTo>
                  <a:lnTo>
                    <a:pt x="48" y="0"/>
                  </a:lnTo>
                  <a:lnTo>
                    <a:pt x="46" y="0"/>
                  </a:lnTo>
                  <a:lnTo>
                    <a:pt x="45" y="0"/>
                  </a:lnTo>
                  <a:lnTo>
                    <a:pt x="44" y="2"/>
                  </a:lnTo>
                  <a:lnTo>
                    <a:pt x="43" y="3"/>
                  </a:lnTo>
                  <a:lnTo>
                    <a:pt x="43"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2" name="chenying0907 474"/>
            <p:cNvSpPr/>
            <p:nvPr/>
          </p:nvSpPr>
          <p:spPr bwMode="auto">
            <a:xfrm>
              <a:off x="6599238" y="3429000"/>
              <a:ext cx="47625" cy="112713"/>
            </a:xfrm>
            <a:custGeom>
              <a:avLst/>
              <a:gdLst/>
              <a:ahLst/>
              <a:cxnLst>
                <a:cxn ang="0">
                  <a:pos x="81" y="5"/>
                </a:cxn>
                <a:cxn ang="0">
                  <a:pos x="81" y="5"/>
                </a:cxn>
                <a:cxn ang="0">
                  <a:pos x="80" y="11"/>
                </a:cxn>
                <a:cxn ang="0">
                  <a:pos x="76" y="18"/>
                </a:cxn>
                <a:cxn ang="0">
                  <a:pos x="70" y="34"/>
                </a:cxn>
                <a:cxn ang="0">
                  <a:pos x="63" y="49"/>
                </a:cxn>
                <a:cxn ang="0">
                  <a:pos x="56" y="63"/>
                </a:cxn>
                <a:cxn ang="0">
                  <a:pos x="56" y="63"/>
                </a:cxn>
                <a:cxn ang="0">
                  <a:pos x="36" y="109"/>
                </a:cxn>
                <a:cxn ang="0">
                  <a:pos x="36" y="109"/>
                </a:cxn>
                <a:cxn ang="0">
                  <a:pos x="26" y="133"/>
                </a:cxn>
                <a:cxn ang="0">
                  <a:pos x="14" y="158"/>
                </a:cxn>
                <a:cxn ang="0">
                  <a:pos x="10" y="170"/>
                </a:cxn>
                <a:cxn ang="0">
                  <a:pos x="5" y="184"/>
                </a:cxn>
                <a:cxn ang="0">
                  <a:pos x="2" y="196"/>
                </a:cxn>
                <a:cxn ang="0">
                  <a:pos x="0" y="208"/>
                </a:cxn>
                <a:cxn ang="0">
                  <a:pos x="0" y="208"/>
                </a:cxn>
                <a:cxn ang="0">
                  <a:pos x="0" y="210"/>
                </a:cxn>
                <a:cxn ang="0">
                  <a:pos x="1" y="211"/>
                </a:cxn>
                <a:cxn ang="0">
                  <a:pos x="2" y="212"/>
                </a:cxn>
                <a:cxn ang="0">
                  <a:pos x="4" y="212"/>
                </a:cxn>
                <a:cxn ang="0">
                  <a:pos x="7" y="211"/>
                </a:cxn>
                <a:cxn ang="0">
                  <a:pos x="8" y="210"/>
                </a:cxn>
                <a:cxn ang="0">
                  <a:pos x="9" y="208"/>
                </a:cxn>
                <a:cxn ang="0">
                  <a:pos x="9" y="208"/>
                </a:cxn>
                <a:cxn ang="0">
                  <a:pos x="12" y="196"/>
                </a:cxn>
                <a:cxn ang="0">
                  <a:pos x="17" y="184"/>
                </a:cxn>
                <a:cxn ang="0">
                  <a:pos x="27" y="159"/>
                </a:cxn>
                <a:cxn ang="0">
                  <a:pos x="27" y="159"/>
                </a:cxn>
                <a:cxn ang="0">
                  <a:pos x="52" y="96"/>
                </a:cxn>
                <a:cxn ang="0">
                  <a:pos x="52" y="96"/>
                </a:cxn>
                <a:cxn ang="0">
                  <a:pos x="64" y="67"/>
                </a:cxn>
                <a:cxn ang="0">
                  <a:pos x="76" y="38"/>
                </a:cxn>
                <a:cxn ang="0">
                  <a:pos x="76" y="38"/>
                </a:cxn>
                <a:cxn ang="0">
                  <a:pos x="85" y="21"/>
                </a:cxn>
                <a:cxn ang="0">
                  <a:pos x="88" y="14"/>
                </a:cxn>
                <a:cxn ang="0">
                  <a:pos x="90" y="5"/>
                </a:cxn>
                <a:cxn ang="0">
                  <a:pos x="90" y="5"/>
                </a:cxn>
                <a:cxn ang="0">
                  <a:pos x="90" y="3"/>
                </a:cxn>
                <a:cxn ang="0">
                  <a:pos x="89" y="1"/>
                </a:cxn>
                <a:cxn ang="0">
                  <a:pos x="88" y="0"/>
                </a:cxn>
                <a:cxn ang="0">
                  <a:pos x="86" y="0"/>
                </a:cxn>
                <a:cxn ang="0">
                  <a:pos x="83" y="1"/>
                </a:cxn>
                <a:cxn ang="0">
                  <a:pos x="82" y="3"/>
                </a:cxn>
                <a:cxn ang="0">
                  <a:pos x="81" y="5"/>
                </a:cxn>
                <a:cxn ang="0">
                  <a:pos x="81" y="5"/>
                </a:cxn>
              </a:cxnLst>
              <a:rect l="0" t="0" r="r" b="b"/>
              <a:pathLst>
                <a:path w="90" h="212">
                  <a:moveTo>
                    <a:pt x="81" y="5"/>
                  </a:moveTo>
                  <a:lnTo>
                    <a:pt x="81" y="5"/>
                  </a:lnTo>
                  <a:lnTo>
                    <a:pt x="80" y="11"/>
                  </a:lnTo>
                  <a:lnTo>
                    <a:pt x="76" y="18"/>
                  </a:lnTo>
                  <a:lnTo>
                    <a:pt x="70" y="34"/>
                  </a:lnTo>
                  <a:lnTo>
                    <a:pt x="63" y="49"/>
                  </a:lnTo>
                  <a:lnTo>
                    <a:pt x="56" y="63"/>
                  </a:lnTo>
                  <a:lnTo>
                    <a:pt x="56" y="63"/>
                  </a:lnTo>
                  <a:lnTo>
                    <a:pt x="36" y="109"/>
                  </a:lnTo>
                  <a:lnTo>
                    <a:pt x="36" y="109"/>
                  </a:lnTo>
                  <a:lnTo>
                    <a:pt x="26" y="133"/>
                  </a:lnTo>
                  <a:lnTo>
                    <a:pt x="14" y="158"/>
                  </a:lnTo>
                  <a:lnTo>
                    <a:pt x="10" y="170"/>
                  </a:lnTo>
                  <a:lnTo>
                    <a:pt x="5" y="184"/>
                  </a:lnTo>
                  <a:lnTo>
                    <a:pt x="2" y="196"/>
                  </a:lnTo>
                  <a:lnTo>
                    <a:pt x="0" y="208"/>
                  </a:lnTo>
                  <a:lnTo>
                    <a:pt x="0" y="208"/>
                  </a:lnTo>
                  <a:lnTo>
                    <a:pt x="0" y="210"/>
                  </a:lnTo>
                  <a:lnTo>
                    <a:pt x="1" y="211"/>
                  </a:lnTo>
                  <a:lnTo>
                    <a:pt x="2" y="212"/>
                  </a:lnTo>
                  <a:lnTo>
                    <a:pt x="4" y="212"/>
                  </a:lnTo>
                  <a:lnTo>
                    <a:pt x="7" y="211"/>
                  </a:lnTo>
                  <a:lnTo>
                    <a:pt x="8" y="210"/>
                  </a:lnTo>
                  <a:lnTo>
                    <a:pt x="9" y="208"/>
                  </a:lnTo>
                  <a:lnTo>
                    <a:pt x="9" y="208"/>
                  </a:lnTo>
                  <a:lnTo>
                    <a:pt x="12" y="196"/>
                  </a:lnTo>
                  <a:lnTo>
                    <a:pt x="17" y="184"/>
                  </a:lnTo>
                  <a:lnTo>
                    <a:pt x="27" y="159"/>
                  </a:lnTo>
                  <a:lnTo>
                    <a:pt x="27" y="159"/>
                  </a:lnTo>
                  <a:lnTo>
                    <a:pt x="52" y="96"/>
                  </a:lnTo>
                  <a:lnTo>
                    <a:pt x="52" y="96"/>
                  </a:lnTo>
                  <a:lnTo>
                    <a:pt x="64" y="67"/>
                  </a:lnTo>
                  <a:lnTo>
                    <a:pt x="76" y="38"/>
                  </a:lnTo>
                  <a:lnTo>
                    <a:pt x="76" y="38"/>
                  </a:lnTo>
                  <a:lnTo>
                    <a:pt x="85" y="21"/>
                  </a:lnTo>
                  <a:lnTo>
                    <a:pt x="88" y="14"/>
                  </a:lnTo>
                  <a:lnTo>
                    <a:pt x="90" y="5"/>
                  </a:lnTo>
                  <a:lnTo>
                    <a:pt x="90" y="5"/>
                  </a:lnTo>
                  <a:lnTo>
                    <a:pt x="90" y="3"/>
                  </a:lnTo>
                  <a:lnTo>
                    <a:pt x="89" y="1"/>
                  </a:lnTo>
                  <a:lnTo>
                    <a:pt x="88" y="0"/>
                  </a:lnTo>
                  <a:lnTo>
                    <a:pt x="86" y="0"/>
                  </a:lnTo>
                  <a:lnTo>
                    <a:pt x="83" y="1"/>
                  </a:lnTo>
                  <a:lnTo>
                    <a:pt x="82" y="3"/>
                  </a:lnTo>
                  <a:lnTo>
                    <a:pt x="81" y="5"/>
                  </a:lnTo>
                  <a:lnTo>
                    <a:pt x="81"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3" name="chenying0907 475"/>
            <p:cNvSpPr/>
            <p:nvPr/>
          </p:nvSpPr>
          <p:spPr bwMode="auto">
            <a:xfrm>
              <a:off x="6618288" y="3476625"/>
              <a:ext cx="28575" cy="80963"/>
            </a:xfrm>
            <a:custGeom>
              <a:avLst/>
              <a:gdLst/>
              <a:ahLst/>
              <a:cxnLst>
                <a:cxn ang="0">
                  <a:pos x="43" y="5"/>
                </a:cxn>
                <a:cxn ang="0">
                  <a:pos x="43" y="5"/>
                </a:cxn>
                <a:cxn ang="0">
                  <a:pos x="42" y="10"/>
                </a:cxn>
                <a:cxn ang="0">
                  <a:pos x="40" y="16"/>
                </a:cxn>
                <a:cxn ang="0">
                  <a:pos x="34" y="26"/>
                </a:cxn>
                <a:cxn ang="0">
                  <a:pos x="34" y="26"/>
                </a:cxn>
                <a:cxn ang="0">
                  <a:pos x="30" y="37"/>
                </a:cxn>
                <a:cxn ang="0">
                  <a:pos x="27" y="46"/>
                </a:cxn>
                <a:cxn ang="0">
                  <a:pos x="24" y="57"/>
                </a:cxn>
                <a:cxn ang="0">
                  <a:pos x="21" y="67"/>
                </a:cxn>
                <a:cxn ang="0">
                  <a:pos x="21" y="67"/>
                </a:cxn>
                <a:cxn ang="0">
                  <a:pos x="14" y="86"/>
                </a:cxn>
                <a:cxn ang="0">
                  <a:pos x="7" y="106"/>
                </a:cxn>
                <a:cxn ang="0">
                  <a:pos x="2" y="127"/>
                </a:cxn>
                <a:cxn ang="0">
                  <a:pos x="0" y="146"/>
                </a:cxn>
                <a:cxn ang="0">
                  <a:pos x="0" y="146"/>
                </a:cxn>
                <a:cxn ang="0">
                  <a:pos x="0" y="148"/>
                </a:cxn>
                <a:cxn ang="0">
                  <a:pos x="1" y="150"/>
                </a:cxn>
                <a:cxn ang="0">
                  <a:pos x="2" y="151"/>
                </a:cxn>
                <a:cxn ang="0">
                  <a:pos x="4" y="151"/>
                </a:cxn>
                <a:cxn ang="0">
                  <a:pos x="7" y="150"/>
                </a:cxn>
                <a:cxn ang="0">
                  <a:pos x="9" y="148"/>
                </a:cxn>
                <a:cxn ang="0">
                  <a:pos x="10" y="146"/>
                </a:cxn>
                <a:cxn ang="0">
                  <a:pos x="10" y="146"/>
                </a:cxn>
                <a:cxn ang="0">
                  <a:pos x="11" y="136"/>
                </a:cxn>
                <a:cxn ang="0">
                  <a:pos x="14" y="126"/>
                </a:cxn>
                <a:cxn ang="0">
                  <a:pos x="19" y="104"/>
                </a:cxn>
                <a:cxn ang="0">
                  <a:pos x="26" y="83"/>
                </a:cxn>
                <a:cxn ang="0">
                  <a:pos x="33" y="63"/>
                </a:cxn>
                <a:cxn ang="0">
                  <a:pos x="33" y="63"/>
                </a:cxn>
                <a:cxn ang="0">
                  <a:pos x="37" y="48"/>
                </a:cxn>
                <a:cxn ang="0">
                  <a:pos x="44" y="34"/>
                </a:cxn>
                <a:cxn ang="0">
                  <a:pos x="49" y="19"/>
                </a:cxn>
                <a:cxn ang="0">
                  <a:pos x="51" y="12"/>
                </a:cxn>
                <a:cxn ang="0">
                  <a:pos x="52" y="5"/>
                </a:cxn>
                <a:cxn ang="0">
                  <a:pos x="52" y="5"/>
                </a:cxn>
                <a:cxn ang="0">
                  <a:pos x="52" y="3"/>
                </a:cxn>
                <a:cxn ang="0">
                  <a:pos x="51" y="1"/>
                </a:cxn>
                <a:cxn ang="0">
                  <a:pos x="50" y="1"/>
                </a:cxn>
                <a:cxn ang="0">
                  <a:pos x="48" y="0"/>
                </a:cxn>
                <a:cxn ang="0">
                  <a:pos x="45" y="2"/>
                </a:cxn>
                <a:cxn ang="0">
                  <a:pos x="44" y="3"/>
                </a:cxn>
                <a:cxn ang="0">
                  <a:pos x="43" y="5"/>
                </a:cxn>
                <a:cxn ang="0">
                  <a:pos x="43" y="5"/>
                </a:cxn>
              </a:cxnLst>
              <a:rect l="0" t="0" r="r" b="b"/>
              <a:pathLst>
                <a:path w="52" h="151">
                  <a:moveTo>
                    <a:pt x="43" y="5"/>
                  </a:moveTo>
                  <a:lnTo>
                    <a:pt x="43" y="5"/>
                  </a:lnTo>
                  <a:lnTo>
                    <a:pt x="42" y="10"/>
                  </a:lnTo>
                  <a:lnTo>
                    <a:pt x="40" y="16"/>
                  </a:lnTo>
                  <a:lnTo>
                    <a:pt x="34" y="26"/>
                  </a:lnTo>
                  <a:lnTo>
                    <a:pt x="34" y="26"/>
                  </a:lnTo>
                  <a:lnTo>
                    <a:pt x="30" y="37"/>
                  </a:lnTo>
                  <a:lnTo>
                    <a:pt x="27" y="46"/>
                  </a:lnTo>
                  <a:lnTo>
                    <a:pt x="24" y="57"/>
                  </a:lnTo>
                  <a:lnTo>
                    <a:pt x="21" y="67"/>
                  </a:lnTo>
                  <a:lnTo>
                    <a:pt x="21" y="67"/>
                  </a:lnTo>
                  <a:lnTo>
                    <a:pt x="14" y="86"/>
                  </a:lnTo>
                  <a:lnTo>
                    <a:pt x="7" y="106"/>
                  </a:lnTo>
                  <a:lnTo>
                    <a:pt x="2" y="127"/>
                  </a:lnTo>
                  <a:lnTo>
                    <a:pt x="0" y="146"/>
                  </a:lnTo>
                  <a:lnTo>
                    <a:pt x="0" y="146"/>
                  </a:lnTo>
                  <a:lnTo>
                    <a:pt x="0" y="148"/>
                  </a:lnTo>
                  <a:lnTo>
                    <a:pt x="1" y="150"/>
                  </a:lnTo>
                  <a:lnTo>
                    <a:pt x="2" y="151"/>
                  </a:lnTo>
                  <a:lnTo>
                    <a:pt x="4" y="151"/>
                  </a:lnTo>
                  <a:lnTo>
                    <a:pt x="7" y="150"/>
                  </a:lnTo>
                  <a:lnTo>
                    <a:pt x="9" y="148"/>
                  </a:lnTo>
                  <a:lnTo>
                    <a:pt x="10" y="146"/>
                  </a:lnTo>
                  <a:lnTo>
                    <a:pt x="10" y="146"/>
                  </a:lnTo>
                  <a:lnTo>
                    <a:pt x="11" y="136"/>
                  </a:lnTo>
                  <a:lnTo>
                    <a:pt x="14" y="126"/>
                  </a:lnTo>
                  <a:lnTo>
                    <a:pt x="19" y="104"/>
                  </a:lnTo>
                  <a:lnTo>
                    <a:pt x="26" y="83"/>
                  </a:lnTo>
                  <a:lnTo>
                    <a:pt x="33" y="63"/>
                  </a:lnTo>
                  <a:lnTo>
                    <a:pt x="33" y="63"/>
                  </a:lnTo>
                  <a:lnTo>
                    <a:pt x="37" y="48"/>
                  </a:lnTo>
                  <a:lnTo>
                    <a:pt x="44" y="34"/>
                  </a:lnTo>
                  <a:lnTo>
                    <a:pt x="49" y="19"/>
                  </a:lnTo>
                  <a:lnTo>
                    <a:pt x="51" y="12"/>
                  </a:lnTo>
                  <a:lnTo>
                    <a:pt x="52" y="5"/>
                  </a:lnTo>
                  <a:lnTo>
                    <a:pt x="52" y="5"/>
                  </a:lnTo>
                  <a:lnTo>
                    <a:pt x="52" y="3"/>
                  </a:lnTo>
                  <a:lnTo>
                    <a:pt x="51" y="1"/>
                  </a:lnTo>
                  <a:lnTo>
                    <a:pt x="50" y="1"/>
                  </a:lnTo>
                  <a:lnTo>
                    <a:pt x="48" y="0"/>
                  </a:lnTo>
                  <a:lnTo>
                    <a:pt x="45" y="2"/>
                  </a:lnTo>
                  <a:lnTo>
                    <a:pt x="44" y="3"/>
                  </a:lnTo>
                  <a:lnTo>
                    <a:pt x="43" y="5"/>
                  </a:lnTo>
                  <a:lnTo>
                    <a:pt x="43"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4" name="chenying0907 476"/>
            <p:cNvSpPr/>
            <p:nvPr/>
          </p:nvSpPr>
          <p:spPr bwMode="auto">
            <a:xfrm>
              <a:off x="6634163" y="3489325"/>
              <a:ext cx="31750" cy="77788"/>
            </a:xfrm>
            <a:custGeom>
              <a:avLst/>
              <a:gdLst/>
              <a:ahLst/>
              <a:cxnLst>
                <a:cxn ang="0">
                  <a:pos x="53" y="4"/>
                </a:cxn>
                <a:cxn ang="0">
                  <a:pos x="53" y="4"/>
                </a:cxn>
                <a:cxn ang="0">
                  <a:pos x="46" y="23"/>
                </a:cxn>
                <a:cxn ang="0">
                  <a:pos x="37" y="42"/>
                </a:cxn>
                <a:cxn ang="0">
                  <a:pos x="30" y="60"/>
                </a:cxn>
                <a:cxn ang="0">
                  <a:pos x="24" y="80"/>
                </a:cxn>
                <a:cxn ang="0">
                  <a:pos x="24" y="80"/>
                </a:cxn>
                <a:cxn ang="0">
                  <a:pos x="22" y="88"/>
                </a:cxn>
                <a:cxn ang="0">
                  <a:pos x="18" y="95"/>
                </a:cxn>
                <a:cxn ang="0">
                  <a:pos x="10" y="111"/>
                </a:cxn>
                <a:cxn ang="0">
                  <a:pos x="4" y="126"/>
                </a:cxn>
                <a:cxn ang="0">
                  <a:pos x="2" y="135"/>
                </a:cxn>
                <a:cxn ang="0">
                  <a:pos x="0" y="143"/>
                </a:cxn>
                <a:cxn ang="0">
                  <a:pos x="0" y="143"/>
                </a:cxn>
                <a:cxn ang="0">
                  <a:pos x="0" y="145"/>
                </a:cxn>
                <a:cxn ang="0">
                  <a:pos x="1" y="146"/>
                </a:cxn>
                <a:cxn ang="0">
                  <a:pos x="3" y="147"/>
                </a:cxn>
                <a:cxn ang="0">
                  <a:pos x="4" y="147"/>
                </a:cxn>
                <a:cxn ang="0">
                  <a:pos x="8" y="146"/>
                </a:cxn>
                <a:cxn ang="0">
                  <a:pos x="9" y="145"/>
                </a:cxn>
                <a:cxn ang="0">
                  <a:pos x="9" y="143"/>
                </a:cxn>
                <a:cxn ang="0">
                  <a:pos x="9" y="143"/>
                </a:cxn>
                <a:cxn ang="0">
                  <a:pos x="12" y="135"/>
                </a:cxn>
                <a:cxn ang="0">
                  <a:pos x="14" y="127"/>
                </a:cxn>
                <a:cxn ang="0">
                  <a:pos x="20" y="112"/>
                </a:cxn>
                <a:cxn ang="0">
                  <a:pos x="27" y="97"/>
                </a:cxn>
                <a:cxn ang="0">
                  <a:pos x="31" y="90"/>
                </a:cxn>
                <a:cxn ang="0">
                  <a:pos x="33" y="82"/>
                </a:cxn>
                <a:cxn ang="0">
                  <a:pos x="33" y="82"/>
                </a:cxn>
                <a:cxn ang="0">
                  <a:pos x="39" y="63"/>
                </a:cxn>
                <a:cxn ang="0">
                  <a:pos x="47" y="45"/>
                </a:cxn>
                <a:cxn ang="0">
                  <a:pos x="55" y="25"/>
                </a:cxn>
                <a:cxn ang="0">
                  <a:pos x="62" y="7"/>
                </a:cxn>
                <a:cxn ang="0">
                  <a:pos x="62" y="7"/>
                </a:cxn>
                <a:cxn ang="0">
                  <a:pos x="62" y="4"/>
                </a:cxn>
                <a:cxn ang="0">
                  <a:pos x="61" y="2"/>
                </a:cxn>
                <a:cxn ang="0">
                  <a:pos x="60" y="1"/>
                </a:cxn>
                <a:cxn ang="0">
                  <a:pos x="59" y="1"/>
                </a:cxn>
                <a:cxn ang="0">
                  <a:pos x="57" y="0"/>
                </a:cxn>
                <a:cxn ang="0">
                  <a:pos x="55" y="1"/>
                </a:cxn>
                <a:cxn ang="0">
                  <a:pos x="54" y="2"/>
                </a:cxn>
                <a:cxn ang="0">
                  <a:pos x="53" y="4"/>
                </a:cxn>
                <a:cxn ang="0">
                  <a:pos x="53" y="4"/>
                </a:cxn>
              </a:cxnLst>
              <a:rect l="0" t="0" r="r" b="b"/>
              <a:pathLst>
                <a:path w="62" h="147">
                  <a:moveTo>
                    <a:pt x="53" y="4"/>
                  </a:moveTo>
                  <a:lnTo>
                    <a:pt x="53" y="4"/>
                  </a:lnTo>
                  <a:lnTo>
                    <a:pt x="46" y="23"/>
                  </a:lnTo>
                  <a:lnTo>
                    <a:pt x="37" y="42"/>
                  </a:lnTo>
                  <a:lnTo>
                    <a:pt x="30" y="60"/>
                  </a:lnTo>
                  <a:lnTo>
                    <a:pt x="24" y="80"/>
                  </a:lnTo>
                  <a:lnTo>
                    <a:pt x="24" y="80"/>
                  </a:lnTo>
                  <a:lnTo>
                    <a:pt x="22" y="88"/>
                  </a:lnTo>
                  <a:lnTo>
                    <a:pt x="18" y="95"/>
                  </a:lnTo>
                  <a:lnTo>
                    <a:pt x="10" y="111"/>
                  </a:lnTo>
                  <a:lnTo>
                    <a:pt x="4" y="126"/>
                  </a:lnTo>
                  <a:lnTo>
                    <a:pt x="2" y="135"/>
                  </a:lnTo>
                  <a:lnTo>
                    <a:pt x="0" y="143"/>
                  </a:lnTo>
                  <a:lnTo>
                    <a:pt x="0" y="143"/>
                  </a:lnTo>
                  <a:lnTo>
                    <a:pt x="0" y="145"/>
                  </a:lnTo>
                  <a:lnTo>
                    <a:pt x="1" y="146"/>
                  </a:lnTo>
                  <a:lnTo>
                    <a:pt x="3" y="147"/>
                  </a:lnTo>
                  <a:lnTo>
                    <a:pt x="4" y="147"/>
                  </a:lnTo>
                  <a:lnTo>
                    <a:pt x="8" y="146"/>
                  </a:lnTo>
                  <a:lnTo>
                    <a:pt x="9" y="145"/>
                  </a:lnTo>
                  <a:lnTo>
                    <a:pt x="9" y="143"/>
                  </a:lnTo>
                  <a:lnTo>
                    <a:pt x="9" y="143"/>
                  </a:lnTo>
                  <a:lnTo>
                    <a:pt x="12" y="135"/>
                  </a:lnTo>
                  <a:lnTo>
                    <a:pt x="14" y="127"/>
                  </a:lnTo>
                  <a:lnTo>
                    <a:pt x="20" y="112"/>
                  </a:lnTo>
                  <a:lnTo>
                    <a:pt x="27" y="97"/>
                  </a:lnTo>
                  <a:lnTo>
                    <a:pt x="31" y="90"/>
                  </a:lnTo>
                  <a:lnTo>
                    <a:pt x="33" y="82"/>
                  </a:lnTo>
                  <a:lnTo>
                    <a:pt x="33" y="82"/>
                  </a:lnTo>
                  <a:lnTo>
                    <a:pt x="39" y="63"/>
                  </a:lnTo>
                  <a:lnTo>
                    <a:pt x="47" y="45"/>
                  </a:lnTo>
                  <a:lnTo>
                    <a:pt x="55" y="25"/>
                  </a:lnTo>
                  <a:lnTo>
                    <a:pt x="62" y="7"/>
                  </a:lnTo>
                  <a:lnTo>
                    <a:pt x="62" y="7"/>
                  </a:lnTo>
                  <a:lnTo>
                    <a:pt x="62" y="4"/>
                  </a:lnTo>
                  <a:lnTo>
                    <a:pt x="61" y="2"/>
                  </a:lnTo>
                  <a:lnTo>
                    <a:pt x="60" y="1"/>
                  </a:lnTo>
                  <a:lnTo>
                    <a:pt x="59" y="1"/>
                  </a:lnTo>
                  <a:lnTo>
                    <a:pt x="57" y="0"/>
                  </a:lnTo>
                  <a:lnTo>
                    <a:pt x="55" y="1"/>
                  </a:lnTo>
                  <a:lnTo>
                    <a:pt x="54" y="2"/>
                  </a:lnTo>
                  <a:lnTo>
                    <a:pt x="53" y="4"/>
                  </a:lnTo>
                  <a:lnTo>
                    <a:pt x="53"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5" name="chenying0907 477"/>
            <p:cNvSpPr/>
            <p:nvPr/>
          </p:nvSpPr>
          <p:spPr bwMode="auto">
            <a:xfrm>
              <a:off x="6651626" y="3519488"/>
              <a:ext cx="25400" cy="61913"/>
            </a:xfrm>
            <a:custGeom>
              <a:avLst/>
              <a:gdLst/>
              <a:ahLst/>
              <a:cxnLst>
                <a:cxn ang="0">
                  <a:pos x="38" y="5"/>
                </a:cxn>
                <a:cxn ang="0">
                  <a:pos x="38" y="5"/>
                </a:cxn>
                <a:cxn ang="0">
                  <a:pos x="37" y="13"/>
                </a:cxn>
                <a:cxn ang="0">
                  <a:pos x="35" y="20"/>
                </a:cxn>
                <a:cxn ang="0">
                  <a:pos x="31" y="33"/>
                </a:cxn>
                <a:cxn ang="0">
                  <a:pos x="25" y="48"/>
                </a:cxn>
                <a:cxn ang="0">
                  <a:pos x="21" y="62"/>
                </a:cxn>
                <a:cxn ang="0">
                  <a:pos x="21" y="62"/>
                </a:cxn>
                <a:cxn ang="0">
                  <a:pos x="17" y="74"/>
                </a:cxn>
                <a:cxn ang="0">
                  <a:pos x="12" y="88"/>
                </a:cxn>
                <a:cxn ang="0">
                  <a:pos x="0" y="113"/>
                </a:cxn>
                <a:cxn ang="0">
                  <a:pos x="0" y="113"/>
                </a:cxn>
                <a:cxn ang="0">
                  <a:pos x="0" y="115"/>
                </a:cxn>
                <a:cxn ang="0">
                  <a:pos x="1" y="117"/>
                </a:cxn>
                <a:cxn ang="0">
                  <a:pos x="2" y="118"/>
                </a:cxn>
                <a:cxn ang="0">
                  <a:pos x="3" y="118"/>
                </a:cxn>
                <a:cxn ang="0">
                  <a:pos x="7" y="118"/>
                </a:cxn>
                <a:cxn ang="0">
                  <a:pos x="8" y="117"/>
                </a:cxn>
                <a:cxn ang="0">
                  <a:pos x="9" y="116"/>
                </a:cxn>
                <a:cxn ang="0">
                  <a:pos x="9" y="116"/>
                </a:cxn>
                <a:cxn ang="0">
                  <a:pos x="22" y="87"/>
                </a:cxn>
                <a:cxn ang="0">
                  <a:pos x="27" y="71"/>
                </a:cxn>
                <a:cxn ang="0">
                  <a:pos x="32" y="57"/>
                </a:cxn>
                <a:cxn ang="0">
                  <a:pos x="32" y="57"/>
                </a:cxn>
                <a:cxn ang="0">
                  <a:pos x="36" y="44"/>
                </a:cxn>
                <a:cxn ang="0">
                  <a:pos x="40" y="31"/>
                </a:cxn>
                <a:cxn ang="0">
                  <a:pos x="46" y="19"/>
                </a:cxn>
                <a:cxn ang="0">
                  <a:pos x="47" y="11"/>
                </a:cxn>
                <a:cxn ang="0">
                  <a:pos x="48" y="5"/>
                </a:cxn>
                <a:cxn ang="0">
                  <a:pos x="48" y="5"/>
                </a:cxn>
                <a:cxn ang="0">
                  <a:pos x="48" y="3"/>
                </a:cxn>
                <a:cxn ang="0">
                  <a:pos x="47" y="2"/>
                </a:cxn>
                <a:cxn ang="0">
                  <a:pos x="46" y="1"/>
                </a:cxn>
                <a:cxn ang="0">
                  <a:pos x="44" y="0"/>
                </a:cxn>
                <a:cxn ang="0">
                  <a:pos x="40" y="2"/>
                </a:cxn>
                <a:cxn ang="0">
                  <a:pos x="39" y="3"/>
                </a:cxn>
                <a:cxn ang="0">
                  <a:pos x="38" y="5"/>
                </a:cxn>
                <a:cxn ang="0">
                  <a:pos x="38" y="5"/>
                </a:cxn>
              </a:cxnLst>
              <a:rect l="0" t="0" r="r" b="b"/>
              <a:pathLst>
                <a:path w="48" h="118">
                  <a:moveTo>
                    <a:pt x="38" y="5"/>
                  </a:moveTo>
                  <a:lnTo>
                    <a:pt x="38" y="5"/>
                  </a:lnTo>
                  <a:lnTo>
                    <a:pt x="37" y="13"/>
                  </a:lnTo>
                  <a:lnTo>
                    <a:pt x="35" y="20"/>
                  </a:lnTo>
                  <a:lnTo>
                    <a:pt x="31" y="33"/>
                  </a:lnTo>
                  <a:lnTo>
                    <a:pt x="25" y="48"/>
                  </a:lnTo>
                  <a:lnTo>
                    <a:pt x="21" y="62"/>
                  </a:lnTo>
                  <a:lnTo>
                    <a:pt x="21" y="62"/>
                  </a:lnTo>
                  <a:lnTo>
                    <a:pt x="17" y="74"/>
                  </a:lnTo>
                  <a:lnTo>
                    <a:pt x="12" y="88"/>
                  </a:lnTo>
                  <a:lnTo>
                    <a:pt x="0" y="113"/>
                  </a:lnTo>
                  <a:lnTo>
                    <a:pt x="0" y="113"/>
                  </a:lnTo>
                  <a:lnTo>
                    <a:pt x="0" y="115"/>
                  </a:lnTo>
                  <a:lnTo>
                    <a:pt x="1" y="117"/>
                  </a:lnTo>
                  <a:lnTo>
                    <a:pt x="2" y="118"/>
                  </a:lnTo>
                  <a:lnTo>
                    <a:pt x="3" y="118"/>
                  </a:lnTo>
                  <a:lnTo>
                    <a:pt x="7" y="118"/>
                  </a:lnTo>
                  <a:lnTo>
                    <a:pt x="8" y="117"/>
                  </a:lnTo>
                  <a:lnTo>
                    <a:pt x="9" y="116"/>
                  </a:lnTo>
                  <a:lnTo>
                    <a:pt x="9" y="116"/>
                  </a:lnTo>
                  <a:lnTo>
                    <a:pt x="22" y="87"/>
                  </a:lnTo>
                  <a:lnTo>
                    <a:pt x="27" y="71"/>
                  </a:lnTo>
                  <a:lnTo>
                    <a:pt x="32" y="57"/>
                  </a:lnTo>
                  <a:lnTo>
                    <a:pt x="32" y="57"/>
                  </a:lnTo>
                  <a:lnTo>
                    <a:pt x="36" y="44"/>
                  </a:lnTo>
                  <a:lnTo>
                    <a:pt x="40" y="31"/>
                  </a:lnTo>
                  <a:lnTo>
                    <a:pt x="46" y="19"/>
                  </a:lnTo>
                  <a:lnTo>
                    <a:pt x="47" y="11"/>
                  </a:lnTo>
                  <a:lnTo>
                    <a:pt x="48" y="5"/>
                  </a:lnTo>
                  <a:lnTo>
                    <a:pt x="48" y="5"/>
                  </a:lnTo>
                  <a:lnTo>
                    <a:pt x="48" y="3"/>
                  </a:lnTo>
                  <a:lnTo>
                    <a:pt x="47" y="2"/>
                  </a:lnTo>
                  <a:lnTo>
                    <a:pt x="46" y="1"/>
                  </a:lnTo>
                  <a:lnTo>
                    <a:pt x="44" y="0"/>
                  </a:lnTo>
                  <a:lnTo>
                    <a:pt x="40" y="2"/>
                  </a:lnTo>
                  <a:lnTo>
                    <a:pt x="39" y="3"/>
                  </a:lnTo>
                  <a:lnTo>
                    <a:pt x="38" y="5"/>
                  </a:lnTo>
                  <a:lnTo>
                    <a:pt x="38"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6" name="chenying0907 478"/>
            <p:cNvSpPr>
              <a:spLocks noEditPoints="1"/>
            </p:cNvSpPr>
            <p:nvPr/>
          </p:nvSpPr>
          <p:spPr bwMode="auto">
            <a:xfrm>
              <a:off x="6318251" y="3205163"/>
              <a:ext cx="522288" cy="504825"/>
            </a:xfrm>
            <a:custGeom>
              <a:avLst/>
              <a:gdLst/>
              <a:ahLst/>
              <a:cxnLst>
                <a:cxn ang="0">
                  <a:pos x="404" y="944"/>
                </a:cxn>
                <a:cxn ang="0">
                  <a:pos x="283" y="907"/>
                </a:cxn>
                <a:cxn ang="0">
                  <a:pos x="157" y="830"/>
                </a:cxn>
                <a:cxn ang="0">
                  <a:pos x="52" y="695"/>
                </a:cxn>
                <a:cxn ang="0">
                  <a:pos x="14" y="619"/>
                </a:cxn>
                <a:cxn ang="0">
                  <a:pos x="0" y="497"/>
                </a:cxn>
                <a:cxn ang="0">
                  <a:pos x="3" y="373"/>
                </a:cxn>
                <a:cxn ang="0">
                  <a:pos x="33" y="268"/>
                </a:cxn>
                <a:cxn ang="0">
                  <a:pos x="100" y="151"/>
                </a:cxn>
                <a:cxn ang="0">
                  <a:pos x="189" y="72"/>
                </a:cxn>
                <a:cxn ang="0">
                  <a:pos x="287" y="30"/>
                </a:cxn>
                <a:cxn ang="0">
                  <a:pos x="403" y="5"/>
                </a:cxn>
                <a:cxn ang="0">
                  <a:pos x="467" y="0"/>
                </a:cxn>
                <a:cxn ang="0">
                  <a:pos x="504" y="4"/>
                </a:cxn>
                <a:cxn ang="0">
                  <a:pos x="586" y="15"/>
                </a:cxn>
                <a:cxn ang="0">
                  <a:pos x="704" y="48"/>
                </a:cxn>
                <a:cxn ang="0">
                  <a:pos x="782" y="96"/>
                </a:cxn>
                <a:cxn ang="0">
                  <a:pos x="866" y="152"/>
                </a:cxn>
                <a:cxn ang="0">
                  <a:pos x="943" y="264"/>
                </a:cxn>
                <a:cxn ang="0">
                  <a:pos x="974" y="355"/>
                </a:cxn>
                <a:cxn ang="0">
                  <a:pos x="985" y="453"/>
                </a:cxn>
                <a:cxn ang="0">
                  <a:pos x="969" y="636"/>
                </a:cxn>
                <a:cxn ang="0">
                  <a:pos x="922" y="747"/>
                </a:cxn>
                <a:cxn ang="0">
                  <a:pos x="852" y="813"/>
                </a:cxn>
                <a:cxn ang="0">
                  <a:pos x="786" y="860"/>
                </a:cxn>
                <a:cxn ang="0">
                  <a:pos x="714" y="905"/>
                </a:cxn>
                <a:cxn ang="0">
                  <a:pos x="615" y="946"/>
                </a:cxn>
                <a:cxn ang="0">
                  <a:pos x="515" y="954"/>
                </a:cxn>
                <a:cxn ang="0">
                  <a:pos x="450" y="37"/>
                </a:cxn>
                <a:cxn ang="0">
                  <a:pos x="382" y="47"/>
                </a:cxn>
                <a:cxn ang="0">
                  <a:pos x="271" y="78"/>
                </a:cxn>
                <a:cxn ang="0">
                  <a:pos x="162" y="135"/>
                </a:cxn>
                <a:cxn ang="0">
                  <a:pos x="95" y="220"/>
                </a:cxn>
                <a:cxn ang="0">
                  <a:pos x="48" y="349"/>
                </a:cxn>
                <a:cxn ang="0">
                  <a:pos x="36" y="483"/>
                </a:cxn>
                <a:cxn ang="0">
                  <a:pos x="53" y="623"/>
                </a:cxn>
                <a:cxn ang="0">
                  <a:pos x="82" y="676"/>
                </a:cxn>
                <a:cxn ang="0">
                  <a:pos x="171" y="792"/>
                </a:cxn>
                <a:cxn ang="0">
                  <a:pos x="254" y="852"/>
                </a:cxn>
                <a:cxn ang="0">
                  <a:pos x="378" y="898"/>
                </a:cxn>
                <a:cxn ang="0">
                  <a:pos x="505" y="914"/>
                </a:cxn>
                <a:cxn ang="0">
                  <a:pos x="623" y="905"/>
                </a:cxn>
                <a:cxn ang="0">
                  <a:pos x="717" y="861"/>
                </a:cxn>
                <a:cxn ang="0">
                  <a:pos x="813" y="802"/>
                </a:cxn>
                <a:cxn ang="0">
                  <a:pos x="870" y="744"/>
                </a:cxn>
                <a:cxn ang="0">
                  <a:pos x="900" y="704"/>
                </a:cxn>
                <a:cxn ang="0">
                  <a:pos x="924" y="666"/>
                </a:cxn>
                <a:cxn ang="0">
                  <a:pos x="947" y="514"/>
                </a:cxn>
                <a:cxn ang="0">
                  <a:pos x="941" y="371"/>
                </a:cxn>
                <a:cxn ang="0">
                  <a:pos x="908" y="276"/>
                </a:cxn>
                <a:cxn ang="0">
                  <a:pos x="839" y="178"/>
                </a:cxn>
                <a:cxn ang="0">
                  <a:pos x="772" y="130"/>
                </a:cxn>
                <a:cxn ang="0">
                  <a:pos x="647" y="68"/>
                </a:cxn>
                <a:cxn ang="0">
                  <a:pos x="521" y="42"/>
                </a:cxn>
                <a:cxn ang="0">
                  <a:pos x="507" y="46"/>
                </a:cxn>
                <a:cxn ang="0">
                  <a:pos x="494" y="39"/>
                </a:cxn>
                <a:cxn ang="0">
                  <a:pos x="473" y="36"/>
                </a:cxn>
              </a:cxnLst>
              <a:rect l="0" t="0" r="r" b="b"/>
              <a:pathLst>
                <a:path w="985" h="954">
                  <a:moveTo>
                    <a:pt x="515" y="954"/>
                  </a:moveTo>
                  <a:lnTo>
                    <a:pt x="515" y="954"/>
                  </a:lnTo>
                  <a:lnTo>
                    <a:pt x="490" y="953"/>
                  </a:lnTo>
                  <a:lnTo>
                    <a:pt x="463" y="951"/>
                  </a:lnTo>
                  <a:lnTo>
                    <a:pt x="434" y="948"/>
                  </a:lnTo>
                  <a:lnTo>
                    <a:pt x="404" y="944"/>
                  </a:lnTo>
                  <a:lnTo>
                    <a:pt x="374" y="938"/>
                  </a:lnTo>
                  <a:lnTo>
                    <a:pt x="343" y="931"/>
                  </a:lnTo>
                  <a:lnTo>
                    <a:pt x="328" y="926"/>
                  </a:lnTo>
                  <a:lnTo>
                    <a:pt x="312" y="919"/>
                  </a:lnTo>
                  <a:lnTo>
                    <a:pt x="298" y="913"/>
                  </a:lnTo>
                  <a:lnTo>
                    <a:pt x="283" y="907"/>
                  </a:lnTo>
                  <a:lnTo>
                    <a:pt x="283" y="907"/>
                  </a:lnTo>
                  <a:lnTo>
                    <a:pt x="239" y="884"/>
                  </a:lnTo>
                  <a:lnTo>
                    <a:pt x="217" y="872"/>
                  </a:lnTo>
                  <a:lnTo>
                    <a:pt x="196" y="859"/>
                  </a:lnTo>
                  <a:lnTo>
                    <a:pt x="177" y="845"/>
                  </a:lnTo>
                  <a:lnTo>
                    <a:pt x="157" y="830"/>
                  </a:lnTo>
                  <a:lnTo>
                    <a:pt x="140" y="813"/>
                  </a:lnTo>
                  <a:lnTo>
                    <a:pt x="123" y="794"/>
                  </a:lnTo>
                  <a:lnTo>
                    <a:pt x="123" y="794"/>
                  </a:lnTo>
                  <a:lnTo>
                    <a:pt x="101" y="766"/>
                  </a:lnTo>
                  <a:lnTo>
                    <a:pt x="77" y="733"/>
                  </a:lnTo>
                  <a:lnTo>
                    <a:pt x="52" y="695"/>
                  </a:lnTo>
                  <a:lnTo>
                    <a:pt x="39" y="676"/>
                  </a:lnTo>
                  <a:lnTo>
                    <a:pt x="28" y="656"/>
                  </a:lnTo>
                  <a:lnTo>
                    <a:pt x="28" y="656"/>
                  </a:lnTo>
                  <a:lnTo>
                    <a:pt x="24" y="648"/>
                  </a:lnTo>
                  <a:lnTo>
                    <a:pt x="20" y="639"/>
                  </a:lnTo>
                  <a:lnTo>
                    <a:pt x="14" y="619"/>
                  </a:lnTo>
                  <a:lnTo>
                    <a:pt x="8" y="598"/>
                  </a:lnTo>
                  <a:lnTo>
                    <a:pt x="5" y="577"/>
                  </a:lnTo>
                  <a:lnTo>
                    <a:pt x="2" y="556"/>
                  </a:lnTo>
                  <a:lnTo>
                    <a:pt x="1" y="535"/>
                  </a:lnTo>
                  <a:lnTo>
                    <a:pt x="0" y="497"/>
                  </a:lnTo>
                  <a:lnTo>
                    <a:pt x="0" y="497"/>
                  </a:lnTo>
                  <a:lnTo>
                    <a:pt x="0" y="475"/>
                  </a:lnTo>
                  <a:lnTo>
                    <a:pt x="0" y="475"/>
                  </a:lnTo>
                  <a:lnTo>
                    <a:pt x="0" y="434"/>
                  </a:lnTo>
                  <a:lnTo>
                    <a:pt x="0" y="413"/>
                  </a:lnTo>
                  <a:lnTo>
                    <a:pt x="1" y="394"/>
                  </a:lnTo>
                  <a:lnTo>
                    <a:pt x="3" y="373"/>
                  </a:lnTo>
                  <a:lnTo>
                    <a:pt x="6" y="353"/>
                  </a:lnTo>
                  <a:lnTo>
                    <a:pt x="11" y="334"/>
                  </a:lnTo>
                  <a:lnTo>
                    <a:pt x="16" y="315"/>
                  </a:lnTo>
                  <a:lnTo>
                    <a:pt x="16" y="315"/>
                  </a:lnTo>
                  <a:lnTo>
                    <a:pt x="24" y="290"/>
                  </a:lnTo>
                  <a:lnTo>
                    <a:pt x="33" y="268"/>
                  </a:lnTo>
                  <a:lnTo>
                    <a:pt x="44" y="245"/>
                  </a:lnTo>
                  <a:lnTo>
                    <a:pt x="53" y="224"/>
                  </a:lnTo>
                  <a:lnTo>
                    <a:pt x="64" y="204"/>
                  </a:lnTo>
                  <a:lnTo>
                    <a:pt x="76" y="185"/>
                  </a:lnTo>
                  <a:lnTo>
                    <a:pt x="88" y="167"/>
                  </a:lnTo>
                  <a:lnTo>
                    <a:pt x="100" y="151"/>
                  </a:lnTo>
                  <a:lnTo>
                    <a:pt x="113" y="135"/>
                  </a:lnTo>
                  <a:lnTo>
                    <a:pt x="127" y="121"/>
                  </a:lnTo>
                  <a:lnTo>
                    <a:pt x="142" y="107"/>
                  </a:lnTo>
                  <a:lnTo>
                    <a:pt x="156" y="94"/>
                  </a:lnTo>
                  <a:lnTo>
                    <a:pt x="173" y="83"/>
                  </a:lnTo>
                  <a:lnTo>
                    <a:pt x="189" y="72"/>
                  </a:lnTo>
                  <a:lnTo>
                    <a:pt x="206" y="63"/>
                  </a:lnTo>
                  <a:lnTo>
                    <a:pt x="224" y="54"/>
                  </a:lnTo>
                  <a:lnTo>
                    <a:pt x="224" y="54"/>
                  </a:lnTo>
                  <a:lnTo>
                    <a:pt x="244" y="46"/>
                  </a:lnTo>
                  <a:lnTo>
                    <a:pt x="266" y="37"/>
                  </a:lnTo>
                  <a:lnTo>
                    <a:pt x="287" y="30"/>
                  </a:lnTo>
                  <a:lnTo>
                    <a:pt x="311" y="24"/>
                  </a:lnTo>
                  <a:lnTo>
                    <a:pt x="335" y="18"/>
                  </a:lnTo>
                  <a:lnTo>
                    <a:pt x="358" y="13"/>
                  </a:lnTo>
                  <a:lnTo>
                    <a:pt x="381" y="8"/>
                  </a:lnTo>
                  <a:lnTo>
                    <a:pt x="403" y="5"/>
                  </a:lnTo>
                  <a:lnTo>
                    <a:pt x="403" y="5"/>
                  </a:lnTo>
                  <a:lnTo>
                    <a:pt x="415" y="4"/>
                  </a:lnTo>
                  <a:lnTo>
                    <a:pt x="415" y="4"/>
                  </a:lnTo>
                  <a:lnTo>
                    <a:pt x="440" y="1"/>
                  </a:lnTo>
                  <a:lnTo>
                    <a:pt x="454" y="0"/>
                  </a:lnTo>
                  <a:lnTo>
                    <a:pt x="467" y="0"/>
                  </a:lnTo>
                  <a:lnTo>
                    <a:pt x="467" y="0"/>
                  </a:lnTo>
                  <a:lnTo>
                    <a:pt x="487" y="1"/>
                  </a:lnTo>
                  <a:lnTo>
                    <a:pt x="495" y="2"/>
                  </a:lnTo>
                  <a:lnTo>
                    <a:pt x="503" y="4"/>
                  </a:lnTo>
                  <a:lnTo>
                    <a:pt x="504" y="4"/>
                  </a:lnTo>
                  <a:lnTo>
                    <a:pt x="504" y="4"/>
                  </a:lnTo>
                  <a:lnTo>
                    <a:pt x="504" y="4"/>
                  </a:lnTo>
                  <a:lnTo>
                    <a:pt x="525" y="6"/>
                  </a:lnTo>
                  <a:lnTo>
                    <a:pt x="525" y="6"/>
                  </a:lnTo>
                  <a:lnTo>
                    <a:pt x="556" y="9"/>
                  </a:lnTo>
                  <a:lnTo>
                    <a:pt x="571" y="12"/>
                  </a:lnTo>
                  <a:lnTo>
                    <a:pt x="586" y="15"/>
                  </a:lnTo>
                  <a:lnTo>
                    <a:pt x="586" y="15"/>
                  </a:lnTo>
                  <a:lnTo>
                    <a:pt x="629" y="26"/>
                  </a:lnTo>
                  <a:lnTo>
                    <a:pt x="629" y="26"/>
                  </a:lnTo>
                  <a:lnTo>
                    <a:pt x="687" y="41"/>
                  </a:lnTo>
                  <a:lnTo>
                    <a:pt x="687" y="41"/>
                  </a:lnTo>
                  <a:lnTo>
                    <a:pt x="695" y="45"/>
                  </a:lnTo>
                  <a:lnTo>
                    <a:pt x="704" y="48"/>
                  </a:lnTo>
                  <a:lnTo>
                    <a:pt x="720" y="56"/>
                  </a:lnTo>
                  <a:lnTo>
                    <a:pt x="736" y="65"/>
                  </a:lnTo>
                  <a:lnTo>
                    <a:pt x="751" y="77"/>
                  </a:lnTo>
                  <a:lnTo>
                    <a:pt x="751" y="77"/>
                  </a:lnTo>
                  <a:lnTo>
                    <a:pt x="767" y="87"/>
                  </a:lnTo>
                  <a:lnTo>
                    <a:pt x="782" y="96"/>
                  </a:lnTo>
                  <a:lnTo>
                    <a:pt x="782" y="96"/>
                  </a:lnTo>
                  <a:lnTo>
                    <a:pt x="804" y="109"/>
                  </a:lnTo>
                  <a:lnTo>
                    <a:pt x="824" y="122"/>
                  </a:lnTo>
                  <a:lnTo>
                    <a:pt x="845" y="136"/>
                  </a:lnTo>
                  <a:lnTo>
                    <a:pt x="866" y="152"/>
                  </a:lnTo>
                  <a:lnTo>
                    <a:pt x="866" y="152"/>
                  </a:lnTo>
                  <a:lnTo>
                    <a:pt x="881" y="167"/>
                  </a:lnTo>
                  <a:lnTo>
                    <a:pt x="896" y="185"/>
                  </a:lnTo>
                  <a:lnTo>
                    <a:pt x="909" y="204"/>
                  </a:lnTo>
                  <a:lnTo>
                    <a:pt x="922" y="223"/>
                  </a:lnTo>
                  <a:lnTo>
                    <a:pt x="933" y="244"/>
                  </a:lnTo>
                  <a:lnTo>
                    <a:pt x="943" y="264"/>
                  </a:lnTo>
                  <a:lnTo>
                    <a:pt x="951" y="283"/>
                  </a:lnTo>
                  <a:lnTo>
                    <a:pt x="959" y="301"/>
                  </a:lnTo>
                  <a:lnTo>
                    <a:pt x="959" y="301"/>
                  </a:lnTo>
                  <a:lnTo>
                    <a:pt x="965" y="318"/>
                  </a:lnTo>
                  <a:lnTo>
                    <a:pt x="970" y="337"/>
                  </a:lnTo>
                  <a:lnTo>
                    <a:pt x="974" y="355"/>
                  </a:lnTo>
                  <a:lnTo>
                    <a:pt x="978" y="375"/>
                  </a:lnTo>
                  <a:lnTo>
                    <a:pt x="980" y="394"/>
                  </a:lnTo>
                  <a:lnTo>
                    <a:pt x="982" y="413"/>
                  </a:lnTo>
                  <a:lnTo>
                    <a:pt x="985" y="433"/>
                  </a:lnTo>
                  <a:lnTo>
                    <a:pt x="985" y="453"/>
                  </a:lnTo>
                  <a:lnTo>
                    <a:pt x="985" y="453"/>
                  </a:lnTo>
                  <a:lnTo>
                    <a:pt x="985" y="494"/>
                  </a:lnTo>
                  <a:lnTo>
                    <a:pt x="982" y="535"/>
                  </a:lnTo>
                  <a:lnTo>
                    <a:pt x="979" y="577"/>
                  </a:lnTo>
                  <a:lnTo>
                    <a:pt x="976" y="596"/>
                  </a:lnTo>
                  <a:lnTo>
                    <a:pt x="973" y="617"/>
                  </a:lnTo>
                  <a:lnTo>
                    <a:pt x="969" y="636"/>
                  </a:lnTo>
                  <a:lnTo>
                    <a:pt x="964" y="656"/>
                  </a:lnTo>
                  <a:lnTo>
                    <a:pt x="958" y="675"/>
                  </a:lnTo>
                  <a:lnTo>
                    <a:pt x="950" y="693"/>
                  </a:lnTo>
                  <a:lnTo>
                    <a:pt x="942" y="712"/>
                  </a:lnTo>
                  <a:lnTo>
                    <a:pt x="932" y="729"/>
                  </a:lnTo>
                  <a:lnTo>
                    <a:pt x="922" y="747"/>
                  </a:lnTo>
                  <a:lnTo>
                    <a:pt x="909" y="763"/>
                  </a:lnTo>
                  <a:lnTo>
                    <a:pt x="909" y="763"/>
                  </a:lnTo>
                  <a:lnTo>
                    <a:pt x="897" y="776"/>
                  </a:lnTo>
                  <a:lnTo>
                    <a:pt x="882" y="789"/>
                  </a:lnTo>
                  <a:lnTo>
                    <a:pt x="868" y="802"/>
                  </a:lnTo>
                  <a:lnTo>
                    <a:pt x="852" y="813"/>
                  </a:lnTo>
                  <a:lnTo>
                    <a:pt x="852" y="813"/>
                  </a:lnTo>
                  <a:lnTo>
                    <a:pt x="835" y="827"/>
                  </a:lnTo>
                  <a:lnTo>
                    <a:pt x="835" y="827"/>
                  </a:lnTo>
                  <a:lnTo>
                    <a:pt x="823" y="836"/>
                  </a:lnTo>
                  <a:lnTo>
                    <a:pt x="811" y="844"/>
                  </a:lnTo>
                  <a:lnTo>
                    <a:pt x="786" y="860"/>
                  </a:lnTo>
                  <a:lnTo>
                    <a:pt x="786" y="860"/>
                  </a:lnTo>
                  <a:lnTo>
                    <a:pt x="767" y="871"/>
                  </a:lnTo>
                  <a:lnTo>
                    <a:pt x="767" y="871"/>
                  </a:lnTo>
                  <a:lnTo>
                    <a:pt x="746" y="885"/>
                  </a:lnTo>
                  <a:lnTo>
                    <a:pt x="746" y="885"/>
                  </a:lnTo>
                  <a:lnTo>
                    <a:pt x="714" y="905"/>
                  </a:lnTo>
                  <a:lnTo>
                    <a:pt x="698" y="914"/>
                  </a:lnTo>
                  <a:lnTo>
                    <a:pt x="682" y="924"/>
                  </a:lnTo>
                  <a:lnTo>
                    <a:pt x="665" y="931"/>
                  </a:lnTo>
                  <a:lnTo>
                    <a:pt x="649" y="938"/>
                  </a:lnTo>
                  <a:lnTo>
                    <a:pt x="632" y="943"/>
                  </a:lnTo>
                  <a:lnTo>
                    <a:pt x="615" y="946"/>
                  </a:lnTo>
                  <a:lnTo>
                    <a:pt x="615" y="946"/>
                  </a:lnTo>
                  <a:lnTo>
                    <a:pt x="590" y="949"/>
                  </a:lnTo>
                  <a:lnTo>
                    <a:pt x="565" y="951"/>
                  </a:lnTo>
                  <a:lnTo>
                    <a:pt x="539" y="953"/>
                  </a:lnTo>
                  <a:lnTo>
                    <a:pt x="515" y="954"/>
                  </a:lnTo>
                  <a:lnTo>
                    <a:pt x="515" y="954"/>
                  </a:lnTo>
                  <a:lnTo>
                    <a:pt x="515" y="954"/>
                  </a:lnTo>
                  <a:lnTo>
                    <a:pt x="515" y="954"/>
                  </a:lnTo>
                  <a:close/>
                  <a:moveTo>
                    <a:pt x="473" y="36"/>
                  </a:moveTo>
                  <a:lnTo>
                    <a:pt x="473" y="36"/>
                  </a:lnTo>
                  <a:lnTo>
                    <a:pt x="461" y="36"/>
                  </a:lnTo>
                  <a:lnTo>
                    <a:pt x="450" y="37"/>
                  </a:lnTo>
                  <a:lnTo>
                    <a:pt x="450" y="37"/>
                  </a:lnTo>
                  <a:lnTo>
                    <a:pt x="435" y="39"/>
                  </a:lnTo>
                  <a:lnTo>
                    <a:pt x="435" y="39"/>
                  </a:lnTo>
                  <a:lnTo>
                    <a:pt x="422" y="39"/>
                  </a:lnTo>
                  <a:lnTo>
                    <a:pt x="408" y="41"/>
                  </a:lnTo>
                  <a:lnTo>
                    <a:pt x="382" y="47"/>
                  </a:lnTo>
                  <a:lnTo>
                    <a:pt x="358" y="53"/>
                  </a:lnTo>
                  <a:lnTo>
                    <a:pt x="332" y="60"/>
                  </a:lnTo>
                  <a:lnTo>
                    <a:pt x="332" y="60"/>
                  </a:lnTo>
                  <a:lnTo>
                    <a:pt x="310" y="66"/>
                  </a:lnTo>
                  <a:lnTo>
                    <a:pt x="310" y="66"/>
                  </a:lnTo>
                  <a:lnTo>
                    <a:pt x="271" y="78"/>
                  </a:lnTo>
                  <a:lnTo>
                    <a:pt x="251" y="84"/>
                  </a:lnTo>
                  <a:lnTo>
                    <a:pt x="233" y="91"/>
                  </a:lnTo>
                  <a:lnTo>
                    <a:pt x="214" y="99"/>
                  </a:lnTo>
                  <a:lnTo>
                    <a:pt x="196" y="110"/>
                  </a:lnTo>
                  <a:lnTo>
                    <a:pt x="179" y="122"/>
                  </a:lnTo>
                  <a:lnTo>
                    <a:pt x="162" y="135"/>
                  </a:lnTo>
                  <a:lnTo>
                    <a:pt x="162" y="135"/>
                  </a:lnTo>
                  <a:lnTo>
                    <a:pt x="147" y="151"/>
                  </a:lnTo>
                  <a:lnTo>
                    <a:pt x="132" y="167"/>
                  </a:lnTo>
                  <a:lnTo>
                    <a:pt x="119" y="184"/>
                  </a:lnTo>
                  <a:lnTo>
                    <a:pt x="107" y="202"/>
                  </a:lnTo>
                  <a:lnTo>
                    <a:pt x="95" y="220"/>
                  </a:lnTo>
                  <a:lnTo>
                    <a:pt x="85" y="240"/>
                  </a:lnTo>
                  <a:lnTo>
                    <a:pt x="76" y="260"/>
                  </a:lnTo>
                  <a:lnTo>
                    <a:pt x="67" y="281"/>
                  </a:lnTo>
                  <a:lnTo>
                    <a:pt x="60" y="303"/>
                  </a:lnTo>
                  <a:lnTo>
                    <a:pt x="54" y="326"/>
                  </a:lnTo>
                  <a:lnTo>
                    <a:pt x="48" y="349"/>
                  </a:lnTo>
                  <a:lnTo>
                    <a:pt x="44" y="374"/>
                  </a:lnTo>
                  <a:lnTo>
                    <a:pt x="40" y="400"/>
                  </a:lnTo>
                  <a:lnTo>
                    <a:pt x="38" y="426"/>
                  </a:lnTo>
                  <a:lnTo>
                    <a:pt x="36" y="454"/>
                  </a:lnTo>
                  <a:lnTo>
                    <a:pt x="36" y="483"/>
                  </a:lnTo>
                  <a:lnTo>
                    <a:pt x="36" y="483"/>
                  </a:lnTo>
                  <a:lnTo>
                    <a:pt x="37" y="524"/>
                  </a:lnTo>
                  <a:lnTo>
                    <a:pt x="38" y="547"/>
                  </a:lnTo>
                  <a:lnTo>
                    <a:pt x="40" y="569"/>
                  </a:lnTo>
                  <a:lnTo>
                    <a:pt x="44" y="591"/>
                  </a:lnTo>
                  <a:lnTo>
                    <a:pt x="50" y="613"/>
                  </a:lnTo>
                  <a:lnTo>
                    <a:pt x="53" y="623"/>
                  </a:lnTo>
                  <a:lnTo>
                    <a:pt x="57" y="633"/>
                  </a:lnTo>
                  <a:lnTo>
                    <a:pt x="61" y="643"/>
                  </a:lnTo>
                  <a:lnTo>
                    <a:pt x="67" y="652"/>
                  </a:lnTo>
                  <a:lnTo>
                    <a:pt x="67" y="652"/>
                  </a:lnTo>
                  <a:lnTo>
                    <a:pt x="82" y="676"/>
                  </a:lnTo>
                  <a:lnTo>
                    <a:pt x="82" y="676"/>
                  </a:lnTo>
                  <a:lnTo>
                    <a:pt x="102" y="707"/>
                  </a:lnTo>
                  <a:lnTo>
                    <a:pt x="123" y="738"/>
                  </a:lnTo>
                  <a:lnTo>
                    <a:pt x="134" y="752"/>
                  </a:lnTo>
                  <a:lnTo>
                    <a:pt x="146" y="767"/>
                  </a:lnTo>
                  <a:lnTo>
                    <a:pt x="157" y="780"/>
                  </a:lnTo>
                  <a:lnTo>
                    <a:pt x="171" y="792"/>
                  </a:lnTo>
                  <a:lnTo>
                    <a:pt x="171" y="792"/>
                  </a:lnTo>
                  <a:lnTo>
                    <a:pt x="186" y="806"/>
                  </a:lnTo>
                  <a:lnTo>
                    <a:pt x="202" y="819"/>
                  </a:lnTo>
                  <a:lnTo>
                    <a:pt x="219" y="831"/>
                  </a:lnTo>
                  <a:lnTo>
                    <a:pt x="236" y="842"/>
                  </a:lnTo>
                  <a:lnTo>
                    <a:pt x="254" y="852"/>
                  </a:lnTo>
                  <a:lnTo>
                    <a:pt x="273" y="862"/>
                  </a:lnTo>
                  <a:lnTo>
                    <a:pt x="292" y="871"/>
                  </a:lnTo>
                  <a:lnTo>
                    <a:pt x="313" y="879"/>
                  </a:lnTo>
                  <a:lnTo>
                    <a:pt x="334" y="886"/>
                  </a:lnTo>
                  <a:lnTo>
                    <a:pt x="356" y="893"/>
                  </a:lnTo>
                  <a:lnTo>
                    <a:pt x="378" y="898"/>
                  </a:lnTo>
                  <a:lnTo>
                    <a:pt x="402" y="903"/>
                  </a:lnTo>
                  <a:lnTo>
                    <a:pt x="427" y="907"/>
                  </a:lnTo>
                  <a:lnTo>
                    <a:pt x="452" y="910"/>
                  </a:lnTo>
                  <a:lnTo>
                    <a:pt x="478" y="912"/>
                  </a:lnTo>
                  <a:lnTo>
                    <a:pt x="505" y="914"/>
                  </a:lnTo>
                  <a:lnTo>
                    <a:pt x="505" y="914"/>
                  </a:lnTo>
                  <a:lnTo>
                    <a:pt x="536" y="915"/>
                  </a:lnTo>
                  <a:lnTo>
                    <a:pt x="536" y="915"/>
                  </a:lnTo>
                  <a:lnTo>
                    <a:pt x="560" y="914"/>
                  </a:lnTo>
                  <a:lnTo>
                    <a:pt x="582" y="912"/>
                  </a:lnTo>
                  <a:lnTo>
                    <a:pt x="603" y="909"/>
                  </a:lnTo>
                  <a:lnTo>
                    <a:pt x="623" y="905"/>
                  </a:lnTo>
                  <a:lnTo>
                    <a:pt x="643" y="899"/>
                  </a:lnTo>
                  <a:lnTo>
                    <a:pt x="661" y="892"/>
                  </a:lnTo>
                  <a:lnTo>
                    <a:pt x="680" y="882"/>
                  </a:lnTo>
                  <a:lnTo>
                    <a:pt x="698" y="872"/>
                  </a:lnTo>
                  <a:lnTo>
                    <a:pt x="698" y="872"/>
                  </a:lnTo>
                  <a:lnTo>
                    <a:pt x="717" y="861"/>
                  </a:lnTo>
                  <a:lnTo>
                    <a:pt x="737" y="850"/>
                  </a:lnTo>
                  <a:lnTo>
                    <a:pt x="737" y="850"/>
                  </a:lnTo>
                  <a:lnTo>
                    <a:pt x="768" y="832"/>
                  </a:lnTo>
                  <a:lnTo>
                    <a:pt x="783" y="822"/>
                  </a:lnTo>
                  <a:lnTo>
                    <a:pt x="799" y="812"/>
                  </a:lnTo>
                  <a:lnTo>
                    <a:pt x="813" y="802"/>
                  </a:lnTo>
                  <a:lnTo>
                    <a:pt x="827" y="790"/>
                  </a:lnTo>
                  <a:lnTo>
                    <a:pt x="839" y="778"/>
                  </a:lnTo>
                  <a:lnTo>
                    <a:pt x="849" y="765"/>
                  </a:lnTo>
                  <a:lnTo>
                    <a:pt x="849" y="765"/>
                  </a:lnTo>
                  <a:lnTo>
                    <a:pt x="860" y="753"/>
                  </a:lnTo>
                  <a:lnTo>
                    <a:pt x="870" y="744"/>
                  </a:lnTo>
                  <a:lnTo>
                    <a:pt x="870" y="744"/>
                  </a:lnTo>
                  <a:lnTo>
                    <a:pt x="878" y="736"/>
                  </a:lnTo>
                  <a:lnTo>
                    <a:pt x="885" y="727"/>
                  </a:lnTo>
                  <a:lnTo>
                    <a:pt x="894" y="717"/>
                  </a:lnTo>
                  <a:lnTo>
                    <a:pt x="897" y="711"/>
                  </a:lnTo>
                  <a:lnTo>
                    <a:pt x="900" y="704"/>
                  </a:lnTo>
                  <a:lnTo>
                    <a:pt x="900" y="704"/>
                  </a:lnTo>
                  <a:lnTo>
                    <a:pt x="906" y="692"/>
                  </a:lnTo>
                  <a:lnTo>
                    <a:pt x="913" y="682"/>
                  </a:lnTo>
                  <a:lnTo>
                    <a:pt x="913" y="682"/>
                  </a:lnTo>
                  <a:lnTo>
                    <a:pt x="918" y="674"/>
                  </a:lnTo>
                  <a:lnTo>
                    <a:pt x="924" y="666"/>
                  </a:lnTo>
                  <a:lnTo>
                    <a:pt x="928" y="657"/>
                  </a:lnTo>
                  <a:lnTo>
                    <a:pt x="930" y="648"/>
                  </a:lnTo>
                  <a:lnTo>
                    <a:pt x="930" y="648"/>
                  </a:lnTo>
                  <a:lnTo>
                    <a:pt x="938" y="602"/>
                  </a:lnTo>
                  <a:lnTo>
                    <a:pt x="944" y="558"/>
                  </a:lnTo>
                  <a:lnTo>
                    <a:pt x="947" y="514"/>
                  </a:lnTo>
                  <a:lnTo>
                    <a:pt x="948" y="470"/>
                  </a:lnTo>
                  <a:lnTo>
                    <a:pt x="948" y="470"/>
                  </a:lnTo>
                  <a:lnTo>
                    <a:pt x="947" y="433"/>
                  </a:lnTo>
                  <a:lnTo>
                    <a:pt x="946" y="412"/>
                  </a:lnTo>
                  <a:lnTo>
                    <a:pt x="944" y="393"/>
                  </a:lnTo>
                  <a:lnTo>
                    <a:pt x="941" y="371"/>
                  </a:lnTo>
                  <a:lnTo>
                    <a:pt x="937" y="350"/>
                  </a:lnTo>
                  <a:lnTo>
                    <a:pt x="931" y="330"/>
                  </a:lnTo>
                  <a:lnTo>
                    <a:pt x="924" y="309"/>
                  </a:lnTo>
                  <a:lnTo>
                    <a:pt x="924" y="309"/>
                  </a:lnTo>
                  <a:lnTo>
                    <a:pt x="917" y="295"/>
                  </a:lnTo>
                  <a:lnTo>
                    <a:pt x="908" y="276"/>
                  </a:lnTo>
                  <a:lnTo>
                    <a:pt x="897" y="254"/>
                  </a:lnTo>
                  <a:lnTo>
                    <a:pt x="883" y="233"/>
                  </a:lnTo>
                  <a:lnTo>
                    <a:pt x="867" y="210"/>
                  </a:lnTo>
                  <a:lnTo>
                    <a:pt x="859" y="198"/>
                  </a:lnTo>
                  <a:lnTo>
                    <a:pt x="849" y="188"/>
                  </a:lnTo>
                  <a:lnTo>
                    <a:pt x="839" y="178"/>
                  </a:lnTo>
                  <a:lnTo>
                    <a:pt x="829" y="169"/>
                  </a:lnTo>
                  <a:lnTo>
                    <a:pt x="817" y="160"/>
                  </a:lnTo>
                  <a:lnTo>
                    <a:pt x="806" y="152"/>
                  </a:lnTo>
                  <a:lnTo>
                    <a:pt x="806" y="152"/>
                  </a:lnTo>
                  <a:lnTo>
                    <a:pt x="772" y="130"/>
                  </a:lnTo>
                  <a:lnTo>
                    <a:pt x="772" y="130"/>
                  </a:lnTo>
                  <a:lnTo>
                    <a:pt x="742" y="112"/>
                  </a:lnTo>
                  <a:lnTo>
                    <a:pt x="712" y="94"/>
                  </a:lnTo>
                  <a:lnTo>
                    <a:pt x="696" y="87"/>
                  </a:lnTo>
                  <a:lnTo>
                    <a:pt x="680" y="80"/>
                  </a:lnTo>
                  <a:lnTo>
                    <a:pt x="664" y="73"/>
                  </a:lnTo>
                  <a:lnTo>
                    <a:pt x="647" y="68"/>
                  </a:lnTo>
                  <a:lnTo>
                    <a:pt x="647" y="68"/>
                  </a:lnTo>
                  <a:lnTo>
                    <a:pt x="615" y="61"/>
                  </a:lnTo>
                  <a:lnTo>
                    <a:pt x="584" y="54"/>
                  </a:lnTo>
                  <a:lnTo>
                    <a:pt x="553" y="49"/>
                  </a:lnTo>
                  <a:lnTo>
                    <a:pt x="523" y="44"/>
                  </a:lnTo>
                  <a:lnTo>
                    <a:pt x="521" y="42"/>
                  </a:lnTo>
                  <a:lnTo>
                    <a:pt x="519" y="44"/>
                  </a:lnTo>
                  <a:lnTo>
                    <a:pt x="519" y="44"/>
                  </a:lnTo>
                  <a:lnTo>
                    <a:pt x="516" y="46"/>
                  </a:lnTo>
                  <a:lnTo>
                    <a:pt x="511" y="46"/>
                  </a:lnTo>
                  <a:lnTo>
                    <a:pt x="511" y="46"/>
                  </a:lnTo>
                  <a:lnTo>
                    <a:pt x="507" y="46"/>
                  </a:lnTo>
                  <a:lnTo>
                    <a:pt x="502" y="42"/>
                  </a:lnTo>
                  <a:lnTo>
                    <a:pt x="502" y="42"/>
                  </a:lnTo>
                  <a:lnTo>
                    <a:pt x="495" y="39"/>
                  </a:lnTo>
                  <a:lnTo>
                    <a:pt x="495" y="39"/>
                  </a:lnTo>
                  <a:lnTo>
                    <a:pt x="494" y="39"/>
                  </a:lnTo>
                  <a:lnTo>
                    <a:pt x="494" y="39"/>
                  </a:lnTo>
                  <a:lnTo>
                    <a:pt x="488" y="37"/>
                  </a:lnTo>
                  <a:lnTo>
                    <a:pt x="488" y="37"/>
                  </a:lnTo>
                  <a:lnTo>
                    <a:pt x="487" y="37"/>
                  </a:lnTo>
                  <a:lnTo>
                    <a:pt x="487" y="37"/>
                  </a:lnTo>
                  <a:lnTo>
                    <a:pt x="480" y="36"/>
                  </a:lnTo>
                  <a:lnTo>
                    <a:pt x="473" y="36"/>
                  </a:lnTo>
                  <a:lnTo>
                    <a:pt x="473" y="3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7" name="chenying0907 479"/>
            <p:cNvSpPr>
              <a:spLocks noEditPoints="1"/>
            </p:cNvSpPr>
            <p:nvPr/>
          </p:nvSpPr>
          <p:spPr bwMode="auto">
            <a:xfrm>
              <a:off x="6207126" y="3098800"/>
              <a:ext cx="741363" cy="712788"/>
            </a:xfrm>
            <a:custGeom>
              <a:avLst/>
              <a:gdLst/>
              <a:ahLst/>
              <a:cxnLst>
                <a:cxn ang="0">
                  <a:pos x="592" y="1335"/>
                </a:cxn>
                <a:cxn ang="0">
                  <a:pos x="436" y="1285"/>
                </a:cxn>
                <a:cxn ang="0">
                  <a:pos x="291" y="1202"/>
                </a:cxn>
                <a:cxn ang="0">
                  <a:pos x="184" y="1116"/>
                </a:cxn>
                <a:cxn ang="0">
                  <a:pos x="118" y="1037"/>
                </a:cxn>
                <a:cxn ang="0">
                  <a:pos x="43" y="904"/>
                </a:cxn>
                <a:cxn ang="0">
                  <a:pos x="3" y="760"/>
                </a:cxn>
                <a:cxn ang="0">
                  <a:pos x="11" y="568"/>
                </a:cxn>
                <a:cxn ang="0">
                  <a:pos x="58" y="349"/>
                </a:cxn>
                <a:cxn ang="0">
                  <a:pos x="123" y="226"/>
                </a:cxn>
                <a:cxn ang="0">
                  <a:pos x="223" y="131"/>
                </a:cxn>
                <a:cxn ang="0">
                  <a:pos x="371" y="58"/>
                </a:cxn>
                <a:cxn ang="0">
                  <a:pos x="532" y="13"/>
                </a:cxn>
                <a:cxn ang="0">
                  <a:pos x="701" y="2"/>
                </a:cxn>
                <a:cxn ang="0">
                  <a:pos x="786" y="10"/>
                </a:cxn>
                <a:cxn ang="0">
                  <a:pos x="919" y="37"/>
                </a:cxn>
                <a:cxn ang="0">
                  <a:pos x="1046" y="90"/>
                </a:cxn>
                <a:cxn ang="0">
                  <a:pos x="1142" y="138"/>
                </a:cxn>
                <a:cxn ang="0">
                  <a:pos x="1259" y="239"/>
                </a:cxn>
                <a:cxn ang="0">
                  <a:pos x="1280" y="294"/>
                </a:cxn>
                <a:cxn ang="0">
                  <a:pos x="1312" y="340"/>
                </a:cxn>
                <a:cxn ang="0">
                  <a:pos x="1340" y="375"/>
                </a:cxn>
                <a:cxn ang="0">
                  <a:pos x="1355" y="411"/>
                </a:cxn>
                <a:cxn ang="0">
                  <a:pos x="1379" y="475"/>
                </a:cxn>
                <a:cxn ang="0">
                  <a:pos x="1400" y="583"/>
                </a:cxn>
                <a:cxn ang="0">
                  <a:pos x="1400" y="713"/>
                </a:cxn>
                <a:cxn ang="0">
                  <a:pos x="1392" y="850"/>
                </a:cxn>
                <a:cxn ang="0">
                  <a:pos x="1323" y="1032"/>
                </a:cxn>
                <a:cxn ang="0">
                  <a:pos x="1214" y="1164"/>
                </a:cxn>
                <a:cxn ang="0">
                  <a:pos x="1066" y="1261"/>
                </a:cxn>
                <a:cxn ang="0">
                  <a:pos x="869" y="1332"/>
                </a:cxn>
                <a:cxn ang="0">
                  <a:pos x="719" y="1347"/>
                </a:cxn>
                <a:cxn ang="0">
                  <a:pos x="583" y="45"/>
                </a:cxn>
                <a:cxn ang="0">
                  <a:pos x="393" y="86"/>
                </a:cxn>
                <a:cxn ang="0">
                  <a:pos x="227" y="170"/>
                </a:cxn>
                <a:cxn ang="0">
                  <a:pos x="130" y="283"/>
                </a:cxn>
                <a:cxn ang="0">
                  <a:pos x="53" y="521"/>
                </a:cxn>
                <a:cxn ang="0">
                  <a:pos x="42" y="770"/>
                </a:cxn>
                <a:cxn ang="0">
                  <a:pos x="69" y="860"/>
                </a:cxn>
                <a:cxn ang="0">
                  <a:pos x="118" y="966"/>
                </a:cxn>
                <a:cxn ang="0">
                  <a:pos x="196" y="1073"/>
                </a:cxn>
                <a:cxn ang="0">
                  <a:pos x="320" y="1179"/>
                </a:cxn>
                <a:cxn ang="0">
                  <a:pos x="429" y="1241"/>
                </a:cxn>
                <a:cxn ang="0">
                  <a:pos x="569" y="1293"/>
                </a:cxn>
                <a:cxn ang="0">
                  <a:pos x="766" y="1307"/>
                </a:cxn>
                <a:cxn ang="0">
                  <a:pos x="947" y="1271"/>
                </a:cxn>
                <a:cxn ang="0">
                  <a:pos x="1158" y="1161"/>
                </a:cxn>
                <a:cxn ang="0">
                  <a:pos x="1277" y="1038"/>
                </a:cxn>
                <a:cxn ang="0">
                  <a:pos x="1355" y="855"/>
                </a:cxn>
                <a:cxn ang="0">
                  <a:pos x="1363" y="661"/>
                </a:cxn>
                <a:cxn ang="0">
                  <a:pos x="1337" y="474"/>
                </a:cxn>
                <a:cxn ang="0">
                  <a:pos x="1315" y="410"/>
                </a:cxn>
                <a:cxn ang="0">
                  <a:pos x="1277" y="355"/>
                </a:cxn>
                <a:cxn ang="0">
                  <a:pos x="1239" y="290"/>
                </a:cxn>
                <a:cxn ang="0">
                  <a:pos x="1196" y="223"/>
                </a:cxn>
                <a:cxn ang="0">
                  <a:pos x="1119" y="166"/>
                </a:cxn>
                <a:cxn ang="0">
                  <a:pos x="851" y="56"/>
                </a:cxn>
                <a:cxn ang="0">
                  <a:pos x="722" y="38"/>
                </a:cxn>
              </a:cxnLst>
              <a:rect l="0" t="0" r="r" b="b"/>
              <a:pathLst>
                <a:path w="1401" h="1347">
                  <a:moveTo>
                    <a:pt x="719" y="1347"/>
                  </a:moveTo>
                  <a:lnTo>
                    <a:pt x="719" y="1347"/>
                  </a:lnTo>
                  <a:lnTo>
                    <a:pt x="692" y="1347"/>
                  </a:lnTo>
                  <a:lnTo>
                    <a:pt x="666" y="1345"/>
                  </a:lnTo>
                  <a:lnTo>
                    <a:pt x="640" y="1343"/>
                  </a:lnTo>
                  <a:lnTo>
                    <a:pt x="614" y="1340"/>
                  </a:lnTo>
                  <a:lnTo>
                    <a:pt x="614" y="1340"/>
                  </a:lnTo>
                  <a:lnTo>
                    <a:pt x="592" y="1335"/>
                  </a:lnTo>
                  <a:lnTo>
                    <a:pt x="570" y="1331"/>
                  </a:lnTo>
                  <a:lnTo>
                    <a:pt x="548" y="1326"/>
                  </a:lnTo>
                  <a:lnTo>
                    <a:pt x="525" y="1319"/>
                  </a:lnTo>
                  <a:lnTo>
                    <a:pt x="503" y="1312"/>
                  </a:lnTo>
                  <a:lnTo>
                    <a:pt x="481" y="1303"/>
                  </a:lnTo>
                  <a:lnTo>
                    <a:pt x="459" y="1295"/>
                  </a:lnTo>
                  <a:lnTo>
                    <a:pt x="436" y="1285"/>
                  </a:lnTo>
                  <a:lnTo>
                    <a:pt x="436" y="1285"/>
                  </a:lnTo>
                  <a:lnTo>
                    <a:pt x="418" y="1275"/>
                  </a:lnTo>
                  <a:lnTo>
                    <a:pt x="400" y="1266"/>
                  </a:lnTo>
                  <a:lnTo>
                    <a:pt x="365" y="1244"/>
                  </a:lnTo>
                  <a:lnTo>
                    <a:pt x="365" y="1244"/>
                  </a:lnTo>
                  <a:lnTo>
                    <a:pt x="329" y="1223"/>
                  </a:lnTo>
                  <a:lnTo>
                    <a:pt x="309" y="1212"/>
                  </a:lnTo>
                  <a:lnTo>
                    <a:pt x="291" y="1202"/>
                  </a:lnTo>
                  <a:lnTo>
                    <a:pt x="291" y="1202"/>
                  </a:lnTo>
                  <a:lnTo>
                    <a:pt x="269" y="1192"/>
                  </a:lnTo>
                  <a:lnTo>
                    <a:pt x="248" y="1178"/>
                  </a:lnTo>
                  <a:lnTo>
                    <a:pt x="229" y="1164"/>
                  </a:lnTo>
                  <a:lnTo>
                    <a:pt x="210" y="1147"/>
                  </a:lnTo>
                  <a:lnTo>
                    <a:pt x="210" y="1147"/>
                  </a:lnTo>
                  <a:lnTo>
                    <a:pt x="203" y="1140"/>
                  </a:lnTo>
                  <a:lnTo>
                    <a:pt x="197" y="1132"/>
                  </a:lnTo>
                  <a:lnTo>
                    <a:pt x="184" y="1116"/>
                  </a:lnTo>
                  <a:lnTo>
                    <a:pt x="184" y="1116"/>
                  </a:lnTo>
                  <a:lnTo>
                    <a:pt x="173" y="1101"/>
                  </a:lnTo>
                  <a:lnTo>
                    <a:pt x="168" y="1094"/>
                  </a:lnTo>
                  <a:lnTo>
                    <a:pt x="161" y="1086"/>
                  </a:lnTo>
                  <a:lnTo>
                    <a:pt x="161" y="1086"/>
                  </a:lnTo>
                  <a:lnTo>
                    <a:pt x="146" y="1071"/>
                  </a:lnTo>
                  <a:lnTo>
                    <a:pt x="132" y="1054"/>
                  </a:lnTo>
                  <a:lnTo>
                    <a:pt x="118" y="1037"/>
                  </a:lnTo>
                  <a:lnTo>
                    <a:pt x="106" y="1020"/>
                  </a:lnTo>
                  <a:lnTo>
                    <a:pt x="93" y="1002"/>
                  </a:lnTo>
                  <a:lnTo>
                    <a:pt x="82" y="984"/>
                  </a:lnTo>
                  <a:lnTo>
                    <a:pt x="72" y="967"/>
                  </a:lnTo>
                  <a:lnTo>
                    <a:pt x="63" y="950"/>
                  </a:lnTo>
                  <a:lnTo>
                    <a:pt x="63" y="950"/>
                  </a:lnTo>
                  <a:lnTo>
                    <a:pt x="52" y="926"/>
                  </a:lnTo>
                  <a:lnTo>
                    <a:pt x="43" y="904"/>
                  </a:lnTo>
                  <a:lnTo>
                    <a:pt x="33" y="881"/>
                  </a:lnTo>
                  <a:lnTo>
                    <a:pt x="26" y="859"/>
                  </a:lnTo>
                  <a:lnTo>
                    <a:pt x="19" y="839"/>
                  </a:lnTo>
                  <a:lnTo>
                    <a:pt x="13" y="819"/>
                  </a:lnTo>
                  <a:lnTo>
                    <a:pt x="9" y="799"/>
                  </a:lnTo>
                  <a:lnTo>
                    <a:pt x="6" y="781"/>
                  </a:lnTo>
                  <a:lnTo>
                    <a:pt x="6" y="781"/>
                  </a:lnTo>
                  <a:lnTo>
                    <a:pt x="3" y="760"/>
                  </a:lnTo>
                  <a:lnTo>
                    <a:pt x="1" y="738"/>
                  </a:lnTo>
                  <a:lnTo>
                    <a:pt x="0" y="717"/>
                  </a:lnTo>
                  <a:lnTo>
                    <a:pt x="1" y="695"/>
                  </a:lnTo>
                  <a:lnTo>
                    <a:pt x="4" y="652"/>
                  </a:lnTo>
                  <a:lnTo>
                    <a:pt x="8" y="608"/>
                  </a:lnTo>
                  <a:lnTo>
                    <a:pt x="8" y="605"/>
                  </a:lnTo>
                  <a:lnTo>
                    <a:pt x="8" y="605"/>
                  </a:lnTo>
                  <a:lnTo>
                    <a:pt x="11" y="568"/>
                  </a:lnTo>
                  <a:lnTo>
                    <a:pt x="15" y="532"/>
                  </a:lnTo>
                  <a:lnTo>
                    <a:pt x="20" y="495"/>
                  </a:lnTo>
                  <a:lnTo>
                    <a:pt x="26" y="457"/>
                  </a:lnTo>
                  <a:lnTo>
                    <a:pt x="35" y="420"/>
                  </a:lnTo>
                  <a:lnTo>
                    <a:pt x="40" y="403"/>
                  </a:lnTo>
                  <a:lnTo>
                    <a:pt x="45" y="384"/>
                  </a:lnTo>
                  <a:lnTo>
                    <a:pt x="51" y="366"/>
                  </a:lnTo>
                  <a:lnTo>
                    <a:pt x="58" y="349"/>
                  </a:lnTo>
                  <a:lnTo>
                    <a:pt x="66" y="330"/>
                  </a:lnTo>
                  <a:lnTo>
                    <a:pt x="75" y="314"/>
                  </a:lnTo>
                  <a:lnTo>
                    <a:pt x="75" y="314"/>
                  </a:lnTo>
                  <a:lnTo>
                    <a:pt x="84" y="295"/>
                  </a:lnTo>
                  <a:lnTo>
                    <a:pt x="84" y="295"/>
                  </a:lnTo>
                  <a:lnTo>
                    <a:pt x="103" y="259"/>
                  </a:lnTo>
                  <a:lnTo>
                    <a:pt x="113" y="243"/>
                  </a:lnTo>
                  <a:lnTo>
                    <a:pt x="123" y="226"/>
                  </a:lnTo>
                  <a:lnTo>
                    <a:pt x="134" y="211"/>
                  </a:lnTo>
                  <a:lnTo>
                    <a:pt x="146" y="195"/>
                  </a:lnTo>
                  <a:lnTo>
                    <a:pt x="160" y="181"/>
                  </a:lnTo>
                  <a:lnTo>
                    <a:pt x="174" y="167"/>
                  </a:lnTo>
                  <a:lnTo>
                    <a:pt x="174" y="167"/>
                  </a:lnTo>
                  <a:lnTo>
                    <a:pt x="189" y="155"/>
                  </a:lnTo>
                  <a:lnTo>
                    <a:pt x="206" y="142"/>
                  </a:lnTo>
                  <a:lnTo>
                    <a:pt x="223" y="131"/>
                  </a:lnTo>
                  <a:lnTo>
                    <a:pt x="240" y="120"/>
                  </a:lnTo>
                  <a:lnTo>
                    <a:pt x="259" y="109"/>
                  </a:lnTo>
                  <a:lnTo>
                    <a:pt x="278" y="98"/>
                  </a:lnTo>
                  <a:lnTo>
                    <a:pt x="299" y="89"/>
                  </a:lnTo>
                  <a:lnTo>
                    <a:pt x="321" y="78"/>
                  </a:lnTo>
                  <a:lnTo>
                    <a:pt x="321" y="78"/>
                  </a:lnTo>
                  <a:lnTo>
                    <a:pt x="345" y="67"/>
                  </a:lnTo>
                  <a:lnTo>
                    <a:pt x="371" y="58"/>
                  </a:lnTo>
                  <a:lnTo>
                    <a:pt x="395" y="48"/>
                  </a:lnTo>
                  <a:lnTo>
                    <a:pt x="419" y="40"/>
                  </a:lnTo>
                  <a:lnTo>
                    <a:pt x="443" y="33"/>
                  </a:lnTo>
                  <a:lnTo>
                    <a:pt x="466" y="27"/>
                  </a:lnTo>
                  <a:lnTo>
                    <a:pt x="489" y="21"/>
                  </a:lnTo>
                  <a:lnTo>
                    <a:pt x="513" y="16"/>
                  </a:lnTo>
                  <a:lnTo>
                    <a:pt x="513" y="16"/>
                  </a:lnTo>
                  <a:lnTo>
                    <a:pt x="532" y="13"/>
                  </a:lnTo>
                  <a:lnTo>
                    <a:pt x="551" y="10"/>
                  </a:lnTo>
                  <a:lnTo>
                    <a:pt x="589" y="7"/>
                  </a:lnTo>
                  <a:lnTo>
                    <a:pt x="626" y="6"/>
                  </a:lnTo>
                  <a:lnTo>
                    <a:pt x="662" y="6"/>
                  </a:lnTo>
                  <a:lnTo>
                    <a:pt x="697" y="6"/>
                  </a:lnTo>
                  <a:lnTo>
                    <a:pt x="699" y="4"/>
                  </a:lnTo>
                  <a:lnTo>
                    <a:pt x="699" y="4"/>
                  </a:lnTo>
                  <a:lnTo>
                    <a:pt x="701" y="2"/>
                  </a:lnTo>
                  <a:lnTo>
                    <a:pt x="704" y="1"/>
                  </a:lnTo>
                  <a:lnTo>
                    <a:pt x="707" y="0"/>
                  </a:lnTo>
                  <a:lnTo>
                    <a:pt x="710" y="0"/>
                  </a:lnTo>
                  <a:lnTo>
                    <a:pt x="710" y="0"/>
                  </a:lnTo>
                  <a:lnTo>
                    <a:pt x="730" y="1"/>
                  </a:lnTo>
                  <a:lnTo>
                    <a:pt x="748" y="4"/>
                  </a:lnTo>
                  <a:lnTo>
                    <a:pt x="786" y="10"/>
                  </a:lnTo>
                  <a:lnTo>
                    <a:pt x="786" y="10"/>
                  </a:lnTo>
                  <a:lnTo>
                    <a:pt x="814" y="15"/>
                  </a:lnTo>
                  <a:lnTo>
                    <a:pt x="814" y="15"/>
                  </a:lnTo>
                  <a:lnTo>
                    <a:pt x="842" y="20"/>
                  </a:lnTo>
                  <a:lnTo>
                    <a:pt x="842" y="20"/>
                  </a:lnTo>
                  <a:lnTo>
                    <a:pt x="882" y="27"/>
                  </a:lnTo>
                  <a:lnTo>
                    <a:pt x="900" y="31"/>
                  </a:lnTo>
                  <a:lnTo>
                    <a:pt x="919" y="37"/>
                  </a:lnTo>
                  <a:lnTo>
                    <a:pt x="919" y="37"/>
                  </a:lnTo>
                  <a:lnTo>
                    <a:pt x="936" y="42"/>
                  </a:lnTo>
                  <a:lnTo>
                    <a:pt x="952" y="49"/>
                  </a:lnTo>
                  <a:lnTo>
                    <a:pt x="984" y="63"/>
                  </a:lnTo>
                  <a:lnTo>
                    <a:pt x="984" y="63"/>
                  </a:lnTo>
                  <a:lnTo>
                    <a:pt x="1004" y="73"/>
                  </a:lnTo>
                  <a:lnTo>
                    <a:pt x="1027" y="82"/>
                  </a:lnTo>
                  <a:lnTo>
                    <a:pt x="1027" y="82"/>
                  </a:lnTo>
                  <a:lnTo>
                    <a:pt x="1046" y="90"/>
                  </a:lnTo>
                  <a:lnTo>
                    <a:pt x="1046" y="90"/>
                  </a:lnTo>
                  <a:lnTo>
                    <a:pt x="1064" y="97"/>
                  </a:lnTo>
                  <a:lnTo>
                    <a:pt x="1083" y="104"/>
                  </a:lnTo>
                  <a:lnTo>
                    <a:pt x="1100" y="112"/>
                  </a:lnTo>
                  <a:lnTo>
                    <a:pt x="1117" y="123"/>
                  </a:lnTo>
                  <a:lnTo>
                    <a:pt x="1117" y="123"/>
                  </a:lnTo>
                  <a:lnTo>
                    <a:pt x="1142" y="138"/>
                  </a:lnTo>
                  <a:lnTo>
                    <a:pt x="1142" y="138"/>
                  </a:lnTo>
                  <a:lnTo>
                    <a:pt x="1178" y="161"/>
                  </a:lnTo>
                  <a:lnTo>
                    <a:pt x="1196" y="173"/>
                  </a:lnTo>
                  <a:lnTo>
                    <a:pt x="1212" y="187"/>
                  </a:lnTo>
                  <a:lnTo>
                    <a:pt x="1228" y="200"/>
                  </a:lnTo>
                  <a:lnTo>
                    <a:pt x="1242" y="216"/>
                  </a:lnTo>
                  <a:lnTo>
                    <a:pt x="1248" y="223"/>
                  </a:lnTo>
                  <a:lnTo>
                    <a:pt x="1253" y="231"/>
                  </a:lnTo>
                  <a:lnTo>
                    <a:pt x="1259" y="239"/>
                  </a:lnTo>
                  <a:lnTo>
                    <a:pt x="1263" y="248"/>
                  </a:lnTo>
                  <a:lnTo>
                    <a:pt x="1263" y="248"/>
                  </a:lnTo>
                  <a:lnTo>
                    <a:pt x="1266" y="256"/>
                  </a:lnTo>
                  <a:lnTo>
                    <a:pt x="1268" y="265"/>
                  </a:lnTo>
                  <a:lnTo>
                    <a:pt x="1268" y="265"/>
                  </a:lnTo>
                  <a:lnTo>
                    <a:pt x="1271" y="275"/>
                  </a:lnTo>
                  <a:lnTo>
                    <a:pt x="1275" y="285"/>
                  </a:lnTo>
                  <a:lnTo>
                    <a:pt x="1280" y="294"/>
                  </a:lnTo>
                  <a:lnTo>
                    <a:pt x="1286" y="302"/>
                  </a:lnTo>
                  <a:lnTo>
                    <a:pt x="1290" y="306"/>
                  </a:lnTo>
                  <a:lnTo>
                    <a:pt x="1290" y="306"/>
                  </a:lnTo>
                  <a:lnTo>
                    <a:pt x="1299" y="315"/>
                  </a:lnTo>
                  <a:lnTo>
                    <a:pt x="1306" y="325"/>
                  </a:lnTo>
                  <a:lnTo>
                    <a:pt x="1306" y="325"/>
                  </a:lnTo>
                  <a:lnTo>
                    <a:pt x="1310" y="331"/>
                  </a:lnTo>
                  <a:lnTo>
                    <a:pt x="1312" y="340"/>
                  </a:lnTo>
                  <a:lnTo>
                    <a:pt x="1312" y="340"/>
                  </a:lnTo>
                  <a:lnTo>
                    <a:pt x="1316" y="349"/>
                  </a:lnTo>
                  <a:lnTo>
                    <a:pt x="1320" y="357"/>
                  </a:lnTo>
                  <a:lnTo>
                    <a:pt x="1320" y="357"/>
                  </a:lnTo>
                  <a:lnTo>
                    <a:pt x="1327" y="363"/>
                  </a:lnTo>
                  <a:lnTo>
                    <a:pt x="1334" y="370"/>
                  </a:lnTo>
                  <a:lnTo>
                    <a:pt x="1334" y="370"/>
                  </a:lnTo>
                  <a:lnTo>
                    <a:pt x="1340" y="375"/>
                  </a:lnTo>
                  <a:lnTo>
                    <a:pt x="1343" y="378"/>
                  </a:lnTo>
                  <a:lnTo>
                    <a:pt x="1346" y="382"/>
                  </a:lnTo>
                  <a:lnTo>
                    <a:pt x="1346" y="382"/>
                  </a:lnTo>
                  <a:lnTo>
                    <a:pt x="1349" y="388"/>
                  </a:lnTo>
                  <a:lnTo>
                    <a:pt x="1351" y="396"/>
                  </a:lnTo>
                  <a:lnTo>
                    <a:pt x="1354" y="404"/>
                  </a:lnTo>
                  <a:lnTo>
                    <a:pt x="1355" y="411"/>
                  </a:lnTo>
                  <a:lnTo>
                    <a:pt x="1355" y="411"/>
                  </a:lnTo>
                  <a:lnTo>
                    <a:pt x="1356" y="423"/>
                  </a:lnTo>
                  <a:lnTo>
                    <a:pt x="1359" y="434"/>
                  </a:lnTo>
                  <a:lnTo>
                    <a:pt x="1364" y="443"/>
                  </a:lnTo>
                  <a:lnTo>
                    <a:pt x="1369" y="452"/>
                  </a:lnTo>
                  <a:lnTo>
                    <a:pt x="1369" y="452"/>
                  </a:lnTo>
                  <a:lnTo>
                    <a:pt x="1374" y="464"/>
                  </a:lnTo>
                  <a:lnTo>
                    <a:pt x="1379" y="475"/>
                  </a:lnTo>
                  <a:lnTo>
                    <a:pt x="1379" y="475"/>
                  </a:lnTo>
                  <a:lnTo>
                    <a:pt x="1384" y="488"/>
                  </a:lnTo>
                  <a:lnTo>
                    <a:pt x="1387" y="503"/>
                  </a:lnTo>
                  <a:lnTo>
                    <a:pt x="1391" y="531"/>
                  </a:lnTo>
                  <a:lnTo>
                    <a:pt x="1391" y="531"/>
                  </a:lnTo>
                  <a:lnTo>
                    <a:pt x="1394" y="548"/>
                  </a:lnTo>
                  <a:lnTo>
                    <a:pt x="1397" y="566"/>
                  </a:lnTo>
                  <a:lnTo>
                    <a:pt x="1397" y="566"/>
                  </a:lnTo>
                  <a:lnTo>
                    <a:pt x="1400" y="583"/>
                  </a:lnTo>
                  <a:lnTo>
                    <a:pt x="1401" y="603"/>
                  </a:lnTo>
                  <a:lnTo>
                    <a:pt x="1401" y="623"/>
                  </a:lnTo>
                  <a:lnTo>
                    <a:pt x="1400" y="641"/>
                  </a:lnTo>
                  <a:lnTo>
                    <a:pt x="1400" y="641"/>
                  </a:lnTo>
                  <a:lnTo>
                    <a:pt x="1399" y="662"/>
                  </a:lnTo>
                  <a:lnTo>
                    <a:pt x="1399" y="682"/>
                  </a:lnTo>
                  <a:lnTo>
                    <a:pt x="1399" y="682"/>
                  </a:lnTo>
                  <a:lnTo>
                    <a:pt x="1400" y="713"/>
                  </a:lnTo>
                  <a:lnTo>
                    <a:pt x="1400" y="713"/>
                  </a:lnTo>
                  <a:lnTo>
                    <a:pt x="1401" y="745"/>
                  </a:lnTo>
                  <a:lnTo>
                    <a:pt x="1401" y="760"/>
                  </a:lnTo>
                  <a:lnTo>
                    <a:pt x="1401" y="777"/>
                  </a:lnTo>
                  <a:lnTo>
                    <a:pt x="1401" y="777"/>
                  </a:lnTo>
                  <a:lnTo>
                    <a:pt x="1399" y="801"/>
                  </a:lnTo>
                  <a:lnTo>
                    <a:pt x="1396" y="826"/>
                  </a:lnTo>
                  <a:lnTo>
                    <a:pt x="1392" y="850"/>
                  </a:lnTo>
                  <a:lnTo>
                    <a:pt x="1386" y="874"/>
                  </a:lnTo>
                  <a:lnTo>
                    <a:pt x="1380" y="897"/>
                  </a:lnTo>
                  <a:lnTo>
                    <a:pt x="1373" y="921"/>
                  </a:lnTo>
                  <a:lnTo>
                    <a:pt x="1365" y="944"/>
                  </a:lnTo>
                  <a:lnTo>
                    <a:pt x="1356" y="967"/>
                  </a:lnTo>
                  <a:lnTo>
                    <a:pt x="1345" y="988"/>
                  </a:lnTo>
                  <a:lnTo>
                    <a:pt x="1334" y="1010"/>
                  </a:lnTo>
                  <a:lnTo>
                    <a:pt x="1323" y="1032"/>
                  </a:lnTo>
                  <a:lnTo>
                    <a:pt x="1309" y="1052"/>
                  </a:lnTo>
                  <a:lnTo>
                    <a:pt x="1296" y="1073"/>
                  </a:lnTo>
                  <a:lnTo>
                    <a:pt x="1280" y="1093"/>
                  </a:lnTo>
                  <a:lnTo>
                    <a:pt x="1265" y="1112"/>
                  </a:lnTo>
                  <a:lnTo>
                    <a:pt x="1248" y="1131"/>
                  </a:lnTo>
                  <a:lnTo>
                    <a:pt x="1248" y="1131"/>
                  </a:lnTo>
                  <a:lnTo>
                    <a:pt x="1232" y="1147"/>
                  </a:lnTo>
                  <a:lnTo>
                    <a:pt x="1214" y="1164"/>
                  </a:lnTo>
                  <a:lnTo>
                    <a:pt x="1198" y="1179"/>
                  </a:lnTo>
                  <a:lnTo>
                    <a:pt x="1180" y="1194"/>
                  </a:lnTo>
                  <a:lnTo>
                    <a:pt x="1161" y="1207"/>
                  </a:lnTo>
                  <a:lnTo>
                    <a:pt x="1143" y="1219"/>
                  </a:lnTo>
                  <a:lnTo>
                    <a:pt x="1124" y="1230"/>
                  </a:lnTo>
                  <a:lnTo>
                    <a:pt x="1106" y="1240"/>
                  </a:lnTo>
                  <a:lnTo>
                    <a:pt x="1106" y="1240"/>
                  </a:lnTo>
                  <a:lnTo>
                    <a:pt x="1066" y="1261"/>
                  </a:lnTo>
                  <a:lnTo>
                    <a:pt x="1027" y="1280"/>
                  </a:lnTo>
                  <a:lnTo>
                    <a:pt x="989" y="1296"/>
                  </a:lnTo>
                  <a:lnTo>
                    <a:pt x="970" y="1304"/>
                  </a:lnTo>
                  <a:lnTo>
                    <a:pt x="952" y="1311"/>
                  </a:lnTo>
                  <a:lnTo>
                    <a:pt x="952" y="1311"/>
                  </a:lnTo>
                  <a:lnTo>
                    <a:pt x="925" y="1319"/>
                  </a:lnTo>
                  <a:lnTo>
                    <a:pt x="897" y="1326"/>
                  </a:lnTo>
                  <a:lnTo>
                    <a:pt x="869" y="1332"/>
                  </a:lnTo>
                  <a:lnTo>
                    <a:pt x="840" y="1337"/>
                  </a:lnTo>
                  <a:lnTo>
                    <a:pt x="810" y="1342"/>
                  </a:lnTo>
                  <a:lnTo>
                    <a:pt x="780" y="1345"/>
                  </a:lnTo>
                  <a:lnTo>
                    <a:pt x="750" y="1347"/>
                  </a:lnTo>
                  <a:lnTo>
                    <a:pt x="719" y="1347"/>
                  </a:lnTo>
                  <a:lnTo>
                    <a:pt x="719" y="1347"/>
                  </a:lnTo>
                  <a:lnTo>
                    <a:pt x="719" y="1347"/>
                  </a:lnTo>
                  <a:lnTo>
                    <a:pt x="719" y="1347"/>
                  </a:lnTo>
                  <a:close/>
                  <a:moveTo>
                    <a:pt x="722" y="38"/>
                  </a:moveTo>
                  <a:lnTo>
                    <a:pt x="722" y="38"/>
                  </a:lnTo>
                  <a:lnTo>
                    <a:pt x="717" y="41"/>
                  </a:lnTo>
                  <a:lnTo>
                    <a:pt x="711" y="42"/>
                  </a:lnTo>
                  <a:lnTo>
                    <a:pt x="711" y="42"/>
                  </a:lnTo>
                  <a:lnTo>
                    <a:pt x="667" y="42"/>
                  </a:lnTo>
                  <a:lnTo>
                    <a:pt x="624" y="43"/>
                  </a:lnTo>
                  <a:lnTo>
                    <a:pt x="583" y="45"/>
                  </a:lnTo>
                  <a:lnTo>
                    <a:pt x="544" y="48"/>
                  </a:lnTo>
                  <a:lnTo>
                    <a:pt x="504" y="55"/>
                  </a:lnTo>
                  <a:lnTo>
                    <a:pt x="486" y="58"/>
                  </a:lnTo>
                  <a:lnTo>
                    <a:pt x="467" y="62"/>
                  </a:lnTo>
                  <a:lnTo>
                    <a:pt x="448" y="67"/>
                  </a:lnTo>
                  <a:lnTo>
                    <a:pt x="429" y="72"/>
                  </a:lnTo>
                  <a:lnTo>
                    <a:pt x="411" y="78"/>
                  </a:lnTo>
                  <a:lnTo>
                    <a:pt x="393" y="86"/>
                  </a:lnTo>
                  <a:lnTo>
                    <a:pt x="393" y="86"/>
                  </a:lnTo>
                  <a:lnTo>
                    <a:pt x="360" y="99"/>
                  </a:lnTo>
                  <a:lnTo>
                    <a:pt x="327" y="114"/>
                  </a:lnTo>
                  <a:lnTo>
                    <a:pt x="293" y="131"/>
                  </a:lnTo>
                  <a:lnTo>
                    <a:pt x="275" y="139"/>
                  </a:lnTo>
                  <a:lnTo>
                    <a:pt x="259" y="150"/>
                  </a:lnTo>
                  <a:lnTo>
                    <a:pt x="242" y="160"/>
                  </a:lnTo>
                  <a:lnTo>
                    <a:pt x="227" y="170"/>
                  </a:lnTo>
                  <a:lnTo>
                    <a:pt x="211" y="183"/>
                  </a:lnTo>
                  <a:lnTo>
                    <a:pt x="197" y="195"/>
                  </a:lnTo>
                  <a:lnTo>
                    <a:pt x="182" y="208"/>
                  </a:lnTo>
                  <a:lnTo>
                    <a:pt x="170" y="223"/>
                  </a:lnTo>
                  <a:lnTo>
                    <a:pt x="157" y="238"/>
                  </a:lnTo>
                  <a:lnTo>
                    <a:pt x="146" y="255"/>
                  </a:lnTo>
                  <a:lnTo>
                    <a:pt x="146" y="255"/>
                  </a:lnTo>
                  <a:lnTo>
                    <a:pt x="130" y="283"/>
                  </a:lnTo>
                  <a:lnTo>
                    <a:pt x="114" y="312"/>
                  </a:lnTo>
                  <a:lnTo>
                    <a:pt x="102" y="342"/>
                  </a:lnTo>
                  <a:lnTo>
                    <a:pt x="90" y="371"/>
                  </a:lnTo>
                  <a:lnTo>
                    <a:pt x="80" y="401"/>
                  </a:lnTo>
                  <a:lnTo>
                    <a:pt x="72" y="431"/>
                  </a:lnTo>
                  <a:lnTo>
                    <a:pt x="63" y="460"/>
                  </a:lnTo>
                  <a:lnTo>
                    <a:pt x="57" y="491"/>
                  </a:lnTo>
                  <a:lnTo>
                    <a:pt x="53" y="521"/>
                  </a:lnTo>
                  <a:lnTo>
                    <a:pt x="49" y="551"/>
                  </a:lnTo>
                  <a:lnTo>
                    <a:pt x="46" y="581"/>
                  </a:lnTo>
                  <a:lnTo>
                    <a:pt x="43" y="611"/>
                  </a:lnTo>
                  <a:lnTo>
                    <a:pt x="41" y="670"/>
                  </a:lnTo>
                  <a:lnTo>
                    <a:pt x="40" y="727"/>
                  </a:lnTo>
                  <a:lnTo>
                    <a:pt x="40" y="727"/>
                  </a:lnTo>
                  <a:lnTo>
                    <a:pt x="41" y="757"/>
                  </a:lnTo>
                  <a:lnTo>
                    <a:pt x="42" y="770"/>
                  </a:lnTo>
                  <a:lnTo>
                    <a:pt x="44" y="785"/>
                  </a:lnTo>
                  <a:lnTo>
                    <a:pt x="47" y="799"/>
                  </a:lnTo>
                  <a:lnTo>
                    <a:pt x="51" y="814"/>
                  </a:lnTo>
                  <a:lnTo>
                    <a:pt x="56" y="828"/>
                  </a:lnTo>
                  <a:lnTo>
                    <a:pt x="62" y="843"/>
                  </a:lnTo>
                  <a:lnTo>
                    <a:pt x="62" y="843"/>
                  </a:lnTo>
                  <a:lnTo>
                    <a:pt x="66" y="851"/>
                  </a:lnTo>
                  <a:lnTo>
                    <a:pt x="69" y="860"/>
                  </a:lnTo>
                  <a:lnTo>
                    <a:pt x="74" y="879"/>
                  </a:lnTo>
                  <a:lnTo>
                    <a:pt x="74" y="879"/>
                  </a:lnTo>
                  <a:lnTo>
                    <a:pt x="77" y="892"/>
                  </a:lnTo>
                  <a:lnTo>
                    <a:pt x="81" y="906"/>
                  </a:lnTo>
                  <a:lnTo>
                    <a:pt x="87" y="919"/>
                  </a:lnTo>
                  <a:lnTo>
                    <a:pt x="94" y="932"/>
                  </a:lnTo>
                  <a:lnTo>
                    <a:pt x="94" y="932"/>
                  </a:lnTo>
                  <a:lnTo>
                    <a:pt x="118" y="966"/>
                  </a:lnTo>
                  <a:lnTo>
                    <a:pt x="142" y="1002"/>
                  </a:lnTo>
                  <a:lnTo>
                    <a:pt x="142" y="1002"/>
                  </a:lnTo>
                  <a:lnTo>
                    <a:pt x="155" y="1021"/>
                  </a:lnTo>
                  <a:lnTo>
                    <a:pt x="171" y="1040"/>
                  </a:lnTo>
                  <a:lnTo>
                    <a:pt x="171" y="1040"/>
                  </a:lnTo>
                  <a:lnTo>
                    <a:pt x="183" y="1056"/>
                  </a:lnTo>
                  <a:lnTo>
                    <a:pt x="196" y="1073"/>
                  </a:lnTo>
                  <a:lnTo>
                    <a:pt x="196" y="1073"/>
                  </a:lnTo>
                  <a:lnTo>
                    <a:pt x="205" y="1084"/>
                  </a:lnTo>
                  <a:lnTo>
                    <a:pt x="213" y="1096"/>
                  </a:lnTo>
                  <a:lnTo>
                    <a:pt x="223" y="1106"/>
                  </a:lnTo>
                  <a:lnTo>
                    <a:pt x="232" y="1116"/>
                  </a:lnTo>
                  <a:lnTo>
                    <a:pt x="252" y="1134"/>
                  </a:lnTo>
                  <a:lnTo>
                    <a:pt x="274" y="1150"/>
                  </a:lnTo>
                  <a:lnTo>
                    <a:pt x="296" y="1166"/>
                  </a:lnTo>
                  <a:lnTo>
                    <a:pt x="320" y="1179"/>
                  </a:lnTo>
                  <a:lnTo>
                    <a:pt x="342" y="1192"/>
                  </a:lnTo>
                  <a:lnTo>
                    <a:pt x="366" y="1203"/>
                  </a:lnTo>
                  <a:lnTo>
                    <a:pt x="366" y="1203"/>
                  </a:lnTo>
                  <a:lnTo>
                    <a:pt x="383" y="1212"/>
                  </a:lnTo>
                  <a:lnTo>
                    <a:pt x="398" y="1223"/>
                  </a:lnTo>
                  <a:lnTo>
                    <a:pt x="398" y="1223"/>
                  </a:lnTo>
                  <a:lnTo>
                    <a:pt x="414" y="1232"/>
                  </a:lnTo>
                  <a:lnTo>
                    <a:pt x="429" y="1241"/>
                  </a:lnTo>
                  <a:lnTo>
                    <a:pt x="429" y="1241"/>
                  </a:lnTo>
                  <a:lnTo>
                    <a:pt x="453" y="1253"/>
                  </a:lnTo>
                  <a:lnTo>
                    <a:pt x="477" y="1263"/>
                  </a:lnTo>
                  <a:lnTo>
                    <a:pt x="499" y="1272"/>
                  </a:lnTo>
                  <a:lnTo>
                    <a:pt x="522" y="1280"/>
                  </a:lnTo>
                  <a:lnTo>
                    <a:pt x="522" y="1280"/>
                  </a:lnTo>
                  <a:lnTo>
                    <a:pt x="546" y="1287"/>
                  </a:lnTo>
                  <a:lnTo>
                    <a:pt x="569" y="1293"/>
                  </a:lnTo>
                  <a:lnTo>
                    <a:pt x="592" y="1297"/>
                  </a:lnTo>
                  <a:lnTo>
                    <a:pt x="617" y="1301"/>
                  </a:lnTo>
                  <a:lnTo>
                    <a:pt x="642" y="1304"/>
                  </a:lnTo>
                  <a:lnTo>
                    <a:pt x="668" y="1306"/>
                  </a:lnTo>
                  <a:lnTo>
                    <a:pt x="694" y="1307"/>
                  </a:lnTo>
                  <a:lnTo>
                    <a:pt x="721" y="1309"/>
                  </a:lnTo>
                  <a:lnTo>
                    <a:pt x="721" y="1309"/>
                  </a:lnTo>
                  <a:lnTo>
                    <a:pt x="766" y="1307"/>
                  </a:lnTo>
                  <a:lnTo>
                    <a:pt x="790" y="1307"/>
                  </a:lnTo>
                  <a:lnTo>
                    <a:pt x="813" y="1305"/>
                  </a:lnTo>
                  <a:lnTo>
                    <a:pt x="836" y="1303"/>
                  </a:lnTo>
                  <a:lnTo>
                    <a:pt x="859" y="1300"/>
                  </a:lnTo>
                  <a:lnTo>
                    <a:pt x="880" y="1295"/>
                  </a:lnTo>
                  <a:lnTo>
                    <a:pt x="901" y="1289"/>
                  </a:lnTo>
                  <a:lnTo>
                    <a:pt x="901" y="1289"/>
                  </a:lnTo>
                  <a:lnTo>
                    <a:pt x="947" y="1271"/>
                  </a:lnTo>
                  <a:lnTo>
                    <a:pt x="991" y="1254"/>
                  </a:lnTo>
                  <a:lnTo>
                    <a:pt x="1035" y="1234"/>
                  </a:lnTo>
                  <a:lnTo>
                    <a:pt x="1056" y="1224"/>
                  </a:lnTo>
                  <a:lnTo>
                    <a:pt x="1078" y="1212"/>
                  </a:lnTo>
                  <a:lnTo>
                    <a:pt x="1098" y="1201"/>
                  </a:lnTo>
                  <a:lnTo>
                    <a:pt x="1119" y="1189"/>
                  </a:lnTo>
                  <a:lnTo>
                    <a:pt x="1139" y="1175"/>
                  </a:lnTo>
                  <a:lnTo>
                    <a:pt x="1158" y="1161"/>
                  </a:lnTo>
                  <a:lnTo>
                    <a:pt x="1178" y="1146"/>
                  </a:lnTo>
                  <a:lnTo>
                    <a:pt x="1197" y="1130"/>
                  </a:lnTo>
                  <a:lnTo>
                    <a:pt x="1215" y="1113"/>
                  </a:lnTo>
                  <a:lnTo>
                    <a:pt x="1233" y="1095"/>
                  </a:lnTo>
                  <a:lnTo>
                    <a:pt x="1233" y="1095"/>
                  </a:lnTo>
                  <a:lnTo>
                    <a:pt x="1248" y="1077"/>
                  </a:lnTo>
                  <a:lnTo>
                    <a:pt x="1264" y="1059"/>
                  </a:lnTo>
                  <a:lnTo>
                    <a:pt x="1277" y="1038"/>
                  </a:lnTo>
                  <a:lnTo>
                    <a:pt x="1291" y="1017"/>
                  </a:lnTo>
                  <a:lnTo>
                    <a:pt x="1303" y="996"/>
                  </a:lnTo>
                  <a:lnTo>
                    <a:pt x="1314" y="973"/>
                  </a:lnTo>
                  <a:lnTo>
                    <a:pt x="1325" y="950"/>
                  </a:lnTo>
                  <a:lnTo>
                    <a:pt x="1334" y="927"/>
                  </a:lnTo>
                  <a:lnTo>
                    <a:pt x="1342" y="904"/>
                  </a:lnTo>
                  <a:lnTo>
                    <a:pt x="1348" y="880"/>
                  </a:lnTo>
                  <a:lnTo>
                    <a:pt x="1355" y="855"/>
                  </a:lnTo>
                  <a:lnTo>
                    <a:pt x="1360" y="831"/>
                  </a:lnTo>
                  <a:lnTo>
                    <a:pt x="1363" y="807"/>
                  </a:lnTo>
                  <a:lnTo>
                    <a:pt x="1365" y="783"/>
                  </a:lnTo>
                  <a:lnTo>
                    <a:pt x="1366" y="759"/>
                  </a:lnTo>
                  <a:lnTo>
                    <a:pt x="1365" y="735"/>
                  </a:lnTo>
                  <a:lnTo>
                    <a:pt x="1365" y="735"/>
                  </a:lnTo>
                  <a:lnTo>
                    <a:pt x="1363" y="661"/>
                  </a:lnTo>
                  <a:lnTo>
                    <a:pt x="1363" y="661"/>
                  </a:lnTo>
                  <a:lnTo>
                    <a:pt x="1361" y="605"/>
                  </a:lnTo>
                  <a:lnTo>
                    <a:pt x="1358" y="548"/>
                  </a:lnTo>
                  <a:lnTo>
                    <a:pt x="1358" y="548"/>
                  </a:lnTo>
                  <a:lnTo>
                    <a:pt x="1357" y="538"/>
                  </a:lnTo>
                  <a:lnTo>
                    <a:pt x="1355" y="528"/>
                  </a:lnTo>
                  <a:lnTo>
                    <a:pt x="1350" y="509"/>
                  </a:lnTo>
                  <a:lnTo>
                    <a:pt x="1344" y="491"/>
                  </a:lnTo>
                  <a:lnTo>
                    <a:pt x="1337" y="474"/>
                  </a:lnTo>
                  <a:lnTo>
                    <a:pt x="1337" y="474"/>
                  </a:lnTo>
                  <a:lnTo>
                    <a:pt x="1330" y="455"/>
                  </a:lnTo>
                  <a:lnTo>
                    <a:pt x="1330" y="455"/>
                  </a:lnTo>
                  <a:lnTo>
                    <a:pt x="1326" y="444"/>
                  </a:lnTo>
                  <a:lnTo>
                    <a:pt x="1323" y="434"/>
                  </a:lnTo>
                  <a:lnTo>
                    <a:pt x="1323" y="434"/>
                  </a:lnTo>
                  <a:lnTo>
                    <a:pt x="1319" y="421"/>
                  </a:lnTo>
                  <a:lnTo>
                    <a:pt x="1315" y="410"/>
                  </a:lnTo>
                  <a:lnTo>
                    <a:pt x="1312" y="404"/>
                  </a:lnTo>
                  <a:lnTo>
                    <a:pt x="1309" y="399"/>
                  </a:lnTo>
                  <a:lnTo>
                    <a:pt x="1305" y="393"/>
                  </a:lnTo>
                  <a:lnTo>
                    <a:pt x="1300" y="388"/>
                  </a:lnTo>
                  <a:lnTo>
                    <a:pt x="1300" y="388"/>
                  </a:lnTo>
                  <a:lnTo>
                    <a:pt x="1294" y="382"/>
                  </a:lnTo>
                  <a:lnTo>
                    <a:pt x="1287" y="374"/>
                  </a:lnTo>
                  <a:lnTo>
                    <a:pt x="1277" y="355"/>
                  </a:lnTo>
                  <a:lnTo>
                    <a:pt x="1277" y="355"/>
                  </a:lnTo>
                  <a:lnTo>
                    <a:pt x="1270" y="341"/>
                  </a:lnTo>
                  <a:lnTo>
                    <a:pt x="1266" y="334"/>
                  </a:lnTo>
                  <a:lnTo>
                    <a:pt x="1261" y="328"/>
                  </a:lnTo>
                  <a:lnTo>
                    <a:pt x="1261" y="328"/>
                  </a:lnTo>
                  <a:lnTo>
                    <a:pt x="1252" y="316"/>
                  </a:lnTo>
                  <a:lnTo>
                    <a:pt x="1245" y="303"/>
                  </a:lnTo>
                  <a:lnTo>
                    <a:pt x="1239" y="290"/>
                  </a:lnTo>
                  <a:lnTo>
                    <a:pt x="1234" y="275"/>
                  </a:lnTo>
                  <a:lnTo>
                    <a:pt x="1234" y="275"/>
                  </a:lnTo>
                  <a:lnTo>
                    <a:pt x="1230" y="263"/>
                  </a:lnTo>
                  <a:lnTo>
                    <a:pt x="1223" y="254"/>
                  </a:lnTo>
                  <a:lnTo>
                    <a:pt x="1217" y="245"/>
                  </a:lnTo>
                  <a:lnTo>
                    <a:pt x="1211" y="237"/>
                  </a:lnTo>
                  <a:lnTo>
                    <a:pt x="1203" y="230"/>
                  </a:lnTo>
                  <a:lnTo>
                    <a:pt x="1196" y="223"/>
                  </a:lnTo>
                  <a:lnTo>
                    <a:pt x="1178" y="211"/>
                  </a:lnTo>
                  <a:lnTo>
                    <a:pt x="1178" y="211"/>
                  </a:lnTo>
                  <a:lnTo>
                    <a:pt x="1163" y="199"/>
                  </a:lnTo>
                  <a:lnTo>
                    <a:pt x="1163" y="199"/>
                  </a:lnTo>
                  <a:lnTo>
                    <a:pt x="1151" y="191"/>
                  </a:lnTo>
                  <a:lnTo>
                    <a:pt x="1151" y="191"/>
                  </a:lnTo>
                  <a:lnTo>
                    <a:pt x="1136" y="178"/>
                  </a:lnTo>
                  <a:lnTo>
                    <a:pt x="1119" y="166"/>
                  </a:lnTo>
                  <a:lnTo>
                    <a:pt x="1103" y="156"/>
                  </a:lnTo>
                  <a:lnTo>
                    <a:pt x="1085" y="145"/>
                  </a:lnTo>
                  <a:lnTo>
                    <a:pt x="1085" y="145"/>
                  </a:lnTo>
                  <a:lnTo>
                    <a:pt x="1034" y="122"/>
                  </a:lnTo>
                  <a:lnTo>
                    <a:pt x="986" y="101"/>
                  </a:lnTo>
                  <a:lnTo>
                    <a:pt x="939" y="82"/>
                  </a:lnTo>
                  <a:lnTo>
                    <a:pt x="894" y="68"/>
                  </a:lnTo>
                  <a:lnTo>
                    <a:pt x="851" y="56"/>
                  </a:lnTo>
                  <a:lnTo>
                    <a:pt x="829" y="50"/>
                  </a:lnTo>
                  <a:lnTo>
                    <a:pt x="808" y="46"/>
                  </a:lnTo>
                  <a:lnTo>
                    <a:pt x="788" y="43"/>
                  </a:lnTo>
                  <a:lnTo>
                    <a:pt x="767" y="40"/>
                  </a:lnTo>
                  <a:lnTo>
                    <a:pt x="746" y="38"/>
                  </a:lnTo>
                  <a:lnTo>
                    <a:pt x="727" y="37"/>
                  </a:lnTo>
                  <a:lnTo>
                    <a:pt x="723" y="36"/>
                  </a:lnTo>
                  <a:lnTo>
                    <a:pt x="722" y="38"/>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8" name="chenying0907 480"/>
            <p:cNvSpPr>
              <a:spLocks noEditPoints="1"/>
            </p:cNvSpPr>
            <p:nvPr/>
          </p:nvSpPr>
          <p:spPr bwMode="auto">
            <a:xfrm>
              <a:off x="6435726" y="3302000"/>
              <a:ext cx="271463" cy="298450"/>
            </a:xfrm>
            <a:custGeom>
              <a:avLst/>
              <a:gdLst/>
              <a:ahLst/>
              <a:cxnLst>
                <a:cxn ang="0">
                  <a:pos x="450" y="557"/>
                </a:cxn>
                <a:cxn ang="0">
                  <a:pos x="366" y="529"/>
                </a:cxn>
                <a:cxn ang="0">
                  <a:pos x="326" y="519"/>
                </a:cxn>
                <a:cxn ang="0">
                  <a:pos x="297" y="505"/>
                </a:cxn>
                <a:cxn ang="0">
                  <a:pos x="230" y="478"/>
                </a:cxn>
                <a:cxn ang="0">
                  <a:pos x="160" y="451"/>
                </a:cxn>
                <a:cxn ang="0">
                  <a:pos x="114" y="440"/>
                </a:cxn>
                <a:cxn ang="0">
                  <a:pos x="85" y="421"/>
                </a:cxn>
                <a:cxn ang="0">
                  <a:pos x="66" y="358"/>
                </a:cxn>
                <a:cxn ang="0">
                  <a:pos x="46" y="269"/>
                </a:cxn>
                <a:cxn ang="0">
                  <a:pos x="21" y="151"/>
                </a:cxn>
                <a:cxn ang="0">
                  <a:pos x="2" y="56"/>
                </a:cxn>
                <a:cxn ang="0">
                  <a:pos x="2" y="16"/>
                </a:cxn>
                <a:cxn ang="0">
                  <a:pos x="17" y="6"/>
                </a:cxn>
                <a:cxn ang="0">
                  <a:pos x="28" y="0"/>
                </a:cxn>
                <a:cxn ang="0">
                  <a:pos x="44" y="4"/>
                </a:cxn>
                <a:cxn ang="0">
                  <a:pos x="56" y="6"/>
                </a:cxn>
                <a:cxn ang="0">
                  <a:pos x="57" y="9"/>
                </a:cxn>
                <a:cxn ang="0">
                  <a:pos x="101" y="30"/>
                </a:cxn>
                <a:cxn ang="0">
                  <a:pos x="231" y="90"/>
                </a:cxn>
                <a:cxn ang="0">
                  <a:pos x="292" y="117"/>
                </a:cxn>
                <a:cxn ang="0">
                  <a:pos x="351" y="157"/>
                </a:cxn>
                <a:cxn ang="0">
                  <a:pos x="373" y="204"/>
                </a:cxn>
                <a:cxn ang="0">
                  <a:pos x="430" y="337"/>
                </a:cxn>
                <a:cxn ang="0">
                  <a:pos x="461" y="401"/>
                </a:cxn>
                <a:cxn ang="0">
                  <a:pos x="495" y="472"/>
                </a:cxn>
                <a:cxn ang="0">
                  <a:pos x="503" y="509"/>
                </a:cxn>
                <a:cxn ang="0">
                  <a:pos x="509" y="528"/>
                </a:cxn>
                <a:cxn ang="0">
                  <a:pos x="513" y="540"/>
                </a:cxn>
                <a:cxn ang="0">
                  <a:pos x="504" y="558"/>
                </a:cxn>
                <a:cxn ang="0">
                  <a:pos x="492" y="560"/>
                </a:cxn>
                <a:cxn ang="0">
                  <a:pos x="481" y="563"/>
                </a:cxn>
                <a:cxn ang="0">
                  <a:pos x="43" y="61"/>
                </a:cxn>
                <a:cxn ang="0">
                  <a:pos x="48" y="100"/>
                </a:cxn>
                <a:cxn ang="0">
                  <a:pos x="58" y="147"/>
                </a:cxn>
                <a:cxn ang="0">
                  <a:pos x="65" y="173"/>
                </a:cxn>
                <a:cxn ang="0">
                  <a:pos x="73" y="224"/>
                </a:cxn>
                <a:cxn ang="0">
                  <a:pos x="93" y="310"/>
                </a:cxn>
                <a:cxn ang="0">
                  <a:pos x="112" y="374"/>
                </a:cxn>
                <a:cxn ang="0">
                  <a:pos x="121" y="403"/>
                </a:cxn>
                <a:cxn ang="0">
                  <a:pos x="188" y="424"/>
                </a:cxn>
                <a:cxn ang="0">
                  <a:pos x="235" y="443"/>
                </a:cxn>
                <a:cxn ang="0">
                  <a:pos x="283" y="461"/>
                </a:cxn>
                <a:cxn ang="0">
                  <a:pos x="325" y="478"/>
                </a:cxn>
                <a:cxn ang="0">
                  <a:pos x="386" y="498"/>
                </a:cxn>
                <a:cxn ang="0">
                  <a:pos x="463" y="524"/>
                </a:cxn>
                <a:cxn ang="0">
                  <a:pos x="468" y="507"/>
                </a:cxn>
                <a:cxn ang="0">
                  <a:pos x="432" y="419"/>
                </a:cxn>
                <a:cxn ang="0">
                  <a:pos x="405" y="371"/>
                </a:cxn>
                <a:cxn ang="0">
                  <a:pos x="374" y="304"/>
                </a:cxn>
                <a:cxn ang="0">
                  <a:pos x="338" y="213"/>
                </a:cxn>
                <a:cxn ang="0">
                  <a:pos x="325" y="186"/>
                </a:cxn>
                <a:cxn ang="0">
                  <a:pos x="272" y="151"/>
                </a:cxn>
                <a:cxn ang="0">
                  <a:pos x="207" y="120"/>
                </a:cxn>
                <a:cxn ang="0">
                  <a:pos x="96" y="66"/>
                </a:cxn>
                <a:cxn ang="0">
                  <a:pos x="38" y="42"/>
                </a:cxn>
              </a:cxnLst>
              <a:rect l="0" t="0" r="r" b="b"/>
              <a:pathLst>
                <a:path w="513" h="563">
                  <a:moveTo>
                    <a:pt x="481" y="563"/>
                  </a:moveTo>
                  <a:lnTo>
                    <a:pt x="481" y="563"/>
                  </a:lnTo>
                  <a:lnTo>
                    <a:pt x="477" y="562"/>
                  </a:lnTo>
                  <a:lnTo>
                    <a:pt x="477" y="562"/>
                  </a:lnTo>
                  <a:lnTo>
                    <a:pt x="450" y="557"/>
                  </a:lnTo>
                  <a:lnTo>
                    <a:pt x="423" y="551"/>
                  </a:lnTo>
                  <a:lnTo>
                    <a:pt x="398" y="542"/>
                  </a:lnTo>
                  <a:lnTo>
                    <a:pt x="376" y="533"/>
                  </a:lnTo>
                  <a:lnTo>
                    <a:pt x="376" y="533"/>
                  </a:lnTo>
                  <a:lnTo>
                    <a:pt x="366" y="529"/>
                  </a:lnTo>
                  <a:lnTo>
                    <a:pt x="352" y="524"/>
                  </a:lnTo>
                  <a:lnTo>
                    <a:pt x="338" y="521"/>
                  </a:lnTo>
                  <a:lnTo>
                    <a:pt x="331" y="520"/>
                  </a:lnTo>
                  <a:lnTo>
                    <a:pt x="326" y="519"/>
                  </a:lnTo>
                  <a:lnTo>
                    <a:pt x="326" y="519"/>
                  </a:lnTo>
                  <a:lnTo>
                    <a:pt x="320" y="519"/>
                  </a:lnTo>
                  <a:lnTo>
                    <a:pt x="315" y="516"/>
                  </a:lnTo>
                  <a:lnTo>
                    <a:pt x="305" y="510"/>
                  </a:lnTo>
                  <a:lnTo>
                    <a:pt x="305" y="510"/>
                  </a:lnTo>
                  <a:lnTo>
                    <a:pt x="297" y="505"/>
                  </a:lnTo>
                  <a:lnTo>
                    <a:pt x="287" y="501"/>
                  </a:lnTo>
                  <a:lnTo>
                    <a:pt x="287" y="501"/>
                  </a:lnTo>
                  <a:lnTo>
                    <a:pt x="273" y="497"/>
                  </a:lnTo>
                  <a:lnTo>
                    <a:pt x="258" y="491"/>
                  </a:lnTo>
                  <a:lnTo>
                    <a:pt x="230" y="478"/>
                  </a:lnTo>
                  <a:lnTo>
                    <a:pt x="230" y="478"/>
                  </a:lnTo>
                  <a:lnTo>
                    <a:pt x="213" y="470"/>
                  </a:lnTo>
                  <a:lnTo>
                    <a:pt x="195" y="463"/>
                  </a:lnTo>
                  <a:lnTo>
                    <a:pt x="178" y="457"/>
                  </a:lnTo>
                  <a:lnTo>
                    <a:pt x="160" y="451"/>
                  </a:lnTo>
                  <a:lnTo>
                    <a:pt x="160" y="451"/>
                  </a:lnTo>
                  <a:lnTo>
                    <a:pt x="150" y="449"/>
                  </a:lnTo>
                  <a:lnTo>
                    <a:pt x="150" y="449"/>
                  </a:lnTo>
                  <a:lnTo>
                    <a:pt x="132" y="446"/>
                  </a:lnTo>
                  <a:lnTo>
                    <a:pt x="114" y="440"/>
                  </a:lnTo>
                  <a:lnTo>
                    <a:pt x="105" y="437"/>
                  </a:lnTo>
                  <a:lnTo>
                    <a:pt x="96" y="433"/>
                  </a:lnTo>
                  <a:lnTo>
                    <a:pt x="90" y="428"/>
                  </a:lnTo>
                  <a:lnTo>
                    <a:pt x="85" y="421"/>
                  </a:lnTo>
                  <a:lnTo>
                    <a:pt x="85" y="421"/>
                  </a:lnTo>
                  <a:lnTo>
                    <a:pt x="82" y="415"/>
                  </a:lnTo>
                  <a:lnTo>
                    <a:pt x="79" y="408"/>
                  </a:lnTo>
                  <a:lnTo>
                    <a:pt x="74" y="391"/>
                  </a:lnTo>
                  <a:lnTo>
                    <a:pt x="70" y="375"/>
                  </a:lnTo>
                  <a:lnTo>
                    <a:pt x="66" y="358"/>
                  </a:lnTo>
                  <a:lnTo>
                    <a:pt x="66" y="358"/>
                  </a:lnTo>
                  <a:lnTo>
                    <a:pt x="61" y="332"/>
                  </a:lnTo>
                  <a:lnTo>
                    <a:pt x="57" y="315"/>
                  </a:lnTo>
                  <a:lnTo>
                    <a:pt x="57" y="315"/>
                  </a:lnTo>
                  <a:lnTo>
                    <a:pt x="46" y="269"/>
                  </a:lnTo>
                  <a:lnTo>
                    <a:pt x="41" y="245"/>
                  </a:lnTo>
                  <a:lnTo>
                    <a:pt x="36" y="222"/>
                  </a:lnTo>
                  <a:lnTo>
                    <a:pt x="36" y="222"/>
                  </a:lnTo>
                  <a:lnTo>
                    <a:pt x="29" y="186"/>
                  </a:lnTo>
                  <a:lnTo>
                    <a:pt x="21" y="151"/>
                  </a:lnTo>
                  <a:lnTo>
                    <a:pt x="21" y="151"/>
                  </a:lnTo>
                  <a:lnTo>
                    <a:pt x="14" y="119"/>
                  </a:lnTo>
                  <a:lnTo>
                    <a:pt x="6" y="88"/>
                  </a:lnTo>
                  <a:lnTo>
                    <a:pt x="4" y="71"/>
                  </a:lnTo>
                  <a:lnTo>
                    <a:pt x="2" y="56"/>
                  </a:lnTo>
                  <a:lnTo>
                    <a:pt x="1" y="39"/>
                  </a:lnTo>
                  <a:lnTo>
                    <a:pt x="0" y="24"/>
                  </a:lnTo>
                  <a:lnTo>
                    <a:pt x="0" y="24"/>
                  </a:lnTo>
                  <a:lnTo>
                    <a:pt x="1" y="19"/>
                  </a:lnTo>
                  <a:lnTo>
                    <a:pt x="2" y="16"/>
                  </a:lnTo>
                  <a:lnTo>
                    <a:pt x="4" y="12"/>
                  </a:lnTo>
                  <a:lnTo>
                    <a:pt x="6" y="10"/>
                  </a:lnTo>
                  <a:lnTo>
                    <a:pt x="12" y="7"/>
                  </a:lnTo>
                  <a:lnTo>
                    <a:pt x="16" y="6"/>
                  </a:lnTo>
                  <a:lnTo>
                    <a:pt x="17" y="6"/>
                  </a:lnTo>
                  <a:lnTo>
                    <a:pt x="19" y="5"/>
                  </a:lnTo>
                  <a:lnTo>
                    <a:pt x="19" y="5"/>
                  </a:lnTo>
                  <a:lnTo>
                    <a:pt x="21" y="3"/>
                  </a:lnTo>
                  <a:lnTo>
                    <a:pt x="25" y="1"/>
                  </a:lnTo>
                  <a:lnTo>
                    <a:pt x="28" y="0"/>
                  </a:lnTo>
                  <a:lnTo>
                    <a:pt x="32" y="0"/>
                  </a:lnTo>
                  <a:lnTo>
                    <a:pt x="32" y="0"/>
                  </a:lnTo>
                  <a:lnTo>
                    <a:pt x="35" y="0"/>
                  </a:lnTo>
                  <a:lnTo>
                    <a:pt x="39" y="2"/>
                  </a:lnTo>
                  <a:lnTo>
                    <a:pt x="44" y="4"/>
                  </a:lnTo>
                  <a:lnTo>
                    <a:pt x="47" y="8"/>
                  </a:lnTo>
                  <a:lnTo>
                    <a:pt x="56" y="2"/>
                  </a:lnTo>
                  <a:lnTo>
                    <a:pt x="56" y="2"/>
                  </a:lnTo>
                  <a:lnTo>
                    <a:pt x="57" y="3"/>
                  </a:lnTo>
                  <a:lnTo>
                    <a:pt x="56" y="6"/>
                  </a:lnTo>
                  <a:lnTo>
                    <a:pt x="56" y="6"/>
                  </a:lnTo>
                  <a:lnTo>
                    <a:pt x="54" y="8"/>
                  </a:lnTo>
                  <a:lnTo>
                    <a:pt x="53" y="8"/>
                  </a:lnTo>
                  <a:lnTo>
                    <a:pt x="53" y="8"/>
                  </a:lnTo>
                  <a:lnTo>
                    <a:pt x="57" y="9"/>
                  </a:lnTo>
                  <a:lnTo>
                    <a:pt x="73" y="16"/>
                  </a:lnTo>
                  <a:lnTo>
                    <a:pt x="73" y="16"/>
                  </a:lnTo>
                  <a:lnTo>
                    <a:pt x="87" y="23"/>
                  </a:lnTo>
                  <a:lnTo>
                    <a:pt x="101" y="30"/>
                  </a:lnTo>
                  <a:lnTo>
                    <a:pt x="101" y="30"/>
                  </a:lnTo>
                  <a:lnTo>
                    <a:pt x="126" y="42"/>
                  </a:lnTo>
                  <a:lnTo>
                    <a:pt x="150" y="53"/>
                  </a:lnTo>
                  <a:lnTo>
                    <a:pt x="150" y="53"/>
                  </a:lnTo>
                  <a:lnTo>
                    <a:pt x="190" y="71"/>
                  </a:lnTo>
                  <a:lnTo>
                    <a:pt x="231" y="90"/>
                  </a:lnTo>
                  <a:lnTo>
                    <a:pt x="231" y="90"/>
                  </a:lnTo>
                  <a:lnTo>
                    <a:pt x="245" y="97"/>
                  </a:lnTo>
                  <a:lnTo>
                    <a:pt x="262" y="104"/>
                  </a:lnTo>
                  <a:lnTo>
                    <a:pt x="262" y="104"/>
                  </a:lnTo>
                  <a:lnTo>
                    <a:pt x="292" y="117"/>
                  </a:lnTo>
                  <a:lnTo>
                    <a:pt x="307" y="125"/>
                  </a:lnTo>
                  <a:lnTo>
                    <a:pt x="321" y="133"/>
                  </a:lnTo>
                  <a:lnTo>
                    <a:pt x="335" y="142"/>
                  </a:lnTo>
                  <a:lnTo>
                    <a:pt x="346" y="152"/>
                  </a:lnTo>
                  <a:lnTo>
                    <a:pt x="351" y="157"/>
                  </a:lnTo>
                  <a:lnTo>
                    <a:pt x="356" y="163"/>
                  </a:lnTo>
                  <a:lnTo>
                    <a:pt x="359" y="169"/>
                  </a:lnTo>
                  <a:lnTo>
                    <a:pt x="362" y="176"/>
                  </a:lnTo>
                  <a:lnTo>
                    <a:pt x="373" y="204"/>
                  </a:lnTo>
                  <a:lnTo>
                    <a:pt x="373" y="204"/>
                  </a:lnTo>
                  <a:lnTo>
                    <a:pt x="404" y="282"/>
                  </a:lnTo>
                  <a:lnTo>
                    <a:pt x="404" y="282"/>
                  </a:lnTo>
                  <a:lnTo>
                    <a:pt x="410" y="296"/>
                  </a:lnTo>
                  <a:lnTo>
                    <a:pt x="416" y="310"/>
                  </a:lnTo>
                  <a:lnTo>
                    <a:pt x="430" y="337"/>
                  </a:lnTo>
                  <a:lnTo>
                    <a:pt x="430" y="337"/>
                  </a:lnTo>
                  <a:lnTo>
                    <a:pt x="441" y="358"/>
                  </a:lnTo>
                  <a:lnTo>
                    <a:pt x="452" y="381"/>
                  </a:lnTo>
                  <a:lnTo>
                    <a:pt x="452" y="381"/>
                  </a:lnTo>
                  <a:lnTo>
                    <a:pt x="461" y="401"/>
                  </a:lnTo>
                  <a:lnTo>
                    <a:pt x="471" y="420"/>
                  </a:lnTo>
                  <a:lnTo>
                    <a:pt x="471" y="420"/>
                  </a:lnTo>
                  <a:lnTo>
                    <a:pt x="484" y="445"/>
                  </a:lnTo>
                  <a:lnTo>
                    <a:pt x="490" y="459"/>
                  </a:lnTo>
                  <a:lnTo>
                    <a:pt x="495" y="472"/>
                  </a:lnTo>
                  <a:lnTo>
                    <a:pt x="495" y="472"/>
                  </a:lnTo>
                  <a:lnTo>
                    <a:pt x="499" y="484"/>
                  </a:lnTo>
                  <a:lnTo>
                    <a:pt x="501" y="497"/>
                  </a:lnTo>
                  <a:lnTo>
                    <a:pt x="501" y="497"/>
                  </a:lnTo>
                  <a:lnTo>
                    <a:pt x="503" y="509"/>
                  </a:lnTo>
                  <a:lnTo>
                    <a:pt x="507" y="522"/>
                  </a:lnTo>
                  <a:lnTo>
                    <a:pt x="507" y="522"/>
                  </a:lnTo>
                  <a:lnTo>
                    <a:pt x="509" y="527"/>
                  </a:lnTo>
                  <a:lnTo>
                    <a:pt x="509" y="527"/>
                  </a:lnTo>
                  <a:lnTo>
                    <a:pt x="509" y="528"/>
                  </a:lnTo>
                  <a:lnTo>
                    <a:pt x="508" y="529"/>
                  </a:lnTo>
                  <a:lnTo>
                    <a:pt x="508" y="529"/>
                  </a:lnTo>
                  <a:lnTo>
                    <a:pt x="510" y="532"/>
                  </a:lnTo>
                  <a:lnTo>
                    <a:pt x="512" y="535"/>
                  </a:lnTo>
                  <a:lnTo>
                    <a:pt x="513" y="540"/>
                  </a:lnTo>
                  <a:lnTo>
                    <a:pt x="513" y="545"/>
                  </a:lnTo>
                  <a:lnTo>
                    <a:pt x="512" y="549"/>
                  </a:lnTo>
                  <a:lnTo>
                    <a:pt x="512" y="549"/>
                  </a:lnTo>
                  <a:lnTo>
                    <a:pt x="508" y="554"/>
                  </a:lnTo>
                  <a:lnTo>
                    <a:pt x="504" y="558"/>
                  </a:lnTo>
                  <a:lnTo>
                    <a:pt x="499" y="560"/>
                  </a:lnTo>
                  <a:lnTo>
                    <a:pt x="495" y="561"/>
                  </a:lnTo>
                  <a:lnTo>
                    <a:pt x="495" y="561"/>
                  </a:lnTo>
                  <a:lnTo>
                    <a:pt x="495" y="561"/>
                  </a:lnTo>
                  <a:lnTo>
                    <a:pt x="492" y="560"/>
                  </a:lnTo>
                  <a:lnTo>
                    <a:pt x="490" y="560"/>
                  </a:lnTo>
                  <a:lnTo>
                    <a:pt x="489" y="561"/>
                  </a:lnTo>
                  <a:lnTo>
                    <a:pt x="489" y="561"/>
                  </a:lnTo>
                  <a:lnTo>
                    <a:pt x="485" y="562"/>
                  </a:lnTo>
                  <a:lnTo>
                    <a:pt x="481" y="563"/>
                  </a:lnTo>
                  <a:lnTo>
                    <a:pt x="481" y="563"/>
                  </a:lnTo>
                  <a:close/>
                  <a:moveTo>
                    <a:pt x="41" y="52"/>
                  </a:moveTo>
                  <a:lnTo>
                    <a:pt x="41" y="52"/>
                  </a:lnTo>
                  <a:lnTo>
                    <a:pt x="43" y="61"/>
                  </a:lnTo>
                  <a:lnTo>
                    <a:pt x="43" y="61"/>
                  </a:lnTo>
                  <a:lnTo>
                    <a:pt x="46" y="75"/>
                  </a:lnTo>
                  <a:lnTo>
                    <a:pt x="46" y="75"/>
                  </a:lnTo>
                  <a:lnTo>
                    <a:pt x="47" y="88"/>
                  </a:lnTo>
                  <a:lnTo>
                    <a:pt x="48" y="100"/>
                  </a:lnTo>
                  <a:lnTo>
                    <a:pt x="48" y="100"/>
                  </a:lnTo>
                  <a:lnTo>
                    <a:pt x="50" y="115"/>
                  </a:lnTo>
                  <a:lnTo>
                    <a:pt x="52" y="129"/>
                  </a:lnTo>
                  <a:lnTo>
                    <a:pt x="52" y="129"/>
                  </a:lnTo>
                  <a:lnTo>
                    <a:pt x="55" y="137"/>
                  </a:lnTo>
                  <a:lnTo>
                    <a:pt x="58" y="147"/>
                  </a:lnTo>
                  <a:lnTo>
                    <a:pt x="58" y="147"/>
                  </a:lnTo>
                  <a:lnTo>
                    <a:pt x="62" y="160"/>
                  </a:lnTo>
                  <a:lnTo>
                    <a:pt x="64" y="166"/>
                  </a:lnTo>
                  <a:lnTo>
                    <a:pt x="65" y="173"/>
                  </a:lnTo>
                  <a:lnTo>
                    <a:pt x="65" y="173"/>
                  </a:lnTo>
                  <a:lnTo>
                    <a:pt x="65" y="183"/>
                  </a:lnTo>
                  <a:lnTo>
                    <a:pt x="67" y="197"/>
                  </a:lnTo>
                  <a:lnTo>
                    <a:pt x="69" y="212"/>
                  </a:lnTo>
                  <a:lnTo>
                    <a:pt x="73" y="224"/>
                  </a:lnTo>
                  <a:lnTo>
                    <a:pt x="73" y="224"/>
                  </a:lnTo>
                  <a:lnTo>
                    <a:pt x="78" y="239"/>
                  </a:lnTo>
                  <a:lnTo>
                    <a:pt x="82" y="254"/>
                  </a:lnTo>
                  <a:lnTo>
                    <a:pt x="88" y="284"/>
                  </a:lnTo>
                  <a:lnTo>
                    <a:pt x="88" y="284"/>
                  </a:lnTo>
                  <a:lnTo>
                    <a:pt x="93" y="310"/>
                  </a:lnTo>
                  <a:lnTo>
                    <a:pt x="100" y="336"/>
                  </a:lnTo>
                  <a:lnTo>
                    <a:pt x="100" y="336"/>
                  </a:lnTo>
                  <a:lnTo>
                    <a:pt x="105" y="349"/>
                  </a:lnTo>
                  <a:lnTo>
                    <a:pt x="105" y="349"/>
                  </a:lnTo>
                  <a:lnTo>
                    <a:pt x="112" y="374"/>
                  </a:lnTo>
                  <a:lnTo>
                    <a:pt x="115" y="386"/>
                  </a:lnTo>
                  <a:lnTo>
                    <a:pt x="118" y="399"/>
                  </a:lnTo>
                  <a:lnTo>
                    <a:pt x="118" y="402"/>
                  </a:lnTo>
                  <a:lnTo>
                    <a:pt x="121" y="403"/>
                  </a:lnTo>
                  <a:lnTo>
                    <a:pt x="121" y="403"/>
                  </a:lnTo>
                  <a:lnTo>
                    <a:pt x="132" y="408"/>
                  </a:lnTo>
                  <a:lnTo>
                    <a:pt x="145" y="412"/>
                  </a:lnTo>
                  <a:lnTo>
                    <a:pt x="170" y="418"/>
                  </a:lnTo>
                  <a:lnTo>
                    <a:pt x="170" y="418"/>
                  </a:lnTo>
                  <a:lnTo>
                    <a:pt x="188" y="424"/>
                  </a:lnTo>
                  <a:lnTo>
                    <a:pt x="206" y="430"/>
                  </a:lnTo>
                  <a:lnTo>
                    <a:pt x="206" y="430"/>
                  </a:lnTo>
                  <a:lnTo>
                    <a:pt x="221" y="436"/>
                  </a:lnTo>
                  <a:lnTo>
                    <a:pt x="235" y="443"/>
                  </a:lnTo>
                  <a:lnTo>
                    <a:pt x="235" y="443"/>
                  </a:lnTo>
                  <a:lnTo>
                    <a:pt x="259" y="453"/>
                  </a:lnTo>
                  <a:lnTo>
                    <a:pt x="259" y="453"/>
                  </a:lnTo>
                  <a:lnTo>
                    <a:pt x="271" y="458"/>
                  </a:lnTo>
                  <a:lnTo>
                    <a:pt x="283" y="461"/>
                  </a:lnTo>
                  <a:lnTo>
                    <a:pt x="283" y="461"/>
                  </a:lnTo>
                  <a:lnTo>
                    <a:pt x="301" y="466"/>
                  </a:lnTo>
                  <a:lnTo>
                    <a:pt x="308" y="469"/>
                  </a:lnTo>
                  <a:lnTo>
                    <a:pt x="315" y="472"/>
                  </a:lnTo>
                  <a:lnTo>
                    <a:pt x="315" y="472"/>
                  </a:lnTo>
                  <a:lnTo>
                    <a:pt x="325" y="478"/>
                  </a:lnTo>
                  <a:lnTo>
                    <a:pt x="335" y="482"/>
                  </a:lnTo>
                  <a:lnTo>
                    <a:pt x="356" y="489"/>
                  </a:lnTo>
                  <a:lnTo>
                    <a:pt x="356" y="489"/>
                  </a:lnTo>
                  <a:lnTo>
                    <a:pt x="371" y="493"/>
                  </a:lnTo>
                  <a:lnTo>
                    <a:pt x="386" y="498"/>
                  </a:lnTo>
                  <a:lnTo>
                    <a:pt x="386" y="498"/>
                  </a:lnTo>
                  <a:lnTo>
                    <a:pt x="406" y="507"/>
                  </a:lnTo>
                  <a:lnTo>
                    <a:pt x="427" y="514"/>
                  </a:lnTo>
                  <a:lnTo>
                    <a:pt x="446" y="520"/>
                  </a:lnTo>
                  <a:lnTo>
                    <a:pt x="463" y="524"/>
                  </a:lnTo>
                  <a:lnTo>
                    <a:pt x="471" y="525"/>
                  </a:lnTo>
                  <a:lnTo>
                    <a:pt x="470" y="516"/>
                  </a:lnTo>
                  <a:lnTo>
                    <a:pt x="470" y="516"/>
                  </a:lnTo>
                  <a:lnTo>
                    <a:pt x="468" y="507"/>
                  </a:lnTo>
                  <a:lnTo>
                    <a:pt x="468" y="507"/>
                  </a:lnTo>
                  <a:lnTo>
                    <a:pt x="465" y="496"/>
                  </a:lnTo>
                  <a:lnTo>
                    <a:pt x="462" y="484"/>
                  </a:lnTo>
                  <a:lnTo>
                    <a:pt x="453" y="463"/>
                  </a:lnTo>
                  <a:lnTo>
                    <a:pt x="442" y="441"/>
                  </a:lnTo>
                  <a:lnTo>
                    <a:pt x="432" y="419"/>
                  </a:lnTo>
                  <a:lnTo>
                    <a:pt x="432" y="419"/>
                  </a:lnTo>
                  <a:lnTo>
                    <a:pt x="422" y="400"/>
                  </a:lnTo>
                  <a:lnTo>
                    <a:pt x="422" y="400"/>
                  </a:lnTo>
                  <a:lnTo>
                    <a:pt x="413" y="385"/>
                  </a:lnTo>
                  <a:lnTo>
                    <a:pt x="405" y="371"/>
                  </a:lnTo>
                  <a:lnTo>
                    <a:pt x="405" y="371"/>
                  </a:lnTo>
                  <a:lnTo>
                    <a:pt x="391" y="344"/>
                  </a:lnTo>
                  <a:lnTo>
                    <a:pt x="384" y="332"/>
                  </a:lnTo>
                  <a:lnTo>
                    <a:pt x="379" y="317"/>
                  </a:lnTo>
                  <a:lnTo>
                    <a:pt x="374" y="304"/>
                  </a:lnTo>
                  <a:lnTo>
                    <a:pt x="374" y="304"/>
                  </a:lnTo>
                  <a:lnTo>
                    <a:pt x="367" y="280"/>
                  </a:lnTo>
                  <a:lnTo>
                    <a:pt x="359" y="257"/>
                  </a:lnTo>
                  <a:lnTo>
                    <a:pt x="349" y="234"/>
                  </a:lnTo>
                  <a:lnTo>
                    <a:pt x="338" y="213"/>
                  </a:lnTo>
                  <a:lnTo>
                    <a:pt x="338" y="213"/>
                  </a:lnTo>
                  <a:lnTo>
                    <a:pt x="332" y="201"/>
                  </a:lnTo>
                  <a:lnTo>
                    <a:pt x="332" y="201"/>
                  </a:lnTo>
                  <a:lnTo>
                    <a:pt x="329" y="193"/>
                  </a:lnTo>
                  <a:lnTo>
                    <a:pt x="325" y="186"/>
                  </a:lnTo>
                  <a:lnTo>
                    <a:pt x="318" y="179"/>
                  </a:lnTo>
                  <a:lnTo>
                    <a:pt x="310" y="171"/>
                  </a:lnTo>
                  <a:lnTo>
                    <a:pt x="310" y="171"/>
                  </a:lnTo>
                  <a:lnTo>
                    <a:pt x="292" y="161"/>
                  </a:lnTo>
                  <a:lnTo>
                    <a:pt x="272" y="151"/>
                  </a:lnTo>
                  <a:lnTo>
                    <a:pt x="266" y="147"/>
                  </a:lnTo>
                  <a:lnTo>
                    <a:pt x="266" y="147"/>
                  </a:lnTo>
                  <a:lnTo>
                    <a:pt x="236" y="132"/>
                  </a:lnTo>
                  <a:lnTo>
                    <a:pt x="207" y="120"/>
                  </a:lnTo>
                  <a:lnTo>
                    <a:pt x="207" y="120"/>
                  </a:lnTo>
                  <a:lnTo>
                    <a:pt x="168" y="102"/>
                  </a:lnTo>
                  <a:lnTo>
                    <a:pt x="168" y="102"/>
                  </a:lnTo>
                  <a:lnTo>
                    <a:pt x="125" y="81"/>
                  </a:lnTo>
                  <a:lnTo>
                    <a:pt x="125" y="81"/>
                  </a:lnTo>
                  <a:lnTo>
                    <a:pt x="96" y="66"/>
                  </a:lnTo>
                  <a:lnTo>
                    <a:pt x="65" y="52"/>
                  </a:lnTo>
                  <a:lnTo>
                    <a:pt x="65" y="52"/>
                  </a:lnTo>
                  <a:lnTo>
                    <a:pt x="56" y="48"/>
                  </a:lnTo>
                  <a:lnTo>
                    <a:pt x="47" y="45"/>
                  </a:lnTo>
                  <a:lnTo>
                    <a:pt x="38" y="42"/>
                  </a:lnTo>
                  <a:lnTo>
                    <a:pt x="41" y="5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59" name="chenying0907 481"/>
            <p:cNvSpPr>
              <a:spLocks noEditPoints="1"/>
            </p:cNvSpPr>
            <p:nvPr/>
          </p:nvSpPr>
          <p:spPr bwMode="auto">
            <a:xfrm>
              <a:off x="6511926" y="3416300"/>
              <a:ext cx="96838" cy="87313"/>
            </a:xfrm>
            <a:custGeom>
              <a:avLst/>
              <a:gdLst/>
              <a:ahLst/>
              <a:cxnLst>
                <a:cxn ang="0">
                  <a:pos x="97" y="165"/>
                </a:cxn>
                <a:cxn ang="0">
                  <a:pos x="87" y="164"/>
                </a:cxn>
                <a:cxn ang="0">
                  <a:pos x="81" y="163"/>
                </a:cxn>
                <a:cxn ang="0">
                  <a:pos x="60" y="156"/>
                </a:cxn>
                <a:cxn ang="0">
                  <a:pos x="31" y="139"/>
                </a:cxn>
                <a:cxn ang="0">
                  <a:pos x="10" y="118"/>
                </a:cxn>
                <a:cxn ang="0">
                  <a:pos x="4" y="105"/>
                </a:cxn>
                <a:cxn ang="0">
                  <a:pos x="0" y="85"/>
                </a:cxn>
                <a:cxn ang="0">
                  <a:pos x="2" y="64"/>
                </a:cxn>
                <a:cxn ang="0">
                  <a:pos x="8" y="48"/>
                </a:cxn>
                <a:cxn ang="0">
                  <a:pos x="27" y="26"/>
                </a:cxn>
                <a:cxn ang="0">
                  <a:pos x="47" y="8"/>
                </a:cxn>
                <a:cxn ang="0">
                  <a:pos x="68" y="1"/>
                </a:cxn>
                <a:cxn ang="0">
                  <a:pos x="88" y="1"/>
                </a:cxn>
                <a:cxn ang="0">
                  <a:pos x="120" y="8"/>
                </a:cxn>
                <a:cxn ang="0">
                  <a:pos x="136" y="17"/>
                </a:cxn>
                <a:cxn ang="0">
                  <a:pos x="159" y="38"/>
                </a:cxn>
                <a:cxn ang="0">
                  <a:pos x="175" y="62"/>
                </a:cxn>
                <a:cxn ang="0">
                  <a:pos x="182" y="78"/>
                </a:cxn>
                <a:cxn ang="0">
                  <a:pos x="185" y="106"/>
                </a:cxn>
                <a:cxn ang="0">
                  <a:pos x="183" y="132"/>
                </a:cxn>
                <a:cxn ang="0">
                  <a:pos x="176" y="146"/>
                </a:cxn>
                <a:cxn ang="0">
                  <a:pos x="165" y="155"/>
                </a:cxn>
                <a:cxn ang="0">
                  <a:pos x="134" y="164"/>
                </a:cxn>
                <a:cxn ang="0">
                  <a:pos x="110" y="165"/>
                </a:cxn>
                <a:cxn ang="0">
                  <a:pos x="75" y="39"/>
                </a:cxn>
                <a:cxn ang="0">
                  <a:pos x="59" y="46"/>
                </a:cxn>
                <a:cxn ang="0">
                  <a:pos x="43" y="64"/>
                </a:cxn>
                <a:cxn ang="0">
                  <a:pos x="37" y="79"/>
                </a:cxn>
                <a:cxn ang="0">
                  <a:pos x="39" y="96"/>
                </a:cxn>
                <a:cxn ang="0">
                  <a:pos x="55" y="113"/>
                </a:cxn>
                <a:cxn ang="0">
                  <a:pos x="77" y="125"/>
                </a:cxn>
                <a:cxn ang="0">
                  <a:pos x="94" y="129"/>
                </a:cxn>
                <a:cxn ang="0">
                  <a:pos x="102" y="129"/>
                </a:cxn>
                <a:cxn ang="0">
                  <a:pos x="131" y="129"/>
                </a:cxn>
                <a:cxn ang="0">
                  <a:pos x="142" y="126"/>
                </a:cxn>
                <a:cxn ang="0">
                  <a:pos x="149" y="119"/>
                </a:cxn>
                <a:cxn ang="0">
                  <a:pos x="147" y="97"/>
                </a:cxn>
                <a:cxn ang="0">
                  <a:pos x="145" y="86"/>
                </a:cxn>
                <a:cxn ang="0">
                  <a:pos x="132" y="65"/>
                </a:cxn>
                <a:cxn ang="0">
                  <a:pos x="118" y="52"/>
                </a:cxn>
                <a:cxn ang="0">
                  <a:pos x="101" y="41"/>
                </a:cxn>
                <a:cxn ang="0">
                  <a:pos x="84" y="38"/>
                </a:cxn>
              </a:cxnLst>
              <a:rect l="0" t="0" r="r" b="b"/>
              <a:pathLst>
                <a:path w="185" h="165">
                  <a:moveTo>
                    <a:pt x="110" y="165"/>
                  </a:moveTo>
                  <a:lnTo>
                    <a:pt x="110" y="165"/>
                  </a:lnTo>
                  <a:lnTo>
                    <a:pt x="97" y="165"/>
                  </a:lnTo>
                  <a:lnTo>
                    <a:pt x="91" y="165"/>
                  </a:lnTo>
                  <a:lnTo>
                    <a:pt x="91" y="165"/>
                  </a:lnTo>
                  <a:lnTo>
                    <a:pt x="87" y="164"/>
                  </a:lnTo>
                  <a:lnTo>
                    <a:pt x="82" y="163"/>
                  </a:lnTo>
                  <a:lnTo>
                    <a:pt x="82" y="163"/>
                  </a:lnTo>
                  <a:lnTo>
                    <a:pt x="81" y="163"/>
                  </a:lnTo>
                  <a:lnTo>
                    <a:pt x="81" y="163"/>
                  </a:lnTo>
                  <a:lnTo>
                    <a:pt x="70" y="160"/>
                  </a:lnTo>
                  <a:lnTo>
                    <a:pt x="60" y="156"/>
                  </a:lnTo>
                  <a:lnTo>
                    <a:pt x="49" y="152"/>
                  </a:lnTo>
                  <a:lnTo>
                    <a:pt x="39" y="146"/>
                  </a:lnTo>
                  <a:lnTo>
                    <a:pt x="31" y="139"/>
                  </a:lnTo>
                  <a:lnTo>
                    <a:pt x="22" y="133"/>
                  </a:lnTo>
                  <a:lnTo>
                    <a:pt x="16" y="126"/>
                  </a:lnTo>
                  <a:lnTo>
                    <a:pt x="10" y="118"/>
                  </a:lnTo>
                  <a:lnTo>
                    <a:pt x="10" y="118"/>
                  </a:lnTo>
                  <a:lnTo>
                    <a:pt x="7" y="111"/>
                  </a:lnTo>
                  <a:lnTo>
                    <a:pt x="4" y="105"/>
                  </a:lnTo>
                  <a:lnTo>
                    <a:pt x="2" y="99"/>
                  </a:lnTo>
                  <a:lnTo>
                    <a:pt x="1" y="92"/>
                  </a:lnTo>
                  <a:lnTo>
                    <a:pt x="0" y="85"/>
                  </a:lnTo>
                  <a:lnTo>
                    <a:pt x="0" y="78"/>
                  </a:lnTo>
                  <a:lnTo>
                    <a:pt x="1" y="71"/>
                  </a:lnTo>
                  <a:lnTo>
                    <a:pt x="2" y="64"/>
                  </a:lnTo>
                  <a:lnTo>
                    <a:pt x="2" y="64"/>
                  </a:lnTo>
                  <a:lnTo>
                    <a:pt x="5" y="56"/>
                  </a:lnTo>
                  <a:lnTo>
                    <a:pt x="8" y="48"/>
                  </a:lnTo>
                  <a:lnTo>
                    <a:pt x="13" y="40"/>
                  </a:lnTo>
                  <a:lnTo>
                    <a:pt x="19" y="33"/>
                  </a:lnTo>
                  <a:lnTo>
                    <a:pt x="27" y="26"/>
                  </a:lnTo>
                  <a:lnTo>
                    <a:pt x="33" y="19"/>
                  </a:lnTo>
                  <a:lnTo>
                    <a:pt x="47" y="8"/>
                  </a:lnTo>
                  <a:lnTo>
                    <a:pt x="47" y="8"/>
                  </a:lnTo>
                  <a:lnTo>
                    <a:pt x="53" y="5"/>
                  </a:lnTo>
                  <a:lnTo>
                    <a:pt x="61" y="2"/>
                  </a:lnTo>
                  <a:lnTo>
                    <a:pt x="68" y="1"/>
                  </a:lnTo>
                  <a:lnTo>
                    <a:pt x="77" y="0"/>
                  </a:lnTo>
                  <a:lnTo>
                    <a:pt x="77" y="0"/>
                  </a:lnTo>
                  <a:lnTo>
                    <a:pt x="88" y="1"/>
                  </a:lnTo>
                  <a:lnTo>
                    <a:pt x="98" y="3"/>
                  </a:lnTo>
                  <a:lnTo>
                    <a:pt x="108" y="5"/>
                  </a:lnTo>
                  <a:lnTo>
                    <a:pt x="120" y="8"/>
                  </a:lnTo>
                  <a:lnTo>
                    <a:pt x="120" y="8"/>
                  </a:lnTo>
                  <a:lnTo>
                    <a:pt x="128" y="12"/>
                  </a:lnTo>
                  <a:lnTo>
                    <a:pt x="136" y="17"/>
                  </a:lnTo>
                  <a:lnTo>
                    <a:pt x="144" y="24"/>
                  </a:lnTo>
                  <a:lnTo>
                    <a:pt x="152" y="31"/>
                  </a:lnTo>
                  <a:lnTo>
                    <a:pt x="159" y="38"/>
                  </a:lnTo>
                  <a:lnTo>
                    <a:pt x="166" y="46"/>
                  </a:lnTo>
                  <a:lnTo>
                    <a:pt x="171" y="54"/>
                  </a:lnTo>
                  <a:lnTo>
                    <a:pt x="175" y="62"/>
                  </a:lnTo>
                  <a:lnTo>
                    <a:pt x="175" y="62"/>
                  </a:lnTo>
                  <a:lnTo>
                    <a:pt x="178" y="69"/>
                  </a:lnTo>
                  <a:lnTo>
                    <a:pt x="182" y="78"/>
                  </a:lnTo>
                  <a:lnTo>
                    <a:pt x="184" y="88"/>
                  </a:lnTo>
                  <a:lnTo>
                    <a:pt x="185" y="97"/>
                  </a:lnTo>
                  <a:lnTo>
                    <a:pt x="185" y="106"/>
                  </a:lnTo>
                  <a:lnTo>
                    <a:pt x="185" y="116"/>
                  </a:lnTo>
                  <a:lnTo>
                    <a:pt x="183" y="132"/>
                  </a:lnTo>
                  <a:lnTo>
                    <a:pt x="183" y="132"/>
                  </a:lnTo>
                  <a:lnTo>
                    <a:pt x="182" y="137"/>
                  </a:lnTo>
                  <a:lnTo>
                    <a:pt x="178" y="141"/>
                  </a:lnTo>
                  <a:lnTo>
                    <a:pt x="176" y="146"/>
                  </a:lnTo>
                  <a:lnTo>
                    <a:pt x="173" y="150"/>
                  </a:lnTo>
                  <a:lnTo>
                    <a:pt x="169" y="153"/>
                  </a:lnTo>
                  <a:lnTo>
                    <a:pt x="165" y="155"/>
                  </a:lnTo>
                  <a:lnTo>
                    <a:pt x="156" y="160"/>
                  </a:lnTo>
                  <a:lnTo>
                    <a:pt x="145" y="162"/>
                  </a:lnTo>
                  <a:lnTo>
                    <a:pt x="134" y="164"/>
                  </a:lnTo>
                  <a:lnTo>
                    <a:pt x="123" y="165"/>
                  </a:lnTo>
                  <a:lnTo>
                    <a:pt x="110" y="165"/>
                  </a:lnTo>
                  <a:lnTo>
                    <a:pt x="110" y="165"/>
                  </a:lnTo>
                  <a:close/>
                  <a:moveTo>
                    <a:pt x="84" y="38"/>
                  </a:moveTo>
                  <a:lnTo>
                    <a:pt x="84" y="38"/>
                  </a:lnTo>
                  <a:lnTo>
                    <a:pt x="75" y="39"/>
                  </a:lnTo>
                  <a:lnTo>
                    <a:pt x="70" y="40"/>
                  </a:lnTo>
                  <a:lnTo>
                    <a:pt x="65" y="43"/>
                  </a:lnTo>
                  <a:lnTo>
                    <a:pt x="59" y="46"/>
                  </a:lnTo>
                  <a:lnTo>
                    <a:pt x="53" y="50"/>
                  </a:lnTo>
                  <a:lnTo>
                    <a:pt x="48" y="57"/>
                  </a:lnTo>
                  <a:lnTo>
                    <a:pt x="43" y="64"/>
                  </a:lnTo>
                  <a:lnTo>
                    <a:pt x="43" y="64"/>
                  </a:lnTo>
                  <a:lnTo>
                    <a:pt x="39" y="72"/>
                  </a:lnTo>
                  <a:lnTo>
                    <a:pt x="37" y="79"/>
                  </a:lnTo>
                  <a:lnTo>
                    <a:pt x="37" y="88"/>
                  </a:lnTo>
                  <a:lnTo>
                    <a:pt x="39" y="96"/>
                  </a:lnTo>
                  <a:lnTo>
                    <a:pt x="39" y="96"/>
                  </a:lnTo>
                  <a:lnTo>
                    <a:pt x="43" y="102"/>
                  </a:lnTo>
                  <a:lnTo>
                    <a:pt x="48" y="108"/>
                  </a:lnTo>
                  <a:lnTo>
                    <a:pt x="55" y="113"/>
                  </a:lnTo>
                  <a:lnTo>
                    <a:pt x="62" y="118"/>
                  </a:lnTo>
                  <a:lnTo>
                    <a:pt x="70" y="122"/>
                  </a:lnTo>
                  <a:lnTo>
                    <a:pt x="77" y="125"/>
                  </a:lnTo>
                  <a:lnTo>
                    <a:pt x="86" y="127"/>
                  </a:lnTo>
                  <a:lnTo>
                    <a:pt x="93" y="129"/>
                  </a:lnTo>
                  <a:lnTo>
                    <a:pt x="94" y="129"/>
                  </a:lnTo>
                  <a:lnTo>
                    <a:pt x="94" y="129"/>
                  </a:lnTo>
                  <a:lnTo>
                    <a:pt x="102" y="129"/>
                  </a:lnTo>
                  <a:lnTo>
                    <a:pt x="102" y="129"/>
                  </a:lnTo>
                  <a:lnTo>
                    <a:pt x="118" y="130"/>
                  </a:lnTo>
                  <a:lnTo>
                    <a:pt x="118" y="130"/>
                  </a:lnTo>
                  <a:lnTo>
                    <a:pt x="131" y="129"/>
                  </a:lnTo>
                  <a:lnTo>
                    <a:pt x="137" y="128"/>
                  </a:lnTo>
                  <a:lnTo>
                    <a:pt x="142" y="126"/>
                  </a:lnTo>
                  <a:lnTo>
                    <a:pt x="142" y="126"/>
                  </a:lnTo>
                  <a:lnTo>
                    <a:pt x="145" y="124"/>
                  </a:lnTo>
                  <a:lnTo>
                    <a:pt x="147" y="122"/>
                  </a:lnTo>
                  <a:lnTo>
                    <a:pt x="149" y="119"/>
                  </a:lnTo>
                  <a:lnTo>
                    <a:pt x="149" y="116"/>
                  </a:lnTo>
                  <a:lnTo>
                    <a:pt x="149" y="106"/>
                  </a:lnTo>
                  <a:lnTo>
                    <a:pt x="147" y="97"/>
                  </a:lnTo>
                  <a:lnTo>
                    <a:pt x="147" y="95"/>
                  </a:lnTo>
                  <a:lnTo>
                    <a:pt x="147" y="95"/>
                  </a:lnTo>
                  <a:lnTo>
                    <a:pt x="145" y="86"/>
                  </a:lnTo>
                  <a:lnTo>
                    <a:pt x="142" y="77"/>
                  </a:lnTo>
                  <a:lnTo>
                    <a:pt x="137" y="71"/>
                  </a:lnTo>
                  <a:lnTo>
                    <a:pt x="132" y="65"/>
                  </a:lnTo>
                  <a:lnTo>
                    <a:pt x="129" y="62"/>
                  </a:lnTo>
                  <a:lnTo>
                    <a:pt x="129" y="62"/>
                  </a:lnTo>
                  <a:lnTo>
                    <a:pt x="118" y="52"/>
                  </a:lnTo>
                  <a:lnTo>
                    <a:pt x="112" y="47"/>
                  </a:lnTo>
                  <a:lnTo>
                    <a:pt x="107" y="44"/>
                  </a:lnTo>
                  <a:lnTo>
                    <a:pt x="101" y="41"/>
                  </a:lnTo>
                  <a:lnTo>
                    <a:pt x="96" y="39"/>
                  </a:lnTo>
                  <a:lnTo>
                    <a:pt x="90" y="38"/>
                  </a:lnTo>
                  <a:lnTo>
                    <a:pt x="84" y="38"/>
                  </a:lnTo>
                  <a:lnTo>
                    <a:pt x="84" y="38"/>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60" name="chenying0907 482"/>
            <p:cNvSpPr/>
            <p:nvPr/>
          </p:nvSpPr>
          <p:spPr bwMode="auto">
            <a:xfrm>
              <a:off x="6526213" y="3246438"/>
              <a:ext cx="79375" cy="63500"/>
            </a:xfrm>
            <a:custGeom>
              <a:avLst/>
              <a:gdLst/>
              <a:ahLst/>
              <a:cxnLst>
                <a:cxn ang="0">
                  <a:pos x="13" y="121"/>
                </a:cxn>
                <a:cxn ang="0">
                  <a:pos x="4" y="115"/>
                </a:cxn>
                <a:cxn ang="0">
                  <a:pos x="1" y="110"/>
                </a:cxn>
                <a:cxn ang="0">
                  <a:pos x="0" y="103"/>
                </a:cxn>
                <a:cxn ang="0">
                  <a:pos x="2" y="42"/>
                </a:cxn>
                <a:cxn ang="0">
                  <a:pos x="3" y="14"/>
                </a:cxn>
                <a:cxn ang="0">
                  <a:pos x="8" y="5"/>
                </a:cxn>
                <a:cxn ang="0">
                  <a:pos x="20" y="1"/>
                </a:cxn>
                <a:cxn ang="0">
                  <a:pos x="27" y="1"/>
                </a:cxn>
                <a:cxn ang="0">
                  <a:pos x="35" y="3"/>
                </a:cxn>
                <a:cxn ang="0">
                  <a:pos x="40" y="9"/>
                </a:cxn>
                <a:cxn ang="0">
                  <a:pos x="44" y="17"/>
                </a:cxn>
                <a:cxn ang="0">
                  <a:pos x="57" y="29"/>
                </a:cxn>
                <a:cxn ang="0">
                  <a:pos x="66" y="23"/>
                </a:cxn>
                <a:cxn ang="0">
                  <a:pos x="61" y="29"/>
                </a:cxn>
                <a:cxn ang="0">
                  <a:pos x="69" y="34"/>
                </a:cxn>
                <a:cxn ang="0">
                  <a:pos x="95" y="51"/>
                </a:cxn>
                <a:cxn ang="0">
                  <a:pos x="105" y="48"/>
                </a:cxn>
                <a:cxn ang="0">
                  <a:pos x="103" y="28"/>
                </a:cxn>
                <a:cxn ang="0">
                  <a:pos x="101" y="17"/>
                </a:cxn>
                <a:cxn ang="0">
                  <a:pos x="104" y="9"/>
                </a:cxn>
                <a:cxn ang="0">
                  <a:pos x="115" y="0"/>
                </a:cxn>
                <a:cxn ang="0">
                  <a:pos x="125" y="0"/>
                </a:cxn>
                <a:cxn ang="0">
                  <a:pos x="134" y="8"/>
                </a:cxn>
                <a:cxn ang="0">
                  <a:pos x="139" y="28"/>
                </a:cxn>
                <a:cxn ang="0">
                  <a:pos x="140" y="48"/>
                </a:cxn>
                <a:cxn ang="0">
                  <a:pos x="141" y="49"/>
                </a:cxn>
                <a:cxn ang="0">
                  <a:pos x="145" y="48"/>
                </a:cxn>
                <a:cxn ang="0">
                  <a:pos x="139" y="54"/>
                </a:cxn>
                <a:cxn ang="0">
                  <a:pos x="141" y="60"/>
                </a:cxn>
                <a:cxn ang="0">
                  <a:pos x="143" y="71"/>
                </a:cxn>
                <a:cxn ang="0">
                  <a:pos x="139" y="99"/>
                </a:cxn>
                <a:cxn ang="0">
                  <a:pos x="134" y="107"/>
                </a:cxn>
                <a:cxn ang="0">
                  <a:pos x="124" y="114"/>
                </a:cxn>
                <a:cxn ang="0">
                  <a:pos x="120" y="114"/>
                </a:cxn>
                <a:cxn ang="0">
                  <a:pos x="108" y="111"/>
                </a:cxn>
                <a:cxn ang="0">
                  <a:pos x="98" y="102"/>
                </a:cxn>
                <a:cxn ang="0">
                  <a:pos x="86" y="91"/>
                </a:cxn>
                <a:cxn ang="0">
                  <a:pos x="63" y="73"/>
                </a:cxn>
                <a:cxn ang="0">
                  <a:pos x="50" y="65"/>
                </a:cxn>
                <a:cxn ang="0">
                  <a:pos x="37" y="67"/>
                </a:cxn>
                <a:cxn ang="0">
                  <a:pos x="35" y="103"/>
                </a:cxn>
                <a:cxn ang="0">
                  <a:pos x="32" y="114"/>
                </a:cxn>
                <a:cxn ang="0">
                  <a:pos x="23" y="119"/>
                </a:cxn>
              </a:cxnLst>
              <a:rect l="0" t="0" r="r" b="b"/>
              <a:pathLst>
                <a:path w="149" h="121">
                  <a:moveTo>
                    <a:pt x="17" y="121"/>
                  </a:moveTo>
                  <a:lnTo>
                    <a:pt x="17" y="121"/>
                  </a:lnTo>
                  <a:lnTo>
                    <a:pt x="13" y="121"/>
                  </a:lnTo>
                  <a:lnTo>
                    <a:pt x="9" y="119"/>
                  </a:lnTo>
                  <a:lnTo>
                    <a:pt x="6" y="117"/>
                  </a:lnTo>
                  <a:lnTo>
                    <a:pt x="4" y="115"/>
                  </a:lnTo>
                  <a:lnTo>
                    <a:pt x="4" y="115"/>
                  </a:lnTo>
                  <a:lnTo>
                    <a:pt x="2" y="113"/>
                  </a:lnTo>
                  <a:lnTo>
                    <a:pt x="1" y="110"/>
                  </a:lnTo>
                  <a:lnTo>
                    <a:pt x="0" y="107"/>
                  </a:lnTo>
                  <a:lnTo>
                    <a:pt x="0" y="103"/>
                  </a:lnTo>
                  <a:lnTo>
                    <a:pt x="0" y="103"/>
                  </a:lnTo>
                  <a:lnTo>
                    <a:pt x="1" y="65"/>
                  </a:lnTo>
                  <a:lnTo>
                    <a:pt x="1" y="65"/>
                  </a:lnTo>
                  <a:lnTo>
                    <a:pt x="2" y="42"/>
                  </a:lnTo>
                  <a:lnTo>
                    <a:pt x="3" y="18"/>
                  </a:lnTo>
                  <a:lnTo>
                    <a:pt x="3" y="18"/>
                  </a:lnTo>
                  <a:lnTo>
                    <a:pt x="3" y="14"/>
                  </a:lnTo>
                  <a:lnTo>
                    <a:pt x="4" y="10"/>
                  </a:lnTo>
                  <a:lnTo>
                    <a:pt x="6" y="7"/>
                  </a:lnTo>
                  <a:lnTo>
                    <a:pt x="8" y="5"/>
                  </a:lnTo>
                  <a:lnTo>
                    <a:pt x="11" y="3"/>
                  </a:lnTo>
                  <a:lnTo>
                    <a:pt x="14" y="2"/>
                  </a:lnTo>
                  <a:lnTo>
                    <a:pt x="20" y="1"/>
                  </a:lnTo>
                  <a:lnTo>
                    <a:pt x="22" y="1"/>
                  </a:lnTo>
                  <a:lnTo>
                    <a:pt x="22" y="1"/>
                  </a:lnTo>
                  <a:lnTo>
                    <a:pt x="27" y="1"/>
                  </a:lnTo>
                  <a:lnTo>
                    <a:pt x="27" y="1"/>
                  </a:lnTo>
                  <a:lnTo>
                    <a:pt x="30" y="1"/>
                  </a:lnTo>
                  <a:lnTo>
                    <a:pt x="35" y="3"/>
                  </a:lnTo>
                  <a:lnTo>
                    <a:pt x="37" y="4"/>
                  </a:lnTo>
                  <a:lnTo>
                    <a:pt x="38" y="6"/>
                  </a:lnTo>
                  <a:lnTo>
                    <a:pt x="40" y="9"/>
                  </a:lnTo>
                  <a:lnTo>
                    <a:pt x="41" y="13"/>
                  </a:lnTo>
                  <a:lnTo>
                    <a:pt x="42" y="17"/>
                  </a:lnTo>
                  <a:lnTo>
                    <a:pt x="44" y="17"/>
                  </a:lnTo>
                  <a:lnTo>
                    <a:pt x="44" y="17"/>
                  </a:lnTo>
                  <a:lnTo>
                    <a:pt x="51" y="23"/>
                  </a:lnTo>
                  <a:lnTo>
                    <a:pt x="57" y="29"/>
                  </a:lnTo>
                  <a:lnTo>
                    <a:pt x="66" y="22"/>
                  </a:lnTo>
                  <a:lnTo>
                    <a:pt x="66" y="22"/>
                  </a:lnTo>
                  <a:lnTo>
                    <a:pt x="66" y="23"/>
                  </a:lnTo>
                  <a:lnTo>
                    <a:pt x="65" y="27"/>
                  </a:lnTo>
                  <a:lnTo>
                    <a:pt x="61" y="29"/>
                  </a:lnTo>
                  <a:lnTo>
                    <a:pt x="61" y="29"/>
                  </a:lnTo>
                  <a:lnTo>
                    <a:pt x="68" y="33"/>
                  </a:lnTo>
                  <a:lnTo>
                    <a:pt x="69" y="34"/>
                  </a:lnTo>
                  <a:lnTo>
                    <a:pt x="69" y="34"/>
                  </a:lnTo>
                  <a:lnTo>
                    <a:pt x="80" y="40"/>
                  </a:lnTo>
                  <a:lnTo>
                    <a:pt x="80" y="40"/>
                  </a:lnTo>
                  <a:lnTo>
                    <a:pt x="95" y="51"/>
                  </a:lnTo>
                  <a:lnTo>
                    <a:pt x="103" y="59"/>
                  </a:lnTo>
                  <a:lnTo>
                    <a:pt x="105" y="48"/>
                  </a:lnTo>
                  <a:lnTo>
                    <a:pt x="105" y="48"/>
                  </a:lnTo>
                  <a:lnTo>
                    <a:pt x="105" y="38"/>
                  </a:lnTo>
                  <a:lnTo>
                    <a:pt x="105" y="32"/>
                  </a:lnTo>
                  <a:lnTo>
                    <a:pt x="103" y="28"/>
                  </a:lnTo>
                  <a:lnTo>
                    <a:pt x="103" y="28"/>
                  </a:lnTo>
                  <a:lnTo>
                    <a:pt x="101" y="21"/>
                  </a:lnTo>
                  <a:lnTo>
                    <a:pt x="101" y="17"/>
                  </a:lnTo>
                  <a:lnTo>
                    <a:pt x="102" y="13"/>
                  </a:lnTo>
                  <a:lnTo>
                    <a:pt x="104" y="9"/>
                  </a:lnTo>
                  <a:lnTo>
                    <a:pt x="104" y="9"/>
                  </a:lnTo>
                  <a:lnTo>
                    <a:pt x="107" y="6"/>
                  </a:lnTo>
                  <a:lnTo>
                    <a:pt x="111" y="2"/>
                  </a:lnTo>
                  <a:lnTo>
                    <a:pt x="115" y="0"/>
                  </a:lnTo>
                  <a:lnTo>
                    <a:pt x="121" y="0"/>
                  </a:lnTo>
                  <a:lnTo>
                    <a:pt x="121" y="0"/>
                  </a:lnTo>
                  <a:lnTo>
                    <a:pt x="125" y="0"/>
                  </a:lnTo>
                  <a:lnTo>
                    <a:pt x="129" y="2"/>
                  </a:lnTo>
                  <a:lnTo>
                    <a:pt x="131" y="5"/>
                  </a:lnTo>
                  <a:lnTo>
                    <a:pt x="134" y="8"/>
                  </a:lnTo>
                  <a:lnTo>
                    <a:pt x="134" y="8"/>
                  </a:lnTo>
                  <a:lnTo>
                    <a:pt x="137" y="18"/>
                  </a:lnTo>
                  <a:lnTo>
                    <a:pt x="139" y="28"/>
                  </a:lnTo>
                  <a:lnTo>
                    <a:pt x="140" y="38"/>
                  </a:lnTo>
                  <a:lnTo>
                    <a:pt x="140" y="48"/>
                  </a:lnTo>
                  <a:lnTo>
                    <a:pt x="140" y="48"/>
                  </a:lnTo>
                  <a:lnTo>
                    <a:pt x="140" y="52"/>
                  </a:lnTo>
                  <a:lnTo>
                    <a:pt x="140" y="52"/>
                  </a:lnTo>
                  <a:lnTo>
                    <a:pt x="141" y="49"/>
                  </a:lnTo>
                  <a:lnTo>
                    <a:pt x="143" y="48"/>
                  </a:lnTo>
                  <a:lnTo>
                    <a:pt x="145" y="48"/>
                  </a:lnTo>
                  <a:lnTo>
                    <a:pt x="145" y="48"/>
                  </a:lnTo>
                  <a:lnTo>
                    <a:pt x="148" y="49"/>
                  </a:lnTo>
                  <a:lnTo>
                    <a:pt x="149" y="50"/>
                  </a:lnTo>
                  <a:lnTo>
                    <a:pt x="139" y="54"/>
                  </a:lnTo>
                  <a:lnTo>
                    <a:pt x="139" y="55"/>
                  </a:lnTo>
                  <a:lnTo>
                    <a:pt x="139" y="55"/>
                  </a:lnTo>
                  <a:lnTo>
                    <a:pt x="141" y="60"/>
                  </a:lnTo>
                  <a:lnTo>
                    <a:pt x="141" y="60"/>
                  </a:lnTo>
                  <a:lnTo>
                    <a:pt x="143" y="71"/>
                  </a:lnTo>
                  <a:lnTo>
                    <a:pt x="143" y="71"/>
                  </a:lnTo>
                  <a:lnTo>
                    <a:pt x="144" y="79"/>
                  </a:lnTo>
                  <a:lnTo>
                    <a:pt x="142" y="90"/>
                  </a:lnTo>
                  <a:lnTo>
                    <a:pt x="139" y="99"/>
                  </a:lnTo>
                  <a:lnTo>
                    <a:pt x="137" y="104"/>
                  </a:lnTo>
                  <a:lnTo>
                    <a:pt x="134" y="107"/>
                  </a:lnTo>
                  <a:lnTo>
                    <a:pt x="134" y="107"/>
                  </a:lnTo>
                  <a:lnTo>
                    <a:pt x="131" y="110"/>
                  </a:lnTo>
                  <a:lnTo>
                    <a:pt x="127" y="113"/>
                  </a:lnTo>
                  <a:lnTo>
                    <a:pt x="124" y="114"/>
                  </a:lnTo>
                  <a:lnTo>
                    <a:pt x="120" y="114"/>
                  </a:lnTo>
                  <a:lnTo>
                    <a:pt x="120" y="114"/>
                  </a:lnTo>
                  <a:lnTo>
                    <a:pt x="120" y="114"/>
                  </a:lnTo>
                  <a:lnTo>
                    <a:pt x="112" y="113"/>
                  </a:lnTo>
                  <a:lnTo>
                    <a:pt x="112" y="113"/>
                  </a:lnTo>
                  <a:lnTo>
                    <a:pt x="108" y="111"/>
                  </a:lnTo>
                  <a:lnTo>
                    <a:pt x="104" y="109"/>
                  </a:lnTo>
                  <a:lnTo>
                    <a:pt x="98" y="102"/>
                  </a:lnTo>
                  <a:lnTo>
                    <a:pt x="98" y="102"/>
                  </a:lnTo>
                  <a:lnTo>
                    <a:pt x="93" y="96"/>
                  </a:lnTo>
                  <a:lnTo>
                    <a:pt x="86" y="91"/>
                  </a:lnTo>
                  <a:lnTo>
                    <a:pt x="86" y="91"/>
                  </a:lnTo>
                  <a:lnTo>
                    <a:pt x="75" y="81"/>
                  </a:lnTo>
                  <a:lnTo>
                    <a:pt x="75" y="81"/>
                  </a:lnTo>
                  <a:lnTo>
                    <a:pt x="63" y="73"/>
                  </a:lnTo>
                  <a:lnTo>
                    <a:pt x="57" y="69"/>
                  </a:lnTo>
                  <a:lnTo>
                    <a:pt x="50" y="65"/>
                  </a:lnTo>
                  <a:lnTo>
                    <a:pt x="50" y="65"/>
                  </a:lnTo>
                  <a:lnTo>
                    <a:pt x="45" y="62"/>
                  </a:lnTo>
                  <a:lnTo>
                    <a:pt x="37" y="57"/>
                  </a:lnTo>
                  <a:lnTo>
                    <a:pt x="37" y="67"/>
                  </a:lnTo>
                  <a:lnTo>
                    <a:pt x="37" y="67"/>
                  </a:lnTo>
                  <a:lnTo>
                    <a:pt x="35" y="103"/>
                  </a:lnTo>
                  <a:lnTo>
                    <a:pt x="35" y="103"/>
                  </a:lnTo>
                  <a:lnTo>
                    <a:pt x="35" y="107"/>
                  </a:lnTo>
                  <a:lnTo>
                    <a:pt x="34" y="111"/>
                  </a:lnTo>
                  <a:lnTo>
                    <a:pt x="32" y="114"/>
                  </a:lnTo>
                  <a:lnTo>
                    <a:pt x="30" y="116"/>
                  </a:lnTo>
                  <a:lnTo>
                    <a:pt x="27" y="118"/>
                  </a:lnTo>
                  <a:lnTo>
                    <a:pt x="23" y="119"/>
                  </a:lnTo>
                  <a:lnTo>
                    <a:pt x="17" y="121"/>
                  </a:lnTo>
                  <a:lnTo>
                    <a:pt x="17" y="12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61" name="chenying0907 483"/>
            <p:cNvSpPr/>
            <p:nvPr/>
          </p:nvSpPr>
          <p:spPr bwMode="auto">
            <a:xfrm>
              <a:off x="6692901" y="3432175"/>
              <a:ext cx="100013" cy="71438"/>
            </a:xfrm>
            <a:custGeom>
              <a:avLst/>
              <a:gdLst/>
              <a:ahLst/>
              <a:cxnLst>
                <a:cxn ang="0">
                  <a:pos x="162" y="135"/>
                </a:cxn>
                <a:cxn ang="0">
                  <a:pos x="155" y="130"/>
                </a:cxn>
                <a:cxn ang="0">
                  <a:pos x="150" y="119"/>
                </a:cxn>
                <a:cxn ang="0">
                  <a:pos x="152" y="60"/>
                </a:cxn>
                <a:cxn ang="0">
                  <a:pos x="143" y="45"/>
                </a:cxn>
                <a:cxn ang="0">
                  <a:pos x="136" y="45"/>
                </a:cxn>
                <a:cxn ang="0">
                  <a:pos x="114" y="42"/>
                </a:cxn>
                <a:cxn ang="0">
                  <a:pos x="108" y="48"/>
                </a:cxn>
                <a:cxn ang="0">
                  <a:pos x="110" y="70"/>
                </a:cxn>
                <a:cxn ang="0">
                  <a:pos x="111" y="81"/>
                </a:cxn>
                <a:cxn ang="0">
                  <a:pos x="110" y="102"/>
                </a:cxn>
                <a:cxn ang="0">
                  <a:pos x="111" y="106"/>
                </a:cxn>
                <a:cxn ang="0">
                  <a:pos x="114" y="118"/>
                </a:cxn>
                <a:cxn ang="0">
                  <a:pos x="110" y="126"/>
                </a:cxn>
                <a:cxn ang="0">
                  <a:pos x="95" y="133"/>
                </a:cxn>
                <a:cxn ang="0">
                  <a:pos x="83" y="128"/>
                </a:cxn>
                <a:cxn ang="0">
                  <a:pos x="77" y="120"/>
                </a:cxn>
                <a:cxn ang="0">
                  <a:pos x="74" y="99"/>
                </a:cxn>
                <a:cxn ang="0">
                  <a:pos x="74" y="76"/>
                </a:cxn>
                <a:cxn ang="0">
                  <a:pos x="72" y="45"/>
                </a:cxn>
                <a:cxn ang="0">
                  <a:pos x="67" y="40"/>
                </a:cxn>
                <a:cxn ang="0">
                  <a:pos x="42" y="44"/>
                </a:cxn>
                <a:cxn ang="0">
                  <a:pos x="41" y="67"/>
                </a:cxn>
                <a:cxn ang="0">
                  <a:pos x="39" y="82"/>
                </a:cxn>
                <a:cxn ang="0">
                  <a:pos x="35" y="116"/>
                </a:cxn>
                <a:cxn ang="0">
                  <a:pos x="32" y="126"/>
                </a:cxn>
                <a:cxn ang="0">
                  <a:pos x="23" y="132"/>
                </a:cxn>
                <a:cxn ang="0">
                  <a:pos x="12" y="132"/>
                </a:cxn>
                <a:cxn ang="0">
                  <a:pos x="3" y="128"/>
                </a:cxn>
                <a:cxn ang="0">
                  <a:pos x="0" y="123"/>
                </a:cxn>
                <a:cxn ang="0">
                  <a:pos x="1" y="102"/>
                </a:cxn>
                <a:cxn ang="0">
                  <a:pos x="5" y="68"/>
                </a:cxn>
                <a:cxn ang="0">
                  <a:pos x="6" y="29"/>
                </a:cxn>
                <a:cxn ang="0">
                  <a:pos x="6" y="13"/>
                </a:cxn>
                <a:cxn ang="0">
                  <a:pos x="11" y="5"/>
                </a:cxn>
                <a:cxn ang="0">
                  <a:pos x="23" y="1"/>
                </a:cxn>
                <a:cxn ang="0">
                  <a:pos x="27" y="1"/>
                </a:cxn>
                <a:cxn ang="0">
                  <a:pos x="35" y="0"/>
                </a:cxn>
                <a:cxn ang="0">
                  <a:pos x="60" y="4"/>
                </a:cxn>
                <a:cxn ang="0">
                  <a:pos x="100" y="5"/>
                </a:cxn>
                <a:cxn ang="0">
                  <a:pos x="132" y="7"/>
                </a:cxn>
                <a:cxn ang="0">
                  <a:pos x="160" y="10"/>
                </a:cxn>
                <a:cxn ang="0">
                  <a:pos x="172" y="15"/>
                </a:cxn>
                <a:cxn ang="0">
                  <a:pos x="182" y="26"/>
                </a:cxn>
                <a:cxn ang="0">
                  <a:pos x="190" y="60"/>
                </a:cxn>
                <a:cxn ang="0">
                  <a:pos x="188" y="97"/>
                </a:cxn>
                <a:cxn ang="0">
                  <a:pos x="187" y="123"/>
                </a:cxn>
                <a:cxn ang="0">
                  <a:pos x="181" y="132"/>
                </a:cxn>
                <a:cxn ang="0">
                  <a:pos x="169" y="136"/>
                </a:cxn>
              </a:cxnLst>
              <a:rect l="0" t="0" r="r" b="b"/>
              <a:pathLst>
                <a:path w="190" h="136">
                  <a:moveTo>
                    <a:pt x="169" y="136"/>
                  </a:moveTo>
                  <a:lnTo>
                    <a:pt x="169" y="136"/>
                  </a:lnTo>
                  <a:lnTo>
                    <a:pt x="162" y="135"/>
                  </a:lnTo>
                  <a:lnTo>
                    <a:pt x="159" y="134"/>
                  </a:lnTo>
                  <a:lnTo>
                    <a:pt x="157" y="132"/>
                  </a:lnTo>
                  <a:lnTo>
                    <a:pt x="155" y="130"/>
                  </a:lnTo>
                  <a:lnTo>
                    <a:pt x="153" y="127"/>
                  </a:lnTo>
                  <a:lnTo>
                    <a:pt x="152" y="123"/>
                  </a:lnTo>
                  <a:lnTo>
                    <a:pt x="150" y="119"/>
                  </a:lnTo>
                  <a:lnTo>
                    <a:pt x="150" y="119"/>
                  </a:lnTo>
                  <a:lnTo>
                    <a:pt x="152" y="60"/>
                  </a:lnTo>
                  <a:lnTo>
                    <a:pt x="152" y="60"/>
                  </a:lnTo>
                  <a:lnTo>
                    <a:pt x="152" y="50"/>
                  </a:lnTo>
                  <a:lnTo>
                    <a:pt x="152" y="44"/>
                  </a:lnTo>
                  <a:lnTo>
                    <a:pt x="143" y="45"/>
                  </a:lnTo>
                  <a:lnTo>
                    <a:pt x="143" y="45"/>
                  </a:lnTo>
                  <a:lnTo>
                    <a:pt x="136" y="45"/>
                  </a:lnTo>
                  <a:lnTo>
                    <a:pt x="136" y="45"/>
                  </a:lnTo>
                  <a:lnTo>
                    <a:pt x="129" y="44"/>
                  </a:lnTo>
                  <a:lnTo>
                    <a:pt x="129" y="44"/>
                  </a:lnTo>
                  <a:lnTo>
                    <a:pt x="114" y="42"/>
                  </a:lnTo>
                  <a:lnTo>
                    <a:pt x="108" y="41"/>
                  </a:lnTo>
                  <a:lnTo>
                    <a:pt x="108" y="48"/>
                  </a:lnTo>
                  <a:lnTo>
                    <a:pt x="108" y="48"/>
                  </a:lnTo>
                  <a:lnTo>
                    <a:pt x="109" y="59"/>
                  </a:lnTo>
                  <a:lnTo>
                    <a:pt x="109" y="59"/>
                  </a:lnTo>
                  <a:lnTo>
                    <a:pt x="110" y="70"/>
                  </a:lnTo>
                  <a:lnTo>
                    <a:pt x="111" y="80"/>
                  </a:lnTo>
                  <a:lnTo>
                    <a:pt x="111" y="81"/>
                  </a:lnTo>
                  <a:lnTo>
                    <a:pt x="111" y="81"/>
                  </a:lnTo>
                  <a:lnTo>
                    <a:pt x="110" y="96"/>
                  </a:lnTo>
                  <a:lnTo>
                    <a:pt x="110" y="96"/>
                  </a:lnTo>
                  <a:lnTo>
                    <a:pt x="110" y="102"/>
                  </a:lnTo>
                  <a:lnTo>
                    <a:pt x="110" y="104"/>
                  </a:lnTo>
                  <a:lnTo>
                    <a:pt x="111" y="106"/>
                  </a:lnTo>
                  <a:lnTo>
                    <a:pt x="111" y="106"/>
                  </a:lnTo>
                  <a:lnTo>
                    <a:pt x="114" y="110"/>
                  </a:lnTo>
                  <a:lnTo>
                    <a:pt x="115" y="115"/>
                  </a:lnTo>
                  <a:lnTo>
                    <a:pt x="114" y="118"/>
                  </a:lnTo>
                  <a:lnTo>
                    <a:pt x="113" y="121"/>
                  </a:lnTo>
                  <a:lnTo>
                    <a:pt x="113" y="121"/>
                  </a:lnTo>
                  <a:lnTo>
                    <a:pt x="110" y="126"/>
                  </a:lnTo>
                  <a:lnTo>
                    <a:pt x="106" y="129"/>
                  </a:lnTo>
                  <a:lnTo>
                    <a:pt x="101" y="132"/>
                  </a:lnTo>
                  <a:lnTo>
                    <a:pt x="95" y="133"/>
                  </a:lnTo>
                  <a:lnTo>
                    <a:pt x="95" y="133"/>
                  </a:lnTo>
                  <a:lnTo>
                    <a:pt x="88" y="132"/>
                  </a:lnTo>
                  <a:lnTo>
                    <a:pt x="83" y="128"/>
                  </a:lnTo>
                  <a:lnTo>
                    <a:pt x="83" y="128"/>
                  </a:lnTo>
                  <a:lnTo>
                    <a:pt x="80" y="125"/>
                  </a:lnTo>
                  <a:lnTo>
                    <a:pt x="77" y="120"/>
                  </a:lnTo>
                  <a:lnTo>
                    <a:pt x="76" y="116"/>
                  </a:lnTo>
                  <a:lnTo>
                    <a:pt x="75" y="110"/>
                  </a:lnTo>
                  <a:lnTo>
                    <a:pt x="74" y="99"/>
                  </a:lnTo>
                  <a:lnTo>
                    <a:pt x="74" y="90"/>
                  </a:lnTo>
                  <a:lnTo>
                    <a:pt x="74" y="90"/>
                  </a:lnTo>
                  <a:lnTo>
                    <a:pt x="74" y="76"/>
                  </a:lnTo>
                  <a:lnTo>
                    <a:pt x="73" y="63"/>
                  </a:lnTo>
                  <a:lnTo>
                    <a:pt x="73" y="63"/>
                  </a:lnTo>
                  <a:lnTo>
                    <a:pt x="72" y="45"/>
                  </a:lnTo>
                  <a:lnTo>
                    <a:pt x="72" y="40"/>
                  </a:lnTo>
                  <a:lnTo>
                    <a:pt x="67" y="40"/>
                  </a:lnTo>
                  <a:lnTo>
                    <a:pt x="67" y="40"/>
                  </a:lnTo>
                  <a:lnTo>
                    <a:pt x="48" y="39"/>
                  </a:lnTo>
                  <a:lnTo>
                    <a:pt x="42" y="38"/>
                  </a:lnTo>
                  <a:lnTo>
                    <a:pt x="42" y="44"/>
                  </a:lnTo>
                  <a:lnTo>
                    <a:pt x="42" y="44"/>
                  </a:lnTo>
                  <a:lnTo>
                    <a:pt x="42" y="55"/>
                  </a:lnTo>
                  <a:lnTo>
                    <a:pt x="41" y="67"/>
                  </a:lnTo>
                  <a:lnTo>
                    <a:pt x="41" y="67"/>
                  </a:lnTo>
                  <a:lnTo>
                    <a:pt x="39" y="82"/>
                  </a:lnTo>
                  <a:lnTo>
                    <a:pt x="39" y="82"/>
                  </a:lnTo>
                  <a:lnTo>
                    <a:pt x="37" y="99"/>
                  </a:lnTo>
                  <a:lnTo>
                    <a:pt x="35" y="116"/>
                  </a:lnTo>
                  <a:lnTo>
                    <a:pt x="35" y="116"/>
                  </a:lnTo>
                  <a:lnTo>
                    <a:pt x="35" y="120"/>
                  </a:lnTo>
                  <a:lnTo>
                    <a:pt x="34" y="123"/>
                  </a:lnTo>
                  <a:lnTo>
                    <a:pt x="32" y="126"/>
                  </a:lnTo>
                  <a:lnTo>
                    <a:pt x="29" y="129"/>
                  </a:lnTo>
                  <a:lnTo>
                    <a:pt x="27" y="131"/>
                  </a:lnTo>
                  <a:lnTo>
                    <a:pt x="23" y="132"/>
                  </a:lnTo>
                  <a:lnTo>
                    <a:pt x="16" y="133"/>
                  </a:lnTo>
                  <a:lnTo>
                    <a:pt x="16" y="133"/>
                  </a:lnTo>
                  <a:lnTo>
                    <a:pt x="12" y="132"/>
                  </a:lnTo>
                  <a:lnTo>
                    <a:pt x="9" y="132"/>
                  </a:lnTo>
                  <a:lnTo>
                    <a:pt x="6" y="130"/>
                  </a:lnTo>
                  <a:lnTo>
                    <a:pt x="3" y="128"/>
                  </a:lnTo>
                  <a:lnTo>
                    <a:pt x="3" y="128"/>
                  </a:lnTo>
                  <a:lnTo>
                    <a:pt x="2" y="126"/>
                  </a:lnTo>
                  <a:lnTo>
                    <a:pt x="0" y="123"/>
                  </a:lnTo>
                  <a:lnTo>
                    <a:pt x="0" y="116"/>
                  </a:lnTo>
                  <a:lnTo>
                    <a:pt x="0" y="116"/>
                  </a:lnTo>
                  <a:lnTo>
                    <a:pt x="1" y="102"/>
                  </a:lnTo>
                  <a:lnTo>
                    <a:pt x="2" y="89"/>
                  </a:lnTo>
                  <a:lnTo>
                    <a:pt x="2" y="89"/>
                  </a:lnTo>
                  <a:lnTo>
                    <a:pt x="5" y="68"/>
                  </a:lnTo>
                  <a:lnTo>
                    <a:pt x="5" y="68"/>
                  </a:lnTo>
                  <a:lnTo>
                    <a:pt x="6" y="48"/>
                  </a:lnTo>
                  <a:lnTo>
                    <a:pt x="6" y="29"/>
                  </a:lnTo>
                  <a:lnTo>
                    <a:pt x="6" y="17"/>
                  </a:lnTo>
                  <a:lnTo>
                    <a:pt x="6" y="17"/>
                  </a:lnTo>
                  <a:lnTo>
                    <a:pt x="6" y="13"/>
                  </a:lnTo>
                  <a:lnTo>
                    <a:pt x="7" y="10"/>
                  </a:lnTo>
                  <a:lnTo>
                    <a:pt x="9" y="7"/>
                  </a:lnTo>
                  <a:lnTo>
                    <a:pt x="11" y="5"/>
                  </a:lnTo>
                  <a:lnTo>
                    <a:pt x="14" y="3"/>
                  </a:lnTo>
                  <a:lnTo>
                    <a:pt x="17" y="2"/>
                  </a:lnTo>
                  <a:lnTo>
                    <a:pt x="23" y="1"/>
                  </a:lnTo>
                  <a:lnTo>
                    <a:pt x="24" y="1"/>
                  </a:lnTo>
                  <a:lnTo>
                    <a:pt x="27" y="1"/>
                  </a:lnTo>
                  <a:lnTo>
                    <a:pt x="27" y="1"/>
                  </a:lnTo>
                  <a:lnTo>
                    <a:pt x="31" y="0"/>
                  </a:lnTo>
                  <a:lnTo>
                    <a:pt x="31" y="0"/>
                  </a:lnTo>
                  <a:lnTo>
                    <a:pt x="35" y="0"/>
                  </a:lnTo>
                  <a:lnTo>
                    <a:pt x="35" y="0"/>
                  </a:lnTo>
                  <a:lnTo>
                    <a:pt x="47" y="3"/>
                  </a:lnTo>
                  <a:lnTo>
                    <a:pt x="60" y="4"/>
                  </a:lnTo>
                  <a:lnTo>
                    <a:pt x="85" y="5"/>
                  </a:lnTo>
                  <a:lnTo>
                    <a:pt x="85" y="5"/>
                  </a:lnTo>
                  <a:lnTo>
                    <a:pt x="100" y="5"/>
                  </a:lnTo>
                  <a:lnTo>
                    <a:pt x="114" y="6"/>
                  </a:lnTo>
                  <a:lnTo>
                    <a:pt x="114" y="6"/>
                  </a:lnTo>
                  <a:lnTo>
                    <a:pt x="132" y="7"/>
                  </a:lnTo>
                  <a:lnTo>
                    <a:pt x="132" y="7"/>
                  </a:lnTo>
                  <a:lnTo>
                    <a:pt x="150" y="8"/>
                  </a:lnTo>
                  <a:lnTo>
                    <a:pt x="160" y="10"/>
                  </a:lnTo>
                  <a:lnTo>
                    <a:pt x="168" y="12"/>
                  </a:lnTo>
                  <a:lnTo>
                    <a:pt x="168" y="12"/>
                  </a:lnTo>
                  <a:lnTo>
                    <a:pt x="172" y="15"/>
                  </a:lnTo>
                  <a:lnTo>
                    <a:pt x="176" y="18"/>
                  </a:lnTo>
                  <a:lnTo>
                    <a:pt x="179" y="22"/>
                  </a:lnTo>
                  <a:lnTo>
                    <a:pt x="182" y="26"/>
                  </a:lnTo>
                  <a:lnTo>
                    <a:pt x="186" y="36"/>
                  </a:lnTo>
                  <a:lnTo>
                    <a:pt x="189" y="47"/>
                  </a:lnTo>
                  <a:lnTo>
                    <a:pt x="190" y="60"/>
                  </a:lnTo>
                  <a:lnTo>
                    <a:pt x="190" y="72"/>
                  </a:lnTo>
                  <a:lnTo>
                    <a:pt x="188" y="97"/>
                  </a:lnTo>
                  <a:lnTo>
                    <a:pt x="188" y="97"/>
                  </a:lnTo>
                  <a:lnTo>
                    <a:pt x="187" y="119"/>
                  </a:lnTo>
                  <a:lnTo>
                    <a:pt x="187" y="119"/>
                  </a:lnTo>
                  <a:lnTo>
                    <a:pt x="187" y="123"/>
                  </a:lnTo>
                  <a:lnTo>
                    <a:pt x="186" y="127"/>
                  </a:lnTo>
                  <a:lnTo>
                    <a:pt x="184" y="130"/>
                  </a:lnTo>
                  <a:lnTo>
                    <a:pt x="181" y="132"/>
                  </a:lnTo>
                  <a:lnTo>
                    <a:pt x="178" y="134"/>
                  </a:lnTo>
                  <a:lnTo>
                    <a:pt x="175" y="135"/>
                  </a:lnTo>
                  <a:lnTo>
                    <a:pt x="169" y="136"/>
                  </a:lnTo>
                  <a:lnTo>
                    <a:pt x="169" y="13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62" name="chenying0907 484"/>
            <p:cNvSpPr/>
            <p:nvPr/>
          </p:nvSpPr>
          <p:spPr bwMode="auto">
            <a:xfrm>
              <a:off x="6354763" y="3409950"/>
              <a:ext cx="55563" cy="111125"/>
            </a:xfrm>
            <a:custGeom>
              <a:avLst/>
              <a:gdLst/>
              <a:ahLst/>
              <a:cxnLst>
                <a:cxn ang="0">
                  <a:pos x="32" y="209"/>
                </a:cxn>
                <a:cxn ang="0">
                  <a:pos x="26" y="208"/>
                </a:cxn>
                <a:cxn ang="0">
                  <a:pos x="17" y="200"/>
                </a:cxn>
                <a:cxn ang="0">
                  <a:pos x="14" y="194"/>
                </a:cxn>
                <a:cxn ang="0">
                  <a:pos x="14" y="185"/>
                </a:cxn>
                <a:cxn ang="0">
                  <a:pos x="17" y="180"/>
                </a:cxn>
                <a:cxn ang="0">
                  <a:pos x="22" y="176"/>
                </a:cxn>
                <a:cxn ang="0">
                  <a:pos x="31" y="172"/>
                </a:cxn>
                <a:cxn ang="0">
                  <a:pos x="42" y="168"/>
                </a:cxn>
                <a:cxn ang="0">
                  <a:pos x="59" y="161"/>
                </a:cxn>
                <a:cxn ang="0">
                  <a:pos x="50" y="154"/>
                </a:cxn>
                <a:cxn ang="0">
                  <a:pos x="21" y="135"/>
                </a:cxn>
                <a:cxn ang="0">
                  <a:pos x="13" y="128"/>
                </a:cxn>
                <a:cxn ang="0">
                  <a:pos x="9" y="122"/>
                </a:cxn>
                <a:cxn ang="0">
                  <a:pos x="8" y="117"/>
                </a:cxn>
                <a:cxn ang="0">
                  <a:pos x="9" y="109"/>
                </a:cxn>
                <a:cxn ang="0">
                  <a:pos x="13" y="103"/>
                </a:cxn>
                <a:cxn ang="0">
                  <a:pos x="20" y="96"/>
                </a:cxn>
                <a:cxn ang="0">
                  <a:pos x="37" y="84"/>
                </a:cxn>
                <a:cxn ang="0">
                  <a:pos x="46" y="79"/>
                </a:cxn>
                <a:cxn ang="0">
                  <a:pos x="63" y="72"/>
                </a:cxn>
                <a:cxn ang="0">
                  <a:pos x="57" y="66"/>
                </a:cxn>
                <a:cxn ang="0">
                  <a:pos x="44" y="55"/>
                </a:cxn>
                <a:cxn ang="0">
                  <a:pos x="29" y="46"/>
                </a:cxn>
                <a:cxn ang="0">
                  <a:pos x="11" y="35"/>
                </a:cxn>
                <a:cxn ang="0">
                  <a:pos x="7" y="31"/>
                </a:cxn>
                <a:cxn ang="0">
                  <a:pos x="0" y="20"/>
                </a:cxn>
                <a:cxn ang="0">
                  <a:pos x="2" y="12"/>
                </a:cxn>
                <a:cxn ang="0">
                  <a:pos x="6" y="7"/>
                </a:cxn>
                <a:cxn ang="0">
                  <a:pos x="15" y="1"/>
                </a:cxn>
                <a:cxn ang="0">
                  <a:pos x="20" y="0"/>
                </a:cxn>
                <a:cxn ang="0">
                  <a:pos x="26" y="1"/>
                </a:cxn>
                <a:cxn ang="0">
                  <a:pos x="31" y="5"/>
                </a:cxn>
                <a:cxn ang="0">
                  <a:pos x="46" y="17"/>
                </a:cxn>
                <a:cxn ang="0">
                  <a:pos x="60" y="27"/>
                </a:cxn>
                <a:cxn ang="0">
                  <a:pos x="85" y="47"/>
                </a:cxn>
                <a:cxn ang="0">
                  <a:pos x="95" y="58"/>
                </a:cxn>
                <a:cxn ang="0">
                  <a:pos x="103" y="73"/>
                </a:cxn>
                <a:cxn ang="0">
                  <a:pos x="104" y="79"/>
                </a:cxn>
                <a:cxn ang="0">
                  <a:pos x="100" y="89"/>
                </a:cxn>
                <a:cxn ang="0">
                  <a:pos x="90" y="99"/>
                </a:cxn>
                <a:cxn ang="0">
                  <a:pos x="66" y="111"/>
                </a:cxn>
                <a:cxn ang="0">
                  <a:pos x="66" y="121"/>
                </a:cxn>
                <a:cxn ang="0">
                  <a:pos x="81" y="130"/>
                </a:cxn>
                <a:cxn ang="0">
                  <a:pos x="93" y="140"/>
                </a:cxn>
                <a:cxn ang="0">
                  <a:pos x="101" y="150"/>
                </a:cxn>
                <a:cxn ang="0">
                  <a:pos x="103" y="163"/>
                </a:cxn>
                <a:cxn ang="0">
                  <a:pos x="102" y="170"/>
                </a:cxn>
                <a:cxn ang="0">
                  <a:pos x="94" y="180"/>
                </a:cxn>
                <a:cxn ang="0">
                  <a:pos x="82" y="189"/>
                </a:cxn>
                <a:cxn ang="0">
                  <a:pos x="61" y="198"/>
                </a:cxn>
                <a:cxn ang="0">
                  <a:pos x="50" y="202"/>
                </a:cxn>
                <a:cxn ang="0">
                  <a:pos x="41" y="207"/>
                </a:cxn>
                <a:cxn ang="0">
                  <a:pos x="32" y="209"/>
                </a:cxn>
              </a:cxnLst>
              <a:rect l="0" t="0" r="r" b="b"/>
              <a:pathLst>
                <a:path w="104" h="209">
                  <a:moveTo>
                    <a:pt x="32" y="209"/>
                  </a:moveTo>
                  <a:lnTo>
                    <a:pt x="32" y="209"/>
                  </a:lnTo>
                  <a:lnTo>
                    <a:pt x="28" y="209"/>
                  </a:lnTo>
                  <a:lnTo>
                    <a:pt x="26" y="208"/>
                  </a:lnTo>
                  <a:lnTo>
                    <a:pt x="20" y="204"/>
                  </a:lnTo>
                  <a:lnTo>
                    <a:pt x="17" y="200"/>
                  </a:lnTo>
                  <a:lnTo>
                    <a:pt x="14" y="194"/>
                  </a:lnTo>
                  <a:lnTo>
                    <a:pt x="14" y="194"/>
                  </a:lnTo>
                  <a:lnTo>
                    <a:pt x="14" y="191"/>
                  </a:lnTo>
                  <a:lnTo>
                    <a:pt x="14" y="185"/>
                  </a:lnTo>
                  <a:lnTo>
                    <a:pt x="15" y="183"/>
                  </a:lnTo>
                  <a:lnTo>
                    <a:pt x="17" y="180"/>
                  </a:lnTo>
                  <a:lnTo>
                    <a:pt x="19" y="178"/>
                  </a:lnTo>
                  <a:lnTo>
                    <a:pt x="22" y="176"/>
                  </a:lnTo>
                  <a:lnTo>
                    <a:pt x="22" y="176"/>
                  </a:lnTo>
                  <a:lnTo>
                    <a:pt x="31" y="172"/>
                  </a:lnTo>
                  <a:lnTo>
                    <a:pt x="42" y="168"/>
                  </a:lnTo>
                  <a:lnTo>
                    <a:pt x="42" y="168"/>
                  </a:lnTo>
                  <a:lnTo>
                    <a:pt x="47" y="166"/>
                  </a:lnTo>
                  <a:lnTo>
                    <a:pt x="59" y="161"/>
                  </a:lnTo>
                  <a:lnTo>
                    <a:pt x="50" y="154"/>
                  </a:lnTo>
                  <a:lnTo>
                    <a:pt x="50" y="154"/>
                  </a:lnTo>
                  <a:lnTo>
                    <a:pt x="29" y="141"/>
                  </a:lnTo>
                  <a:lnTo>
                    <a:pt x="21" y="135"/>
                  </a:lnTo>
                  <a:lnTo>
                    <a:pt x="13" y="128"/>
                  </a:lnTo>
                  <a:lnTo>
                    <a:pt x="13" y="128"/>
                  </a:lnTo>
                  <a:lnTo>
                    <a:pt x="10" y="126"/>
                  </a:lnTo>
                  <a:lnTo>
                    <a:pt x="9" y="122"/>
                  </a:lnTo>
                  <a:lnTo>
                    <a:pt x="8" y="117"/>
                  </a:lnTo>
                  <a:lnTo>
                    <a:pt x="8" y="117"/>
                  </a:lnTo>
                  <a:lnTo>
                    <a:pt x="8" y="113"/>
                  </a:lnTo>
                  <a:lnTo>
                    <a:pt x="9" y="109"/>
                  </a:lnTo>
                  <a:lnTo>
                    <a:pt x="11" y="106"/>
                  </a:lnTo>
                  <a:lnTo>
                    <a:pt x="13" y="103"/>
                  </a:lnTo>
                  <a:lnTo>
                    <a:pt x="13" y="103"/>
                  </a:lnTo>
                  <a:lnTo>
                    <a:pt x="20" y="96"/>
                  </a:lnTo>
                  <a:lnTo>
                    <a:pt x="27" y="89"/>
                  </a:lnTo>
                  <a:lnTo>
                    <a:pt x="37" y="84"/>
                  </a:lnTo>
                  <a:lnTo>
                    <a:pt x="46" y="79"/>
                  </a:lnTo>
                  <a:lnTo>
                    <a:pt x="46" y="79"/>
                  </a:lnTo>
                  <a:lnTo>
                    <a:pt x="53" y="76"/>
                  </a:lnTo>
                  <a:lnTo>
                    <a:pt x="63" y="72"/>
                  </a:lnTo>
                  <a:lnTo>
                    <a:pt x="57" y="66"/>
                  </a:lnTo>
                  <a:lnTo>
                    <a:pt x="57" y="66"/>
                  </a:lnTo>
                  <a:lnTo>
                    <a:pt x="51" y="60"/>
                  </a:lnTo>
                  <a:lnTo>
                    <a:pt x="44" y="55"/>
                  </a:lnTo>
                  <a:lnTo>
                    <a:pt x="29" y="46"/>
                  </a:lnTo>
                  <a:lnTo>
                    <a:pt x="29" y="46"/>
                  </a:lnTo>
                  <a:lnTo>
                    <a:pt x="17" y="39"/>
                  </a:lnTo>
                  <a:lnTo>
                    <a:pt x="11" y="35"/>
                  </a:lnTo>
                  <a:lnTo>
                    <a:pt x="7" y="31"/>
                  </a:lnTo>
                  <a:lnTo>
                    <a:pt x="7" y="31"/>
                  </a:lnTo>
                  <a:lnTo>
                    <a:pt x="2" y="25"/>
                  </a:lnTo>
                  <a:lnTo>
                    <a:pt x="0" y="20"/>
                  </a:lnTo>
                  <a:lnTo>
                    <a:pt x="1" y="16"/>
                  </a:lnTo>
                  <a:lnTo>
                    <a:pt x="2" y="12"/>
                  </a:lnTo>
                  <a:lnTo>
                    <a:pt x="2" y="12"/>
                  </a:lnTo>
                  <a:lnTo>
                    <a:pt x="6" y="7"/>
                  </a:lnTo>
                  <a:lnTo>
                    <a:pt x="10" y="4"/>
                  </a:lnTo>
                  <a:lnTo>
                    <a:pt x="15" y="1"/>
                  </a:lnTo>
                  <a:lnTo>
                    <a:pt x="20" y="0"/>
                  </a:lnTo>
                  <a:lnTo>
                    <a:pt x="20" y="0"/>
                  </a:lnTo>
                  <a:lnTo>
                    <a:pt x="23" y="0"/>
                  </a:lnTo>
                  <a:lnTo>
                    <a:pt x="26" y="1"/>
                  </a:lnTo>
                  <a:lnTo>
                    <a:pt x="31" y="5"/>
                  </a:lnTo>
                  <a:lnTo>
                    <a:pt x="31" y="5"/>
                  </a:lnTo>
                  <a:lnTo>
                    <a:pt x="39" y="11"/>
                  </a:lnTo>
                  <a:lnTo>
                    <a:pt x="46" y="17"/>
                  </a:lnTo>
                  <a:lnTo>
                    <a:pt x="60" y="27"/>
                  </a:lnTo>
                  <a:lnTo>
                    <a:pt x="60" y="27"/>
                  </a:lnTo>
                  <a:lnTo>
                    <a:pt x="74" y="37"/>
                  </a:lnTo>
                  <a:lnTo>
                    <a:pt x="85" y="47"/>
                  </a:lnTo>
                  <a:lnTo>
                    <a:pt x="90" y="52"/>
                  </a:lnTo>
                  <a:lnTo>
                    <a:pt x="95" y="58"/>
                  </a:lnTo>
                  <a:lnTo>
                    <a:pt x="100" y="66"/>
                  </a:lnTo>
                  <a:lnTo>
                    <a:pt x="103" y="73"/>
                  </a:lnTo>
                  <a:lnTo>
                    <a:pt x="103" y="73"/>
                  </a:lnTo>
                  <a:lnTo>
                    <a:pt x="104" y="79"/>
                  </a:lnTo>
                  <a:lnTo>
                    <a:pt x="103" y="84"/>
                  </a:lnTo>
                  <a:lnTo>
                    <a:pt x="100" y="89"/>
                  </a:lnTo>
                  <a:lnTo>
                    <a:pt x="95" y="94"/>
                  </a:lnTo>
                  <a:lnTo>
                    <a:pt x="90" y="99"/>
                  </a:lnTo>
                  <a:lnTo>
                    <a:pt x="83" y="103"/>
                  </a:lnTo>
                  <a:lnTo>
                    <a:pt x="66" y="111"/>
                  </a:lnTo>
                  <a:lnTo>
                    <a:pt x="57" y="116"/>
                  </a:lnTo>
                  <a:lnTo>
                    <a:pt x="66" y="121"/>
                  </a:lnTo>
                  <a:lnTo>
                    <a:pt x="66" y="121"/>
                  </a:lnTo>
                  <a:lnTo>
                    <a:pt x="81" y="130"/>
                  </a:lnTo>
                  <a:lnTo>
                    <a:pt x="87" y="135"/>
                  </a:lnTo>
                  <a:lnTo>
                    <a:pt x="93" y="140"/>
                  </a:lnTo>
                  <a:lnTo>
                    <a:pt x="97" y="145"/>
                  </a:lnTo>
                  <a:lnTo>
                    <a:pt x="101" y="150"/>
                  </a:lnTo>
                  <a:lnTo>
                    <a:pt x="103" y="157"/>
                  </a:lnTo>
                  <a:lnTo>
                    <a:pt x="103" y="163"/>
                  </a:lnTo>
                  <a:lnTo>
                    <a:pt x="103" y="163"/>
                  </a:lnTo>
                  <a:lnTo>
                    <a:pt x="102" y="170"/>
                  </a:lnTo>
                  <a:lnTo>
                    <a:pt x="98" y="175"/>
                  </a:lnTo>
                  <a:lnTo>
                    <a:pt x="94" y="180"/>
                  </a:lnTo>
                  <a:lnTo>
                    <a:pt x="89" y="185"/>
                  </a:lnTo>
                  <a:lnTo>
                    <a:pt x="82" y="189"/>
                  </a:lnTo>
                  <a:lnTo>
                    <a:pt x="76" y="193"/>
                  </a:lnTo>
                  <a:lnTo>
                    <a:pt x="61" y="198"/>
                  </a:lnTo>
                  <a:lnTo>
                    <a:pt x="61" y="198"/>
                  </a:lnTo>
                  <a:lnTo>
                    <a:pt x="50" y="202"/>
                  </a:lnTo>
                  <a:lnTo>
                    <a:pt x="41" y="207"/>
                  </a:lnTo>
                  <a:lnTo>
                    <a:pt x="41" y="207"/>
                  </a:lnTo>
                  <a:lnTo>
                    <a:pt x="37" y="209"/>
                  </a:lnTo>
                  <a:lnTo>
                    <a:pt x="32" y="209"/>
                  </a:lnTo>
                  <a:lnTo>
                    <a:pt x="32" y="209"/>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263" name="chenying0907 485"/>
            <p:cNvSpPr/>
            <p:nvPr/>
          </p:nvSpPr>
          <p:spPr bwMode="auto">
            <a:xfrm>
              <a:off x="6524626" y="3581400"/>
              <a:ext cx="87313" cy="84138"/>
            </a:xfrm>
            <a:custGeom>
              <a:avLst/>
              <a:gdLst/>
              <a:ahLst/>
              <a:cxnLst>
                <a:cxn ang="0">
                  <a:pos x="74" y="159"/>
                </a:cxn>
                <a:cxn ang="0">
                  <a:pos x="60" y="156"/>
                </a:cxn>
                <a:cxn ang="0">
                  <a:pos x="44" y="152"/>
                </a:cxn>
                <a:cxn ang="0">
                  <a:pos x="25" y="147"/>
                </a:cxn>
                <a:cxn ang="0">
                  <a:pos x="19" y="142"/>
                </a:cxn>
                <a:cxn ang="0">
                  <a:pos x="13" y="139"/>
                </a:cxn>
                <a:cxn ang="0">
                  <a:pos x="5" y="125"/>
                </a:cxn>
                <a:cxn ang="0">
                  <a:pos x="5" y="118"/>
                </a:cxn>
                <a:cxn ang="0">
                  <a:pos x="10" y="108"/>
                </a:cxn>
                <a:cxn ang="0">
                  <a:pos x="22" y="104"/>
                </a:cxn>
                <a:cxn ang="0">
                  <a:pos x="34" y="107"/>
                </a:cxn>
                <a:cxn ang="0">
                  <a:pos x="35" y="108"/>
                </a:cxn>
                <a:cxn ang="0">
                  <a:pos x="45" y="115"/>
                </a:cxn>
                <a:cxn ang="0">
                  <a:pos x="48" y="116"/>
                </a:cxn>
                <a:cxn ang="0">
                  <a:pos x="60" y="120"/>
                </a:cxn>
                <a:cxn ang="0">
                  <a:pos x="85" y="123"/>
                </a:cxn>
                <a:cxn ang="0">
                  <a:pos x="106" y="121"/>
                </a:cxn>
                <a:cxn ang="0">
                  <a:pos x="116" y="120"/>
                </a:cxn>
                <a:cxn ang="0">
                  <a:pos x="129" y="118"/>
                </a:cxn>
                <a:cxn ang="0">
                  <a:pos x="129" y="110"/>
                </a:cxn>
                <a:cxn ang="0">
                  <a:pos x="116" y="105"/>
                </a:cxn>
                <a:cxn ang="0">
                  <a:pos x="81" y="98"/>
                </a:cxn>
                <a:cxn ang="0">
                  <a:pos x="44" y="91"/>
                </a:cxn>
                <a:cxn ang="0">
                  <a:pos x="19" y="79"/>
                </a:cxn>
                <a:cxn ang="0">
                  <a:pos x="6" y="68"/>
                </a:cxn>
                <a:cxn ang="0">
                  <a:pos x="1" y="45"/>
                </a:cxn>
                <a:cxn ang="0">
                  <a:pos x="8" y="31"/>
                </a:cxn>
                <a:cxn ang="0">
                  <a:pos x="26" y="13"/>
                </a:cxn>
                <a:cxn ang="0">
                  <a:pos x="48" y="3"/>
                </a:cxn>
                <a:cxn ang="0">
                  <a:pos x="74" y="0"/>
                </a:cxn>
                <a:cxn ang="0">
                  <a:pos x="101" y="2"/>
                </a:cxn>
                <a:cxn ang="0">
                  <a:pos x="119" y="4"/>
                </a:cxn>
                <a:cxn ang="0">
                  <a:pos x="142" y="13"/>
                </a:cxn>
                <a:cxn ang="0">
                  <a:pos x="149" y="23"/>
                </a:cxn>
                <a:cxn ang="0">
                  <a:pos x="149" y="35"/>
                </a:cxn>
                <a:cxn ang="0">
                  <a:pos x="142" y="44"/>
                </a:cxn>
                <a:cxn ang="0">
                  <a:pos x="132" y="47"/>
                </a:cxn>
                <a:cxn ang="0">
                  <a:pos x="122" y="45"/>
                </a:cxn>
                <a:cxn ang="0">
                  <a:pos x="116" y="40"/>
                </a:cxn>
                <a:cxn ang="0">
                  <a:pos x="98" y="38"/>
                </a:cxn>
                <a:cxn ang="0">
                  <a:pos x="92" y="37"/>
                </a:cxn>
                <a:cxn ang="0">
                  <a:pos x="74" y="35"/>
                </a:cxn>
                <a:cxn ang="0">
                  <a:pos x="57" y="38"/>
                </a:cxn>
                <a:cxn ang="0">
                  <a:pos x="37" y="48"/>
                </a:cxn>
                <a:cxn ang="0">
                  <a:pos x="58" y="57"/>
                </a:cxn>
                <a:cxn ang="0">
                  <a:pos x="72" y="59"/>
                </a:cxn>
                <a:cxn ang="0">
                  <a:pos x="108" y="64"/>
                </a:cxn>
                <a:cxn ang="0">
                  <a:pos x="146" y="77"/>
                </a:cxn>
                <a:cxn ang="0">
                  <a:pos x="159" y="89"/>
                </a:cxn>
                <a:cxn ang="0">
                  <a:pos x="164" y="98"/>
                </a:cxn>
                <a:cxn ang="0">
                  <a:pos x="166" y="113"/>
                </a:cxn>
                <a:cxn ang="0">
                  <a:pos x="162" y="128"/>
                </a:cxn>
                <a:cxn ang="0">
                  <a:pos x="154" y="138"/>
                </a:cxn>
                <a:cxn ang="0">
                  <a:pos x="139" y="149"/>
                </a:cxn>
                <a:cxn ang="0">
                  <a:pos x="106" y="158"/>
                </a:cxn>
                <a:cxn ang="0">
                  <a:pos x="88" y="160"/>
                </a:cxn>
              </a:cxnLst>
              <a:rect l="0" t="0" r="r" b="b"/>
              <a:pathLst>
                <a:path w="166" h="160">
                  <a:moveTo>
                    <a:pt x="88" y="160"/>
                  </a:moveTo>
                  <a:lnTo>
                    <a:pt x="88" y="160"/>
                  </a:lnTo>
                  <a:lnTo>
                    <a:pt x="74" y="159"/>
                  </a:lnTo>
                  <a:lnTo>
                    <a:pt x="74" y="159"/>
                  </a:lnTo>
                  <a:lnTo>
                    <a:pt x="68" y="158"/>
                  </a:lnTo>
                  <a:lnTo>
                    <a:pt x="60" y="156"/>
                  </a:lnTo>
                  <a:lnTo>
                    <a:pt x="60" y="156"/>
                  </a:lnTo>
                  <a:lnTo>
                    <a:pt x="52" y="153"/>
                  </a:lnTo>
                  <a:lnTo>
                    <a:pt x="44" y="152"/>
                  </a:lnTo>
                  <a:lnTo>
                    <a:pt x="44" y="152"/>
                  </a:lnTo>
                  <a:lnTo>
                    <a:pt x="35" y="151"/>
                  </a:lnTo>
                  <a:lnTo>
                    <a:pt x="25" y="147"/>
                  </a:lnTo>
                  <a:lnTo>
                    <a:pt x="25" y="147"/>
                  </a:lnTo>
                  <a:lnTo>
                    <a:pt x="20" y="143"/>
                  </a:lnTo>
                  <a:lnTo>
                    <a:pt x="19" y="142"/>
                  </a:lnTo>
                  <a:lnTo>
                    <a:pt x="18" y="142"/>
                  </a:lnTo>
                  <a:lnTo>
                    <a:pt x="18" y="142"/>
                  </a:lnTo>
                  <a:lnTo>
                    <a:pt x="13" y="139"/>
                  </a:lnTo>
                  <a:lnTo>
                    <a:pt x="8" y="135"/>
                  </a:lnTo>
                  <a:lnTo>
                    <a:pt x="6" y="130"/>
                  </a:lnTo>
                  <a:lnTo>
                    <a:pt x="5" y="125"/>
                  </a:lnTo>
                  <a:lnTo>
                    <a:pt x="5" y="122"/>
                  </a:lnTo>
                  <a:lnTo>
                    <a:pt x="5" y="122"/>
                  </a:lnTo>
                  <a:lnTo>
                    <a:pt x="5" y="118"/>
                  </a:lnTo>
                  <a:lnTo>
                    <a:pt x="6" y="113"/>
                  </a:lnTo>
                  <a:lnTo>
                    <a:pt x="8" y="110"/>
                  </a:lnTo>
                  <a:lnTo>
                    <a:pt x="10" y="108"/>
                  </a:lnTo>
                  <a:lnTo>
                    <a:pt x="13" y="106"/>
                  </a:lnTo>
                  <a:lnTo>
                    <a:pt x="16" y="105"/>
                  </a:lnTo>
                  <a:lnTo>
                    <a:pt x="22" y="104"/>
                  </a:lnTo>
                  <a:lnTo>
                    <a:pt x="22" y="104"/>
                  </a:lnTo>
                  <a:lnTo>
                    <a:pt x="28" y="105"/>
                  </a:lnTo>
                  <a:lnTo>
                    <a:pt x="34" y="107"/>
                  </a:lnTo>
                  <a:lnTo>
                    <a:pt x="35" y="108"/>
                  </a:lnTo>
                  <a:lnTo>
                    <a:pt x="35" y="108"/>
                  </a:lnTo>
                  <a:lnTo>
                    <a:pt x="35" y="108"/>
                  </a:lnTo>
                  <a:lnTo>
                    <a:pt x="42" y="111"/>
                  </a:lnTo>
                  <a:lnTo>
                    <a:pt x="42" y="111"/>
                  </a:lnTo>
                  <a:lnTo>
                    <a:pt x="45" y="115"/>
                  </a:lnTo>
                  <a:lnTo>
                    <a:pt x="46" y="116"/>
                  </a:lnTo>
                  <a:lnTo>
                    <a:pt x="48" y="116"/>
                  </a:lnTo>
                  <a:lnTo>
                    <a:pt x="48" y="116"/>
                  </a:lnTo>
                  <a:lnTo>
                    <a:pt x="52" y="117"/>
                  </a:lnTo>
                  <a:lnTo>
                    <a:pt x="52" y="117"/>
                  </a:lnTo>
                  <a:lnTo>
                    <a:pt x="60" y="120"/>
                  </a:lnTo>
                  <a:lnTo>
                    <a:pt x="69" y="121"/>
                  </a:lnTo>
                  <a:lnTo>
                    <a:pt x="77" y="122"/>
                  </a:lnTo>
                  <a:lnTo>
                    <a:pt x="85" y="123"/>
                  </a:lnTo>
                  <a:lnTo>
                    <a:pt x="85" y="123"/>
                  </a:lnTo>
                  <a:lnTo>
                    <a:pt x="95" y="122"/>
                  </a:lnTo>
                  <a:lnTo>
                    <a:pt x="106" y="121"/>
                  </a:lnTo>
                  <a:lnTo>
                    <a:pt x="106" y="121"/>
                  </a:lnTo>
                  <a:lnTo>
                    <a:pt x="116" y="120"/>
                  </a:lnTo>
                  <a:lnTo>
                    <a:pt x="116" y="120"/>
                  </a:lnTo>
                  <a:lnTo>
                    <a:pt x="121" y="120"/>
                  </a:lnTo>
                  <a:lnTo>
                    <a:pt x="126" y="120"/>
                  </a:lnTo>
                  <a:lnTo>
                    <a:pt x="129" y="118"/>
                  </a:lnTo>
                  <a:lnTo>
                    <a:pt x="130" y="115"/>
                  </a:lnTo>
                  <a:lnTo>
                    <a:pt x="130" y="115"/>
                  </a:lnTo>
                  <a:lnTo>
                    <a:pt x="129" y="110"/>
                  </a:lnTo>
                  <a:lnTo>
                    <a:pt x="127" y="108"/>
                  </a:lnTo>
                  <a:lnTo>
                    <a:pt x="122" y="106"/>
                  </a:lnTo>
                  <a:lnTo>
                    <a:pt x="116" y="105"/>
                  </a:lnTo>
                  <a:lnTo>
                    <a:pt x="116" y="105"/>
                  </a:lnTo>
                  <a:lnTo>
                    <a:pt x="99" y="101"/>
                  </a:lnTo>
                  <a:lnTo>
                    <a:pt x="81" y="98"/>
                  </a:lnTo>
                  <a:lnTo>
                    <a:pt x="81" y="98"/>
                  </a:lnTo>
                  <a:lnTo>
                    <a:pt x="62" y="95"/>
                  </a:lnTo>
                  <a:lnTo>
                    <a:pt x="44" y="91"/>
                  </a:lnTo>
                  <a:lnTo>
                    <a:pt x="36" y="88"/>
                  </a:lnTo>
                  <a:lnTo>
                    <a:pt x="27" y="85"/>
                  </a:lnTo>
                  <a:lnTo>
                    <a:pt x="19" y="79"/>
                  </a:lnTo>
                  <a:lnTo>
                    <a:pt x="12" y="74"/>
                  </a:lnTo>
                  <a:lnTo>
                    <a:pt x="12" y="74"/>
                  </a:lnTo>
                  <a:lnTo>
                    <a:pt x="6" y="68"/>
                  </a:lnTo>
                  <a:lnTo>
                    <a:pt x="2" y="61"/>
                  </a:lnTo>
                  <a:lnTo>
                    <a:pt x="0" y="54"/>
                  </a:lnTo>
                  <a:lnTo>
                    <a:pt x="1" y="45"/>
                  </a:lnTo>
                  <a:lnTo>
                    <a:pt x="1" y="45"/>
                  </a:lnTo>
                  <a:lnTo>
                    <a:pt x="4" y="38"/>
                  </a:lnTo>
                  <a:lnTo>
                    <a:pt x="8" y="31"/>
                  </a:lnTo>
                  <a:lnTo>
                    <a:pt x="13" y="25"/>
                  </a:lnTo>
                  <a:lnTo>
                    <a:pt x="19" y="18"/>
                  </a:lnTo>
                  <a:lnTo>
                    <a:pt x="26" y="13"/>
                  </a:lnTo>
                  <a:lnTo>
                    <a:pt x="34" y="9"/>
                  </a:lnTo>
                  <a:lnTo>
                    <a:pt x="41" y="5"/>
                  </a:lnTo>
                  <a:lnTo>
                    <a:pt x="48" y="3"/>
                  </a:lnTo>
                  <a:lnTo>
                    <a:pt x="48" y="3"/>
                  </a:lnTo>
                  <a:lnTo>
                    <a:pt x="60" y="1"/>
                  </a:lnTo>
                  <a:lnTo>
                    <a:pt x="74" y="0"/>
                  </a:lnTo>
                  <a:lnTo>
                    <a:pt x="74" y="0"/>
                  </a:lnTo>
                  <a:lnTo>
                    <a:pt x="87" y="1"/>
                  </a:lnTo>
                  <a:lnTo>
                    <a:pt x="101" y="2"/>
                  </a:lnTo>
                  <a:lnTo>
                    <a:pt x="108" y="2"/>
                  </a:lnTo>
                  <a:lnTo>
                    <a:pt x="108" y="2"/>
                  </a:lnTo>
                  <a:lnTo>
                    <a:pt x="119" y="4"/>
                  </a:lnTo>
                  <a:lnTo>
                    <a:pt x="129" y="6"/>
                  </a:lnTo>
                  <a:lnTo>
                    <a:pt x="138" y="10"/>
                  </a:lnTo>
                  <a:lnTo>
                    <a:pt x="142" y="13"/>
                  </a:lnTo>
                  <a:lnTo>
                    <a:pt x="145" y="16"/>
                  </a:lnTo>
                  <a:lnTo>
                    <a:pt x="145" y="16"/>
                  </a:lnTo>
                  <a:lnTo>
                    <a:pt x="149" y="23"/>
                  </a:lnTo>
                  <a:lnTo>
                    <a:pt x="150" y="28"/>
                  </a:lnTo>
                  <a:lnTo>
                    <a:pt x="150" y="32"/>
                  </a:lnTo>
                  <a:lnTo>
                    <a:pt x="149" y="35"/>
                  </a:lnTo>
                  <a:lnTo>
                    <a:pt x="149" y="35"/>
                  </a:lnTo>
                  <a:lnTo>
                    <a:pt x="146" y="40"/>
                  </a:lnTo>
                  <a:lnTo>
                    <a:pt x="142" y="44"/>
                  </a:lnTo>
                  <a:lnTo>
                    <a:pt x="137" y="47"/>
                  </a:lnTo>
                  <a:lnTo>
                    <a:pt x="132" y="47"/>
                  </a:lnTo>
                  <a:lnTo>
                    <a:pt x="132" y="47"/>
                  </a:lnTo>
                  <a:lnTo>
                    <a:pt x="129" y="47"/>
                  </a:lnTo>
                  <a:lnTo>
                    <a:pt x="126" y="46"/>
                  </a:lnTo>
                  <a:lnTo>
                    <a:pt x="122" y="45"/>
                  </a:lnTo>
                  <a:lnTo>
                    <a:pt x="120" y="42"/>
                  </a:lnTo>
                  <a:lnTo>
                    <a:pt x="120" y="42"/>
                  </a:lnTo>
                  <a:lnTo>
                    <a:pt x="116" y="40"/>
                  </a:lnTo>
                  <a:lnTo>
                    <a:pt x="113" y="38"/>
                  </a:lnTo>
                  <a:lnTo>
                    <a:pt x="104" y="38"/>
                  </a:lnTo>
                  <a:lnTo>
                    <a:pt x="98" y="38"/>
                  </a:lnTo>
                  <a:lnTo>
                    <a:pt x="98" y="38"/>
                  </a:lnTo>
                  <a:lnTo>
                    <a:pt x="92" y="37"/>
                  </a:lnTo>
                  <a:lnTo>
                    <a:pt x="92" y="37"/>
                  </a:lnTo>
                  <a:lnTo>
                    <a:pt x="84" y="36"/>
                  </a:lnTo>
                  <a:lnTo>
                    <a:pt x="74" y="35"/>
                  </a:lnTo>
                  <a:lnTo>
                    <a:pt x="74" y="35"/>
                  </a:lnTo>
                  <a:lnTo>
                    <a:pt x="66" y="36"/>
                  </a:lnTo>
                  <a:lnTo>
                    <a:pt x="57" y="38"/>
                  </a:lnTo>
                  <a:lnTo>
                    <a:pt x="57" y="38"/>
                  </a:lnTo>
                  <a:lnTo>
                    <a:pt x="52" y="39"/>
                  </a:lnTo>
                  <a:lnTo>
                    <a:pt x="46" y="42"/>
                  </a:lnTo>
                  <a:lnTo>
                    <a:pt x="37" y="48"/>
                  </a:lnTo>
                  <a:lnTo>
                    <a:pt x="47" y="53"/>
                  </a:lnTo>
                  <a:lnTo>
                    <a:pt x="47" y="53"/>
                  </a:lnTo>
                  <a:lnTo>
                    <a:pt x="58" y="57"/>
                  </a:lnTo>
                  <a:lnTo>
                    <a:pt x="65" y="59"/>
                  </a:lnTo>
                  <a:lnTo>
                    <a:pt x="72" y="59"/>
                  </a:lnTo>
                  <a:lnTo>
                    <a:pt x="72" y="59"/>
                  </a:lnTo>
                  <a:lnTo>
                    <a:pt x="82" y="60"/>
                  </a:lnTo>
                  <a:lnTo>
                    <a:pt x="95" y="61"/>
                  </a:lnTo>
                  <a:lnTo>
                    <a:pt x="108" y="64"/>
                  </a:lnTo>
                  <a:lnTo>
                    <a:pt x="121" y="67"/>
                  </a:lnTo>
                  <a:lnTo>
                    <a:pt x="135" y="72"/>
                  </a:lnTo>
                  <a:lnTo>
                    <a:pt x="146" y="77"/>
                  </a:lnTo>
                  <a:lnTo>
                    <a:pt x="150" y="80"/>
                  </a:lnTo>
                  <a:lnTo>
                    <a:pt x="154" y="85"/>
                  </a:lnTo>
                  <a:lnTo>
                    <a:pt x="159" y="89"/>
                  </a:lnTo>
                  <a:lnTo>
                    <a:pt x="161" y="93"/>
                  </a:lnTo>
                  <a:lnTo>
                    <a:pt x="161" y="93"/>
                  </a:lnTo>
                  <a:lnTo>
                    <a:pt x="164" y="98"/>
                  </a:lnTo>
                  <a:lnTo>
                    <a:pt x="165" y="103"/>
                  </a:lnTo>
                  <a:lnTo>
                    <a:pt x="166" y="108"/>
                  </a:lnTo>
                  <a:lnTo>
                    <a:pt x="166" y="113"/>
                  </a:lnTo>
                  <a:lnTo>
                    <a:pt x="166" y="119"/>
                  </a:lnTo>
                  <a:lnTo>
                    <a:pt x="164" y="124"/>
                  </a:lnTo>
                  <a:lnTo>
                    <a:pt x="162" y="128"/>
                  </a:lnTo>
                  <a:lnTo>
                    <a:pt x="159" y="133"/>
                  </a:lnTo>
                  <a:lnTo>
                    <a:pt x="159" y="133"/>
                  </a:lnTo>
                  <a:lnTo>
                    <a:pt x="154" y="138"/>
                  </a:lnTo>
                  <a:lnTo>
                    <a:pt x="149" y="142"/>
                  </a:lnTo>
                  <a:lnTo>
                    <a:pt x="144" y="145"/>
                  </a:lnTo>
                  <a:lnTo>
                    <a:pt x="139" y="149"/>
                  </a:lnTo>
                  <a:lnTo>
                    <a:pt x="127" y="153"/>
                  </a:lnTo>
                  <a:lnTo>
                    <a:pt x="113" y="156"/>
                  </a:lnTo>
                  <a:lnTo>
                    <a:pt x="106" y="158"/>
                  </a:lnTo>
                  <a:lnTo>
                    <a:pt x="106" y="158"/>
                  </a:lnTo>
                  <a:lnTo>
                    <a:pt x="98" y="159"/>
                  </a:lnTo>
                  <a:lnTo>
                    <a:pt x="88" y="160"/>
                  </a:lnTo>
                  <a:lnTo>
                    <a:pt x="88" y="160"/>
                  </a:lnTo>
                  <a:close/>
                </a:path>
              </a:pathLst>
            </a:custGeom>
            <a:grpFill/>
            <a:ln w="9525">
              <a:noFill/>
              <a:round/>
            </a:ln>
          </p:spPr>
          <p:txBody>
            <a:bodyPr vert="horz" wrap="square" lIns="121920" tIns="60960" rIns="121920" bIns="60960" numCol="1" anchor="t" anchorCtr="0" compatLnSpc="1"/>
            <a:p>
              <a:endParaRPr lang="zh-CN" altLang="en-US" sz="2400"/>
            </a:p>
          </p:txBody>
        </p:sp>
      </p:grpSp>
      <p:sp>
        <p:nvSpPr>
          <p:cNvPr id="12" name="文本框 11"/>
          <p:cNvSpPr txBox="1"/>
          <p:nvPr/>
        </p:nvSpPr>
        <p:spPr>
          <a:xfrm>
            <a:off x="2098040" y="2922270"/>
            <a:ext cx="6017895" cy="645160"/>
          </a:xfrm>
          <a:prstGeom prst="rect">
            <a:avLst/>
          </a:prstGeom>
          <a:noFill/>
        </p:spPr>
        <p:txBody>
          <a:bodyPr wrap="square" rtlCol="0">
            <a:spAutoFit/>
          </a:bodyPr>
          <a:p>
            <a:r>
              <a:rPr lang="zh-CN" altLang="en-US">
                <a:latin typeface="华光超粗黑_CNKI" panose="02000500000000000000" charset="-122"/>
                <a:ea typeface="华光超粗黑_CNKI" panose="02000500000000000000" charset="-122"/>
                <a:cs typeface="华光超粗黑_CNKI" panose="02000500000000000000" charset="-122"/>
              </a:rPr>
              <a:t>传递渠道方面的问题,如口头交流中的讲解欠准确及听讲时信息内容遗漏</a:t>
            </a:r>
            <a:endParaRPr lang="zh-CN" altLang="en-US">
              <a:latin typeface="华光超粗黑_CNKI" panose="02000500000000000000" charset="-122"/>
              <a:ea typeface="华光超粗黑_CNKI" panose="02000500000000000000" charset="-122"/>
              <a:cs typeface="华光超粗黑_CNKI" panose="02000500000000000000" charset="-122"/>
            </a:endParaRPr>
          </a:p>
        </p:txBody>
      </p:sp>
      <p:grpSp>
        <p:nvGrpSpPr>
          <p:cNvPr id="1492" name="chenying0907 1491"/>
          <p:cNvGrpSpPr/>
          <p:nvPr/>
        </p:nvGrpSpPr>
        <p:grpSpPr>
          <a:xfrm>
            <a:off x="1201664" y="2123862"/>
            <a:ext cx="704778" cy="619254"/>
            <a:chOff x="6208713" y="1243013"/>
            <a:chExt cx="706438" cy="620713"/>
          </a:xfrm>
          <a:solidFill>
            <a:schemeClr val="accent6">
              <a:lumMod val="75000"/>
            </a:schemeClr>
          </a:solidFill>
        </p:grpSpPr>
        <p:sp>
          <p:nvSpPr>
            <p:cNvPr id="1810" name="chenying0907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11" name="chenying0907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12" name="chenying0907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13" name="chenying0907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14" name="chenying0907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15" name="chenying0907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16" name="chenying0907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17" name="chenying0907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18" name="chenying0907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19" name="chenying0907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20" name="chenying0907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21" name="chenying0907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22" name="chenying0907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23" name="chenying0907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24" name="chenying0907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25" name="chenying0907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26" name="chenying0907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27" name="chenying0907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28" name="chenying0907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29" name="chenying0907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30" name="chenying0907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31" name="chenying0907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32" name="chenying0907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33" name="chenying0907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834" name="chenying0907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ln>
          </p:spPr>
          <p:txBody>
            <a:bodyPr vert="horz" wrap="square" lIns="121920" tIns="60960" rIns="121920" bIns="60960" numCol="1" anchor="t" anchorCtr="0" compatLnSpc="1"/>
            <a:p>
              <a:endParaRPr lang="zh-CN" altLang="en-US" sz="2400"/>
            </a:p>
          </p:txBody>
        </p:sp>
      </p:grpSp>
      <p:sp>
        <p:nvSpPr>
          <p:cNvPr id="13" name="文本框 12"/>
          <p:cNvSpPr txBox="1"/>
          <p:nvPr/>
        </p:nvSpPr>
        <p:spPr>
          <a:xfrm>
            <a:off x="2098040" y="2091690"/>
            <a:ext cx="6017895" cy="645160"/>
          </a:xfrm>
          <a:prstGeom prst="rect">
            <a:avLst/>
          </a:prstGeom>
          <a:noFill/>
        </p:spPr>
        <p:txBody>
          <a:bodyPr wrap="square" rtlCol="0">
            <a:spAutoFit/>
          </a:bodyPr>
          <a:p>
            <a:r>
              <a:rPr lang="zh-CN" altLang="en-US">
                <a:latin typeface="华光超粗黑_CNKI" panose="02000500000000000000" charset="-122"/>
                <a:ea typeface="华光超粗黑_CNKI" panose="02000500000000000000" charset="-122"/>
                <a:cs typeface="华光超粗黑_CNKI" panose="02000500000000000000" charset="-122"/>
              </a:rPr>
              <a:t>主要体现有编码方面的问题,如文字或语言表达上的含糊或二义性,图表模糊或缺项等</a:t>
            </a:r>
            <a:endParaRPr lang="zh-CN" altLang="en-US">
              <a:latin typeface="华光超粗黑_CNKI" panose="02000500000000000000" charset="-122"/>
              <a:ea typeface="华光超粗黑_CNKI" panose="02000500000000000000" charset="-122"/>
              <a:cs typeface="华光超粗黑_CNKI" panose="02000500000000000000" charset="-122"/>
            </a:endParaRPr>
          </a:p>
        </p:txBody>
      </p:sp>
      <p:sp>
        <p:nvSpPr>
          <p:cNvPr id="16" name="文本框 15"/>
          <p:cNvSpPr txBox="1"/>
          <p:nvPr/>
        </p:nvSpPr>
        <p:spPr>
          <a:xfrm>
            <a:off x="2098040" y="1247775"/>
            <a:ext cx="6017895" cy="645160"/>
          </a:xfrm>
          <a:prstGeom prst="rect">
            <a:avLst/>
          </a:prstGeom>
          <a:noFill/>
        </p:spPr>
        <p:txBody>
          <a:bodyPr wrap="square" rtlCol="0">
            <a:spAutoFit/>
          </a:bodyPr>
          <a:p>
            <a:r>
              <a:rPr lang="zh-CN" altLang="en-US">
                <a:latin typeface="华光超粗黑_CNKI" panose="02000500000000000000" charset="-122"/>
                <a:ea typeface="华光超粗黑_CNKI" panose="02000500000000000000" charset="-122"/>
                <a:cs typeface="华光超粗黑_CNKI" panose="02000500000000000000" charset="-122"/>
              </a:rPr>
              <a:t>可以发现在沟通过程中 有很多信息噪音，噪音主要来源于发送与接收双方的相关专业知识或业务素质等欠缺。</a:t>
            </a:r>
            <a:endParaRPr lang="zh-CN" altLang="en-US">
              <a:latin typeface="华光超粗黑_CNKI" panose="02000500000000000000" charset="-122"/>
              <a:ea typeface="华光超粗黑_CNKI" panose="02000500000000000000" charset="-122"/>
              <a:cs typeface="华光超粗黑_CNKI" panose="02000500000000000000" charset="-122"/>
            </a:endParaRPr>
          </a:p>
        </p:txBody>
      </p:sp>
      <p:grpSp>
        <p:nvGrpSpPr>
          <p:cNvPr id="1477" name="chenying0907 1476"/>
          <p:cNvGrpSpPr/>
          <p:nvPr/>
        </p:nvGrpSpPr>
        <p:grpSpPr>
          <a:xfrm>
            <a:off x="1123701" y="2962597"/>
            <a:ext cx="826728" cy="440288"/>
            <a:chOff x="6148388" y="2366963"/>
            <a:chExt cx="828675" cy="441325"/>
          </a:xfrm>
          <a:solidFill>
            <a:schemeClr val="accent6">
              <a:lumMod val="75000"/>
            </a:schemeClr>
          </a:solidFill>
        </p:grpSpPr>
        <p:sp>
          <p:nvSpPr>
            <p:cNvPr id="2510" name="chenying0907 101"/>
            <p:cNvSpPr/>
            <p:nvPr/>
          </p:nvSpPr>
          <p:spPr bwMode="auto">
            <a:xfrm>
              <a:off x="6172200" y="2527300"/>
              <a:ext cx="65088" cy="107950"/>
            </a:xfrm>
            <a:custGeom>
              <a:avLst/>
              <a:gdLst/>
              <a:ahLst/>
              <a:cxnLst>
                <a:cxn ang="0">
                  <a:pos x="116" y="1"/>
                </a:cxn>
                <a:cxn ang="0">
                  <a:pos x="116" y="1"/>
                </a:cxn>
                <a:cxn ang="0">
                  <a:pos x="104" y="9"/>
                </a:cxn>
                <a:cxn ang="0">
                  <a:pos x="92" y="17"/>
                </a:cxn>
                <a:cxn ang="0">
                  <a:pos x="82" y="27"/>
                </a:cxn>
                <a:cxn ang="0">
                  <a:pos x="73" y="40"/>
                </a:cxn>
                <a:cxn ang="0">
                  <a:pos x="64" y="52"/>
                </a:cxn>
                <a:cxn ang="0">
                  <a:pos x="57" y="64"/>
                </a:cxn>
                <a:cxn ang="0">
                  <a:pos x="44" y="89"/>
                </a:cxn>
                <a:cxn ang="0">
                  <a:pos x="44" y="89"/>
                </a:cxn>
                <a:cxn ang="0">
                  <a:pos x="29" y="116"/>
                </a:cxn>
                <a:cxn ang="0">
                  <a:pos x="16" y="143"/>
                </a:cxn>
                <a:cxn ang="0">
                  <a:pos x="10" y="156"/>
                </a:cxn>
                <a:cxn ang="0">
                  <a:pos x="6" y="171"/>
                </a:cxn>
                <a:cxn ang="0">
                  <a:pos x="1" y="185"/>
                </a:cxn>
                <a:cxn ang="0">
                  <a:pos x="0" y="200"/>
                </a:cxn>
                <a:cxn ang="0">
                  <a:pos x="0" y="200"/>
                </a:cxn>
                <a:cxn ang="0">
                  <a:pos x="0" y="202"/>
                </a:cxn>
                <a:cxn ang="0">
                  <a:pos x="1" y="203"/>
                </a:cxn>
                <a:cxn ang="0">
                  <a:pos x="2" y="204"/>
                </a:cxn>
                <a:cxn ang="0">
                  <a:pos x="4" y="204"/>
                </a:cxn>
                <a:cxn ang="0">
                  <a:pos x="7" y="204"/>
                </a:cxn>
                <a:cxn ang="0">
                  <a:pos x="8" y="203"/>
                </a:cxn>
                <a:cxn ang="0">
                  <a:pos x="9" y="202"/>
                </a:cxn>
                <a:cxn ang="0">
                  <a:pos x="10" y="200"/>
                </a:cxn>
                <a:cxn ang="0">
                  <a:pos x="10" y="200"/>
                </a:cxn>
                <a:cxn ang="0">
                  <a:pos x="11" y="185"/>
                </a:cxn>
                <a:cxn ang="0">
                  <a:pos x="15" y="172"/>
                </a:cxn>
                <a:cxn ang="0">
                  <a:pos x="19" y="158"/>
                </a:cxn>
                <a:cxn ang="0">
                  <a:pos x="25" y="145"/>
                </a:cxn>
                <a:cxn ang="0">
                  <a:pos x="39" y="120"/>
                </a:cxn>
                <a:cxn ang="0">
                  <a:pos x="52" y="94"/>
                </a:cxn>
                <a:cxn ang="0">
                  <a:pos x="52" y="94"/>
                </a:cxn>
                <a:cxn ang="0">
                  <a:pos x="57" y="83"/>
                </a:cxn>
                <a:cxn ang="0">
                  <a:pos x="64" y="71"/>
                </a:cxn>
                <a:cxn ang="0">
                  <a:pos x="72" y="58"/>
                </a:cxn>
                <a:cxn ang="0">
                  <a:pos x="80" y="46"/>
                </a:cxn>
                <a:cxn ang="0">
                  <a:pos x="89" y="34"/>
                </a:cxn>
                <a:cxn ang="0">
                  <a:pos x="98" y="24"/>
                </a:cxn>
                <a:cxn ang="0">
                  <a:pos x="110" y="16"/>
                </a:cxn>
                <a:cxn ang="0">
                  <a:pos x="121" y="10"/>
                </a:cxn>
                <a:cxn ang="0">
                  <a:pos x="121" y="10"/>
                </a:cxn>
                <a:cxn ang="0">
                  <a:pos x="122" y="9"/>
                </a:cxn>
                <a:cxn ang="0">
                  <a:pos x="123" y="6"/>
                </a:cxn>
                <a:cxn ang="0">
                  <a:pos x="123" y="5"/>
                </a:cxn>
                <a:cxn ang="0">
                  <a:pos x="122" y="3"/>
                </a:cxn>
                <a:cxn ang="0">
                  <a:pos x="120" y="1"/>
                </a:cxn>
                <a:cxn ang="0">
                  <a:pos x="118" y="0"/>
                </a:cxn>
                <a:cxn ang="0">
                  <a:pos x="116" y="1"/>
                </a:cxn>
                <a:cxn ang="0">
                  <a:pos x="116" y="1"/>
                </a:cxn>
              </a:cxnLst>
              <a:rect l="0" t="0" r="r" b="b"/>
              <a:pathLst>
                <a:path w="123" h="204">
                  <a:moveTo>
                    <a:pt x="116" y="1"/>
                  </a:moveTo>
                  <a:lnTo>
                    <a:pt x="116" y="1"/>
                  </a:lnTo>
                  <a:lnTo>
                    <a:pt x="104" y="9"/>
                  </a:lnTo>
                  <a:lnTo>
                    <a:pt x="92" y="17"/>
                  </a:lnTo>
                  <a:lnTo>
                    <a:pt x="82" y="27"/>
                  </a:lnTo>
                  <a:lnTo>
                    <a:pt x="73" y="40"/>
                  </a:lnTo>
                  <a:lnTo>
                    <a:pt x="64" y="52"/>
                  </a:lnTo>
                  <a:lnTo>
                    <a:pt x="57" y="64"/>
                  </a:lnTo>
                  <a:lnTo>
                    <a:pt x="44" y="89"/>
                  </a:lnTo>
                  <a:lnTo>
                    <a:pt x="44" y="89"/>
                  </a:lnTo>
                  <a:lnTo>
                    <a:pt x="29" y="116"/>
                  </a:lnTo>
                  <a:lnTo>
                    <a:pt x="16" y="143"/>
                  </a:lnTo>
                  <a:lnTo>
                    <a:pt x="10" y="156"/>
                  </a:lnTo>
                  <a:lnTo>
                    <a:pt x="6" y="171"/>
                  </a:lnTo>
                  <a:lnTo>
                    <a:pt x="1" y="185"/>
                  </a:lnTo>
                  <a:lnTo>
                    <a:pt x="0" y="200"/>
                  </a:lnTo>
                  <a:lnTo>
                    <a:pt x="0" y="200"/>
                  </a:lnTo>
                  <a:lnTo>
                    <a:pt x="0" y="202"/>
                  </a:lnTo>
                  <a:lnTo>
                    <a:pt x="1" y="203"/>
                  </a:lnTo>
                  <a:lnTo>
                    <a:pt x="2" y="204"/>
                  </a:lnTo>
                  <a:lnTo>
                    <a:pt x="4" y="204"/>
                  </a:lnTo>
                  <a:lnTo>
                    <a:pt x="7" y="204"/>
                  </a:lnTo>
                  <a:lnTo>
                    <a:pt x="8" y="203"/>
                  </a:lnTo>
                  <a:lnTo>
                    <a:pt x="9" y="202"/>
                  </a:lnTo>
                  <a:lnTo>
                    <a:pt x="10" y="200"/>
                  </a:lnTo>
                  <a:lnTo>
                    <a:pt x="10" y="200"/>
                  </a:lnTo>
                  <a:lnTo>
                    <a:pt x="11" y="185"/>
                  </a:lnTo>
                  <a:lnTo>
                    <a:pt x="15" y="172"/>
                  </a:lnTo>
                  <a:lnTo>
                    <a:pt x="19" y="158"/>
                  </a:lnTo>
                  <a:lnTo>
                    <a:pt x="25" y="145"/>
                  </a:lnTo>
                  <a:lnTo>
                    <a:pt x="39" y="120"/>
                  </a:lnTo>
                  <a:lnTo>
                    <a:pt x="52" y="94"/>
                  </a:lnTo>
                  <a:lnTo>
                    <a:pt x="52" y="94"/>
                  </a:lnTo>
                  <a:lnTo>
                    <a:pt x="57" y="83"/>
                  </a:lnTo>
                  <a:lnTo>
                    <a:pt x="64" y="71"/>
                  </a:lnTo>
                  <a:lnTo>
                    <a:pt x="72" y="58"/>
                  </a:lnTo>
                  <a:lnTo>
                    <a:pt x="80" y="46"/>
                  </a:lnTo>
                  <a:lnTo>
                    <a:pt x="89" y="34"/>
                  </a:lnTo>
                  <a:lnTo>
                    <a:pt x="98" y="24"/>
                  </a:lnTo>
                  <a:lnTo>
                    <a:pt x="110" y="16"/>
                  </a:lnTo>
                  <a:lnTo>
                    <a:pt x="121" y="10"/>
                  </a:lnTo>
                  <a:lnTo>
                    <a:pt x="121" y="10"/>
                  </a:lnTo>
                  <a:lnTo>
                    <a:pt x="122" y="9"/>
                  </a:lnTo>
                  <a:lnTo>
                    <a:pt x="123" y="6"/>
                  </a:lnTo>
                  <a:lnTo>
                    <a:pt x="123" y="5"/>
                  </a:lnTo>
                  <a:lnTo>
                    <a:pt x="122" y="3"/>
                  </a:lnTo>
                  <a:lnTo>
                    <a:pt x="120" y="1"/>
                  </a:lnTo>
                  <a:lnTo>
                    <a:pt x="118" y="0"/>
                  </a:lnTo>
                  <a:lnTo>
                    <a:pt x="116" y="1"/>
                  </a:lnTo>
                  <a:lnTo>
                    <a:pt x="116"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11" name="chenying0907 102"/>
            <p:cNvSpPr/>
            <p:nvPr/>
          </p:nvSpPr>
          <p:spPr bwMode="auto">
            <a:xfrm>
              <a:off x="6173788" y="2527300"/>
              <a:ext cx="103188" cy="157163"/>
            </a:xfrm>
            <a:custGeom>
              <a:avLst/>
              <a:gdLst/>
              <a:ahLst/>
              <a:cxnLst>
                <a:cxn ang="0">
                  <a:pos x="187" y="1"/>
                </a:cxn>
                <a:cxn ang="0">
                  <a:pos x="187" y="1"/>
                </a:cxn>
                <a:cxn ang="0">
                  <a:pos x="170" y="16"/>
                </a:cxn>
                <a:cxn ang="0">
                  <a:pos x="153" y="31"/>
                </a:cxn>
                <a:cxn ang="0">
                  <a:pos x="138" y="48"/>
                </a:cxn>
                <a:cxn ang="0">
                  <a:pos x="123" y="65"/>
                </a:cxn>
                <a:cxn ang="0">
                  <a:pos x="110" y="84"/>
                </a:cxn>
                <a:cxn ang="0">
                  <a:pos x="97" y="103"/>
                </a:cxn>
                <a:cxn ang="0">
                  <a:pos x="72" y="142"/>
                </a:cxn>
                <a:cxn ang="0">
                  <a:pos x="72" y="142"/>
                </a:cxn>
                <a:cxn ang="0">
                  <a:pos x="60" y="161"/>
                </a:cxn>
                <a:cxn ang="0">
                  <a:pos x="50" y="181"/>
                </a:cxn>
                <a:cxn ang="0">
                  <a:pos x="40" y="202"/>
                </a:cxn>
                <a:cxn ang="0">
                  <a:pos x="30" y="221"/>
                </a:cxn>
                <a:cxn ang="0">
                  <a:pos x="30" y="221"/>
                </a:cxn>
                <a:cxn ang="0">
                  <a:pos x="21" y="240"/>
                </a:cxn>
                <a:cxn ang="0">
                  <a:pos x="12" y="258"/>
                </a:cxn>
                <a:cxn ang="0">
                  <a:pos x="8" y="266"/>
                </a:cxn>
                <a:cxn ang="0">
                  <a:pos x="5" y="275"/>
                </a:cxn>
                <a:cxn ang="0">
                  <a:pos x="3" y="284"/>
                </a:cxn>
                <a:cxn ang="0">
                  <a:pos x="0" y="295"/>
                </a:cxn>
                <a:cxn ang="0">
                  <a:pos x="0" y="295"/>
                </a:cxn>
                <a:cxn ang="0">
                  <a:pos x="0" y="297"/>
                </a:cxn>
                <a:cxn ang="0">
                  <a:pos x="2" y="298"/>
                </a:cxn>
                <a:cxn ang="0">
                  <a:pos x="4" y="299"/>
                </a:cxn>
                <a:cxn ang="0">
                  <a:pos x="5" y="299"/>
                </a:cxn>
                <a:cxn ang="0">
                  <a:pos x="7" y="299"/>
                </a:cxn>
                <a:cxn ang="0">
                  <a:pos x="9" y="298"/>
                </a:cxn>
                <a:cxn ang="0">
                  <a:pos x="10" y="297"/>
                </a:cxn>
                <a:cxn ang="0">
                  <a:pos x="10" y="295"/>
                </a:cxn>
                <a:cxn ang="0">
                  <a:pos x="10" y="295"/>
                </a:cxn>
                <a:cxn ang="0">
                  <a:pos x="12" y="284"/>
                </a:cxn>
                <a:cxn ang="0">
                  <a:pos x="14" y="275"/>
                </a:cxn>
                <a:cxn ang="0">
                  <a:pos x="18" y="266"/>
                </a:cxn>
                <a:cxn ang="0">
                  <a:pos x="22" y="255"/>
                </a:cxn>
                <a:cxn ang="0">
                  <a:pos x="33" y="237"/>
                </a:cxn>
                <a:cxn ang="0">
                  <a:pos x="42" y="219"/>
                </a:cxn>
                <a:cxn ang="0">
                  <a:pos x="42" y="219"/>
                </a:cxn>
                <a:cxn ang="0">
                  <a:pos x="50" y="201"/>
                </a:cxn>
                <a:cxn ang="0">
                  <a:pos x="60" y="182"/>
                </a:cxn>
                <a:cxn ang="0">
                  <a:pos x="80" y="147"/>
                </a:cxn>
                <a:cxn ang="0">
                  <a:pos x="80" y="147"/>
                </a:cxn>
                <a:cxn ang="0">
                  <a:pos x="91" y="127"/>
                </a:cxn>
                <a:cxn ang="0">
                  <a:pos x="104" y="109"/>
                </a:cxn>
                <a:cxn ang="0">
                  <a:pos x="116" y="90"/>
                </a:cxn>
                <a:cxn ang="0">
                  <a:pos x="130" y="73"/>
                </a:cxn>
                <a:cxn ang="0">
                  <a:pos x="144" y="55"/>
                </a:cxn>
                <a:cxn ang="0">
                  <a:pos x="160" y="39"/>
                </a:cxn>
                <a:cxn ang="0">
                  <a:pos x="175" y="24"/>
                </a:cxn>
                <a:cxn ang="0">
                  <a:pos x="193" y="10"/>
                </a:cxn>
                <a:cxn ang="0">
                  <a:pos x="193" y="10"/>
                </a:cxn>
                <a:cxn ang="0">
                  <a:pos x="194" y="8"/>
                </a:cxn>
                <a:cxn ang="0">
                  <a:pos x="195" y="6"/>
                </a:cxn>
                <a:cxn ang="0">
                  <a:pos x="194" y="2"/>
                </a:cxn>
                <a:cxn ang="0">
                  <a:pos x="193" y="1"/>
                </a:cxn>
                <a:cxn ang="0">
                  <a:pos x="192" y="0"/>
                </a:cxn>
                <a:cxn ang="0">
                  <a:pos x="190" y="0"/>
                </a:cxn>
                <a:cxn ang="0">
                  <a:pos x="187" y="1"/>
                </a:cxn>
                <a:cxn ang="0">
                  <a:pos x="187" y="1"/>
                </a:cxn>
              </a:cxnLst>
              <a:rect l="0" t="0" r="r" b="b"/>
              <a:pathLst>
                <a:path w="195" h="299">
                  <a:moveTo>
                    <a:pt x="187" y="1"/>
                  </a:moveTo>
                  <a:lnTo>
                    <a:pt x="187" y="1"/>
                  </a:lnTo>
                  <a:lnTo>
                    <a:pt x="170" y="16"/>
                  </a:lnTo>
                  <a:lnTo>
                    <a:pt x="153" y="31"/>
                  </a:lnTo>
                  <a:lnTo>
                    <a:pt x="138" y="48"/>
                  </a:lnTo>
                  <a:lnTo>
                    <a:pt x="123" y="65"/>
                  </a:lnTo>
                  <a:lnTo>
                    <a:pt x="110" y="84"/>
                  </a:lnTo>
                  <a:lnTo>
                    <a:pt x="97" y="103"/>
                  </a:lnTo>
                  <a:lnTo>
                    <a:pt x="72" y="142"/>
                  </a:lnTo>
                  <a:lnTo>
                    <a:pt x="72" y="142"/>
                  </a:lnTo>
                  <a:lnTo>
                    <a:pt x="60" y="161"/>
                  </a:lnTo>
                  <a:lnTo>
                    <a:pt x="50" y="181"/>
                  </a:lnTo>
                  <a:lnTo>
                    <a:pt x="40" y="202"/>
                  </a:lnTo>
                  <a:lnTo>
                    <a:pt x="30" y="221"/>
                  </a:lnTo>
                  <a:lnTo>
                    <a:pt x="30" y="221"/>
                  </a:lnTo>
                  <a:lnTo>
                    <a:pt x="21" y="240"/>
                  </a:lnTo>
                  <a:lnTo>
                    <a:pt x="12" y="258"/>
                  </a:lnTo>
                  <a:lnTo>
                    <a:pt x="8" y="266"/>
                  </a:lnTo>
                  <a:lnTo>
                    <a:pt x="5" y="275"/>
                  </a:lnTo>
                  <a:lnTo>
                    <a:pt x="3" y="284"/>
                  </a:lnTo>
                  <a:lnTo>
                    <a:pt x="0" y="295"/>
                  </a:lnTo>
                  <a:lnTo>
                    <a:pt x="0" y="295"/>
                  </a:lnTo>
                  <a:lnTo>
                    <a:pt x="0" y="297"/>
                  </a:lnTo>
                  <a:lnTo>
                    <a:pt x="2" y="298"/>
                  </a:lnTo>
                  <a:lnTo>
                    <a:pt x="4" y="299"/>
                  </a:lnTo>
                  <a:lnTo>
                    <a:pt x="5" y="299"/>
                  </a:lnTo>
                  <a:lnTo>
                    <a:pt x="7" y="299"/>
                  </a:lnTo>
                  <a:lnTo>
                    <a:pt x="9" y="298"/>
                  </a:lnTo>
                  <a:lnTo>
                    <a:pt x="10" y="297"/>
                  </a:lnTo>
                  <a:lnTo>
                    <a:pt x="10" y="295"/>
                  </a:lnTo>
                  <a:lnTo>
                    <a:pt x="10" y="295"/>
                  </a:lnTo>
                  <a:lnTo>
                    <a:pt x="12" y="284"/>
                  </a:lnTo>
                  <a:lnTo>
                    <a:pt x="14" y="275"/>
                  </a:lnTo>
                  <a:lnTo>
                    <a:pt x="18" y="266"/>
                  </a:lnTo>
                  <a:lnTo>
                    <a:pt x="22" y="255"/>
                  </a:lnTo>
                  <a:lnTo>
                    <a:pt x="33" y="237"/>
                  </a:lnTo>
                  <a:lnTo>
                    <a:pt x="42" y="219"/>
                  </a:lnTo>
                  <a:lnTo>
                    <a:pt x="42" y="219"/>
                  </a:lnTo>
                  <a:lnTo>
                    <a:pt x="50" y="201"/>
                  </a:lnTo>
                  <a:lnTo>
                    <a:pt x="60" y="182"/>
                  </a:lnTo>
                  <a:lnTo>
                    <a:pt x="80" y="147"/>
                  </a:lnTo>
                  <a:lnTo>
                    <a:pt x="80" y="147"/>
                  </a:lnTo>
                  <a:lnTo>
                    <a:pt x="91" y="127"/>
                  </a:lnTo>
                  <a:lnTo>
                    <a:pt x="104" y="109"/>
                  </a:lnTo>
                  <a:lnTo>
                    <a:pt x="116" y="90"/>
                  </a:lnTo>
                  <a:lnTo>
                    <a:pt x="130" y="73"/>
                  </a:lnTo>
                  <a:lnTo>
                    <a:pt x="144" y="55"/>
                  </a:lnTo>
                  <a:lnTo>
                    <a:pt x="160" y="39"/>
                  </a:lnTo>
                  <a:lnTo>
                    <a:pt x="175" y="24"/>
                  </a:lnTo>
                  <a:lnTo>
                    <a:pt x="193" y="10"/>
                  </a:lnTo>
                  <a:lnTo>
                    <a:pt x="193" y="10"/>
                  </a:lnTo>
                  <a:lnTo>
                    <a:pt x="194" y="8"/>
                  </a:lnTo>
                  <a:lnTo>
                    <a:pt x="195" y="6"/>
                  </a:lnTo>
                  <a:lnTo>
                    <a:pt x="194" y="2"/>
                  </a:lnTo>
                  <a:lnTo>
                    <a:pt x="193" y="1"/>
                  </a:lnTo>
                  <a:lnTo>
                    <a:pt x="192" y="0"/>
                  </a:lnTo>
                  <a:lnTo>
                    <a:pt x="190" y="0"/>
                  </a:lnTo>
                  <a:lnTo>
                    <a:pt x="187" y="1"/>
                  </a:lnTo>
                  <a:lnTo>
                    <a:pt x="187"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12" name="chenying0907 103"/>
            <p:cNvSpPr/>
            <p:nvPr/>
          </p:nvSpPr>
          <p:spPr bwMode="auto">
            <a:xfrm>
              <a:off x="6181725" y="2536825"/>
              <a:ext cx="115888" cy="185738"/>
            </a:xfrm>
            <a:custGeom>
              <a:avLst/>
              <a:gdLst/>
              <a:ahLst/>
              <a:cxnLst>
                <a:cxn ang="0">
                  <a:pos x="210" y="1"/>
                </a:cxn>
                <a:cxn ang="0">
                  <a:pos x="193" y="19"/>
                </a:cxn>
                <a:cxn ang="0">
                  <a:pos x="179" y="38"/>
                </a:cxn>
                <a:cxn ang="0">
                  <a:pos x="159" y="69"/>
                </a:cxn>
                <a:cxn ang="0">
                  <a:pos x="152" y="78"/>
                </a:cxn>
                <a:cxn ang="0">
                  <a:pos x="118" y="119"/>
                </a:cxn>
                <a:cxn ang="0">
                  <a:pos x="93" y="150"/>
                </a:cxn>
                <a:cxn ang="0">
                  <a:pos x="87" y="161"/>
                </a:cxn>
                <a:cxn ang="0">
                  <a:pos x="60" y="204"/>
                </a:cxn>
                <a:cxn ang="0">
                  <a:pos x="32" y="249"/>
                </a:cxn>
                <a:cxn ang="0">
                  <a:pos x="14" y="284"/>
                </a:cxn>
                <a:cxn ang="0">
                  <a:pos x="6" y="308"/>
                </a:cxn>
                <a:cxn ang="0">
                  <a:pos x="1" y="333"/>
                </a:cxn>
                <a:cxn ang="0">
                  <a:pos x="0" y="346"/>
                </a:cxn>
                <a:cxn ang="0">
                  <a:pos x="1" y="349"/>
                </a:cxn>
                <a:cxn ang="0">
                  <a:pos x="4" y="350"/>
                </a:cxn>
                <a:cxn ang="0">
                  <a:pos x="8" y="349"/>
                </a:cxn>
                <a:cxn ang="0">
                  <a:pos x="9" y="346"/>
                </a:cxn>
                <a:cxn ang="0">
                  <a:pos x="10" y="334"/>
                </a:cxn>
                <a:cxn ang="0">
                  <a:pos x="15" y="310"/>
                </a:cxn>
                <a:cxn ang="0">
                  <a:pos x="24" y="286"/>
                </a:cxn>
                <a:cxn ang="0">
                  <a:pos x="41" y="252"/>
                </a:cxn>
                <a:cxn ang="0">
                  <a:pos x="68" y="208"/>
                </a:cxn>
                <a:cxn ang="0">
                  <a:pos x="95" y="166"/>
                </a:cxn>
                <a:cxn ang="0">
                  <a:pos x="102" y="154"/>
                </a:cxn>
                <a:cxn ang="0">
                  <a:pos x="127" y="121"/>
                </a:cxn>
                <a:cxn ang="0">
                  <a:pos x="163" y="78"/>
                </a:cxn>
                <a:cxn ang="0">
                  <a:pos x="170" y="69"/>
                </a:cxn>
                <a:cxn ang="0">
                  <a:pos x="188" y="41"/>
                </a:cxn>
                <a:cxn ang="0">
                  <a:pos x="200" y="24"/>
                </a:cxn>
                <a:cxn ang="0">
                  <a:pos x="217" y="7"/>
                </a:cxn>
                <a:cxn ang="0">
                  <a:pos x="218" y="6"/>
                </a:cxn>
                <a:cxn ang="0">
                  <a:pos x="218" y="3"/>
                </a:cxn>
                <a:cxn ang="0">
                  <a:pos x="214" y="0"/>
                </a:cxn>
                <a:cxn ang="0">
                  <a:pos x="210" y="1"/>
                </a:cxn>
              </a:cxnLst>
              <a:rect l="0" t="0" r="r" b="b"/>
              <a:pathLst>
                <a:path w="218" h="350">
                  <a:moveTo>
                    <a:pt x="210" y="1"/>
                  </a:moveTo>
                  <a:lnTo>
                    <a:pt x="210" y="1"/>
                  </a:lnTo>
                  <a:lnTo>
                    <a:pt x="200" y="9"/>
                  </a:lnTo>
                  <a:lnTo>
                    <a:pt x="193" y="19"/>
                  </a:lnTo>
                  <a:lnTo>
                    <a:pt x="185" y="28"/>
                  </a:lnTo>
                  <a:lnTo>
                    <a:pt x="179" y="38"/>
                  </a:lnTo>
                  <a:lnTo>
                    <a:pt x="165" y="59"/>
                  </a:lnTo>
                  <a:lnTo>
                    <a:pt x="159" y="69"/>
                  </a:lnTo>
                  <a:lnTo>
                    <a:pt x="152" y="78"/>
                  </a:lnTo>
                  <a:lnTo>
                    <a:pt x="152" y="78"/>
                  </a:lnTo>
                  <a:lnTo>
                    <a:pt x="134" y="99"/>
                  </a:lnTo>
                  <a:lnTo>
                    <a:pt x="118" y="119"/>
                  </a:lnTo>
                  <a:lnTo>
                    <a:pt x="101" y="139"/>
                  </a:lnTo>
                  <a:lnTo>
                    <a:pt x="93" y="150"/>
                  </a:lnTo>
                  <a:lnTo>
                    <a:pt x="87" y="161"/>
                  </a:lnTo>
                  <a:lnTo>
                    <a:pt x="87" y="161"/>
                  </a:lnTo>
                  <a:lnTo>
                    <a:pt x="73" y="183"/>
                  </a:lnTo>
                  <a:lnTo>
                    <a:pt x="60" y="204"/>
                  </a:lnTo>
                  <a:lnTo>
                    <a:pt x="45" y="226"/>
                  </a:lnTo>
                  <a:lnTo>
                    <a:pt x="32" y="249"/>
                  </a:lnTo>
                  <a:lnTo>
                    <a:pt x="21" y="273"/>
                  </a:lnTo>
                  <a:lnTo>
                    <a:pt x="14" y="284"/>
                  </a:lnTo>
                  <a:lnTo>
                    <a:pt x="10" y="296"/>
                  </a:lnTo>
                  <a:lnTo>
                    <a:pt x="6" y="308"/>
                  </a:lnTo>
                  <a:lnTo>
                    <a:pt x="3" y="320"/>
                  </a:lnTo>
                  <a:lnTo>
                    <a:pt x="1" y="333"/>
                  </a:lnTo>
                  <a:lnTo>
                    <a:pt x="0" y="346"/>
                  </a:lnTo>
                  <a:lnTo>
                    <a:pt x="0" y="346"/>
                  </a:lnTo>
                  <a:lnTo>
                    <a:pt x="0" y="348"/>
                  </a:lnTo>
                  <a:lnTo>
                    <a:pt x="1" y="349"/>
                  </a:lnTo>
                  <a:lnTo>
                    <a:pt x="3" y="350"/>
                  </a:lnTo>
                  <a:lnTo>
                    <a:pt x="4" y="350"/>
                  </a:lnTo>
                  <a:lnTo>
                    <a:pt x="6" y="350"/>
                  </a:lnTo>
                  <a:lnTo>
                    <a:pt x="8" y="349"/>
                  </a:lnTo>
                  <a:lnTo>
                    <a:pt x="9" y="348"/>
                  </a:lnTo>
                  <a:lnTo>
                    <a:pt x="9" y="346"/>
                  </a:lnTo>
                  <a:lnTo>
                    <a:pt x="9" y="346"/>
                  </a:lnTo>
                  <a:lnTo>
                    <a:pt x="10" y="334"/>
                  </a:lnTo>
                  <a:lnTo>
                    <a:pt x="12" y="321"/>
                  </a:lnTo>
                  <a:lnTo>
                    <a:pt x="15" y="310"/>
                  </a:lnTo>
                  <a:lnTo>
                    <a:pt x="20" y="297"/>
                  </a:lnTo>
                  <a:lnTo>
                    <a:pt x="24" y="286"/>
                  </a:lnTo>
                  <a:lnTo>
                    <a:pt x="29" y="275"/>
                  </a:lnTo>
                  <a:lnTo>
                    <a:pt x="41" y="252"/>
                  </a:lnTo>
                  <a:lnTo>
                    <a:pt x="55" y="229"/>
                  </a:lnTo>
                  <a:lnTo>
                    <a:pt x="68" y="208"/>
                  </a:lnTo>
                  <a:lnTo>
                    <a:pt x="82" y="187"/>
                  </a:lnTo>
                  <a:lnTo>
                    <a:pt x="95" y="166"/>
                  </a:lnTo>
                  <a:lnTo>
                    <a:pt x="95" y="166"/>
                  </a:lnTo>
                  <a:lnTo>
                    <a:pt x="102" y="154"/>
                  </a:lnTo>
                  <a:lnTo>
                    <a:pt x="110" y="142"/>
                  </a:lnTo>
                  <a:lnTo>
                    <a:pt x="127" y="121"/>
                  </a:lnTo>
                  <a:lnTo>
                    <a:pt x="146" y="100"/>
                  </a:lnTo>
                  <a:lnTo>
                    <a:pt x="163" y="78"/>
                  </a:lnTo>
                  <a:lnTo>
                    <a:pt x="163" y="78"/>
                  </a:lnTo>
                  <a:lnTo>
                    <a:pt x="170" y="69"/>
                  </a:lnTo>
                  <a:lnTo>
                    <a:pt x="177" y="60"/>
                  </a:lnTo>
                  <a:lnTo>
                    <a:pt x="188" y="41"/>
                  </a:lnTo>
                  <a:lnTo>
                    <a:pt x="194" y="32"/>
                  </a:lnTo>
                  <a:lnTo>
                    <a:pt x="200" y="24"/>
                  </a:lnTo>
                  <a:lnTo>
                    <a:pt x="209" y="15"/>
                  </a:lnTo>
                  <a:lnTo>
                    <a:pt x="217" y="7"/>
                  </a:lnTo>
                  <a:lnTo>
                    <a:pt x="217" y="7"/>
                  </a:lnTo>
                  <a:lnTo>
                    <a:pt x="218" y="6"/>
                  </a:lnTo>
                  <a:lnTo>
                    <a:pt x="218" y="4"/>
                  </a:lnTo>
                  <a:lnTo>
                    <a:pt x="218" y="3"/>
                  </a:lnTo>
                  <a:lnTo>
                    <a:pt x="217" y="1"/>
                  </a:lnTo>
                  <a:lnTo>
                    <a:pt x="214" y="0"/>
                  </a:lnTo>
                  <a:lnTo>
                    <a:pt x="212" y="0"/>
                  </a:lnTo>
                  <a:lnTo>
                    <a:pt x="210" y="1"/>
                  </a:lnTo>
                  <a:lnTo>
                    <a:pt x="210"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13" name="chenying0907 104"/>
            <p:cNvSpPr/>
            <p:nvPr/>
          </p:nvSpPr>
          <p:spPr bwMode="auto">
            <a:xfrm>
              <a:off x="6189663" y="2667000"/>
              <a:ext cx="47625" cy="85725"/>
            </a:xfrm>
            <a:custGeom>
              <a:avLst/>
              <a:gdLst/>
              <a:ahLst/>
              <a:cxnLst>
                <a:cxn ang="0">
                  <a:pos x="82" y="2"/>
                </a:cxn>
                <a:cxn ang="0">
                  <a:pos x="82" y="2"/>
                </a:cxn>
                <a:cxn ang="0">
                  <a:pos x="74" y="9"/>
                </a:cxn>
                <a:cxn ang="0">
                  <a:pos x="67" y="17"/>
                </a:cxn>
                <a:cxn ang="0">
                  <a:pos x="59" y="26"/>
                </a:cxn>
                <a:cxn ang="0">
                  <a:pos x="53" y="35"/>
                </a:cxn>
                <a:cxn ang="0">
                  <a:pos x="42" y="53"/>
                </a:cxn>
                <a:cxn ang="0">
                  <a:pos x="32" y="73"/>
                </a:cxn>
                <a:cxn ang="0">
                  <a:pos x="24" y="93"/>
                </a:cxn>
                <a:cxn ang="0">
                  <a:pos x="16" y="113"/>
                </a:cxn>
                <a:cxn ang="0">
                  <a:pos x="9" y="134"/>
                </a:cxn>
                <a:cxn ang="0">
                  <a:pos x="0" y="156"/>
                </a:cxn>
                <a:cxn ang="0">
                  <a:pos x="0" y="156"/>
                </a:cxn>
                <a:cxn ang="0">
                  <a:pos x="0" y="157"/>
                </a:cxn>
                <a:cxn ang="0">
                  <a:pos x="0" y="159"/>
                </a:cxn>
                <a:cxn ang="0">
                  <a:pos x="1" y="160"/>
                </a:cxn>
                <a:cxn ang="0">
                  <a:pos x="4" y="161"/>
                </a:cxn>
                <a:cxn ang="0">
                  <a:pos x="7" y="161"/>
                </a:cxn>
                <a:cxn ang="0">
                  <a:pos x="9" y="160"/>
                </a:cxn>
                <a:cxn ang="0">
                  <a:pos x="10" y="158"/>
                </a:cxn>
                <a:cxn ang="0">
                  <a:pos x="10" y="158"/>
                </a:cxn>
                <a:cxn ang="0">
                  <a:pos x="17" y="138"/>
                </a:cxn>
                <a:cxn ang="0">
                  <a:pos x="25" y="118"/>
                </a:cxn>
                <a:cxn ang="0">
                  <a:pos x="32" y="98"/>
                </a:cxn>
                <a:cxn ang="0">
                  <a:pos x="41" y="77"/>
                </a:cxn>
                <a:cxn ang="0">
                  <a:pos x="50" y="59"/>
                </a:cxn>
                <a:cxn ang="0">
                  <a:pos x="60" y="40"/>
                </a:cxn>
                <a:cxn ang="0">
                  <a:pos x="67" y="32"/>
                </a:cxn>
                <a:cxn ang="0">
                  <a:pos x="74" y="24"/>
                </a:cxn>
                <a:cxn ang="0">
                  <a:pos x="81" y="15"/>
                </a:cxn>
                <a:cxn ang="0">
                  <a:pos x="89" y="8"/>
                </a:cxn>
                <a:cxn ang="0">
                  <a:pos x="89" y="8"/>
                </a:cxn>
                <a:cxn ang="0">
                  <a:pos x="90" y="7"/>
                </a:cxn>
                <a:cxn ang="0">
                  <a:pos x="90" y="5"/>
                </a:cxn>
                <a:cxn ang="0">
                  <a:pos x="90" y="3"/>
                </a:cxn>
                <a:cxn ang="0">
                  <a:pos x="89" y="2"/>
                </a:cxn>
                <a:cxn ang="0">
                  <a:pos x="87" y="1"/>
                </a:cxn>
                <a:cxn ang="0">
                  <a:pos x="86" y="0"/>
                </a:cxn>
                <a:cxn ang="0">
                  <a:pos x="84" y="1"/>
                </a:cxn>
                <a:cxn ang="0">
                  <a:pos x="82" y="2"/>
                </a:cxn>
                <a:cxn ang="0">
                  <a:pos x="82" y="2"/>
                </a:cxn>
              </a:cxnLst>
              <a:rect l="0" t="0" r="r" b="b"/>
              <a:pathLst>
                <a:path w="90" h="161">
                  <a:moveTo>
                    <a:pt x="82" y="2"/>
                  </a:moveTo>
                  <a:lnTo>
                    <a:pt x="82" y="2"/>
                  </a:lnTo>
                  <a:lnTo>
                    <a:pt x="74" y="9"/>
                  </a:lnTo>
                  <a:lnTo>
                    <a:pt x="67" y="17"/>
                  </a:lnTo>
                  <a:lnTo>
                    <a:pt x="59" y="26"/>
                  </a:lnTo>
                  <a:lnTo>
                    <a:pt x="53" y="35"/>
                  </a:lnTo>
                  <a:lnTo>
                    <a:pt x="42" y="53"/>
                  </a:lnTo>
                  <a:lnTo>
                    <a:pt x="32" y="73"/>
                  </a:lnTo>
                  <a:lnTo>
                    <a:pt x="24" y="93"/>
                  </a:lnTo>
                  <a:lnTo>
                    <a:pt x="16" y="113"/>
                  </a:lnTo>
                  <a:lnTo>
                    <a:pt x="9" y="134"/>
                  </a:lnTo>
                  <a:lnTo>
                    <a:pt x="0" y="156"/>
                  </a:lnTo>
                  <a:lnTo>
                    <a:pt x="0" y="156"/>
                  </a:lnTo>
                  <a:lnTo>
                    <a:pt x="0" y="157"/>
                  </a:lnTo>
                  <a:lnTo>
                    <a:pt x="0" y="159"/>
                  </a:lnTo>
                  <a:lnTo>
                    <a:pt x="1" y="160"/>
                  </a:lnTo>
                  <a:lnTo>
                    <a:pt x="4" y="161"/>
                  </a:lnTo>
                  <a:lnTo>
                    <a:pt x="7" y="161"/>
                  </a:lnTo>
                  <a:lnTo>
                    <a:pt x="9" y="160"/>
                  </a:lnTo>
                  <a:lnTo>
                    <a:pt x="10" y="158"/>
                  </a:lnTo>
                  <a:lnTo>
                    <a:pt x="10" y="158"/>
                  </a:lnTo>
                  <a:lnTo>
                    <a:pt x="17" y="138"/>
                  </a:lnTo>
                  <a:lnTo>
                    <a:pt x="25" y="118"/>
                  </a:lnTo>
                  <a:lnTo>
                    <a:pt x="32" y="98"/>
                  </a:lnTo>
                  <a:lnTo>
                    <a:pt x="41" y="77"/>
                  </a:lnTo>
                  <a:lnTo>
                    <a:pt x="50" y="59"/>
                  </a:lnTo>
                  <a:lnTo>
                    <a:pt x="60" y="40"/>
                  </a:lnTo>
                  <a:lnTo>
                    <a:pt x="67" y="32"/>
                  </a:lnTo>
                  <a:lnTo>
                    <a:pt x="74" y="24"/>
                  </a:lnTo>
                  <a:lnTo>
                    <a:pt x="81" y="15"/>
                  </a:lnTo>
                  <a:lnTo>
                    <a:pt x="89" y="8"/>
                  </a:lnTo>
                  <a:lnTo>
                    <a:pt x="89" y="8"/>
                  </a:lnTo>
                  <a:lnTo>
                    <a:pt x="90" y="7"/>
                  </a:lnTo>
                  <a:lnTo>
                    <a:pt x="90" y="5"/>
                  </a:lnTo>
                  <a:lnTo>
                    <a:pt x="90" y="3"/>
                  </a:lnTo>
                  <a:lnTo>
                    <a:pt x="89" y="2"/>
                  </a:lnTo>
                  <a:lnTo>
                    <a:pt x="87" y="1"/>
                  </a:lnTo>
                  <a:lnTo>
                    <a:pt x="86" y="0"/>
                  </a:lnTo>
                  <a:lnTo>
                    <a:pt x="84" y="1"/>
                  </a:lnTo>
                  <a:lnTo>
                    <a:pt x="82" y="2"/>
                  </a:lnTo>
                  <a:lnTo>
                    <a:pt x="82"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14" name="chenying0907 105"/>
            <p:cNvSpPr/>
            <p:nvPr/>
          </p:nvSpPr>
          <p:spPr bwMode="auto">
            <a:xfrm>
              <a:off x="6210300" y="2705100"/>
              <a:ext cx="34925" cy="68263"/>
            </a:xfrm>
            <a:custGeom>
              <a:avLst/>
              <a:gdLst/>
              <a:ahLst/>
              <a:cxnLst>
                <a:cxn ang="0">
                  <a:pos x="57" y="3"/>
                </a:cxn>
                <a:cxn ang="0">
                  <a:pos x="57" y="3"/>
                </a:cxn>
                <a:cxn ang="0">
                  <a:pos x="54" y="12"/>
                </a:cxn>
                <a:cxn ang="0">
                  <a:pos x="50" y="21"/>
                </a:cxn>
                <a:cxn ang="0">
                  <a:pos x="40" y="35"/>
                </a:cxn>
                <a:cxn ang="0">
                  <a:pos x="31" y="50"/>
                </a:cxn>
                <a:cxn ang="0">
                  <a:pos x="25" y="58"/>
                </a:cxn>
                <a:cxn ang="0">
                  <a:pos x="21" y="66"/>
                </a:cxn>
                <a:cxn ang="0">
                  <a:pos x="21" y="66"/>
                </a:cxn>
                <a:cxn ang="0">
                  <a:pos x="15" y="80"/>
                </a:cxn>
                <a:cxn ang="0">
                  <a:pos x="10" y="94"/>
                </a:cxn>
                <a:cxn ang="0">
                  <a:pos x="1" y="122"/>
                </a:cxn>
                <a:cxn ang="0">
                  <a:pos x="1" y="122"/>
                </a:cxn>
                <a:cxn ang="0">
                  <a:pos x="0" y="124"/>
                </a:cxn>
                <a:cxn ang="0">
                  <a:pos x="1" y="126"/>
                </a:cxn>
                <a:cxn ang="0">
                  <a:pos x="2" y="127"/>
                </a:cxn>
                <a:cxn ang="0">
                  <a:pos x="3" y="128"/>
                </a:cxn>
                <a:cxn ang="0">
                  <a:pos x="7" y="127"/>
                </a:cxn>
                <a:cxn ang="0">
                  <a:pos x="8" y="126"/>
                </a:cxn>
                <a:cxn ang="0">
                  <a:pos x="9" y="125"/>
                </a:cxn>
                <a:cxn ang="0">
                  <a:pos x="9" y="125"/>
                </a:cxn>
                <a:cxn ang="0">
                  <a:pos x="20" y="94"/>
                </a:cxn>
                <a:cxn ang="0">
                  <a:pos x="26" y="79"/>
                </a:cxn>
                <a:cxn ang="0">
                  <a:pos x="33" y="64"/>
                </a:cxn>
                <a:cxn ang="0">
                  <a:pos x="33" y="64"/>
                </a:cxn>
                <a:cxn ang="0">
                  <a:pos x="37" y="57"/>
                </a:cxn>
                <a:cxn ang="0">
                  <a:pos x="41" y="50"/>
                </a:cxn>
                <a:cxn ang="0">
                  <a:pos x="50" y="36"/>
                </a:cxn>
                <a:cxn ang="0">
                  <a:pos x="60" y="22"/>
                </a:cxn>
                <a:cxn ang="0">
                  <a:pos x="64" y="14"/>
                </a:cxn>
                <a:cxn ang="0">
                  <a:pos x="67" y="6"/>
                </a:cxn>
                <a:cxn ang="0">
                  <a:pos x="67" y="6"/>
                </a:cxn>
                <a:cxn ang="0">
                  <a:pos x="67" y="4"/>
                </a:cxn>
                <a:cxn ang="0">
                  <a:pos x="66" y="2"/>
                </a:cxn>
                <a:cxn ang="0">
                  <a:pos x="65" y="1"/>
                </a:cxn>
                <a:cxn ang="0">
                  <a:pos x="63" y="0"/>
                </a:cxn>
                <a:cxn ang="0">
                  <a:pos x="62" y="0"/>
                </a:cxn>
                <a:cxn ang="0">
                  <a:pos x="60" y="1"/>
                </a:cxn>
                <a:cxn ang="0">
                  <a:pos x="58" y="2"/>
                </a:cxn>
                <a:cxn ang="0">
                  <a:pos x="57" y="3"/>
                </a:cxn>
                <a:cxn ang="0">
                  <a:pos x="57" y="3"/>
                </a:cxn>
              </a:cxnLst>
              <a:rect l="0" t="0" r="r" b="b"/>
              <a:pathLst>
                <a:path w="67" h="128">
                  <a:moveTo>
                    <a:pt x="57" y="3"/>
                  </a:moveTo>
                  <a:lnTo>
                    <a:pt x="57" y="3"/>
                  </a:lnTo>
                  <a:lnTo>
                    <a:pt x="54" y="12"/>
                  </a:lnTo>
                  <a:lnTo>
                    <a:pt x="50" y="21"/>
                  </a:lnTo>
                  <a:lnTo>
                    <a:pt x="40" y="35"/>
                  </a:lnTo>
                  <a:lnTo>
                    <a:pt x="31" y="50"/>
                  </a:lnTo>
                  <a:lnTo>
                    <a:pt x="25" y="58"/>
                  </a:lnTo>
                  <a:lnTo>
                    <a:pt x="21" y="66"/>
                  </a:lnTo>
                  <a:lnTo>
                    <a:pt x="21" y="66"/>
                  </a:lnTo>
                  <a:lnTo>
                    <a:pt x="15" y="80"/>
                  </a:lnTo>
                  <a:lnTo>
                    <a:pt x="10" y="94"/>
                  </a:lnTo>
                  <a:lnTo>
                    <a:pt x="1" y="122"/>
                  </a:lnTo>
                  <a:lnTo>
                    <a:pt x="1" y="122"/>
                  </a:lnTo>
                  <a:lnTo>
                    <a:pt x="0" y="124"/>
                  </a:lnTo>
                  <a:lnTo>
                    <a:pt x="1" y="126"/>
                  </a:lnTo>
                  <a:lnTo>
                    <a:pt x="2" y="127"/>
                  </a:lnTo>
                  <a:lnTo>
                    <a:pt x="3" y="128"/>
                  </a:lnTo>
                  <a:lnTo>
                    <a:pt x="7" y="127"/>
                  </a:lnTo>
                  <a:lnTo>
                    <a:pt x="8" y="126"/>
                  </a:lnTo>
                  <a:lnTo>
                    <a:pt x="9" y="125"/>
                  </a:lnTo>
                  <a:lnTo>
                    <a:pt x="9" y="125"/>
                  </a:lnTo>
                  <a:lnTo>
                    <a:pt x="20" y="94"/>
                  </a:lnTo>
                  <a:lnTo>
                    <a:pt x="26" y="79"/>
                  </a:lnTo>
                  <a:lnTo>
                    <a:pt x="33" y="64"/>
                  </a:lnTo>
                  <a:lnTo>
                    <a:pt x="33" y="64"/>
                  </a:lnTo>
                  <a:lnTo>
                    <a:pt x="37" y="57"/>
                  </a:lnTo>
                  <a:lnTo>
                    <a:pt x="41" y="50"/>
                  </a:lnTo>
                  <a:lnTo>
                    <a:pt x="50" y="36"/>
                  </a:lnTo>
                  <a:lnTo>
                    <a:pt x="60" y="22"/>
                  </a:lnTo>
                  <a:lnTo>
                    <a:pt x="64" y="14"/>
                  </a:lnTo>
                  <a:lnTo>
                    <a:pt x="67" y="6"/>
                  </a:lnTo>
                  <a:lnTo>
                    <a:pt x="67" y="6"/>
                  </a:lnTo>
                  <a:lnTo>
                    <a:pt x="67" y="4"/>
                  </a:lnTo>
                  <a:lnTo>
                    <a:pt x="66" y="2"/>
                  </a:lnTo>
                  <a:lnTo>
                    <a:pt x="65" y="1"/>
                  </a:lnTo>
                  <a:lnTo>
                    <a:pt x="63" y="0"/>
                  </a:lnTo>
                  <a:lnTo>
                    <a:pt x="62" y="0"/>
                  </a:lnTo>
                  <a:lnTo>
                    <a:pt x="60" y="1"/>
                  </a:lnTo>
                  <a:lnTo>
                    <a:pt x="58" y="2"/>
                  </a:lnTo>
                  <a:lnTo>
                    <a:pt x="57" y="3"/>
                  </a:lnTo>
                  <a:lnTo>
                    <a:pt x="57"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15" name="chenying0907 106"/>
            <p:cNvSpPr/>
            <p:nvPr/>
          </p:nvSpPr>
          <p:spPr bwMode="auto">
            <a:xfrm>
              <a:off x="6240463" y="2722563"/>
              <a:ext cx="30163" cy="60325"/>
            </a:xfrm>
            <a:custGeom>
              <a:avLst/>
              <a:gdLst/>
              <a:ahLst/>
              <a:cxnLst>
                <a:cxn ang="0">
                  <a:pos x="47" y="5"/>
                </a:cxn>
                <a:cxn ang="0">
                  <a:pos x="47" y="5"/>
                </a:cxn>
                <a:cxn ang="0">
                  <a:pos x="46" y="11"/>
                </a:cxn>
                <a:cxn ang="0">
                  <a:pos x="45" y="18"/>
                </a:cxn>
                <a:cxn ang="0">
                  <a:pos x="40" y="30"/>
                </a:cxn>
                <a:cxn ang="0">
                  <a:pos x="27" y="55"/>
                </a:cxn>
                <a:cxn ang="0">
                  <a:pos x="27" y="55"/>
                </a:cxn>
                <a:cxn ang="0">
                  <a:pos x="14" y="81"/>
                </a:cxn>
                <a:cxn ang="0">
                  <a:pos x="7" y="94"/>
                </a:cxn>
                <a:cxn ang="0">
                  <a:pos x="0" y="108"/>
                </a:cxn>
                <a:cxn ang="0">
                  <a:pos x="0" y="108"/>
                </a:cxn>
                <a:cxn ang="0">
                  <a:pos x="0" y="109"/>
                </a:cxn>
                <a:cxn ang="0">
                  <a:pos x="0" y="111"/>
                </a:cxn>
                <a:cxn ang="0">
                  <a:pos x="3" y="114"/>
                </a:cxn>
                <a:cxn ang="0">
                  <a:pos x="5" y="114"/>
                </a:cxn>
                <a:cxn ang="0">
                  <a:pos x="7" y="114"/>
                </a:cxn>
                <a:cxn ang="0">
                  <a:pos x="8" y="114"/>
                </a:cxn>
                <a:cxn ang="0">
                  <a:pos x="9" y="112"/>
                </a:cxn>
                <a:cxn ang="0">
                  <a:pos x="9" y="112"/>
                </a:cxn>
                <a:cxn ang="0">
                  <a:pos x="16" y="97"/>
                </a:cxn>
                <a:cxn ang="0">
                  <a:pos x="23" y="82"/>
                </a:cxn>
                <a:cxn ang="0">
                  <a:pos x="31" y="67"/>
                </a:cxn>
                <a:cxn ang="0">
                  <a:pos x="39" y="53"/>
                </a:cxn>
                <a:cxn ang="0">
                  <a:pos x="39" y="53"/>
                </a:cxn>
                <a:cxn ang="0">
                  <a:pos x="50" y="29"/>
                </a:cxn>
                <a:cxn ang="0">
                  <a:pos x="54" y="18"/>
                </a:cxn>
                <a:cxn ang="0">
                  <a:pos x="56" y="11"/>
                </a:cxn>
                <a:cxn ang="0">
                  <a:pos x="57" y="5"/>
                </a:cxn>
                <a:cxn ang="0">
                  <a:pos x="57" y="5"/>
                </a:cxn>
                <a:cxn ang="0">
                  <a:pos x="56" y="3"/>
                </a:cxn>
                <a:cxn ang="0">
                  <a:pos x="55" y="2"/>
                </a:cxn>
                <a:cxn ang="0">
                  <a:pos x="54" y="1"/>
                </a:cxn>
                <a:cxn ang="0">
                  <a:pos x="52" y="0"/>
                </a:cxn>
                <a:cxn ang="0">
                  <a:pos x="49" y="2"/>
                </a:cxn>
                <a:cxn ang="0">
                  <a:pos x="48" y="3"/>
                </a:cxn>
                <a:cxn ang="0">
                  <a:pos x="47" y="5"/>
                </a:cxn>
                <a:cxn ang="0">
                  <a:pos x="47" y="5"/>
                </a:cxn>
              </a:cxnLst>
              <a:rect l="0" t="0" r="r" b="b"/>
              <a:pathLst>
                <a:path w="57" h="114">
                  <a:moveTo>
                    <a:pt x="47" y="5"/>
                  </a:moveTo>
                  <a:lnTo>
                    <a:pt x="47" y="5"/>
                  </a:lnTo>
                  <a:lnTo>
                    <a:pt x="46" y="11"/>
                  </a:lnTo>
                  <a:lnTo>
                    <a:pt x="45" y="18"/>
                  </a:lnTo>
                  <a:lnTo>
                    <a:pt x="40" y="30"/>
                  </a:lnTo>
                  <a:lnTo>
                    <a:pt x="27" y="55"/>
                  </a:lnTo>
                  <a:lnTo>
                    <a:pt x="27" y="55"/>
                  </a:lnTo>
                  <a:lnTo>
                    <a:pt x="14" y="81"/>
                  </a:lnTo>
                  <a:lnTo>
                    <a:pt x="7" y="94"/>
                  </a:lnTo>
                  <a:lnTo>
                    <a:pt x="0" y="108"/>
                  </a:lnTo>
                  <a:lnTo>
                    <a:pt x="0" y="108"/>
                  </a:lnTo>
                  <a:lnTo>
                    <a:pt x="0" y="109"/>
                  </a:lnTo>
                  <a:lnTo>
                    <a:pt x="0" y="111"/>
                  </a:lnTo>
                  <a:lnTo>
                    <a:pt x="3" y="114"/>
                  </a:lnTo>
                  <a:lnTo>
                    <a:pt x="5" y="114"/>
                  </a:lnTo>
                  <a:lnTo>
                    <a:pt x="7" y="114"/>
                  </a:lnTo>
                  <a:lnTo>
                    <a:pt x="8" y="114"/>
                  </a:lnTo>
                  <a:lnTo>
                    <a:pt x="9" y="112"/>
                  </a:lnTo>
                  <a:lnTo>
                    <a:pt x="9" y="112"/>
                  </a:lnTo>
                  <a:lnTo>
                    <a:pt x="16" y="97"/>
                  </a:lnTo>
                  <a:lnTo>
                    <a:pt x="23" y="82"/>
                  </a:lnTo>
                  <a:lnTo>
                    <a:pt x="31" y="67"/>
                  </a:lnTo>
                  <a:lnTo>
                    <a:pt x="39" y="53"/>
                  </a:lnTo>
                  <a:lnTo>
                    <a:pt x="39" y="53"/>
                  </a:lnTo>
                  <a:lnTo>
                    <a:pt x="50" y="29"/>
                  </a:lnTo>
                  <a:lnTo>
                    <a:pt x="54" y="18"/>
                  </a:lnTo>
                  <a:lnTo>
                    <a:pt x="56" y="11"/>
                  </a:lnTo>
                  <a:lnTo>
                    <a:pt x="57" y="5"/>
                  </a:lnTo>
                  <a:lnTo>
                    <a:pt x="57" y="5"/>
                  </a:lnTo>
                  <a:lnTo>
                    <a:pt x="56" y="3"/>
                  </a:lnTo>
                  <a:lnTo>
                    <a:pt x="55" y="2"/>
                  </a:lnTo>
                  <a:lnTo>
                    <a:pt x="54" y="1"/>
                  </a:lnTo>
                  <a:lnTo>
                    <a:pt x="52" y="0"/>
                  </a:lnTo>
                  <a:lnTo>
                    <a:pt x="49" y="2"/>
                  </a:lnTo>
                  <a:lnTo>
                    <a:pt x="48" y="3"/>
                  </a:lnTo>
                  <a:lnTo>
                    <a:pt x="47" y="5"/>
                  </a:lnTo>
                  <a:lnTo>
                    <a:pt x="47"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16" name="chenying0907 107"/>
            <p:cNvSpPr/>
            <p:nvPr/>
          </p:nvSpPr>
          <p:spPr bwMode="auto">
            <a:xfrm>
              <a:off x="6275388" y="2730500"/>
              <a:ext cx="31750" cy="55563"/>
            </a:xfrm>
            <a:custGeom>
              <a:avLst/>
              <a:gdLst/>
              <a:ahLst/>
              <a:cxnLst>
                <a:cxn ang="0">
                  <a:pos x="51" y="3"/>
                </a:cxn>
                <a:cxn ang="0">
                  <a:pos x="51" y="3"/>
                </a:cxn>
                <a:cxn ang="0">
                  <a:pos x="50" y="9"/>
                </a:cxn>
                <a:cxn ang="0">
                  <a:pos x="47" y="15"/>
                </a:cxn>
                <a:cxn ang="0">
                  <a:pos x="43" y="20"/>
                </a:cxn>
                <a:cxn ang="0">
                  <a:pos x="39" y="25"/>
                </a:cxn>
                <a:cxn ang="0">
                  <a:pos x="31" y="36"/>
                </a:cxn>
                <a:cxn ang="0">
                  <a:pos x="26" y="41"/>
                </a:cxn>
                <a:cxn ang="0">
                  <a:pos x="23" y="46"/>
                </a:cxn>
                <a:cxn ang="0">
                  <a:pos x="23" y="46"/>
                </a:cxn>
                <a:cxn ang="0">
                  <a:pos x="10" y="71"/>
                </a:cxn>
                <a:cxn ang="0">
                  <a:pos x="4" y="84"/>
                </a:cxn>
                <a:cxn ang="0">
                  <a:pos x="0" y="98"/>
                </a:cxn>
                <a:cxn ang="0">
                  <a:pos x="0" y="98"/>
                </a:cxn>
                <a:cxn ang="0">
                  <a:pos x="0" y="100"/>
                </a:cxn>
                <a:cxn ang="0">
                  <a:pos x="0" y="102"/>
                </a:cxn>
                <a:cxn ang="0">
                  <a:pos x="2" y="103"/>
                </a:cxn>
                <a:cxn ang="0">
                  <a:pos x="3" y="104"/>
                </a:cxn>
                <a:cxn ang="0">
                  <a:pos x="5" y="104"/>
                </a:cxn>
                <a:cxn ang="0">
                  <a:pos x="6" y="103"/>
                </a:cxn>
                <a:cxn ang="0">
                  <a:pos x="8" y="102"/>
                </a:cxn>
                <a:cxn ang="0">
                  <a:pos x="9" y="101"/>
                </a:cxn>
                <a:cxn ang="0">
                  <a:pos x="9" y="101"/>
                </a:cxn>
                <a:cxn ang="0">
                  <a:pos x="14" y="86"/>
                </a:cxn>
                <a:cxn ang="0">
                  <a:pos x="20" y="72"/>
                </a:cxn>
                <a:cxn ang="0">
                  <a:pos x="34" y="45"/>
                </a:cxn>
                <a:cxn ang="0">
                  <a:pos x="34" y="45"/>
                </a:cxn>
                <a:cxn ang="0">
                  <a:pos x="37" y="40"/>
                </a:cxn>
                <a:cxn ang="0">
                  <a:pos x="41" y="36"/>
                </a:cxn>
                <a:cxn ang="0">
                  <a:pos x="49" y="26"/>
                </a:cxn>
                <a:cxn ang="0">
                  <a:pos x="53" y="22"/>
                </a:cxn>
                <a:cxn ang="0">
                  <a:pos x="56" y="17"/>
                </a:cxn>
                <a:cxn ang="0">
                  <a:pos x="59" y="12"/>
                </a:cxn>
                <a:cxn ang="0">
                  <a:pos x="60" y="6"/>
                </a:cxn>
                <a:cxn ang="0">
                  <a:pos x="60" y="6"/>
                </a:cxn>
                <a:cxn ang="0">
                  <a:pos x="60" y="4"/>
                </a:cxn>
                <a:cxn ang="0">
                  <a:pos x="59" y="2"/>
                </a:cxn>
                <a:cxn ang="0">
                  <a:pos x="57" y="0"/>
                </a:cxn>
                <a:cxn ang="0">
                  <a:pos x="55" y="0"/>
                </a:cxn>
                <a:cxn ang="0">
                  <a:pos x="53" y="0"/>
                </a:cxn>
                <a:cxn ang="0">
                  <a:pos x="52" y="2"/>
                </a:cxn>
                <a:cxn ang="0">
                  <a:pos x="51" y="3"/>
                </a:cxn>
                <a:cxn ang="0">
                  <a:pos x="51" y="3"/>
                </a:cxn>
              </a:cxnLst>
              <a:rect l="0" t="0" r="r" b="b"/>
              <a:pathLst>
                <a:path w="60" h="104">
                  <a:moveTo>
                    <a:pt x="51" y="3"/>
                  </a:moveTo>
                  <a:lnTo>
                    <a:pt x="51" y="3"/>
                  </a:lnTo>
                  <a:lnTo>
                    <a:pt x="50" y="9"/>
                  </a:lnTo>
                  <a:lnTo>
                    <a:pt x="47" y="15"/>
                  </a:lnTo>
                  <a:lnTo>
                    <a:pt x="43" y="20"/>
                  </a:lnTo>
                  <a:lnTo>
                    <a:pt x="39" y="25"/>
                  </a:lnTo>
                  <a:lnTo>
                    <a:pt x="31" y="36"/>
                  </a:lnTo>
                  <a:lnTo>
                    <a:pt x="26" y="41"/>
                  </a:lnTo>
                  <a:lnTo>
                    <a:pt x="23" y="46"/>
                  </a:lnTo>
                  <a:lnTo>
                    <a:pt x="23" y="46"/>
                  </a:lnTo>
                  <a:lnTo>
                    <a:pt x="10" y="71"/>
                  </a:lnTo>
                  <a:lnTo>
                    <a:pt x="4" y="84"/>
                  </a:lnTo>
                  <a:lnTo>
                    <a:pt x="0" y="98"/>
                  </a:lnTo>
                  <a:lnTo>
                    <a:pt x="0" y="98"/>
                  </a:lnTo>
                  <a:lnTo>
                    <a:pt x="0" y="100"/>
                  </a:lnTo>
                  <a:lnTo>
                    <a:pt x="0" y="102"/>
                  </a:lnTo>
                  <a:lnTo>
                    <a:pt x="2" y="103"/>
                  </a:lnTo>
                  <a:lnTo>
                    <a:pt x="3" y="104"/>
                  </a:lnTo>
                  <a:lnTo>
                    <a:pt x="5" y="104"/>
                  </a:lnTo>
                  <a:lnTo>
                    <a:pt x="6" y="103"/>
                  </a:lnTo>
                  <a:lnTo>
                    <a:pt x="8" y="102"/>
                  </a:lnTo>
                  <a:lnTo>
                    <a:pt x="9" y="101"/>
                  </a:lnTo>
                  <a:lnTo>
                    <a:pt x="9" y="101"/>
                  </a:lnTo>
                  <a:lnTo>
                    <a:pt x="14" y="86"/>
                  </a:lnTo>
                  <a:lnTo>
                    <a:pt x="20" y="72"/>
                  </a:lnTo>
                  <a:lnTo>
                    <a:pt x="34" y="45"/>
                  </a:lnTo>
                  <a:lnTo>
                    <a:pt x="34" y="45"/>
                  </a:lnTo>
                  <a:lnTo>
                    <a:pt x="37" y="40"/>
                  </a:lnTo>
                  <a:lnTo>
                    <a:pt x="41" y="36"/>
                  </a:lnTo>
                  <a:lnTo>
                    <a:pt x="49" y="26"/>
                  </a:lnTo>
                  <a:lnTo>
                    <a:pt x="53" y="22"/>
                  </a:lnTo>
                  <a:lnTo>
                    <a:pt x="56" y="17"/>
                  </a:lnTo>
                  <a:lnTo>
                    <a:pt x="59" y="12"/>
                  </a:lnTo>
                  <a:lnTo>
                    <a:pt x="60" y="6"/>
                  </a:lnTo>
                  <a:lnTo>
                    <a:pt x="60" y="6"/>
                  </a:lnTo>
                  <a:lnTo>
                    <a:pt x="60" y="4"/>
                  </a:lnTo>
                  <a:lnTo>
                    <a:pt x="59" y="2"/>
                  </a:lnTo>
                  <a:lnTo>
                    <a:pt x="57" y="0"/>
                  </a:lnTo>
                  <a:lnTo>
                    <a:pt x="55" y="0"/>
                  </a:lnTo>
                  <a:lnTo>
                    <a:pt x="53" y="0"/>
                  </a:lnTo>
                  <a:lnTo>
                    <a:pt x="52" y="2"/>
                  </a:lnTo>
                  <a:lnTo>
                    <a:pt x="51" y="3"/>
                  </a:lnTo>
                  <a:lnTo>
                    <a:pt x="51"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17" name="chenying0907 108"/>
            <p:cNvSpPr/>
            <p:nvPr/>
          </p:nvSpPr>
          <p:spPr bwMode="auto">
            <a:xfrm>
              <a:off x="6300788" y="2730500"/>
              <a:ext cx="36513" cy="60325"/>
            </a:xfrm>
            <a:custGeom>
              <a:avLst/>
              <a:gdLst/>
              <a:ahLst/>
              <a:cxnLst>
                <a:cxn ang="0">
                  <a:pos x="62" y="3"/>
                </a:cxn>
                <a:cxn ang="0">
                  <a:pos x="62" y="3"/>
                </a:cxn>
                <a:cxn ang="0">
                  <a:pos x="60" y="10"/>
                </a:cxn>
                <a:cxn ang="0">
                  <a:pos x="57" y="16"/>
                </a:cxn>
                <a:cxn ang="0">
                  <a:pos x="53" y="23"/>
                </a:cxn>
                <a:cxn ang="0">
                  <a:pos x="48" y="30"/>
                </a:cxn>
                <a:cxn ang="0">
                  <a:pos x="37" y="42"/>
                </a:cxn>
                <a:cxn ang="0">
                  <a:pos x="28" y="53"/>
                </a:cxn>
                <a:cxn ang="0">
                  <a:pos x="28" y="53"/>
                </a:cxn>
                <a:cxn ang="0">
                  <a:pos x="19" y="66"/>
                </a:cxn>
                <a:cxn ang="0">
                  <a:pos x="11" y="79"/>
                </a:cxn>
                <a:cxn ang="0">
                  <a:pos x="5" y="93"/>
                </a:cxn>
                <a:cxn ang="0">
                  <a:pos x="0" y="107"/>
                </a:cxn>
                <a:cxn ang="0">
                  <a:pos x="0" y="107"/>
                </a:cxn>
                <a:cxn ang="0">
                  <a:pos x="0" y="109"/>
                </a:cxn>
                <a:cxn ang="0">
                  <a:pos x="0" y="111"/>
                </a:cxn>
                <a:cxn ang="0">
                  <a:pos x="2" y="112"/>
                </a:cxn>
                <a:cxn ang="0">
                  <a:pos x="3" y="113"/>
                </a:cxn>
                <a:cxn ang="0">
                  <a:pos x="5" y="113"/>
                </a:cxn>
                <a:cxn ang="0">
                  <a:pos x="6" y="113"/>
                </a:cxn>
                <a:cxn ang="0">
                  <a:pos x="8" y="112"/>
                </a:cxn>
                <a:cxn ang="0">
                  <a:pos x="9" y="110"/>
                </a:cxn>
                <a:cxn ang="0">
                  <a:pos x="9" y="110"/>
                </a:cxn>
                <a:cxn ang="0">
                  <a:pos x="11" y="102"/>
                </a:cxn>
                <a:cxn ang="0">
                  <a:pos x="15" y="94"/>
                </a:cxn>
                <a:cxn ang="0">
                  <a:pos x="23" y="78"/>
                </a:cxn>
                <a:cxn ang="0">
                  <a:pos x="32" y="64"/>
                </a:cxn>
                <a:cxn ang="0">
                  <a:pos x="41" y="49"/>
                </a:cxn>
                <a:cxn ang="0">
                  <a:pos x="41" y="49"/>
                </a:cxn>
                <a:cxn ang="0">
                  <a:pos x="50" y="39"/>
                </a:cxn>
                <a:cxn ang="0">
                  <a:pos x="59" y="28"/>
                </a:cxn>
                <a:cxn ang="0">
                  <a:pos x="63" y="23"/>
                </a:cxn>
                <a:cxn ang="0">
                  <a:pos x="66" y="18"/>
                </a:cxn>
                <a:cxn ang="0">
                  <a:pos x="69" y="12"/>
                </a:cxn>
                <a:cxn ang="0">
                  <a:pos x="70" y="6"/>
                </a:cxn>
                <a:cxn ang="0">
                  <a:pos x="70" y="6"/>
                </a:cxn>
                <a:cxn ang="0">
                  <a:pos x="70" y="4"/>
                </a:cxn>
                <a:cxn ang="0">
                  <a:pos x="69" y="2"/>
                </a:cxn>
                <a:cxn ang="0">
                  <a:pos x="67" y="0"/>
                </a:cxn>
                <a:cxn ang="0">
                  <a:pos x="65" y="0"/>
                </a:cxn>
                <a:cxn ang="0">
                  <a:pos x="63" y="0"/>
                </a:cxn>
                <a:cxn ang="0">
                  <a:pos x="62" y="2"/>
                </a:cxn>
                <a:cxn ang="0">
                  <a:pos x="62" y="3"/>
                </a:cxn>
                <a:cxn ang="0">
                  <a:pos x="62" y="3"/>
                </a:cxn>
              </a:cxnLst>
              <a:rect l="0" t="0" r="r" b="b"/>
              <a:pathLst>
                <a:path w="70" h="113">
                  <a:moveTo>
                    <a:pt x="62" y="3"/>
                  </a:moveTo>
                  <a:lnTo>
                    <a:pt x="62" y="3"/>
                  </a:lnTo>
                  <a:lnTo>
                    <a:pt x="60" y="10"/>
                  </a:lnTo>
                  <a:lnTo>
                    <a:pt x="57" y="16"/>
                  </a:lnTo>
                  <a:lnTo>
                    <a:pt x="53" y="23"/>
                  </a:lnTo>
                  <a:lnTo>
                    <a:pt x="48" y="30"/>
                  </a:lnTo>
                  <a:lnTo>
                    <a:pt x="37" y="42"/>
                  </a:lnTo>
                  <a:lnTo>
                    <a:pt x="28" y="53"/>
                  </a:lnTo>
                  <a:lnTo>
                    <a:pt x="28" y="53"/>
                  </a:lnTo>
                  <a:lnTo>
                    <a:pt x="19" y="66"/>
                  </a:lnTo>
                  <a:lnTo>
                    <a:pt x="11" y="79"/>
                  </a:lnTo>
                  <a:lnTo>
                    <a:pt x="5" y="93"/>
                  </a:lnTo>
                  <a:lnTo>
                    <a:pt x="0" y="107"/>
                  </a:lnTo>
                  <a:lnTo>
                    <a:pt x="0" y="107"/>
                  </a:lnTo>
                  <a:lnTo>
                    <a:pt x="0" y="109"/>
                  </a:lnTo>
                  <a:lnTo>
                    <a:pt x="0" y="111"/>
                  </a:lnTo>
                  <a:lnTo>
                    <a:pt x="2" y="112"/>
                  </a:lnTo>
                  <a:lnTo>
                    <a:pt x="3" y="113"/>
                  </a:lnTo>
                  <a:lnTo>
                    <a:pt x="5" y="113"/>
                  </a:lnTo>
                  <a:lnTo>
                    <a:pt x="6" y="113"/>
                  </a:lnTo>
                  <a:lnTo>
                    <a:pt x="8" y="112"/>
                  </a:lnTo>
                  <a:lnTo>
                    <a:pt x="9" y="110"/>
                  </a:lnTo>
                  <a:lnTo>
                    <a:pt x="9" y="110"/>
                  </a:lnTo>
                  <a:lnTo>
                    <a:pt x="11" y="102"/>
                  </a:lnTo>
                  <a:lnTo>
                    <a:pt x="15" y="94"/>
                  </a:lnTo>
                  <a:lnTo>
                    <a:pt x="23" y="78"/>
                  </a:lnTo>
                  <a:lnTo>
                    <a:pt x="32" y="64"/>
                  </a:lnTo>
                  <a:lnTo>
                    <a:pt x="41" y="49"/>
                  </a:lnTo>
                  <a:lnTo>
                    <a:pt x="41" y="49"/>
                  </a:lnTo>
                  <a:lnTo>
                    <a:pt x="50" y="39"/>
                  </a:lnTo>
                  <a:lnTo>
                    <a:pt x="59" y="28"/>
                  </a:lnTo>
                  <a:lnTo>
                    <a:pt x="63" y="23"/>
                  </a:lnTo>
                  <a:lnTo>
                    <a:pt x="66" y="18"/>
                  </a:lnTo>
                  <a:lnTo>
                    <a:pt x="69" y="12"/>
                  </a:lnTo>
                  <a:lnTo>
                    <a:pt x="70" y="6"/>
                  </a:lnTo>
                  <a:lnTo>
                    <a:pt x="70" y="6"/>
                  </a:lnTo>
                  <a:lnTo>
                    <a:pt x="70" y="4"/>
                  </a:lnTo>
                  <a:lnTo>
                    <a:pt x="69" y="2"/>
                  </a:lnTo>
                  <a:lnTo>
                    <a:pt x="67" y="0"/>
                  </a:lnTo>
                  <a:lnTo>
                    <a:pt x="65" y="0"/>
                  </a:lnTo>
                  <a:lnTo>
                    <a:pt x="63" y="0"/>
                  </a:lnTo>
                  <a:lnTo>
                    <a:pt x="62" y="2"/>
                  </a:lnTo>
                  <a:lnTo>
                    <a:pt x="62" y="3"/>
                  </a:lnTo>
                  <a:lnTo>
                    <a:pt x="62"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18" name="chenying0907 109"/>
            <p:cNvSpPr/>
            <p:nvPr/>
          </p:nvSpPr>
          <p:spPr bwMode="auto">
            <a:xfrm>
              <a:off x="6326188" y="2735263"/>
              <a:ext cx="44450" cy="63500"/>
            </a:xfrm>
            <a:custGeom>
              <a:avLst/>
              <a:gdLst/>
              <a:ahLst/>
              <a:cxnLst>
                <a:cxn ang="0">
                  <a:pos x="76" y="1"/>
                </a:cxn>
                <a:cxn ang="0">
                  <a:pos x="76" y="1"/>
                </a:cxn>
                <a:cxn ang="0">
                  <a:pos x="54" y="27"/>
                </a:cxn>
                <a:cxn ang="0">
                  <a:pos x="33" y="54"/>
                </a:cxn>
                <a:cxn ang="0">
                  <a:pos x="22" y="67"/>
                </a:cxn>
                <a:cxn ang="0">
                  <a:pos x="13" y="81"/>
                </a:cxn>
                <a:cxn ang="0">
                  <a:pos x="6" y="96"/>
                </a:cxn>
                <a:cxn ang="0">
                  <a:pos x="0" y="111"/>
                </a:cxn>
                <a:cxn ang="0">
                  <a:pos x="0" y="111"/>
                </a:cxn>
                <a:cxn ang="0">
                  <a:pos x="0" y="114"/>
                </a:cxn>
                <a:cxn ang="0">
                  <a:pos x="1" y="116"/>
                </a:cxn>
                <a:cxn ang="0">
                  <a:pos x="2" y="117"/>
                </a:cxn>
                <a:cxn ang="0">
                  <a:pos x="4" y="118"/>
                </a:cxn>
                <a:cxn ang="0">
                  <a:pos x="9" y="118"/>
                </a:cxn>
                <a:cxn ang="0">
                  <a:pos x="9" y="118"/>
                </a:cxn>
                <a:cxn ang="0">
                  <a:pos x="11" y="118"/>
                </a:cxn>
                <a:cxn ang="0">
                  <a:pos x="12" y="117"/>
                </a:cxn>
                <a:cxn ang="0">
                  <a:pos x="13" y="114"/>
                </a:cxn>
                <a:cxn ang="0">
                  <a:pos x="13" y="110"/>
                </a:cxn>
                <a:cxn ang="0">
                  <a:pos x="12" y="109"/>
                </a:cxn>
                <a:cxn ang="0">
                  <a:pos x="11" y="108"/>
                </a:cxn>
                <a:cxn ang="0">
                  <a:pos x="11" y="108"/>
                </a:cxn>
                <a:cxn ang="0">
                  <a:pos x="17" y="94"/>
                </a:cxn>
                <a:cxn ang="0">
                  <a:pos x="24" y="80"/>
                </a:cxn>
                <a:cxn ang="0">
                  <a:pos x="34" y="67"/>
                </a:cxn>
                <a:cxn ang="0">
                  <a:pos x="43" y="55"/>
                </a:cxn>
                <a:cxn ang="0">
                  <a:pos x="64" y="30"/>
                </a:cxn>
                <a:cxn ang="0">
                  <a:pos x="84" y="6"/>
                </a:cxn>
                <a:cxn ang="0">
                  <a:pos x="84" y="6"/>
                </a:cxn>
                <a:cxn ang="0">
                  <a:pos x="84" y="4"/>
                </a:cxn>
                <a:cxn ang="0">
                  <a:pos x="84" y="3"/>
                </a:cxn>
                <a:cxn ang="0">
                  <a:pos x="84" y="1"/>
                </a:cxn>
                <a:cxn ang="0">
                  <a:pos x="82" y="0"/>
                </a:cxn>
                <a:cxn ang="0">
                  <a:pos x="79" y="0"/>
                </a:cxn>
                <a:cxn ang="0">
                  <a:pos x="77" y="0"/>
                </a:cxn>
                <a:cxn ang="0">
                  <a:pos x="76" y="1"/>
                </a:cxn>
                <a:cxn ang="0">
                  <a:pos x="76" y="1"/>
                </a:cxn>
              </a:cxnLst>
              <a:rect l="0" t="0" r="r" b="b"/>
              <a:pathLst>
                <a:path w="84" h="118">
                  <a:moveTo>
                    <a:pt x="76" y="1"/>
                  </a:moveTo>
                  <a:lnTo>
                    <a:pt x="76" y="1"/>
                  </a:lnTo>
                  <a:lnTo>
                    <a:pt x="54" y="27"/>
                  </a:lnTo>
                  <a:lnTo>
                    <a:pt x="33" y="54"/>
                  </a:lnTo>
                  <a:lnTo>
                    <a:pt x="22" y="67"/>
                  </a:lnTo>
                  <a:lnTo>
                    <a:pt x="13" y="81"/>
                  </a:lnTo>
                  <a:lnTo>
                    <a:pt x="6" y="96"/>
                  </a:lnTo>
                  <a:lnTo>
                    <a:pt x="0" y="111"/>
                  </a:lnTo>
                  <a:lnTo>
                    <a:pt x="0" y="111"/>
                  </a:lnTo>
                  <a:lnTo>
                    <a:pt x="0" y="114"/>
                  </a:lnTo>
                  <a:lnTo>
                    <a:pt x="1" y="116"/>
                  </a:lnTo>
                  <a:lnTo>
                    <a:pt x="2" y="117"/>
                  </a:lnTo>
                  <a:lnTo>
                    <a:pt x="4" y="118"/>
                  </a:lnTo>
                  <a:lnTo>
                    <a:pt x="9" y="118"/>
                  </a:lnTo>
                  <a:lnTo>
                    <a:pt x="9" y="118"/>
                  </a:lnTo>
                  <a:lnTo>
                    <a:pt x="11" y="118"/>
                  </a:lnTo>
                  <a:lnTo>
                    <a:pt x="12" y="117"/>
                  </a:lnTo>
                  <a:lnTo>
                    <a:pt x="13" y="114"/>
                  </a:lnTo>
                  <a:lnTo>
                    <a:pt x="13" y="110"/>
                  </a:lnTo>
                  <a:lnTo>
                    <a:pt x="12" y="109"/>
                  </a:lnTo>
                  <a:lnTo>
                    <a:pt x="11" y="108"/>
                  </a:lnTo>
                  <a:lnTo>
                    <a:pt x="11" y="108"/>
                  </a:lnTo>
                  <a:lnTo>
                    <a:pt x="17" y="94"/>
                  </a:lnTo>
                  <a:lnTo>
                    <a:pt x="24" y="80"/>
                  </a:lnTo>
                  <a:lnTo>
                    <a:pt x="34" y="67"/>
                  </a:lnTo>
                  <a:lnTo>
                    <a:pt x="43" y="55"/>
                  </a:lnTo>
                  <a:lnTo>
                    <a:pt x="64" y="30"/>
                  </a:lnTo>
                  <a:lnTo>
                    <a:pt x="84" y="6"/>
                  </a:lnTo>
                  <a:lnTo>
                    <a:pt x="84" y="6"/>
                  </a:lnTo>
                  <a:lnTo>
                    <a:pt x="84" y="4"/>
                  </a:lnTo>
                  <a:lnTo>
                    <a:pt x="84" y="3"/>
                  </a:lnTo>
                  <a:lnTo>
                    <a:pt x="84" y="1"/>
                  </a:lnTo>
                  <a:lnTo>
                    <a:pt x="82" y="0"/>
                  </a:lnTo>
                  <a:lnTo>
                    <a:pt x="79" y="0"/>
                  </a:lnTo>
                  <a:lnTo>
                    <a:pt x="77" y="0"/>
                  </a:lnTo>
                  <a:lnTo>
                    <a:pt x="76" y="1"/>
                  </a:lnTo>
                  <a:lnTo>
                    <a:pt x="76"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19" name="chenying0907 110"/>
            <p:cNvSpPr/>
            <p:nvPr/>
          </p:nvSpPr>
          <p:spPr bwMode="auto">
            <a:xfrm>
              <a:off x="6361113" y="2738438"/>
              <a:ext cx="31750" cy="52388"/>
            </a:xfrm>
            <a:custGeom>
              <a:avLst/>
              <a:gdLst/>
              <a:ahLst/>
              <a:cxnLst>
                <a:cxn ang="0">
                  <a:pos x="51" y="4"/>
                </a:cxn>
                <a:cxn ang="0">
                  <a:pos x="51" y="4"/>
                </a:cxn>
                <a:cxn ang="0">
                  <a:pos x="50" y="9"/>
                </a:cxn>
                <a:cxn ang="0">
                  <a:pos x="48" y="14"/>
                </a:cxn>
                <a:cxn ang="0">
                  <a:pos x="43" y="25"/>
                </a:cxn>
                <a:cxn ang="0">
                  <a:pos x="31" y="43"/>
                </a:cxn>
                <a:cxn ang="0">
                  <a:pos x="31" y="43"/>
                </a:cxn>
                <a:cxn ang="0">
                  <a:pos x="14" y="67"/>
                </a:cxn>
                <a:cxn ang="0">
                  <a:pos x="7" y="80"/>
                </a:cxn>
                <a:cxn ang="0">
                  <a:pos x="0" y="92"/>
                </a:cxn>
                <a:cxn ang="0">
                  <a:pos x="0" y="92"/>
                </a:cxn>
                <a:cxn ang="0">
                  <a:pos x="0" y="94"/>
                </a:cxn>
                <a:cxn ang="0">
                  <a:pos x="0" y="96"/>
                </a:cxn>
                <a:cxn ang="0">
                  <a:pos x="3" y="99"/>
                </a:cxn>
                <a:cxn ang="0">
                  <a:pos x="4" y="99"/>
                </a:cxn>
                <a:cxn ang="0">
                  <a:pos x="6" y="99"/>
                </a:cxn>
                <a:cxn ang="0">
                  <a:pos x="7" y="98"/>
                </a:cxn>
                <a:cxn ang="0">
                  <a:pos x="8" y="97"/>
                </a:cxn>
                <a:cxn ang="0">
                  <a:pos x="8" y="97"/>
                </a:cxn>
                <a:cxn ang="0">
                  <a:pos x="15" y="83"/>
                </a:cxn>
                <a:cxn ang="0">
                  <a:pos x="23" y="70"/>
                </a:cxn>
                <a:cxn ang="0">
                  <a:pos x="41" y="44"/>
                </a:cxn>
                <a:cxn ang="0">
                  <a:pos x="41" y="44"/>
                </a:cxn>
                <a:cxn ang="0">
                  <a:pos x="53" y="26"/>
                </a:cxn>
                <a:cxn ang="0">
                  <a:pos x="59" y="16"/>
                </a:cxn>
                <a:cxn ang="0">
                  <a:pos x="61" y="10"/>
                </a:cxn>
                <a:cxn ang="0">
                  <a:pos x="62" y="4"/>
                </a:cxn>
                <a:cxn ang="0">
                  <a:pos x="62" y="4"/>
                </a:cxn>
                <a:cxn ang="0">
                  <a:pos x="61" y="2"/>
                </a:cxn>
                <a:cxn ang="0">
                  <a:pos x="60" y="1"/>
                </a:cxn>
                <a:cxn ang="0">
                  <a:pos x="59" y="0"/>
                </a:cxn>
                <a:cxn ang="0">
                  <a:pos x="56" y="0"/>
                </a:cxn>
                <a:cxn ang="0">
                  <a:pos x="53" y="1"/>
                </a:cxn>
                <a:cxn ang="0">
                  <a:pos x="52" y="2"/>
                </a:cxn>
                <a:cxn ang="0">
                  <a:pos x="51" y="4"/>
                </a:cxn>
                <a:cxn ang="0">
                  <a:pos x="51" y="4"/>
                </a:cxn>
              </a:cxnLst>
              <a:rect l="0" t="0" r="r" b="b"/>
              <a:pathLst>
                <a:path w="62" h="99">
                  <a:moveTo>
                    <a:pt x="51" y="4"/>
                  </a:moveTo>
                  <a:lnTo>
                    <a:pt x="51" y="4"/>
                  </a:lnTo>
                  <a:lnTo>
                    <a:pt x="50" y="9"/>
                  </a:lnTo>
                  <a:lnTo>
                    <a:pt x="48" y="14"/>
                  </a:lnTo>
                  <a:lnTo>
                    <a:pt x="43" y="25"/>
                  </a:lnTo>
                  <a:lnTo>
                    <a:pt x="31" y="43"/>
                  </a:lnTo>
                  <a:lnTo>
                    <a:pt x="31" y="43"/>
                  </a:lnTo>
                  <a:lnTo>
                    <a:pt x="14" y="67"/>
                  </a:lnTo>
                  <a:lnTo>
                    <a:pt x="7" y="80"/>
                  </a:lnTo>
                  <a:lnTo>
                    <a:pt x="0" y="92"/>
                  </a:lnTo>
                  <a:lnTo>
                    <a:pt x="0" y="92"/>
                  </a:lnTo>
                  <a:lnTo>
                    <a:pt x="0" y="94"/>
                  </a:lnTo>
                  <a:lnTo>
                    <a:pt x="0" y="96"/>
                  </a:lnTo>
                  <a:lnTo>
                    <a:pt x="3" y="99"/>
                  </a:lnTo>
                  <a:lnTo>
                    <a:pt x="4" y="99"/>
                  </a:lnTo>
                  <a:lnTo>
                    <a:pt x="6" y="99"/>
                  </a:lnTo>
                  <a:lnTo>
                    <a:pt x="7" y="98"/>
                  </a:lnTo>
                  <a:lnTo>
                    <a:pt x="8" y="97"/>
                  </a:lnTo>
                  <a:lnTo>
                    <a:pt x="8" y="97"/>
                  </a:lnTo>
                  <a:lnTo>
                    <a:pt x="15" y="83"/>
                  </a:lnTo>
                  <a:lnTo>
                    <a:pt x="23" y="70"/>
                  </a:lnTo>
                  <a:lnTo>
                    <a:pt x="41" y="44"/>
                  </a:lnTo>
                  <a:lnTo>
                    <a:pt x="41" y="44"/>
                  </a:lnTo>
                  <a:lnTo>
                    <a:pt x="53" y="26"/>
                  </a:lnTo>
                  <a:lnTo>
                    <a:pt x="59" y="16"/>
                  </a:lnTo>
                  <a:lnTo>
                    <a:pt x="61" y="10"/>
                  </a:lnTo>
                  <a:lnTo>
                    <a:pt x="62" y="4"/>
                  </a:lnTo>
                  <a:lnTo>
                    <a:pt x="62" y="4"/>
                  </a:lnTo>
                  <a:lnTo>
                    <a:pt x="61" y="2"/>
                  </a:lnTo>
                  <a:lnTo>
                    <a:pt x="60" y="1"/>
                  </a:lnTo>
                  <a:lnTo>
                    <a:pt x="59" y="0"/>
                  </a:lnTo>
                  <a:lnTo>
                    <a:pt x="56" y="0"/>
                  </a:lnTo>
                  <a:lnTo>
                    <a:pt x="53" y="1"/>
                  </a:lnTo>
                  <a:lnTo>
                    <a:pt x="52" y="2"/>
                  </a:lnTo>
                  <a:lnTo>
                    <a:pt x="51" y="4"/>
                  </a:lnTo>
                  <a:lnTo>
                    <a:pt x="51"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20" name="chenying0907 111"/>
            <p:cNvSpPr/>
            <p:nvPr/>
          </p:nvSpPr>
          <p:spPr bwMode="auto">
            <a:xfrm>
              <a:off x="6392863" y="2614613"/>
              <a:ext cx="120650" cy="173038"/>
            </a:xfrm>
            <a:custGeom>
              <a:avLst/>
              <a:gdLst/>
              <a:ahLst/>
              <a:cxnLst>
                <a:cxn ang="0">
                  <a:pos x="218" y="2"/>
                </a:cxn>
                <a:cxn ang="0">
                  <a:pos x="202" y="22"/>
                </a:cxn>
                <a:cxn ang="0">
                  <a:pos x="186" y="41"/>
                </a:cxn>
                <a:cxn ang="0">
                  <a:pos x="178" y="49"/>
                </a:cxn>
                <a:cxn ang="0">
                  <a:pos x="161" y="78"/>
                </a:cxn>
                <a:cxn ang="0">
                  <a:pos x="131" y="121"/>
                </a:cxn>
                <a:cxn ang="0">
                  <a:pos x="102" y="167"/>
                </a:cxn>
                <a:cxn ang="0">
                  <a:pos x="75" y="213"/>
                </a:cxn>
                <a:cxn ang="0">
                  <a:pos x="46" y="259"/>
                </a:cxn>
                <a:cxn ang="0">
                  <a:pos x="40" y="266"/>
                </a:cxn>
                <a:cxn ang="0">
                  <a:pos x="19" y="288"/>
                </a:cxn>
                <a:cxn ang="0">
                  <a:pos x="7" y="303"/>
                </a:cxn>
                <a:cxn ang="0">
                  <a:pos x="0" y="321"/>
                </a:cxn>
                <a:cxn ang="0">
                  <a:pos x="0" y="323"/>
                </a:cxn>
                <a:cxn ang="0">
                  <a:pos x="3" y="326"/>
                </a:cxn>
                <a:cxn ang="0">
                  <a:pos x="7" y="326"/>
                </a:cxn>
                <a:cxn ang="0">
                  <a:pos x="9" y="323"/>
                </a:cxn>
                <a:cxn ang="0">
                  <a:pos x="10" y="319"/>
                </a:cxn>
                <a:cxn ang="0">
                  <a:pos x="18" y="305"/>
                </a:cxn>
                <a:cxn ang="0">
                  <a:pos x="32" y="291"/>
                </a:cxn>
                <a:cxn ang="0">
                  <a:pos x="46" y="274"/>
                </a:cxn>
                <a:cxn ang="0">
                  <a:pos x="60" y="257"/>
                </a:cxn>
                <a:cxn ang="0">
                  <a:pos x="87" y="211"/>
                </a:cxn>
                <a:cxn ang="0">
                  <a:pos x="114" y="165"/>
                </a:cxn>
                <a:cxn ang="0">
                  <a:pos x="141" y="123"/>
                </a:cxn>
                <a:cxn ang="0">
                  <a:pos x="169" y="82"/>
                </a:cxn>
                <a:cxn ang="0">
                  <a:pos x="182" y="62"/>
                </a:cxn>
                <a:cxn ang="0">
                  <a:pos x="197" y="42"/>
                </a:cxn>
                <a:cxn ang="0">
                  <a:pos x="204" y="33"/>
                </a:cxn>
                <a:cxn ang="0">
                  <a:pos x="220" y="16"/>
                </a:cxn>
                <a:cxn ang="0">
                  <a:pos x="226" y="7"/>
                </a:cxn>
                <a:cxn ang="0">
                  <a:pos x="227" y="3"/>
                </a:cxn>
                <a:cxn ang="0">
                  <a:pos x="225" y="1"/>
                </a:cxn>
                <a:cxn ang="0">
                  <a:pos x="221" y="0"/>
                </a:cxn>
                <a:cxn ang="0">
                  <a:pos x="218" y="2"/>
                </a:cxn>
              </a:cxnLst>
              <a:rect l="0" t="0" r="r" b="b"/>
              <a:pathLst>
                <a:path w="227" h="327">
                  <a:moveTo>
                    <a:pt x="218" y="2"/>
                  </a:moveTo>
                  <a:lnTo>
                    <a:pt x="218" y="2"/>
                  </a:lnTo>
                  <a:lnTo>
                    <a:pt x="210" y="12"/>
                  </a:lnTo>
                  <a:lnTo>
                    <a:pt x="202" y="22"/>
                  </a:lnTo>
                  <a:lnTo>
                    <a:pt x="194" y="32"/>
                  </a:lnTo>
                  <a:lnTo>
                    <a:pt x="186" y="41"/>
                  </a:lnTo>
                  <a:lnTo>
                    <a:pt x="186" y="41"/>
                  </a:lnTo>
                  <a:lnTo>
                    <a:pt x="178" y="49"/>
                  </a:lnTo>
                  <a:lnTo>
                    <a:pt x="172" y="58"/>
                  </a:lnTo>
                  <a:lnTo>
                    <a:pt x="161" y="78"/>
                  </a:lnTo>
                  <a:lnTo>
                    <a:pt x="161" y="78"/>
                  </a:lnTo>
                  <a:lnTo>
                    <a:pt x="131" y="121"/>
                  </a:lnTo>
                  <a:lnTo>
                    <a:pt x="116" y="144"/>
                  </a:lnTo>
                  <a:lnTo>
                    <a:pt x="102" y="167"/>
                  </a:lnTo>
                  <a:lnTo>
                    <a:pt x="102" y="167"/>
                  </a:lnTo>
                  <a:lnTo>
                    <a:pt x="75" y="213"/>
                  </a:lnTo>
                  <a:lnTo>
                    <a:pt x="61" y="236"/>
                  </a:lnTo>
                  <a:lnTo>
                    <a:pt x="46" y="259"/>
                  </a:lnTo>
                  <a:lnTo>
                    <a:pt x="46" y="259"/>
                  </a:lnTo>
                  <a:lnTo>
                    <a:pt x="40" y="266"/>
                  </a:lnTo>
                  <a:lnTo>
                    <a:pt x="34" y="273"/>
                  </a:lnTo>
                  <a:lnTo>
                    <a:pt x="19" y="288"/>
                  </a:lnTo>
                  <a:lnTo>
                    <a:pt x="12" y="296"/>
                  </a:lnTo>
                  <a:lnTo>
                    <a:pt x="7" y="303"/>
                  </a:lnTo>
                  <a:lnTo>
                    <a:pt x="2" y="312"/>
                  </a:lnTo>
                  <a:lnTo>
                    <a:pt x="0" y="321"/>
                  </a:lnTo>
                  <a:lnTo>
                    <a:pt x="0" y="321"/>
                  </a:lnTo>
                  <a:lnTo>
                    <a:pt x="0" y="323"/>
                  </a:lnTo>
                  <a:lnTo>
                    <a:pt x="0" y="324"/>
                  </a:lnTo>
                  <a:lnTo>
                    <a:pt x="3" y="326"/>
                  </a:lnTo>
                  <a:lnTo>
                    <a:pt x="5" y="327"/>
                  </a:lnTo>
                  <a:lnTo>
                    <a:pt x="7" y="326"/>
                  </a:lnTo>
                  <a:lnTo>
                    <a:pt x="8" y="325"/>
                  </a:lnTo>
                  <a:lnTo>
                    <a:pt x="9" y="323"/>
                  </a:lnTo>
                  <a:lnTo>
                    <a:pt x="9" y="323"/>
                  </a:lnTo>
                  <a:lnTo>
                    <a:pt x="10" y="319"/>
                  </a:lnTo>
                  <a:lnTo>
                    <a:pt x="12" y="314"/>
                  </a:lnTo>
                  <a:lnTo>
                    <a:pt x="18" y="305"/>
                  </a:lnTo>
                  <a:lnTo>
                    <a:pt x="25" y="298"/>
                  </a:lnTo>
                  <a:lnTo>
                    <a:pt x="32" y="291"/>
                  </a:lnTo>
                  <a:lnTo>
                    <a:pt x="32" y="291"/>
                  </a:lnTo>
                  <a:lnTo>
                    <a:pt x="46" y="274"/>
                  </a:lnTo>
                  <a:lnTo>
                    <a:pt x="60" y="257"/>
                  </a:lnTo>
                  <a:lnTo>
                    <a:pt x="60" y="257"/>
                  </a:lnTo>
                  <a:lnTo>
                    <a:pt x="74" y="234"/>
                  </a:lnTo>
                  <a:lnTo>
                    <a:pt x="87" y="211"/>
                  </a:lnTo>
                  <a:lnTo>
                    <a:pt x="114" y="165"/>
                  </a:lnTo>
                  <a:lnTo>
                    <a:pt x="114" y="165"/>
                  </a:lnTo>
                  <a:lnTo>
                    <a:pt x="128" y="143"/>
                  </a:lnTo>
                  <a:lnTo>
                    <a:pt x="141" y="123"/>
                  </a:lnTo>
                  <a:lnTo>
                    <a:pt x="169" y="82"/>
                  </a:lnTo>
                  <a:lnTo>
                    <a:pt x="169" y="82"/>
                  </a:lnTo>
                  <a:lnTo>
                    <a:pt x="176" y="72"/>
                  </a:lnTo>
                  <a:lnTo>
                    <a:pt x="182" y="62"/>
                  </a:lnTo>
                  <a:lnTo>
                    <a:pt x="190" y="51"/>
                  </a:lnTo>
                  <a:lnTo>
                    <a:pt x="197" y="42"/>
                  </a:lnTo>
                  <a:lnTo>
                    <a:pt x="197" y="42"/>
                  </a:lnTo>
                  <a:lnTo>
                    <a:pt x="204" y="33"/>
                  </a:lnTo>
                  <a:lnTo>
                    <a:pt x="212" y="24"/>
                  </a:lnTo>
                  <a:lnTo>
                    <a:pt x="220" y="16"/>
                  </a:lnTo>
                  <a:lnTo>
                    <a:pt x="226" y="7"/>
                  </a:lnTo>
                  <a:lnTo>
                    <a:pt x="226" y="7"/>
                  </a:lnTo>
                  <a:lnTo>
                    <a:pt x="227" y="5"/>
                  </a:lnTo>
                  <a:lnTo>
                    <a:pt x="227" y="3"/>
                  </a:lnTo>
                  <a:lnTo>
                    <a:pt x="226" y="2"/>
                  </a:lnTo>
                  <a:lnTo>
                    <a:pt x="225" y="1"/>
                  </a:lnTo>
                  <a:lnTo>
                    <a:pt x="223" y="0"/>
                  </a:lnTo>
                  <a:lnTo>
                    <a:pt x="221" y="0"/>
                  </a:lnTo>
                  <a:lnTo>
                    <a:pt x="220" y="1"/>
                  </a:lnTo>
                  <a:lnTo>
                    <a:pt x="218" y="2"/>
                  </a:lnTo>
                  <a:lnTo>
                    <a:pt x="218"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21" name="chenying0907 112"/>
            <p:cNvSpPr/>
            <p:nvPr/>
          </p:nvSpPr>
          <p:spPr bwMode="auto">
            <a:xfrm>
              <a:off x="6426200" y="2662238"/>
              <a:ext cx="76200" cy="125413"/>
            </a:xfrm>
            <a:custGeom>
              <a:avLst/>
              <a:gdLst/>
              <a:ahLst/>
              <a:cxnLst>
                <a:cxn ang="0">
                  <a:pos x="137" y="4"/>
                </a:cxn>
                <a:cxn ang="0">
                  <a:pos x="137" y="4"/>
                </a:cxn>
                <a:cxn ang="0">
                  <a:pos x="135" y="12"/>
                </a:cxn>
                <a:cxn ang="0">
                  <a:pos x="132" y="19"/>
                </a:cxn>
                <a:cxn ang="0">
                  <a:pos x="127" y="26"/>
                </a:cxn>
                <a:cxn ang="0">
                  <a:pos x="120" y="35"/>
                </a:cxn>
                <a:cxn ang="0">
                  <a:pos x="108" y="49"/>
                </a:cxn>
                <a:cxn ang="0">
                  <a:pos x="98" y="62"/>
                </a:cxn>
                <a:cxn ang="0">
                  <a:pos x="98" y="62"/>
                </a:cxn>
                <a:cxn ang="0">
                  <a:pos x="78" y="93"/>
                </a:cxn>
                <a:cxn ang="0">
                  <a:pos x="58" y="125"/>
                </a:cxn>
                <a:cxn ang="0">
                  <a:pos x="58" y="125"/>
                </a:cxn>
                <a:cxn ang="0">
                  <a:pos x="41" y="156"/>
                </a:cxn>
                <a:cxn ang="0">
                  <a:pos x="24" y="187"/>
                </a:cxn>
                <a:cxn ang="0">
                  <a:pos x="24" y="187"/>
                </a:cxn>
                <a:cxn ang="0">
                  <a:pos x="17" y="199"/>
                </a:cxn>
                <a:cxn ang="0">
                  <a:pos x="10" y="209"/>
                </a:cxn>
                <a:cxn ang="0">
                  <a:pos x="7" y="214"/>
                </a:cxn>
                <a:cxn ang="0">
                  <a:pos x="4" y="220"/>
                </a:cxn>
                <a:cxn ang="0">
                  <a:pos x="2" y="227"/>
                </a:cxn>
                <a:cxn ang="0">
                  <a:pos x="0" y="233"/>
                </a:cxn>
                <a:cxn ang="0">
                  <a:pos x="0" y="233"/>
                </a:cxn>
                <a:cxn ang="0">
                  <a:pos x="0" y="235"/>
                </a:cxn>
                <a:cxn ang="0">
                  <a:pos x="1" y="236"/>
                </a:cxn>
                <a:cxn ang="0">
                  <a:pos x="3" y="237"/>
                </a:cxn>
                <a:cxn ang="0">
                  <a:pos x="4" y="237"/>
                </a:cxn>
                <a:cxn ang="0">
                  <a:pos x="7" y="236"/>
                </a:cxn>
                <a:cxn ang="0">
                  <a:pos x="9" y="235"/>
                </a:cxn>
                <a:cxn ang="0">
                  <a:pos x="9" y="233"/>
                </a:cxn>
                <a:cxn ang="0">
                  <a:pos x="9" y="233"/>
                </a:cxn>
                <a:cxn ang="0">
                  <a:pos x="11" y="225"/>
                </a:cxn>
                <a:cxn ang="0">
                  <a:pos x="14" y="217"/>
                </a:cxn>
                <a:cxn ang="0">
                  <a:pos x="18" y="209"/>
                </a:cxn>
                <a:cxn ang="0">
                  <a:pos x="23" y="202"/>
                </a:cxn>
                <a:cxn ang="0">
                  <a:pos x="34" y="186"/>
                </a:cxn>
                <a:cxn ang="0">
                  <a:pos x="43" y="172"/>
                </a:cxn>
                <a:cxn ang="0">
                  <a:pos x="43" y="172"/>
                </a:cxn>
                <a:cxn ang="0">
                  <a:pos x="61" y="140"/>
                </a:cxn>
                <a:cxn ang="0">
                  <a:pos x="80" y="109"/>
                </a:cxn>
                <a:cxn ang="0">
                  <a:pos x="80" y="109"/>
                </a:cxn>
                <a:cxn ang="0">
                  <a:pos x="98" y="81"/>
                </a:cxn>
                <a:cxn ang="0">
                  <a:pos x="116" y="53"/>
                </a:cxn>
                <a:cxn ang="0">
                  <a:pos x="116" y="53"/>
                </a:cxn>
                <a:cxn ang="0">
                  <a:pos x="125" y="42"/>
                </a:cxn>
                <a:cxn ang="0">
                  <a:pos x="134" y="31"/>
                </a:cxn>
                <a:cxn ang="0">
                  <a:pos x="138" y="25"/>
                </a:cxn>
                <a:cxn ang="0">
                  <a:pos x="142" y="19"/>
                </a:cxn>
                <a:cxn ang="0">
                  <a:pos x="145" y="13"/>
                </a:cxn>
                <a:cxn ang="0">
                  <a:pos x="146" y="7"/>
                </a:cxn>
                <a:cxn ang="0">
                  <a:pos x="146" y="7"/>
                </a:cxn>
                <a:cxn ang="0">
                  <a:pos x="146" y="5"/>
                </a:cxn>
                <a:cxn ang="0">
                  <a:pos x="146" y="3"/>
                </a:cxn>
                <a:cxn ang="0">
                  <a:pos x="143" y="0"/>
                </a:cxn>
                <a:cxn ang="0">
                  <a:pos x="141" y="0"/>
                </a:cxn>
                <a:cxn ang="0">
                  <a:pos x="139" y="2"/>
                </a:cxn>
                <a:cxn ang="0">
                  <a:pos x="138" y="3"/>
                </a:cxn>
                <a:cxn ang="0">
                  <a:pos x="137" y="4"/>
                </a:cxn>
                <a:cxn ang="0">
                  <a:pos x="137" y="4"/>
                </a:cxn>
              </a:cxnLst>
              <a:rect l="0" t="0" r="r" b="b"/>
              <a:pathLst>
                <a:path w="146" h="237">
                  <a:moveTo>
                    <a:pt x="137" y="4"/>
                  </a:moveTo>
                  <a:lnTo>
                    <a:pt x="137" y="4"/>
                  </a:lnTo>
                  <a:lnTo>
                    <a:pt x="135" y="12"/>
                  </a:lnTo>
                  <a:lnTo>
                    <a:pt x="132" y="19"/>
                  </a:lnTo>
                  <a:lnTo>
                    <a:pt x="127" y="26"/>
                  </a:lnTo>
                  <a:lnTo>
                    <a:pt x="120" y="35"/>
                  </a:lnTo>
                  <a:lnTo>
                    <a:pt x="108" y="49"/>
                  </a:lnTo>
                  <a:lnTo>
                    <a:pt x="98" y="62"/>
                  </a:lnTo>
                  <a:lnTo>
                    <a:pt x="98" y="62"/>
                  </a:lnTo>
                  <a:lnTo>
                    <a:pt x="78" y="93"/>
                  </a:lnTo>
                  <a:lnTo>
                    <a:pt x="58" y="125"/>
                  </a:lnTo>
                  <a:lnTo>
                    <a:pt x="58" y="125"/>
                  </a:lnTo>
                  <a:lnTo>
                    <a:pt x="41" y="156"/>
                  </a:lnTo>
                  <a:lnTo>
                    <a:pt x="24" y="187"/>
                  </a:lnTo>
                  <a:lnTo>
                    <a:pt x="24" y="187"/>
                  </a:lnTo>
                  <a:lnTo>
                    <a:pt x="17" y="199"/>
                  </a:lnTo>
                  <a:lnTo>
                    <a:pt x="10" y="209"/>
                  </a:lnTo>
                  <a:lnTo>
                    <a:pt x="7" y="214"/>
                  </a:lnTo>
                  <a:lnTo>
                    <a:pt x="4" y="220"/>
                  </a:lnTo>
                  <a:lnTo>
                    <a:pt x="2" y="227"/>
                  </a:lnTo>
                  <a:lnTo>
                    <a:pt x="0" y="233"/>
                  </a:lnTo>
                  <a:lnTo>
                    <a:pt x="0" y="233"/>
                  </a:lnTo>
                  <a:lnTo>
                    <a:pt x="0" y="235"/>
                  </a:lnTo>
                  <a:lnTo>
                    <a:pt x="1" y="236"/>
                  </a:lnTo>
                  <a:lnTo>
                    <a:pt x="3" y="237"/>
                  </a:lnTo>
                  <a:lnTo>
                    <a:pt x="4" y="237"/>
                  </a:lnTo>
                  <a:lnTo>
                    <a:pt x="7" y="236"/>
                  </a:lnTo>
                  <a:lnTo>
                    <a:pt x="9" y="235"/>
                  </a:lnTo>
                  <a:lnTo>
                    <a:pt x="9" y="233"/>
                  </a:lnTo>
                  <a:lnTo>
                    <a:pt x="9" y="233"/>
                  </a:lnTo>
                  <a:lnTo>
                    <a:pt x="11" y="225"/>
                  </a:lnTo>
                  <a:lnTo>
                    <a:pt x="14" y="217"/>
                  </a:lnTo>
                  <a:lnTo>
                    <a:pt x="18" y="209"/>
                  </a:lnTo>
                  <a:lnTo>
                    <a:pt x="23" y="202"/>
                  </a:lnTo>
                  <a:lnTo>
                    <a:pt x="34" y="186"/>
                  </a:lnTo>
                  <a:lnTo>
                    <a:pt x="43" y="172"/>
                  </a:lnTo>
                  <a:lnTo>
                    <a:pt x="43" y="172"/>
                  </a:lnTo>
                  <a:lnTo>
                    <a:pt x="61" y="140"/>
                  </a:lnTo>
                  <a:lnTo>
                    <a:pt x="80" y="109"/>
                  </a:lnTo>
                  <a:lnTo>
                    <a:pt x="80" y="109"/>
                  </a:lnTo>
                  <a:lnTo>
                    <a:pt x="98" y="81"/>
                  </a:lnTo>
                  <a:lnTo>
                    <a:pt x="116" y="53"/>
                  </a:lnTo>
                  <a:lnTo>
                    <a:pt x="116" y="53"/>
                  </a:lnTo>
                  <a:lnTo>
                    <a:pt x="125" y="42"/>
                  </a:lnTo>
                  <a:lnTo>
                    <a:pt x="134" y="31"/>
                  </a:lnTo>
                  <a:lnTo>
                    <a:pt x="138" y="25"/>
                  </a:lnTo>
                  <a:lnTo>
                    <a:pt x="142" y="19"/>
                  </a:lnTo>
                  <a:lnTo>
                    <a:pt x="145" y="13"/>
                  </a:lnTo>
                  <a:lnTo>
                    <a:pt x="146" y="7"/>
                  </a:lnTo>
                  <a:lnTo>
                    <a:pt x="146" y="7"/>
                  </a:lnTo>
                  <a:lnTo>
                    <a:pt x="146" y="5"/>
                  </a:lnTo>
                  <a:lnTo>
                    <a:pt x="146" y="3"/>
                  </a:lnTo>
                  <a:lnTo>
                    <a:pt x="143" y="0"/>
                  </a:lnTo>
                  <a:lnTo>
                    <a:pt x="141" y="0"/>
                  </a:lnTo>
                  <a:lnTo>
                    <a:pt x="139" y="2"/>
                  </a:lnTo>
                  <a:lnTo>
                    <a:pt x="138" y="3"/>
                  </a:lnTo>
                  <a:lnTo>
                    <a:pt x="137" y="4"/>
                  </a:lnTo>
                  <a:lnTo>
                    <a:pt x="137"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22" name="chenying0907 113"/>
            <p:cNvSpPr/>
            <p:nvPr/>
          </p:nvSpPr>
          <p:spPr bwMode="auto">
            <a:xfrm>
              <a:off x="6453188" y="2716213"/>
              <a:ext cx="47625" cy="57150"/>
            </a:xfrm>
            <a:custGeom>
              <a:avLst/>
              <a:gdLst/>
              <a:ahLst/>
              <a:cxnLst>
                <a:cxn ang="0">
                  <a:pos x="81" y="3"/>
                </a:cxn>
                <a:cxn ang="0">
                  <a:pos x="81" y="3"/>
                </a:cxn>
                <a:cxn ang="0">
                  <a:pos x="77" y="11"/>
                </a:cxn>
                <a:cxn ang="0">
                  <a:pos x="72" y="18"/>
                </a:cxn>
                <a:cxn ang="0">
                  <a:pos x="66" y="25"/>
                </a:cxn>
                <a:cxn ang="0">
                  <a:pos x="60" y="32"/>
                </a:cxn>
                <a:cxn ang="0">
                  <a:pos x="48" y="45"/>
                </a:cxn>
                <a:cxn ang="0">
                  <a:pos x="35" y="59"/>
                </a:cxn>
                <a:cxn ang="0">
                  <a:pos x="35" y="59"/>
                </a:cxn>
                <a:cxn ang="0">
                  <a:pos x="27" y="69"/>
                </a:cxn>
                <a:cxn ang="0">
                  <a:pos x="20" y="80"/>
                </a:cxn>
                <a:cxn ang="0">
                  <a:pos x="12" y="91"/>
                </a:cxn>
                <a:cxn ang="0">
                  <a:pos x="8" y="96"/>
                </a:cxn>
                <a:cxn ang="0">
                  <a:pos x="2" y="100"/>
                </a:cxn>
                <a:cxn ang="0">
                  <a:pos x="2" y="100"/>
                </a:cxn>
                <a:cxn ang="0">
                  <a:pos x="1" y="101"/>
                </a:cxn>
                <a:cxn ang="0">
                  <a:pos x="0" y="103"/>
                </a:cxn>
                <a:cxn ang="0">
                  <a:pos x="0" y="104"/>
                </a:cxn>
                <a:cxn ang="0">
                  <a:pos x="1" y="106"/>
                </a:cxn>
                <a:cxn ang="0">
                  <a:pos x="2" y="107"/>
                </a:cxn>
                <a:cxn ang="0">
                  <a:pos x="3" y="108"/>
                </a:cxn>
                <a:cxn ang="0">
                  <a:pos x="5" y="108"/>
                </a:cxn>
                <a:cxn ang="0">
                  <a:pos x="8" y="107"/>
                </a:cxn>
                <a:cxn ang="0">
                  <a:pos x="8" y="107"/>
                </a:cxn>
                <a:cxn ang="0">
                  <a:pos x="14" y="103"/>
                </a:cxn>
                <a:cxn ang="0">
                  <a:pos x="19" y="98"/>
                </a:cxn>
                <a:cxn ang="0">
                  <a:pos x="28" y="85"/>
                </a:cxn>
                <a:cxn ang="0">
                  <a:pos x="37" y="72"/>
                </a:cxn>
                <a:cxn ang="0">
                  <a:pos x="47" y="60"/>
                </a:cxn>
                <a:cxn ang="0">
                  <a:pos x="47" y="60"/>
                </a:cxn>
                <a:cxn ang="0">
                  <a:pos x="58" y="47"/>
                </a:cxn>
                <a:cxn ang="0">
                  <a:pos x="71" y="34"/>
                </a:cxn>
                <a:cxn ang="0">
                  <a:pos x="76" y="28"/>
                </a:cxn>
                <a:cxn ang="0">
                  <a:pos x="82" y="20"/>
                </a:cxn>
                <a:cxn ang="0">
                  <a:pos x="86" y="13"/>
                </a:cxn>
                <a:cxn ang="0">
                  <a:pos x="90" y="5"/>
                </a:cxn>
                <a:cxn ang="0">
                  <a:pos x="90" y="5"/>
                </a:cxn>
                <a:cxn ang="0">
                  <a:pos x="90" y="3"/>
                </a:cxn>
                <a:cxn ang="0">
                  <a:pos x="90" y="2"/>
                </a:cxn>
                <a:cxn ang="0">
                  <a:pos x="88" y="1"/>
                </a:cxn>
                <a:cxn ang="0">
                  <a:pos x="87" y="0"/>
                </a:cxn>
                <a:cxn ang="0">
                  <a:pos x="83" y="0"/>
                </a:cxn>
                <a:cxn ang="0">
                  <a:pos x="82" y="1"/>
                </a:cxn>
                <a:cxn ang="0">
                  <a:pos x="81" y="3"/>
                </a:cxn>
                <a:cxn ang="0">
                  <a:pos x="81" y="3"/>
                </a:cxn>
              </a:cxnLst>
              <a:rect l="0" t="0" r="r" b="b"/>
              <a:pathLst>
                <a:path w="90" h="108">
                  <a:moveTo>
                    <a:pt x="81" y="3"/>
                  </a:moveTo>
                  <a:lnTo>
                    <a:pt x="81" y="3"/>
                  </a:lnTo>
                  <a:lnTo>
                    <a:pt x="77" y="11"/>
                  </a:lnTo>
                  <a:lnTo>
                    <a:pt x="72" y="18"/>
                  </a:lnTo>
                  <a:lnTo>
                    <a:pt x="66" y="25"/>
                  </a:lnTo>
                  <a:lnTo>
                    <a:pt x="60" y="32"/>
                  </a:lnTo>
                  <a:lnTo>
                    <a:pt x="48" y="45"/>
                  </a:lnTo>
                  <a:lnTo>
                    <a:pt x="35" y="59"/>
                  </a:lnTo>
                  <a:lnTo>
                    <a:pt x="35" y="59"/>
                  </a:lnTo>
                  <a:lnTo>
                    <a:pt x="27" y="69"/>
                  </a:lnTo>
                  <a:lnTo>
                    <a:pt x="20" y="80"/>
                  </a:lnTo>
                  <a:lnTo>
                    <a:pt x="12" y="91"/>
                  </a:lnTo>
                  <a:lnTo>
                    <a:pt x="8" y="96"/>
                  </a:lnTo>
                  <a:lnTo>
                    <a:pt x="2" y="100"/>
                  </a:lnTo>
                  <a:lnTo>
                    <a:pt x="2" y="100"/>
                  </a:lnTo>
                  <a:lnTo>
                    <a:pt x="1" y="101"/>
                  </a:lnTo>
                  <a:lnTo>
                    <a:pt x="0" y="103"/>
                  </a:lnTo>
                  <a:lnTo>
                    <a:pt x="0" y="104"/>
                  </a:lnTo>
                  <a:lnTo>
                    <a:pt x="1" y="106"/>
                  </a:lnTo>
                  <a:lnTo>
                    <a:pt x="2" y="107"/>
                  </a:lnTo>
                  <a:lnTo>
                    <a:pt x="3" y="108"/>
                  </a:lnTo>
                  <a:lnTo>
                    <a:pt x="5" y="108"/>
                  </a:lnTo>
                  <a:lnTo>
                    <a:pt x="8" y="107"/>
                  </a:lnTo>
                  <a:lnTo>
                    <a:pt x="8" y="107"/>
                  </a:lnTo>
                  <a:lnTo>
                    <a:pt x="14" y="103"/>
                  </a:lnTo>
                  <a:lnTo>
                    <a:pt x="19" y="98"/>
                  </a:lnTo>
                  <a:lnTo>
                    <a:pt x="28" y="85"/>
                  </a:lnTo>
                  <a:lnTo>
                    <a:pt x="37" y="72"/>
                  </a:lnTo>
                  <a:lnTo>
                    <a:pt x="47" y="60"/>
                  </a:lnTo>
                  <a:lnTo>
                    <a:pt x="47" y="60"/>
                  </a:lnTo>
                  <a:lnTo>
                    <a:pt x="58" y="47"/>
                  </a:lnTo>
                  <a:lnTo>
                    <a:pt x="71" y="34"/>
                  </a:lnTo>
                  <a:lnTo>
                    <a:pt x="76" y="28"/>
                  </a:lnTo>
                  <a:lnTo>
                    <a:pt x="82" y="20"/>
                  </a:lnTo>
                  <a:lnTo>
                    <a:pt x="86" y="13"/>
                  </a:lnTo>
                  <a:lnTo>
                    <a:pt x="90" y="5"/>
                  </a:lnTo>
                  <a:lnTo>
                    <a:pt x="90" y="5"/>
                  </a:lnTo>
                  <a:lnTo>
                    <a:pt x="90" y="3"/>
                  </a:lnTo>
                  <a:lnTo>
                    <a:pt x="90" y="2"/>
                  </a:lnTo>
                  <a:lnTo>
                    <a:pt x="88" y="1"/>
                  </a:lnTo>
                  <a:lnTo>
                    <a:pt x="87" y="0"/>
                  </a:lnTo>
                  <a:lnTo>
                    <a:pt x="83" y="0"/>
                  </a:lnTo>
                  <a:lnTo>
                    <a:pt x="82" y="1"/>
                  </a:lnTo>
                  <a:lnTo>
                    <a:pt x="81" y="3"/>
                  </a:lnTo>
                  <a:lnTo>
                    <a:pt x="81"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23" name="chenying0907 114"/>
            <p:cNvSpPr/>
            <p:nvPr/>
          </p:nvSpPr>
          <p:spPr bwMode="auto">
            <a:xfrm>
              <a:off x="6289675" y="2527300"/>
              <a:ext cx="42863" cy="69850"/>
            </a:xfrm>
            <a:custGeom>
              <a:avLst/>
              <a:gdLst/>
              <a:ahLst/>
              <a:cxnLst>
                <a:cxn ang="0">
                  <a:pos x="72" y="3"/>
                </a:cxn>
                <a:cxn ang="0">
                  <a:pos x="72" y="3"/>
                </a:cxn>
                <a:cxn ang="0">
                  <a:pos x="70" y="8"/>
                </a:cxn>
                <a:cxn ang="0">
                  <a:pos x="66" y="13"/>
                </a:cxn>
                <a:cxn ang="0">
                  <a:pos x="59" y="23"/>
                </a:cxn>
                <a:cxn ang="0">
                  <a:pos x="59" y="23"/>
                </a:cxn>
                <a:cxn ang="0">
                  <a:pos x="49" y="43"/>
                </a:cxn>
                <a:cxn ang="0">
                  <a:pos x="38" y="62"/>
                </a:cxn>
                <a:cxn ang="0">
                  <a:pos x="38" y="62"/>
                </a:cxn>
                <a:cxn ang="0">
                  <a:pos x="32" y="71"/>
                </a:cxn>
                <a:cxn ang="0">
                  <a:pos x="27" y="78"/>
                </a:cxn>
                <a:cxn ang="0">
                  <a:pos x="16" y="93"/>
                </a:cxn>
                <a:cxn ang="0">
                  <a:pos x="11" y="102"/>
                </a:cxn>
                <a:cxn ang="0">
                  <a:pos x="7" y="110"/>
                </a:cxn>
                <a:cxn ang="0">
                  <a:pos x="3" y="118"/>
                </a:cxn>
                <a:cxn ang="0">
                  <a:pos x="0" y="127"/>
                </a:cxn>
                <a:cxn ang="0">
                  <a:pos x="0" y="127"/>
                </a:cxn>
                <a:cxn ang="0">
                  <a:pos x="0" y="129"/>
                </a:cxn>
                <a:cxn ang="0">
                  <a:pos x="1" y="130"/>
                </a:cxn>
                <a:cxn ang="0">
                  <a:pos x="4" y="132"/>
                </a:cxn>
                <a:cxn ang="0">
                  <a:pos x="5" y="133"/>
                </a:cxn>
                <a:cxn ang="0">
                  <a:pos x="9" y="130"/>
                </a:cxn>
                <a:cxn ang="0">
                  <a:pos x="10" y="129"/>
                </a:cxn>
                <a:cxn ang="0">
                  <a:pos x="11" y="127"/>
                </a:cxn>
                <a:cxn ang="0">
                  <a:pos x="11" y="127"/>
                </a:cxn>
                <a:cxn ang="0">
                  <a:pos x="12" y="122"/>
                </a:cxn>
                <a:cxn ang="0">
                  <a:pos x="14" y="116"/>
                </a:cxn>
                <a:cxn ang="0">
                  <a:pos x="19" y="106"/>
                </a:cxn>
                <a:cxn ang="0">
                  <a:pos x="26" y="96"/>
                </a:cxn>
                <a:cxn ang="0">
                  <a:pos x="33" y="87"/>
                </a:cxn>
                <a:cxn ang="0">
                  <a:pos x="33" y="87"/>
                </a:cxn>
                <a:cxn ang="0">
                  <a:pos x="44" y="71"/>
                </a:cxn>
                <a:cxn ang="0">
                  <a:pos x="54" y="52"/>
                </a:cxn>
                <a:cxn ang="0">
                  <a:pos x="54" y="52"/>
                </a:cxn>
                <a:cxn ang="0">
                  <a:pos x="60" y="41"/>
                </a:cxn>
                <a:cxn ang="0">
                  <a:pos x="68" y="29"/>
                </a:cxn>
                <a:cxn ang="0">
                  <a:pos x="75" y="18"/>
                </a:cxn>
                <a:cxn ang="0">
                  <a:pos x="81" y="5"/>
                </a:cxn>
                <a:cxn ang="0">
                  <a:pos x="81" y="5"/>
                </a:cxn>
                <a:cxn ang="0">
                  <a:pos x="82" y="3"/>
                </a:cxn>
                <a:cxn ang="0">
                  <a:pos x="81" y="2"/>
                </a:cxn>
                <a:cxn ang="0">
                  <a:pos x="80" y="0"/>
                </a:cxn>
                <a:cxn ang="0">
                  <a:pos x="78" y="0"/>
                </a:cxn>
                <a:cxn ang="0">
                  <a:pos x="75" y="0"/>
                </a:cxn>
                <a:cxn ang="0">
                  <a:pos x="73" y="1"/>
                </a:cxn>
                <a:cxn ang="0">
                  <a:pos x="72" y="3"/>
                </a:cxn>
                <a:cxn ang="0">
                  <a:pos x="72" y="3"/>
                </a:cxn>
              </a:cxnLst>
              <a:rect l="0" t="0" r="r" b="b"/>
              <a:pathLst>
                <a:path w="82" h="133">
                  <a:moveTo>
                    <a:pt x="72" y="3"/>
                  </a:moveTo>
                  <a:lnTo>
                    <a:pt x="72" y="3"/>
                  </a:lnTo>
                  <a:lnTo>
                    <a:pt x="70" y="8"/>
                  </a:lnTo>
                  <a:lnTo>
                    <a:pt x="66" y="13"/>
                  </a:lnTo>
                  <a:lnTo>
                    <a:pt x="59" y="23"/>
                  </a:lnTo>
                  <a:lnTo>
                    <a:pt x="59" y="23"/>
                  </a:lnTo>
                  <a:lnTo>
                    <a:pt x="49" y="43"/>
                  </a:lnTo>
                  <a:lnTo>
                    <a:pt x="38" y="62"/>
                  </a:lnTo>
                  <a:lnTo>
                    <a:pt x="38" y="62"/>
                  </a:lnTo>
                  <a:lnTo>
                    <a:pt x="32" y="71"/>
                  </a:lnTo>
                  <a:lnTo>
                    <a:pt x="27" y="78"/>
                  </a:lnTo>
                  <a:lnTo>
                    <a:pt x="16" y="93"/>
                  </a:lnTo>
                  <a:lnTo>
                    <a:pt x="11" y="102"/>
                  </a:lnTo>
                  <a:lnTo>
                    <a:pt x="7" y="110"/>
                  </a:lnTo>
                  <a:lnTo>
                    <a:pt x="3" y="118"/>
                  </a:lnTo>
                  <a:lnTo>
                    <a:pt x="0" y="127"/>
                  </a:lnTo>
                  <a:lnTo>
                    <a:pt x="0" y="127"/>
                  </a:lnTo>
                  <a:lnTo>
                    <a:pt x="0" y="129"/>
                  </a:lnTo>
                  <a:lnTo>
                    <a:pt x="1" y="130"/>
                  </a:lnTo>
                  <a:lnTo>
                    <a:pt x="4" y="132"/>
                  </a:lnTo>
                  <a:lnTo>
                    <a:pt x="5" y="133"/>
                  </a:lnTo>
                  <a:lnTo>
                    <a:pt x="9" y="130"/>
                  </a:lnTo>
                  <a:lnTo>
                    <a:pt x="10" y="129"/>
                  </a:lnTo>
                  <a:lnTo>
                    <a:pt x="11" y="127"/>
                  </a:lnTo>
                  <a:lnTo>
                    <a:pt x="11" y="127"/>
                  </a:lnTo>
                  <a:lnTo>
                    <a:pt x="12" y="122"/>
                  </a:lnTo>
                  <a:lnTo>
                    <a:pt x="14" y="116"/>
                  </a:lnTo>
                  <a:lnTo>
                    <a:pt x="19" y="106"/>
                  </a:lnTo>
                  <a:lnTo>
                    <a:pt x="26" y="96"/>
                  </a:lnTo>
                  <a:lnTo>
                    <a:pt x="33" y="87"/>
                  </a:lnTo>
                  <a:lnTo>
                    <a:pt x="33" y="87"/>
                  </a:lnTo>
                  <a:lnTo>
                    <a:pt x="44" y="71"/>
                  </a:lnTo>
                  <a:lnTo>
                    <a:pt x="54" y="52"/>
                  </a:lnTo>
                  <a:lnTo>
                    <a:pt x="54" y="52"/>
                  </a:lnTo>
                  <a:lnTo>
                    <a:pt x="60" y="41"/>
                  </a:lnTo>
                  <a:lnTo>
                    <a:pt x="68" y="29"/>
                  </a:lnTo>
                  <a:lnTo>
                    <a:pt x="75" y="18"/>
                  </a:lnTo>
                  <a:lnTo>
                    <a:pt x="81" y="5"/>
                  </a:lnTo>
                  <a:lnTo>
                    <a:pt x="81" y="5"/>
                  </a:lnTo>
                  <a:lnTo>
                    <a:pt x="82" y="3"/>
                  </a:lnTo>
                  <a:lnTo>
                    <a:pt x="81" y="2"/>
                  </a:lnTo>
                  <a:lnTo>
                    <a:pt x="80" y="0"/>
                  </a:lnTo>
                  <a:lnTo>
                    <a:pt x="78" y="0"/>
                  </a:lnTo>
                  <a:lnTo>
                    <a:pt x="75" y="0"/>
                  </a:lnTo>
                  <a:lnTo>
                    <a:pt x="73" y="1"/>
                  </a:lnTo>
                  <a:lnTo>
                    <a:pt x="72" y="3"/>
                  </a:lnTo>
                  <a:lnTo>
                    <a:pt x="72"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24" name="chenying0907 115"/>
            <p:cNvSpPr/>
            <p:nvPr/>
          </p:nvSpPr>
          <p:spPr bwMode="auto">
            <a:xfrm>
              <a:off x="6327775" y="2540000"/>
              <a:ext cx="44450" cy="65088"/>
            </a:xfrm>
            <a:custGeom>
              <a:avLst/>
              <a:gdLst/>
              <a:ahLst/>
              <a:cxnLst>
                <a:cxn ang="0">
                  <a:pos x="78" y="1"/>
                </a:cxn>
                <a:cxn ang="0">
                  <a:pos x="78" y="1"/>
                </a:cxn>
                <a:cxn ang="0">
                  <a:pos x="70" y="7"/>
                </a:cxn>
                <a:cxn ang="0">
                  <a:pos x="63" y="13"/>
                </a:cxn>
                <a:cxn ang="0">
                  <a:pos x="55" y="22"/>
                </a:cxn>
                <a:cxn ang="0">
                  <a:pos x="49" y="29"/>
                </a:cxn>
                <a:cxn ang="0">
                  <a:pos x="38" y="46"/>
                </a:cxn>
                <a:cxn ang="0">
                  <a:pos x="28" y="63"/>
                </a:cxn>
                <a:cxn ang="0">
                  <a:pos x="28" y="63"/>
                </a:cxn>
                <a:cxn ang="0">
                  <a:pos x="23" y="70"/>
                </a:cxn>
                <a:cxn ang="0">
                  <a:pos x="18" y="76"/>
                </a:cxn>
                <a:cxn ang="0">
                  <a:pos x="8" y="90"/>
                </a:cxn>
                <a:cxn ang="0">
                  <a:pos x="4" y="96"/>
                </a:cxn>
                <a:cxn ang="0">
                  <a:pos x="1" y="103"/>
                </a:cxn>
                <a:cxn ang="0">
                  <a:pos x="0" y="112"/>
                </a:cxn>
                <a:cxn ang="0">
                  <a:pos x="0" y="120"/>
                </a:cxn>
                <a:cxn ang="0">
                  <a:pos x="0" y="120"/>
                </a:cxn>
                <a:cxn ang="0">
                  <a:pos x="1" y="122"/>
                </a:cxn>
                <a:cxn ang="0">
                  <a:pos x="2" y="123"/>
                </a:cxn>
                <a:cxn ang="0">
                  <a:pos x="4" y="123"/>
                </a:cxn>
                <a:cxn ang="0">
                  <a:pos x="6" y="123"/>
                </a:cxn>
                <a:cxn ang="0">
                  <a:pos x="8" y="121"/>
                </a:cxn>
                <a:cxn ang="0">
                  <a:pos x="9" y="120"/>
                </a:cxn>
                <a:cxn ang="0">
                  <a:pos x="9" y="118"/>
                </a:cxn>
                <a:cxn ang="0">
                  <a:pos x="9" y="118"/>
                </a:cxn>
                <a:cxn ang="0">
                  <a:pos x="9" y="111"/>
                </a:cxn>
                <a:cxn ang="0">
                  <a:pos x="11" y="103"/>
                </a:cxn>
                <a:cxn ang="0">
                  <a:pos x="14" y="97"/>
                </a:cxn>
                <a:cxn ang="0">
                  <a:pos x="18" y="91"/>
                </a:cxn>
                <a:cxn ang="0">
                  <a:pos x="28" y="80"/>
                </a:cxn>
                <a:cxn ang="0">
                  <a:pos x="32" y="73"/>
                </a:cxn>
                <a:cxn ang="0">
                  <a:pos x="36" y="68"/>
                </a:cxn>
                <a:cxn ang="0">
                  <a:pos x="36" y="68"/>
                </a:cxn>
                <a:cxn ang="0">
                  <a:pos x="45" y="52"/>
                </a:cxn>
                <a:cxn ang="0">
                  <a:pos x="55" y="36"/>
                </a:cxn>
                <a:cxn ang="0">
                  <a:pos x="62" y="28"/>
                </a:cxn>
                <a:cxn ang="0">
                  <a:pos x="68" y="22"/>
                </a:cxn>
                <a:cxn ang="0">
                  <a:pos x="75" y="15"/>
                </a:cxn>
                <a:cxn ang="0">
                  <a:pos x="83" y="9"/>
                </a:cxn>
                <a:cxn ang="0">
                  <a:pos x="83" y="9"/>
                </a:cxn>
                <a:cxn ang="0">
                  <a:pos x="84" y="7"/>
                </a:cxn>
                <a:cxn ang="0">
                  <a:pos x="85" y="6"/>
                </a:cxn>
                <a:cxn ang="0">
                  <a:pos x="85" y="4"/>
                </a:cxn>
                <a:cxn ang="0">
                  <a:pos x="84" y="2"/>
                </a:cxn>
                <a:cxn ang="0">
                  <a:pos x="83" y="1"/>
                </a:cxn>
                <a:cxn ang="0">
                  <a:pos x="81" y="0"/>
                </a:cxn>
                <a:cxn ang="0">
                  <a:pos x="80" y="0"/>
                </a:cxn>
                <a:cxn ang="0">
                  <a:pos x="78" y="1"/>
                </a:cxn>
                <a:cxn ang="0">
                  <a:pos x="78" y="1"/>
                </a:cxn>
              </a:cxnLst>
              <a:rect l="0" t="0" r="r" b="b"/>
              <a:pathLst>
                <a:path w="85" h="123">
                  <a:moveTo>
                    <a:pt x="78" y="1"/>
                  </a:moveTo>
                  <a:lnTo>
                    <a:pt x="78" y="1"/>
                  </a:lnTo>
                  <a:lnTo>
                    <a:pt x="70" y="7"/>
                  </a:lnTo>
                  <a:lnTo>
                    <a:pt x="63" y="13"/>
                  </a:lnTo>
                  <a:lnTo>
                    <a:pt x="55" y="22"/>
                  </a:lnTo>
                  <a:lnTo>
                    <a:pt x="49" y="29"/>
                  </a:lnTo>
                  <a:lnTo>
                    <a:pt x="38" y="46"/>
                  </a:lnTo>
                  <a:lnTo>
                    <a:pt x="28" y="63"/>
                  </a:lnTo>
                  <a:lnTo>
                    <a:pt x="28" y="63"/>
                  </a:lnTo>
                  <a:lnTo>
                    <a:pt x="23" y="70"/>
                  </a:lnTo>
                  <a:lnTo>
                    <a:pt x="18" y="76"/>
                  </a:lnTo>
                  <a:lnTo>
                    <a:pt x="8" y="90"/>
                  </a:lnTo>
                  <a:lnTo>
                    <a:pt x="4" y="96"/>
                  </a:lnTo>
                  <a:lnTo>
                    <a:pt x="1" y="103"/>
                  </a:lnTo>
                  <a:lnTo>
                    <a:pt x="0" y="112"/>
                  </a:lnTo>
                  <a:lnTo>
                    <a:pt x="0" y="120"/>
                  </a:lnTo>
                  <a:lnTo>
                    <a:pt x="0" y="120"/>
                  </a:lnTo>
                  <a:lnTo>
                    <a:pt x="1" y="122"/>
                  </a:lnTo>
                  <a:lnTo>
                    <a:pt x="2" y="123"/>
                  </a:lnTo>
                  <a:lnTo>
                    <a:pt x="4" y="123"/>
                  </a:lnTo>
                  <a:lnTo>
                    <a:pt x="6" y="123"/>
                  </a:lnTo>
                  <a:lnTo>
                    <a:pt x="8" y="121"/>
                  </a:lnTo>
                  <a:lnTo>
                    <a:pt x="9" y="120"/>
                  </a:lnTo>
                  <a:lnTo>
                    <a:pt x="9" y="118"/>
                  </a:lnTo>
                  <a:lnTo>
                    <a:pt x="9" y="118"/>
                  </a:lnTo>
                  <a:lnTo>
                    <a:pt x="9" y="111"/>
                  </a:lnTo>
                  <a:lnTo>
                    <a:pt x="11" y="103"/>
                  </a:lnTo>
                  <a:lnTo>
                    <a:pt x="14" y="97"/>
                  </a:lnTo>
                  <a:lnTo>
                    <a:pt x="18" y="91"/>
                  </a:lnTo>
                  <a:lnTo>
                    <a:pt x="28" y="80"/>
                  </a:lnTo>
                  <a:lnTo>
                    <a:pt x="32" y="73"/>
                  </a:lnTo>
                  <a:lnTo>
                    <a:pt x="36" y="68"/>
                  </a:lnTo>
                  <a:lnTo>
                    <a:pt x="36" y="68"/>
                  </a:lnTo>
                  <a:lnTo>
                    <a:pt x="45" y="52"/>
                  </a:lnTo>
                  <a:lnTo>
                    <a:pt x="55" y="36"/>
                  </a:lnTo>
                  <a:lnTo>
                    <a:pt x="62" y="28"/>
                  </a:lnTo>
                  <a:lnTo>
                    <a:pt x="68" y="22"/>
                  </a:lnTo>
                  <a:lnTo>
                    <a:pt x="75" y="15"/>
                  </a:lnTo>
                  <a:lnTo>
                    <a:pt x="83" y="9"/>
                  </a:lnTo>
                  <a:lnTo>
                    <a:pt x="83" y="9"/>
                  </a:lnTo>
                  <a:lnTo>
                    <a:pt x="84" y="7"/>
                  </a:lnTo>
                  <a:lnTo>
                    <a:pt x="85" y="6"/>
                  </a:lnTo>
                  <a:lnTo>
                    <a:pt x="85" y="4"/>
                  </a:lnTo>
                  <a:lnTo>
                    <a:pt x="84" y="2"/>
                  </a:lnTo>
                  <a:lnTo>
                    <a:pt x="83" y="1"/>
                  </a:lnTo>
                  <a:lnTo>
                    <a:pt x="81" y="0"/>
                  </a:lnTo>
                  <a:lnTo>
                    <a:pt x="80" y="0"/>
                  </a:lnTo>
                  <a:lnTo>
                    <a:pt x="78" y="1"/>
                  </a:lnTo>
                  <a:lnTo>
                    <a:pt x="7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25" name="chenying0907 116"/>
            <p:cNvSpPr/>
            <p:nvPr/>
          </p:nvSpPr>
          <p:spPr bwMode="auto">
            <a:xfrm>
              <a:off x="6357938" y="2549525"/>
              <a:ext cx="34925" cy="52388"/>
            </a:xfrm>
            <a:custGeom>
              <a:avLst/>
              <a:gdLst/>
              <a:ahLst/>
              <a:cxnLst>
                <a:cxn ang="0">
                  <a:pos x="56" y="3"/>
                </a:cxn>
                <a:cxn ang="0">
                  <a:pos x="56" y="3"/>
                </a:cxn>
                <a:cxn ang="0">
                  <a:pos x="52" y="15"/>
                </a:cxn>
                <a:cxn ang="0">
                  <a:pos x="45" y="27"/>
                </a:cxn>
                <a:cxn ang="0">
                  <a:pos x="37" y="38"/>
                </a:cxn>
                <a:cxn ang="0">
                  <a:pos x="28" y="48"/>
                </a:cxn>
                <a:cxn ang="0">
                  <a:pos x="20" y="59"/>
                </a:cxn>
                <a:cxn ang="0">
                  <a:pos x="12" y="69"/>
                </a:cxn>
                <a:cxn ang="0">
                  <a:pos x="5" y="80"/>
                </a:cxn>
                <a:cxn ang="0">
                  <a:pos x="0" y="93"/>
                </a:cxn>
                <a:cxn ang="0">
                  <a:pos x="0" y="93"/>
                </a:cxn>
                <a:cxn ang="0">
                  <a:pos x="0" y="95"/>
                </a:cxn>
                <a:cxn ang="0">
                  <a:pos x="1" y="97"/>
                </a:cxn>
                <a:cxn ang="0">
                  <a:pos x="2" y="98"/>
                </a:cxn>
                <a:cxn ang="0">
                  <a:pos x="4" y="99"/>
                </a:cxn>
                <a:cxn ang="0">
                  <a:pos x="5" y="99"/>
                </a:cxn>
                <a:cxn ang="0">
                  <a:pos x="7" y="98"/>
                </a:cxn>
                <a:cxn ang="0">
                  <a:pos x="8" y="97"/>
                </a:cxn>
                <a:cxn ang="0">
                  <a:pos x="9" y="96"/>
                </a:cxn>
                <a:cxn ang="0">
                  <a:pos x="9" y="96"/>
                </a:cxn>
                <a:cxn ang="0">
                  <a:pos x="12" y="89"/>
                </a:cxn>
                <a:cxn ang="0">
                  <a:pos x="15" y="82"/>
                </a:cxn>
                <a:cxn ang="0">
                  <a:pos x="22" y="71"/>
                </a:cxn>
                <a:cxn ang="0">
                  <a:pos x="32" y="61"/>
                </a:cxn>
                <a:cxn ang="0">
                  <a:pos x="40" y="49"/>
                </a:cxn>
                <a:cxn ang="0">
                  <a:pos x="40" y="49"/>
                </a:cxn>
                <a:cxn ang="0">
                  <a:pos x="55" y="29"/>
                </a:cxn>
                <a:cxn ang="0">
                  <a:pos x="61" y="17"/>
                </a:cxn>
                <a:cxn ang="0">
                  <a:pos x="66" y="5"/>
                </a:cxn>
                <a:cxn ang="0">
                  <a:pos x="66" y="5"/>
                </a:cxn>
                <a:cxn ang="0">
                  <a:pos x="67" y="3"/>
                </a:cxn>
                <a:cxn ang="0">
                  <a:pos x="66" y="2"/>
                </a:cxn>
                <a:cxn ang="0">
                  <a:pos x="65" y="1"/>
                </a:cxn>
                <a:cxn ang="0">
                  <a:pos x="63" y="0"/>
                </a:cxn>
                <a:cxn ang="0">
                  <a:pos x="61" y="0"/>
                </a:cxn>
                <a:cxn ang="0">
                  <a:pos x="59" y="0"/>
                </a:cxn>
                <a:cxn ang="0">
                  <a:pos x="57" y="1"/>
                </a:cxn>
                <a:cxn ang="0">
                  <a:pos x="56" y="3"/>
                </a:cxn>
                <a:cxn ang="0">
                  <a:pos x="56" y="3"/>
                </a:cxn>
              </a:cxnLst>
              <a:rect l="0" t="0" r="r" b="b"/>
              <a:pathLst>
                <a:path w="67" h="99">
                  <a:moveTo>
                    <a:pt x="56" y="3"/>
                  </a:moveTo>
                  <a:lnTo>
                    <a:pt x="56" y="3"/>
                  </a:lnTo>
                  <a:lnTo>
                    <a:pt x="52" y="15"/>
                  </a:lnTo>
                  <a:lnTo>
                    <a:pt x="45" y="27"/>
                  </a:lnTo>
                  <a:lnTo>
                    <a:pt x="37" y="38"/>
                  </a:lnTo>
                  <a:lnTo>
                    <a:pt x="28" y="48"/>
                  </a:lnTo>
                  <a:lnTo>
                    <a:pt x="20" y="59"/>
                  </a:lnTo>
                  <a:lnTo>
                    <a:pt x="12" y="69"/>
                  </a:lnTo>
                  <a:lnTo>
                    <a:pt x="5" y="80"/>
                  </a:lnTo>
                  <a:lnTo>
                    <a:pt x="0" y="93"/>
                  </a:lnTo>
                  <a:lnTo>
                    <a:pt x="0" y="93"/>
                  </a:lnTo>
                  <a:lnTo>
                    <a:pt x="0" y="95"/>
                  </a:lnTo>
                  <a:lnTo>
                    <a:pt x="1" y="97"/>
                  </a:lnTo>
                  <a:lnTo>
                    <a:pt x="2" y="98"/>
                  </a:lnTo>
                  <a:lnTo>
                    <a:pt x="4" y="99"/>
                  </a:lnTo>
                  <a:lnTo>
                    <a:pt x="5" y="99"/>
                  </a:lnTo>
                  <a:lnTo>
                    <a:pt x="7" y="98"/>
                  </a:lnTo>
                  <a:lnTo>
                    <a:pt x="8" y="97"/>
                  </a:lnTo>
                  <a:lnTo>
                    <a:pt x="9" y="96"/>
                  </a:lnTo>
                  <a:lnTo>
                    <a:pt x="9" y="96"/>
                  </a:lnTo>
                  <a:lnTo>
                    <a:pt x="12" y="89"/>
                  </a:lnTo>
                  <a:lnTo>
                    <a:pt x="15" y="82"/>
                  </a:lnTo>
                  <a:lnTo>
                    <a:pt x="22" y="71"/>
                  </a:lnTo>
                  <a:lnTo>
                    <a:pt x="32" y="61"/>
                  </a:lnTo>
                  <a:lnTo>
                    <a:pt x="40" y="49"/>
                  </a:lnTo>
                  <a:lnTo>
                    <a:pt x="40" y="49"/>
                  </a:lnTo>
                  <a:lnTo>
                    <a:pt x="55" y="29"/>
                  </a:lnTo>
                  <a:lnTo>
                    <a:pt x="61" y="17"/>
                  </a:lnTo>
                  <a:lnTo>
                    <a:pt x="66" y="5"/>
                  </a:lnTo>
                  <a:lnTo>
                    <a:pt x="66" y="5"/>
                  </a:lnTo>
                  <a:lnTo>
                    <a:pt x="67" y="3"/>
                  </a:lnTo>
                  <a:lnTo>
                    <a:pt x="66" y="2"/>
                  </a:lnTo>
                  <a:lnTo>
                    <a:pt x="65" y="1"/>
                  </a:lnTo>
                  <a:lnTo>
                    <a:pt x="63" y="0"/>
                  </a:lnTo>
                  <a:lnTo>
                    <a:pt x="61" y="0"/>
                  </a:lnTo>
                  <a:lnTo>
                    <a:pt x="59" y="0"/>
                  </a:lnTo>
                  <a:lnTo>
                    <a:pt x="57" y="1"/>
                  </a:lnTo>
                  <a:lnTo>
                    <a:pt x="56" y="3"/>
                  </a:lnTo>
                  <a:lnTo>
                    <a:pt x="56"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26" name="chenying0907 117"/>
            <p:cNvSpPr/>
            <p:nvPr/>
          </p:nvSpPr>
          <p:spPr bwMode="auto">
            <a:xfrm>
              <a:off x="6392863" y="2549525"/>
              <a:ext cx="34925" cy="52388"/>
            </a:xfrm>
            <a:custGeom>
              <a:avLst/>
              <a:gdLst/>
              <a:ahLst/>
              <a:cxnLst>
                <a:cxn ang="0">
                  <a:pos x="56" y="2"/>
                </a:cxn>
                <a:cxn ang="0">
                  <a:pos x="56" y="2"/>
                </a:cxn>
                <a:cxn ang="0">
                  <a:pos x="48" y="15"/>
                </a:cxn>
                <a:cxn ang="0">
                  <a:pos x="39" y="28"/>
                </a:cxn>
                <a:cxn ang="0">
                  <a:pos x="30" y="40"/>
                </a:cxn>
                <a:cxn ang="0">
                  <a:pos x="20" y="53"/>
                </a:cxn>
                <a:cxn ang="0">
                  <a:pos x="20" y="53"/>
                </a:cxn>
                <a:cxn ang="0">
                  <a:pos x="17" y="59"/>
                </a:cxn>
                <a:cxn ang="0">
                  <a:pos x="12" y="64"/>
                </a:cxn>
                <a:cxn ang="0">
                  <a:pos x="7" y="69"/>
                </a:cxn>
                <a:cxn ang="0">
                  <a:pos x="5" y="71"/>
                </a:cxn>
                <a:cxn ang="0">
                  <a:pos x="4" y="74"/>
                </a:cxn>
                <a:cxn ang="0">
                  <a:pos x="4" y="74"/>
                </a:cxn>
                <a:cxn ang="0">
                  <a:pos x="2" y="83"/>
                </a:cxn>
                <a:cxn ang="0">
                  <a:pos x="0" y="89"/>
                </a:cxn>
                <a:cxn ang="0">
                  <a:pos x="0" y="94"/>
                </a:cxn>
                <a:cxn ang="0">
                  <a:pos x="0" y="94"/>
                </a:cxn>
                <a:cxn ang="0">
                  <a:pos x="0" y="96"/>
                </a:cxn>
                <a:cxn ang="0">
                  <a:pos x="1" y="98"/>
                </a:cxn>
                <a:cxn ang="0">
                  <a:pos x="2" y="98"/>
                </a:cxn>
                <a:cxn ang="0">
                  <a:pos x="4" y="99"/>
                </a:cxn>
                <a:cxn ang="0">
                  <a:pos x="7" y="98"/>
                </a:cxn>
                <a:cxn ang="0">
                  <a:pos x="8" y="96"/>
                </a:cxn>
                <a:cxn ang="0">
                  <a:pos x="9" y="94"/>
                </a:cxn>
                <a:cxn ang="0">
                  <a:pos x="9" y="94"/>
                </a:cxn>
                <a:cxn ang="0">
                  <a:pos x="10" y="89"/>
                </a:cxn>
                <a:cxn ang="0">
                  <a:pos x="12" y="82"/>
                </a:cxn>
                <a:cxn ang="0">
                  <a:pos x="14" y="76"/>
                </a:cxn>
                <a:cxn ang="0">
                  <a:pos x="18" y="71"/>
                </a:cxn>
                <a:cxn ang="0">
                  <a:pos x="25" y="61"/>
                </a:cxn>
                <a:cxn ang="0">
                  <a:pos x="34" y="51"/>
                </a:cxn>
                <a:cxn ang="0">
                  <a:pos x="34" y="51"/>
                </a:cxn>
                <a:cxn ang="0">
                  <a:pos x="42" y="41"/>
                </a:cxn>
                <a:cxn ang="0">
                  <a:pos x="50" y="30"/>
                </a:cxn>
                <a:cxn ang="0">
                  <a:pos x="65" y="6"/>
                </a:cxn>
                <a:cxn ang="0">
                  <a:pos x="65" y="6"/>
                </a:cxn>
                <a:cxn ang="0">
                  <a:pos x="66" y="5"/>
                </a:cxn>
                <a:cxn ang="0">
                  <a:pos x="66" y="3"/>
                </a:cxn>
                <a:cxn ang="0">
                  <a:pos x="65" y="1"/>
                </a:cxn>
                <a:cxn ang="0">
                  <a:pos x="63" y="0"/>
                </a:cxn>
                <a:cxn ang="0">
                  <a:pos x="62" y="0"/>
                </a:cxn>
                <a:cxn ang="0">
                  <a:pos x="60" y="0"/>
                </a:cxn>
                <a:cxn ang="0">
                  <a:pos x="59" y="0"/>
                </a:cxn>
                <a:cxn ang="0">
                  <a:pos x="56" y="2"/>
                </a:cxn>
                <a:cxn ang="0">
                  <a:pos x="56" y="2"/>
                </a:cxn>
              </a:cxnLst>
              <a:rect l="0" t="0" r="r" b="b"/>
              <a:pathLst>
                <a:path w="66" h="99">
                  <a:moveTo>
                    <a:pt x="56" y="2"/>
                  </a:moveTo>
                  <a:lnTo>
                    <a:pt x="56" y="2"/>
                  </a:lnTo>
                  <a:lnTo>
                    <a:pt x="48" y="15"/>
                  </a:lnTo>
                  <a:lnTo>
                    <a:pt x="39" y="28"/>
                  </a:lnTo>
                  <a:lnTo>
                    <a:pt x="30" y="40"/>
                  </a:lnTo>
                  <a:lnTo>
                    <a:pt x="20" y="53"/>
                  </a:lnTo>
                  <a:lnTo>
                    <a:pt x="20" y="53"/>
                  </a:lnTo>
                  <a:lnTo>
                    <a:pt x="17" y="59"/>
                  </a:lnTo>
                  <a:lnTo>
                    <a:pt x="12" y="64"/>
                  </a:lnTo>
                  <a:lnTo>
                    <a:pt x="7" y="69"/>
                  </a:lnTo>
                  <a:lnTo>
                    <a:pt x="5" y="71"/>
                  </a:lnTo>
                  <a:lnTo>
                    <a:pt x="4" y="74"/>
                  </a:lnTo>
                  <a:lnTo>
                    <a:pt x="4" y="74"/>
                  </a:lnTo>
                  <a:lnTo>
                    <a:pt x="2" y="83"/>
                  </a:lnTo>
                  <a:lnTo>
                    <a:pt x="0" y="89"/>
                  </a:lnTo>
                  <a:lnTo>
                    <a:pt x="0" y="94"/>
                  </a:lnTo>
                  <a:lnTo>
                    <a:pt x="0" y="94"/>
                  </a:lnTo>
                  <a:lnTo>
                    <a:pt x="0" y="96"/>
                  </a:lnTo>
                  <a:lnTo>
                    <a:pt x="1" y="98"/>
                  </a:lnTo>
                  <a:lnTo>
                    <a:pt x="2" y="98"/>
                  </a:lnTo>
                  <a:lnTo>
                    <a:pt x="4" y="99"/>
                  </a:lnTo>
                  <a:lnTo>
                    <a:pt x="7" y="98"/>
                  </a:lnTo>
                  <a:lnTo>
                    <a:pt x="8" y="96"/>
                  </a:lnTo>
                  <a:lnTo>
                    <a:pt x="9" y="94"/>
                  </a:lnTo>
                  <a:lnTo>
                    <a:pt x="9" y="94"/>
                  </a:lnTo>
                  <a:lnTo>
                    <a:pt x="10" y="89"/>
                  </a:lnTo>
                  <a:lnTo>
                    <a:pt x="12" y="82"/>
                  </a:lnTo>
                  <a:lnTo>
                    <a:pt x="14" y="76"/>
                  </a:lnTo>
                  <a:lnTo>
                    <a:pt x="18" y="71"/>
                  </a:lnTo>
                  <a:lnTo>
                    <a:pt x="25" y="61"/>
                  </a:lnTo>
                  <a:lnTo>
                    <a:pt x="34" y="51"/>
                  </a:lnTo>
                  <a:lnTo>
                    <a:pt x="34" y="51"/>
                  </a:lnTo>
                  <a:lnTo>
                    <a:pt x="42" y="41"/>
                  </a:lnTo>
                  <a:lnTo>
                    <a:pt x="50" y="30"/>
                  </a:lnTo>
                  <a:lnTo>
                    <a:pt x="65" y="6"/>
                  </a:lnTo>
                  <a:lnTo>
                    <a:pt x="65" y="6"/>
                  </a:lnTo>
                  <a:lnTo>
                    <a:pt x="66" y="5"/>
                  </a:lnTo>
                  <a:lnTo>
                    <a:pt x="66" y="3"/>
                  </a:lnTo>
                  <a:lnTo>
                    <a:pt x="65" y="1"/>
                  </a:lnTo>
                  <a:lnTo>
                    <a:pt x="63" y="0"/>
                  </a:lnTo>
                  <a:lnTo>
                    <a:pt x="62" y="0"/>
                  </a:lnTo>
                  <a:lnTo>
                    <a:pt x="60" y="0"/>
                  </a:lnTo>
                  <a:lnTo>
                    <a:pt x="59" y="0"/>
                  </a:lnTo>
                  <a:lnTo>
                    <a:pt x="56" y="2"/>
                  </a:lnTo>
                  <a:lnTo>
                    <a:pt x="56"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27" name="chenying0907 118"/>
            <p:cNvSpPr/>
            <p:nvPr/>
          </p:nvSpPr>
          <p:spPr bwMode="auto">
            <a:xfrm>
              <a:off x="6418263" y="2547938"/>
              <a:ext cx="49213" cy="57150"/>
            </a:xfrm>
            <a:custGeom>
              <a:avLst/>
              <a:gdLst/>
              <a:ahLst/>
              <a:cxnLst>
                <a:cxn ang="0">
                  <a:pos x="87" y="1"/>
                </a:cxn>
                <a:cxn ang="0">
                  <a:pos x="87" y="1"/>
                </a:cxn>
                <a:cxn ang="0">
                  <a:pos x="63" y="22"/>
                </a:cxn>
                <a:cxn ang="0">
                  <a:pos x="39" y="44"/>
                </a:cxn>
                <a:cxn ang="0">
                  <a:pos x="39" y="44"/>
                </a:cxn>
                <a:cxn ang="0">
                  <a:pos x="34" y="49"/>
                </a:cxn>
                <a:cxn ang="0">
                  <a:pos x="29" y="56"/>
                </a:cxn>
                <a:cxn ang="0">
                  <a:pos x="19" y="71"/>
                </a:cxn>
                <a:cxn ang="0">
                  <a:pos x="9" y="86"/>
                </a:cxn>
                <a:cxn ang="0">
                  <a:pos x="1" y="102"/>
                </a:cxn>
                <a:cxn ang="0">
                  <a:pos x="1" y="102"/>
                </a:cxn>
                <a:cxn ang="0">
                  <a:pos x="0" y="104"/>
                </a:cxn>
                <a:cxn ang="0">
                  <a:pos x="1" y="105"/>
                </a:cxn>
                <a:cxn ang="0">
                  <a:pos x="2" y="107"/>
                </a:cxn>
                <a:cxn ang="0">
                  <a:pos x="3" y="108"/>
                </a:cxn>
                <a:cxn ang="0">
                  <a:pos x="5" y="108"/>
                </a:cxn>
                <a:cxn ang="0">
                  <a:pos x="6" y="108"/>
                </a:cxn>
                <a:cxn ang="0">
                  <a:pos x="8" y="108"/>
                </a:cxn>
                <a:cxn ang="0">
                  <a:pos x="9" y="106"/>
                </a:cxn>
                <a:cxn ang="0">
                  <a:pos x="9" y="106"/>
                </a:cxn>
                <a:cxn ang="0">
                  <a:pos x="17" y="92"/>
                </a:cxn>
                <a:cxn ang="0">
                  <a:pos x="25" y="80"/>
                </a:cxn>
                <a:cxn ang="0">
                  <a:pos x="42" y="55"/>
                </a:cxn>
                <a:cxn ang="0">
                  <a:pos x="42" y="55"/>
                </a:cxn>
                <a:cxn ang="0">
                  <a:pos x="48" y="49"/>
                </a:cxn>
                <a:cxn ang="0">
                  <a:pos x="54" y="43"/>
                </a:cxn>
                <a:cxn ang="0">
                  <a:pos x="67" y="31"/>
                </a:cxn>
                <a:cxn ang="0">
                  <a:pos x="81" y="19"/>
                </a:cxn>
                <a:cxn ang="0">
                  <a:pos x="94" y="8"/>
                </a:cxn>
                <a:cxn ang="0">
                  <a:pos x="94" y="8"/>
                </a:cxn>
                <a:cxn ang="0">
                  <a:pos x="95" y="6"/>
                </a:cxn>
                <a:cxn ang="0">
                  <a:pos x="95" y="4"/>
                </a:cxn>
                <a:cxn ang="0">
                  <a:pos x="95" y="3"/>
                </a:cxn>
                <a:cxn ang="0">
                  <a:pos x="94" y="1"/>
                </a:cxn>
                <a:cxn ang="0">
                  <a:pos x="92" y="0"/>
                </a:cxn>
                <a:cxn ang="0">
                  <a:pos x="91" y="0"/>
                </a:cxn>
                <a:cxn ang="0">
                  <a:pos x="89" y="0"/>
                </a:cxn>
                <a:cxn ang="0">
                  <a:pos x="87" y="1"/>
                </a:cxn>
                <a:cxn ang="0">
                  <a:pos x="87" y="1"/>
                </a:cxn>
              </a:cxnLst>
              <a:rect l="0" t="0" r="r" b="b"/>
              <a:pathLst>
                <a:path w="95" h="108">
                  <a:moveTo>
                    <a:pt x="87" y="1"/>
                  </a:moveTo>
                  <a:lnTo>
                    <a:pt x="87" y="1"/>
                  </a:lnTo>
                  <a:lnTo>
                    <a:pt x="63" y="22"/>
                  </a:lnTo>
                  <a:lnTo>
                    <a:pt x="39" y="44"/>
                  </a:lnTo>
                  <a:lnTo>
                    <a:pt x="39" y="44"/>
                  </a:lnTo>
                  <a:lnTo>
                    <a:pt x="34" y="49"/>
                  </a:lnTo>
                  <a:lnTo>
                    <a:pt x="29" y="56"/>
                  </a:lnTo>
                  <a:lnTo>
                    <a:pt x="19" y="71"/>
                  </a:lnTo>
                  <a:lnTo>
                    <a:pt x="9" y="86"/>
                  </a:lnTo>
                  <a:lnTo>
                    <a:pt x="1" y="102"/>
                  </a:lnTo>
                  <a:lnTo>
                    <a:pt x="1" y="102"/>
                  </a:lnTo>
                  <a:lnTo>
                    <a:pt x="0" y="104"/>
                  </a:lnTo>
                  <a:lnTo>
                    <a:pt x="1" y="105"/>
                  </a:lnTo>
                  <a:lnTo>
                    <a:pt x="2" y="107"/>
                  </a:lnTo>
                  <a:lnTo>
                    <a:pt x="3" y="108"/>
                  </a:lnTo>
                  <a:lnTo>
                    <a:pt x="5" y="108"/>
                  </a:lnTo>
                  <a:lnTo>
                    <a:pt x="6" y="108"/>
                  </a:lnTo>
                  <a:lnTo>
                    <a:pt x="8" y="108"/>
                  </a:lnTo>
                  <a:lnTo>
                    <a:pt x="9" y="106"/>
                  </a:lnTo>
                  <a:lnTo>
                    <a:pt x="9" y="106"/>
                  </a:lnTo>
                  <a:lnTo>
                    <a:pt x="17" y="92"/>
                  </a:lnTo>
                  <a:lnTo>
                    <a:pt x="25" y="80"/>
                  </a:lnTo>
                  <a:lnTo>
                    <a:pt x="42" y="55"/>
                  </a:lnTo>
                  <a:lnTo>
                    <a:pt x="42" y="55"/>
                  </a:lnTo>
                  <a:lnTo>
                    <a:pt x="48" y="49"/>
                  </a:lnTo>
                  <a:lnTo>
                    <a:pt x="54" y="43"/>
                  </a:lnTo>
                  <a:lnTo>
                    <a:pt x="67" y="31"/>
                  </a:lnTo>
                  <a:lnTo>
                    <a:pt x="81" y="19"/>
                  </a:lnTo>
                  <a:lnTo>
                    <a:pt x="94" y="8"/>
                  </a:lnTo>
                  <a:lnTo>
                    <a:pt x="94" y="8"/>
                  </a:lnTo>
                  <a:lnTo>
                    <a:pt x="95" y="6"/>
                  </a:lnTo>
                  <a:lnTo>
                    <a:pt x="95" y="4"/>
                  </a:lnTo>
                  <a:lnTo>
                    <a:pt x="95" y="3"/>
                  </a:lnTo>
                  <a:lnTo>
                    <a:pt x="94" y="1"/>
                  </a:lnTo>
                  <a:lnTo>
                    <a:pt x="92" y="0"/>
                  </a:lnTo>
                  <a:lnTo>
                    <a:pt x="91" y="0"/>
                  </a:lnTo>
                  <a:lnTo>
                    <a:pt x="89" y="0"/>
                  </a:lnTo>
                  <a:lnTo>
                    <a:pt x="87" y="1"/>
                  </a:lnTo>
                  <a:lnTo>
                    <a:pt x="87"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28" name="chenying0907 119"/>
            <p:cNvSpPr/>
            <p:nvPr/>
          </p:nvSpPr>
          <p:spPr bwMode="auto">
            <a:xfrm>
              <a:off x="6435725" y="2552700"/>
              <a:ext cx="52388" cy="66675"/>
            </a:xfrm>
            <a:custGeom>
              <a:avLst/>
              <a:gdLst/>
              <a:ahLst/>
              <a:cxnLst>
                <a:cxn ang="0">
                  <a:pos x="91" y="1"/>
                </a:cxn>
                <a:cxn ang="0">
                  <a:pos x="91" y="1"/>
                </a:cxn>
                <a:cxn ang="0">
                  <a:pos x="79" y="17"/>
                </a:cxn>
                <a:cxn ang="0">
                  <a:pos x="67" y="33"/>
                </a:cxn>
                <a:cxn ang="0">
                  <a:pos x="55" y="49"/>
                </a:cxn>
                <a:cxn ang="0">
                  <a:pos x="43" y="66"/>
                </a:cxn>
                <a:cxn ang="0">
                  <a:pos x="43" y="66"/>
                </a:cxn>
                <a:cxn ang="0">
                  <a:pos x="20" y="92"/>
                </a:cxn>
                <a:cxn ang="0">
                  <a:pos x="10" y="106"/>
                </a:cxn>
                <a:cxn ang="0">
                  <a:pos x="0" y="121"/>
                </a:cxn>
                <a:cxn ang="0">
                  <a:pos x="0" y="121"/>
                </a:cxn>
                <a:cxn ang="0">
                  <a:pos x="0" y="123"/>
                </a:cxn>
                <a:cxn ang="0">
                  <a:pos x="0" y="125"/>
                </a:cxn>
                <a:cxn ang="0">
                  <a:pos x="1" y="126"/>
                </a:cxn>
                <a:cxn ang="0">
                  <a:pos x="2" y="127"/>
                </a:cxn>
                <a:cxn ang="0">
                  <a:pos x="4" y="128"/>
                </a:cxn>
                <a:cxn ang="0">
                  <a:pos x="5" y="128"/>
                </a:cxn>
                <a:cxn ang="0">
                  <a:pos x="7" y="127"/>
                </a:cxn>
                <a:cxn ang="0">
                  <a:pos x="8" y="126"/>
                </a:cxn>
                <a:cxn ang="0">
                  <a:pos x="8" y="126"/>
                </a:cxn>
                <a:cxn ang="0">
                  <a:pos x="19" y="109"/>
                </a:cxn>
                <a:cxn ang="0">
                  <a:pos x="30" y="95"/>
                </a:cxn>
                <a:cxn ang="0">
                  <a:pos x="55" y="67"/>
                </a:cxn>
                <a:cxn ang="0">
                  <a:pos x="55" y="67"/>
                </a:cxn>
                <a:cxn ang="0">
                  <a:pos x="66" y="52"/>
                </a:cxn>
                <a:cxn ang="0">
                  <a:pos x="77" y="37"/>
                </a:cxn>
                <a:cxn ang="0">
                  <a:pos x="86" y="23"/>
                </a:cxn>
                <a:cxn ang="0">
                  <a:pos x="98" y="8"/>
                </a:cxn>
                <a:cxn ang="0">
                  <a:pos x="98" y="8"/>
                </a:cxn>
                <a:cxn ang="0">
                  <a:pos x="99" y="6"/>
                </a:cxn>
                <a:cxn ang="0">
                  <a:pos x="99" y="5"/>
                </a:cxn>
                <a:cxn ang="0">
                  <a:pos x="98" y="3"/>
                </a:cxn>
                <a:cxn ang="0">
                  <a:pos x="97" y="1"/>
                </a:cxn>
                <a:cxn ang="0">
                  <a:pos x="96" y="0"/>
                </a:cxn>
                <a:cxn ang="0">
                  <a:pos x="94" y="0"/>
                </a:cxn>
                <a:cxn ang="0">
                  <a:pos x="93" y="0"/>
                </a:cxn>
                <a:cxn ang="0">
                  <a:pos x="91" y="1"/>
                </a:cxn>
                <a:cxn ang="0">
                  <a:pos x="91" y="1"/>
                </a:cxn>
              </a:cxnLst>
              <a:rect l="0" t="0" r="r" b="b"/>
              <a:pathLst>
                <a:path w="99" h="128">
                  <a:moveTo>
                    <a:pt x="91" y="1"/>
                  </a:moveTo>
                  <a:lnTo>
                    <a:pt x="91" y="1"/>
                  </a:lnTo>
                  <a:lnTo>
                    <a:pt x="79" y="17"/>
                  </a:lnTo>
                  <a:lnTo>
                    <a:pt x="67" y="33"/>
                  </a:lnTo>
                  <a:lnTo>
                    <a:pt x="55" y="49"/>
                  </a:lnTo>
                  <a:lnTo>
                    <a:pt x="43" y="66"/>
                  </a:lnTo>
                  <a:lnTo>
                    <a:pt x="43" y="66"/>
                  </a:lnTo>
                  <a:lnTo>
                    <a:pt x="20" y="92"/>
                  </a:lnTo>
                  <a:lnTo>
                    <a:pt x="10" y="106"/>
                  </a:lnTo>
                  <a:lnTo>
                    <a:pt x="0" y="121"/>
                  </a:lnTo>
                  <a:lnTo>
                    <a:pt x="0" y="121"/>
                  </a:lnTo>
                  <a:lnTo>
                    <a:pt x="0" y="123"/>
                  </a:lnTo>
                  <a:lnTo>
                    <a:pt x="0" y="125"/>
                  </a:lnTo>
                  <a:lnTo>
                    <a:pt x="1" y="126"/>
                  </a:lnTo>
                  <a:lnTo>
                    <a:pt x="2" y="127"/>
                  </a:lnTo>
                  <a:lnTo>
                    <a:pt x="4" y="128"/>
                  </a:lnTo>
                  <a:lnTo>
                    <a:pt x="5" y="128"/>
                  </a:lnTo>
                  <a:lnTo>
                    <a:pt x="7" y="127"/>
                  </a:lnTo>
                  <a:lnTo>
                    <a:pt x="8" y="126"/>
                  </a:lnTo>
                  <a:lnTo>
                    <a:pt x="8" y="126"/>
                  </a:lnTo>
                  <a:lnTo>
                    <a:pt x="19" y="109"/>
                  </a:lnTo>
                  <a:lnTo>
                    <a:pt x="30" y="95"/>
                  </a:lnTo>
                  <a:lnTo>
                    <a:pt x="55" y="67"/>
                  </a:lnTo>
                  <a:lnTo>
                    <a:pt x="55" y="67"/>
                  </a:lnTo>
                  <a:lnTo>
                    <a:pt x="66" y="52"/>
                  </a:lnTo>
                  <a:lnTo>
                    <a:pt x="77" y="37"/>
                  </a:lnTo>
                  <a:lnTo>
                    <a:pt x="86" y="23"/>
                  </a:lnTo>
                  <a:lnTo>
                    <a:pt x="98" y="8"/>
                  </a:lnTo>
                  <a:lnTo>
                    <a:pt x="98" y="8"/>
                  </a:lnTo>
                  <a:lnTo>
                    <a:pt x="99" y="6"/>
                  </a:lnTo>
                  <a:lnTo>
                    <a:pt x="99" y="5"/>
                  </a:lnTo>
                  <a:lnTo>
                    <a:pt x="98" y="3"/>
                  </a:lnTo>
                  <a:lnTo>
                    <a:pt x="97" y="1"/>
                  </a:lnTo>
                  <a:lnTo>
                    <a:pt x="96" y="0"/>
                  </a:lnTo>
                  <a:lnTo>
                    <a:pt x="94" y="0"/>
                  </a:lnTo>
                  <a:lnTo>
                    <a:pt x="93" y="0"/>
                  </a:lnTo>
                  <a:lnTo>
                    <a:pt x="91" y="1"/>
                  </a:lnTo>
                  <a:lnTo>
                    <a:pt x="9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29" name="chenying0907 120"/>
            <p:cNvSpPr/>
            <p:nvPr/>
          </p:nvSpPr>
          <p:spPr bwMode="auto">
            <a:xfrm>
              <a:off x="6448425" y="2579688"/>
              <a:ext cx="44450" cy="61913"/>
            </a:xfrm>
            <a:custGeom>
              <a:avLst/>
              <a:gdLst/>
              <a:ahLst/>
              <a:cxnLst>
                <a:cxn ang="0">
                  <a:pos x="77" y="2"/>
                </a:cxn>
                <a:cxn ang="0">
                  <a:pos x="77" y="2"/>
                </a:cxn>
                <a:cxn ang="0">
                  <a:pos x="66" y="14"/>
                </a:cxn>
                <a:cxn ang="0">
                  <a:pos x="55" y="27"/>
                </a:cxn>
                <a:cxn ang="0">
                  <a:pos x="44" y="41"/>
                </a:cxn>
                <a:cxn ang="0">
                  <a:pos x="34" y="55"/>
                </a:cxn>
                <a:cxn ang="0">
                  <a:pos x="34" y="55"/>
                </a:cxn>
                <a:cxn ang="0">
                  <a:pos x="24" y="69"/>
                </a:cxn>
                <a:cxn ang="0">
                  <a:pos x="13" y="83"/>
                </a:cxn>
                <a:cxn ang="0">
                  <a:pos x="9" y="90"/>
                </a:cxn>
                <a:cxn ang="0">
                  <a:pos x="5" y="98"/>
                </a:cxn>
                <a:cxn ang="0">
                  <a:pos x="2" y="106"/>
                </a:cxn>
                <a:cxn ang="0">
                  <a:pos x="0" y="114"/>
                </a:cxn>
                <a:cxn ang="0">
                  <a:pos x="0" y="114"/>
                </a:cxn>
                <a:cxn ang="0">
                  <a:pos x="1" y="116"/>
                </a:cxn>
                <a:cxn ang="0">
                  <a:pos x="2" y="117"/>
                </a:cxn>
                <a:cxn ang="0">
                  <a:pos x="3" y="118"/>
                </a:cxn>
                <a:cxn ang="0">
                  <a:pos x="5" y="118"/>
                </a:cxn>
                <a:cxn ang="0">
                  <a:pos x="8" y="117"/>
                </a:cxn>
                <a:cxn ang="0">
                  <a:pos x="9" y="116"/>
                </a:cxn>
                <a:cxn ang="0">
                  <a:pos x="10" y="114"/>
                </a:cxn>
                <a:cxn ang="0">
                  <a:pos x="10" y="114"/>
                </a:cxn>
                <a:cxn ang="0">
                  <a:pos x="11" y="107"/>
                </a:cxn>
                <a:cxn ang="0">
                  <a:pos x="14" y="100"/>
                </a:cxn>
                <a:cxn ang="0">
                  <a:pos x="19" y="92"/>
                </a:cxn>
                <a:cxn ang="0">
                  <a:pos x="23" y="85"/>
                </a:cxn>
                <a:cxn ang="0">
                  <a:pos x="33" y="72"/>
                </a:cxn>
                <a:cxn ang="0">
                  <a:pos x="42" y="59"/>
                </a:cxn>
                <a:cxn ang="0">
                  <a:pos x="42" y="59"/>
                </a:cxn>
                <a:cxn ang="0">
                  <a:pos x="52" y="46"/>
                </a:cxn>
                <a:cxn ang="0">
                  <a:pos x="62" y="34"/>
                </a:cxn>
                <a:cxn ang="0">
                  <a:pos x="73" y="20"/>
                </a:cxn>
                <a:cxn ang="0">
                  <a:pos x="85" y="8"/>
                </a:cxn>
                <a:cxn ang="0">
                  <a:pos x="85" y="8"/>
                </a:cxn>
                <a:cxn ang="0">
                  <a:pos x="86" y="7"/>
                </a:cxn>
                <a:cxn ang="0">
                  <a:pos x="86" y="5"/>
                </a:cxn>
                <a:cxn ang="0">
                  <a:pos x="86" y="3"/>
                </a:cxn>
                <a:cxn ang="0">
                  <a:pos x="85" y="2"/>
                </a:cxn>
                <a:cxn ang="0">
                  <a:pos x="83" y="0"/>
                </a:cxn>
                <a:cxn ang="0">
                  <a:pos x="82" y="0"/>
                </a:cxn>
                <a:cxn ang="0">
                  <a:pos x="79" y="0"/>
                </a:cxn>
                <a:cxn ang="0">
                  <a:pos x="77" y="2"/>
                </a:cxn>
                <a:cxn ang="0">
                  <a:pos x="77" y="2"/>
                </a:cxn>
              </a:cxnLst>
              <a:rect l="0" t="0" r="r" b="b"/>
              <a:pathLst>
                <a:path w="86" h="118">
                  <a:moveTo>
                    <a:pt x="77" y="2"/>
                  </a:moveTo>
                  <a:lnTo>
                    <a:pt x="77" y="2"/>
                  </a:lnTo>
                  <a:lnTo>
                    <a:pt x="66" y="14"/>
                  </a:lnTo>
                  <a:lnTo>
                    <a:pt x="55" y="27"/>
                  </a:lnTo>
                  <a:lnTo>
                    <a:pt x="44" y="41"/>
                  </a:lnTo>
                  <a:lnTo>
                    <a:pt x="34" y="55"/>
                  </a:lnTo>
                  <a:lnTo>
                    <a:pt x="34" y="55"/>
                  </a:lnTo>
                  <a:lnTo>
                    <a:pt x="24" y="69"/>
                  </a:lnTo>
                  <a:lnTo>
                    <a:pt x="13" y="83"/>
                  </a:lnTo>
                  <a:lnTo>
                    <a:pt x="9" y="90"/>
                  </a:lnTo>
                  <a:lnTo>
                    <a:pt x="5" y="98"/>
                  </a:lnTo>
                  <a:lnTo>
                    <a:pt x="2" y="106"/>
                  </a:lnTo>
                  <a:lnTo>
                    <a:pt x="0" y="114"/>
                  </a:lnTo>
                  <a:lnTo>
                    <a:pt x="0" y="114"/>
                  </a:lnTo>
                  <a:lnTo>
                    <a:pt x="1" y="116"/>
                  </a:lnTo>
                  <a:lnTo>
                    <a:pt x="2" y="117"/>
                  </a:lnTo>
                  <a:lnTo>
                    <a:pt x="3" y="118"/>
                  </a:lnTo>
                  <a:lnTo>
                    <a:pt x="5" y="118"/>
                  </a:lnTo>
                  <a:lnTo>
                    <a:pt x="8" y="117"/>
                  </a:lnTo>
                  <a:lnTo>
                    <a:pt x="9" y="116"/>
                  </a:lnTo>
                  <a:lnTo>
                    <a:pt x="10" y="114"/>
                  </a:lnTo>
                  <a:lnTo>
                    <a:pt x="10" y="114"/>
                  </a:lnTo>
                  <a:lnTo>
                    <a:pt x="11" y="107"/>
                  </a:lnTo>
                  <a:lnTo>
                    <a:pt x="14" y="100"/>
                  </a:lnTo>
                  <a:lnTo>
                    <a:pt x="19" y="92"/>
                  </a:lnTo>
                  <a:lnTo>
                    <a:pt x="23" y="85"/>
                  </a:lnTo>
                  <a:lnTo>
                    <a:pt x="33" y="72"/>
                  </a:lnTo>
                  <a:lnTo>
                    <a:pt x="42" y="59"/>
                  </a:lnTo>
                  <a:lnTo>
                    <a:pt x="42" y="59"/>
                  </a:lnTo>
                  <a:lnTo>
                    <a:pt x="52" y="46"/>
                  </a:lnTo>
                  <a:lnTo>
                    <a:pt x="62" y="34"/>
                  </a:lnTo>
                  <a:lnTo>
                    <a:pt x="73" y="20"/>
                  </a:lnTo>
                  <a:lnTo>
                    <a:pt x="85" y="8"/>
                  </a:lnTo>
                  <a:lnTo>
                    <a:pt x="85" y="8"/>
                  </a:lnTo>
                  <a:lnTo>
                    <a:pt x="86" y="7"/>
                  </a:lnTo>
                  <a:lnTo>
                    <a:pt x="86" y="5"/>
                  </a:lnTo>
                  <a:lnTo>
                    <a:pt x="86" y="3"/>
                  </a:lnTo>
                  <a:lnTo>
                    <a:pt x="85" y="2"/>
                  </a:lnTo>
                  <a:lnTo>
                    <a:pt x="83" y="0"/>
                  </a:lnTo>
                  <a:lnTo>
                    <a:pt x="82" y="0"/>
                  </a:lnTo>
                  <a:lnTo>
                    <a:pt x="79" y="0"/>
                  </a:lnTo>
                  <a:lnTo>
                    <a:pt x="77" y="2"/>
                  </a:lnTo>
                  <a:lnTo>
                    <a:pt x="77"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30" name="chenying0907 121"/>
            <p:cNvSpPr/>
            <p:nvPr/>
          </p:nvSpPr>
          <p:spPr bwMode="auto">
            <a:xfrm>
              <a:off x="6448425" y="2593975"/>
              <a:ext cx="52388" cy="65088"/>
            </a:xfrm>
            <a:custGeom>
              <a:avLst/>
              <a:gdLst/>
              <a:ahLst/>
              <a:cxnLst>
                <a:cxn ang="0">
                  <a:pos x="93" y="1"/>
                </a:cxn>
                <a:cxn ang="0">
                  <a:pos x="93" y="1"/>
                </a:cxn>
                <a:cxn ang="0">
                  <a:pos x="88" y="5"/>
                </a:cxn>
                <a:cxn ang="0">
                  <a:pos x="85" y="8"/>
                </a:cxn>
                <a:cxn ang="0">
                  <a:pos x="77" y="16"/>
                </a:cxn>
                <a:cxn ang="0">
                  <a:pos x="77" y="16"/>
                </a:cxn>
                <a:cxn ang="0">
                  <a:pos x="65" y="29"/>
                </a:cxn>
                <a:cxn ang="0">
                  <a:pos x="59" y="37"/>
                </a:cxn>
                <a:cxn ang="0">
                  <a:pos x="54" y="44"/>
                </a:cxn>
                <a:cxn ang="0">
                  <a:pos x="54" y="44"/>
                </a:cxn>
                <a:cxn ang="0">
                  <a:pos x="27" y="80"/>
                </a:cxn>
                <a:cxn ang="0">
                  <a:pos x="13" y="97"/>
                </a:cxn>
                <a:cxn ang="0">
                  <a:pos x="1" y="117"/>
                </a:cxn>
                <a:cxn ang="0">
                  <a:pos x="1" y="117"/>
                </a:cxn>
                <a:cxn ang="0">
                  <a:pos x="0" y="118"/>
                </a:cxn>
                <a:cxn ang="0">
                  <a:pos x="1" y="120"/>
                </a:cxn>
                <a:cxn ang="0">
                  <a:pos x="1" y="122"/>
                </a:cxn>
                <a:cxn ang="0">
                  <a:pos x="3" y="123"/>
                </a:cxn>
                <a:cxn ang="0">
                  <a:pos x="4" y="123"/>
                </a:cxn>
                <a:cxn ang="0">
                  <a:pos x="6" y="123"/>
                </a:cxn>
                <a:cxn ang="0">
                  <a:pos x="8" y="123"/>
                </a:cxn>
                <a:cxn ang="0">
                  <a:pos x="9" y="121"/>
                </a:cxn>
                <a:cxn ang="0">
                  <a:pos x="9" y="121"/>
                </a:cxn>
                <a:cxn ang="0">
                  <a:pos x="29" y="90"/>
                </a:cxn>
                <a:cxn ang="0">
                  <a:pos x="39" y="76"/>
                </a:cxn>
                <a:cxn ang="0">
                  <a:pos x="51" y="61"/>
                </a:cxn>
                <a:cxn ang="0">
                  <a:pos x="51" y="61"/>
                </a:cxn>
                <a:cxn ang="0">
                  <a:pos x="63" y="47"/>
                </a:cxn>
                <a:cxn ang="0">
                  <a:pos x="75" y="32"/>
                </a:cxn>
                <a:cxn ang="0">
                  <a:pos x="75" y="32"/>
                </a:cxn>
                <a:cxn ang="0">
                  <a:pos x="86" y="20"/>
                </a:cxn>
                <a:cxn ang="0">
                  <a:pos x="92" y="14"/>
                </a:cxn>
                <a:cxn ang="0">
                  <a:pos x="98" y="10"/>
                </a:cxn>
                <a:cxn ang="0">
                  <a:pos x="98" y="10"/>
                </a:cxn>
                <a:cxn ang="0">
                  <a:pos x="99" y="9"/>
                </a:cxn>
                <a:cxn ang="0">
                  <a:pos x="100" y="7"/>
                </a:cxn>
                <a:cxn ang="0">
                  <a:pos x="100" y="6"/>
                </a:cxn>
                <a:cxn ang="0">
                  <a:pos x="99" y="3"/>
                </a:cxn>
                <a:cxn ang="0">
                  <a:pos x="97" y="1"/>
                </a:cxn>
                <a:cxn ang="0">
                  <a:pos x="95" y="0"/>
                </a:cxn>
                <a:cxn ang="0">
                  <a:pos x="93" y="1"/>
                </a:cxn>
                <a:cxn ang="0">
                  <a:pos x="93" y="1"/>
                </a:cxn>
              </a:cxnLst>
              <a:rect l="0" t="0" r="r" b="b"/>
              <a:pathLst>
                <a:path w="100" h="123">
                  <a:moveTo>
                    <a:pt x="93" y="1"/>
                  </a:moveTo>
                  <a:lnTo>
                    <a:pt x="93" y="1"/>
                  </a:lnTo>
                  <a:lnTo>
                    <a:pt x="88" y="5"/>
                  </a:lnTo>
                  <a:lnTo>
                    <a:pt x="85" y="8"/>
                  </a:lnTo>
                  <a:lnTo>
                    <a:pt x="77" y="16"/>
                  </a:lnTo>
                  <a:lnTo>
                    <a:pt x="77" y="16"/>
                  </a:lnTo>
                  <a:lnTo>
                    <a:pt x="65" y="29"/>
                  </a:lnTo>
                  <a:lnTo>
                    <a:pt x="59" y="37"/>
                  </a:lnTo>
                  <a:lnTo>
                    <a:pt x="54" y="44"/>
                  </a:lnTo>
                  <a:lnTo>
                    <a:pt x="54" y="44"/>
                  </a:lnTo>
                  <a:lnTo>
                    <a:pt x="27" y="80"/>
                  </a:lnTo>
                  <a:lnTo>
                    <a:pt x="13" y="97"/>
                  </a:lnTo>
                  <a:lnTo>
                    <a:pt x="1" y="117"/>
                  </a:lnTo>
                  <a:lnTo>
                    <a:pt x="1" y="117"/>
                  </a:lnTo>
                  <a:lnTo>
                    <a:pt x="0" y="118"/>
                  </a:lnTo>
                  <a:lnTo>
                    <a:pt x="1" y="120"/>
                  </a:lnTo>
                  <a:lnTo>
                    <a:pt x="1" y="122"/>
                  </a:lnTo>
                  <a:lnTo>
                    <a:pt x="3" y="123"/>
                  </a:lnTo>
                  <a:lnTo>
                    <a:pt x="4" y="123"/>
                  </a:lnTo>
                  <a:lnTo>
                    <a:pt x="6" y="123"/>
                  </a:lnTo>
                  <a:lnTo>
                    <a:pt x="8" y="123"/>
                  </a:lnTo>
                  <a:lnTo>
                    <a:pt x="9" y="121"/>
                  </a:lnTo>
                  <a:lnTo>
                    <a:pt x="9" y="121"/>
                  </a:lnTo>
                  <a:lnTo>
                    <a:pt x="29" y="90"/>
                  </a:lnTo>
                  <a:lnTo>
                    <a:pt x="39" y="76"/>
                  </a:lnTo>
                  <a:lnTo>
                    <a:pt x="51" y="61"/>
                  </a:lnTo>
                  <a:lnTo>
                    <a:pt x="51" y="61"/>
                  </a:lnTo>
                  <a:lnTo>
                    <a:pt x="63" y="47"/>
                  </a:lnTo>
                  <a:lnTo>
                    <a:pt x="75" y="32"/>
                  </a:lnTo>
                  <a:lnTo>
                    <a:pt x="75" y="32"/>
                  </a:lnTo>
                  <a:lnTo>
                    <a:pt x="86" y="20"/>
                  </a:lnTo>
                  <a:lnTo>
                    <a:pt x="92" y="14"/>
                  </a:lnTo>
                  <a:lnTo>
                    <a:pt x="98" y="10"/>
                  </a:lnTo>
                  <a:lnTo>
                    <a:pt x="98" y="10"/>
                  </a:lnTo>
                  <a:lnTo>
                    <a:pt x="99" y="9"/>
                  </a:lnTo>
                  <a:lnTo>
                    <a:pt x="100" y="7"/>
                  </a:lnTo>
                  <a:lnTo>
                    <a:pt x="100" y="6"/>
                  </a:lnTo>
                  <a:lnTo>
                    <a:pt x="99" y="3"/>
                  </a:lnTo>
                  <a:lnTo>
                    <a:pt x="97" y="1"/>
                  </a:lnTo>
                  <a:lnTo>
                    <a:pt x="95" y="0"/>
                  </a:lnTo>
                  <a:lnTo>
                    <a:pt x="93" y="1"/>
                  </a:lnTo>
                  <a:lnTo>
                    <a:pt x="93"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31" name="chenying0907 122"/>
            <p:cNvSpPr/>
            <p:nvPr/>
          </p:nvSpPr>
          <p:spPr bwMode="auto">
            <a:xfrm>
              <a:off x="6604000" y="2535238"/>
              <a:ext cx="73025" cy="100013"/>
            </a:xfrm>
            <a:custGeom>
              <a:avLst/>
              <a:gdLst/>
              <a:ahLst/>
              <a:cxnLst>
                <a:cxn ang="0">
                  <a:pos x="129" y="1"/>
                </a:cxn>
                <a:cxn ang="0">
                  <a:pos x="129" y="1"/>
                </a:cxn>
                <a:cxn ang="0">
                  <a:pos x="121" y="11"/>
                </a:cxn>
                <a:cxn ang="0">
                  <a:pos x="113" y="20"/>
                </a:cxn>
                <a:cxn ang="0">
                  <a:pos x="97" y="42"/>
                </a:cxn>
                <a:cxn ang="0">
                  <a:pos x="83" y="64"/>
                </a:cxn>
                <a:cxn ang="0">
                  <a:pos x="71" y="87"/>
                </a:cxn>
                <a:cxn ang="0">
                  <a:pos x="71" y="87"/>
                </a:cxn>
                <a:cxn ang="0">
                  <a:pos x="63" y="100"/>
                </a:cxn>
                <a:cxn ang="0">
                  <a:pos x="55" y="112"/>
                </a:cxn>
                <a:cxn ang="0">
                  <a:pos x="38" y="135"/>
                </a:cxn>
                <a:cxn ang="0">
                  <a:pos x="19" y="159"/>
                </a:cxn>
                <a:cxn ang="0">
                  <a:pos x="1" y="183"/>
                </a:cxn>
                <a:cxn ang="0">
                  <a:pos x="1" y="183"/>
                </a:cxn>
                <a:cxn ang="0">
                  <a:pos x="0" y="184"/>
                </a:cxn>
                <a:cxn ang="0">
                  <a:pos x="0" y="186"/>
                </a:cxn>
                <a:cxn ang="0">
                  <a:pos x="1" y="188"/>
                </a:cxn>
                <a:cxn ang="0">
                  <a:pos x="2" y="189"/>
                </a:cxn>
                <a:cxn ang="0">
                  <a:pos x="4" y="189"/>
                </a:cxn>
                <a:cxn ang="0">
                  <a:pos x="7" y="189"/>
                </a:cxn>
                <a:cxn ang="0">
                  <a:pos x="8" y="189"/>
                </a:cxn>
                <a:cxn ang="0">
                  <a:pos x="10" y="187"/>
                </a:cxn>
                <a:cxn ang="0">
                  <a:pos x="10" y="187"/>
                </a:cxn>
                <a:cxn ang="0">
                  <a:pos x="17" y="176"/>
                </a:cxn>
                <a:cxn ang="0">
                  <a:pos x="26" y="165"/>
                </a:cxn>
                <a:cxn ang="0">
                  <a:pos x="44" y="144"/>
                </a:cxn>
                <a:cxn ang="0">
                  <a:pos x="60" y="123"/>
                </a:cxn>
                <a:cxn ang="0">
                  <a:pos x="69" y="110"/>
                </a:cxn>
                <a:cxn ang="0">
                  <a:pos x="75" y="99"/>
                </a:cxn>
                <a:cxn ang="0">
                  <a:pos x="75" y="99"/>
                </a:cxn>
                <a:cxn ang="0">
                  <a:pos x="88" y="74"/>
                </a:cxn>
                <a:cxn ang="0">
                  <a:pos x="103" y="51"/>
                </a:cxn>
                <a:cxn ang="0">
                  <a:pos x="118" y="29"/>
                </a:cxn>
                <a:cxn ang="0">
                  <a:pos x="127" y="18"/>
                </a:cxn>
                <a:cxn ang="0">
                  <a:pos x="137" y="8"/>
                </a:cxn>
                <a:cxn ang="0">
                  <a:pos x="137" y="8"/>
                </a:cxn>
                <a:cxn ang="0">
                  <a:pos x="138" y="6"/>
                </a:cxn>
                <a:cxn ang="0">
                  <a:pos x="138" y="4"/>
                </a:cxn>
                <a:cxn ang="0">
                  <a:pos x="138" y="3"/>
                </a:cxn>
                <a:cxn ang="0">
                  <a:pos x="137" y="1"/>
                </a:cxn>
                <a:cxn ang="0">
                  <a:pos x="135" y="0"/>
                </a:cxn>
                <a:cxn ang="0">
                  <a:pos x="134" y="0"/>
                </a:cxn>
                <a:cxn ang="0">
                  <a:pos x="132" y="0"/>
                </a:cxn>
                <a:cxn ang="0">
                  <a:pos x="129" y="1"/>
                </a:cxn>
                <a:cxn ang="0">
                  <a:pos x="129" y="1"/>
                </a:cxn>
              </a:cxnLst>
              <a:rect l="0" t="0" r="r" b="b"/>
              <a:pathLst>
                <a:path w="138" h="189">
                  <a:moveTo>
                    <a:pt x="129" y="1"/>
                  </a:moveTo>
                  <a:lnTo>
                    <a:pt x="129" y="1"/>
                  </a:lnTo>
                  <a:lnTo>
                    <a:pt x="121" y="11"/>
                  </a:lnTo>
                  <a:lnTo>
                    <a:pt x="113" y="20"/>
                  </a:lnTo>
                  <a:lnTo>
                    <a:pt x="97" y="42"/>
                  </a:lnTo>
                  <a:lnTo>
                    <a:pt x="83" y="64"/>
                  </a:lnTo>
                  <a:lnTo>
                    <a:pt x="71" y="87"/>
                  </a:lnTo>
                  <a:lnTo>
                    <a:pt x="71" y="87"/>
                  </a:lnTo>
                  <a:lnTo>
                    <a:pt x="63" y="100"/>
                  </a:lnTo>
                  <a:lnTo>
                    <a:pt x="55" y="112"/>
                  </a:lnTo>
                  <a:lnTo>
                    <a:pt x="38" y="135"/>
                  </a:lnTo>
                  <a:lnTo>
                    <a:pt x="19" y="159"/>
                  </a:lnTo>
                  <a:lnTo>
                    <a:pt x="1" y="183"/>
                  </a:lnTo>
                  <a:lnTo>
                    <a:pt x="1" y="183"/>
                  </a:lnTo>
                  <a:lnTo>
                    <a:pt x="0" y="184"/>
                  </a:lnTo>
                  <a:lnTo>
                    <a:pt x="0" y="186"/>
                  </a:lnTo>
                  <a:lnTo>
                    <a:pt x="1" y="188"/>
                  </a:lnTo>
                  <a:lnTo>
                    <a:pt x="2" y="189"/>
                  </a:lnTo>
                  <a:lnTo>
                    <a:pt x="4" y="189"/>
                  </a:lnTo>
                  <a:lnTo>
                    <a:pt x="7" y="189"/>
                  </a:lnTo>
                  <a:lnTo>
                    <a:pt x="8" y="189"/>
                  </a:lnTo>
                  <a:lnTo>
                    <a:pt x="10" y="187"/>
                  </a:lnTo>
                  <a:lnTo>
                    <a:pt x="10" y="187"/>
                  </a:lnTo>
                  <a:lnTo>
                    <a:pt x="17" y="176"/>
                  </a:lnTo>
                  <a:lnTo>
                    <a:pt x="26" y="165"/>
                  </a:lnTo>
                  <a:lnTo>
                    <a:pt x="44" y="144"/>
                  </a:lnTo>
                  <a:lnTo>
                    <a:pt x="60" y="123"/>
                  </a:lnTo>
                  <a:lnTo>
                    <a:pt x="69" y="110"/>
                  </a:lnTo>
                  <a:lnTo>
                    <a:pt x="75" y="99"/>
                  </a:lnTo>
                  <a:lnTo>
                    <a:pt x="75" y="99"/>
                  </a:lnTo>
                  <a:lnTo>
                    <a:pt x="88" y="74"/>
                  </a:lnTo>
                  <a:lnTo>
                    <a:pt x="103" y="51"/>
                  </a:lnTo>
                  <a:lnTo>
                    <a:pt x="118" y="29"/>
                  </a:lnTo>
                  <a:lnTo>
                    <a:pt x="127" y="18"/>
                  </a:lnTo>
                  <a:lnTo>
                    <a:pt x="137" y="8"/>
                  </a:lnTo>
                  <a:lnTo>
                    <a:pt x="137" y="8"/>
                  </a:lnTo>
                  <a:lnTo>
                    <a:pt x="138" y="6"/>
                  </a:lnTo>
                  <a:lnTo>
                    <a:pt x="138" y="4"/>
                  </a:lnTo>
                  <a:lnTo>
                    <a:pt x="138" y="3"/>
                  </a:lnTo>
                  <a:lnTo>
                    <a:pt x="137" y="1"/>
                  </a:lnTo>
                  <a:lnTo>
                    <a:pt x="135" y="0"/>
                  </a:lnTo>
                  <a:lnTo>
                    <a:pt x="134" y="0"/>
                  </a:lnTo>
                  <a:lnTo>
                    <a:pt x="132" y="0"/>
                  </a:lnTo>
                  <a:lnTo>
                    <a:pt x="129" y="1"/>
                  </a:lnTo>
                  <a:lnTo>
                    <a:pt x="129"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32" name="chenying0907 123"/>
            <p:cNvSpPr/>
            <p:nvPr/>
          </p:nvSpPr>
          <p:spPr bwMode="auto">
            <a:xfrm>
              <a:off x="6604000" y="2532063"/>
              <a:ext cx="103188" cy="139700"/>
            </a:xfrm>
            <a:custGeom>
              <a:avLst/>
              <a:gdLst/>
              <a:ahLst/>
              <a:cxnLst>
                <a:cxn ang="0">
                  <a:pos x="185" y="3"/>
                </a:cxn>
                <a:cxn ang="0">
                  <a:pos x="185" y="3"/>
                </a:cxn>
                <a:cxn ang="0">
                  <a:pos x="184" y="6"/>
                </a:cxn>
                <a:cxn ang="0">
                  <a:pos x="181" y="9"/>
                </a:cxn>
                <a:cxn ang="0">
                  <a:pos x="175" y="15"/>
                </a:cxn>
                <a:cxn ang="0">
                  <a:pos x="161" y="28"/>
                </a:cxn>
                <a:cxn ang="0">
                  <a:pos x="161" y="28"/>
                </a:cxn>
                <a:cxn ang="0">
                  <a:pos x="156" y="34"/>
                </a:cxn>
                <a:cxn ang="0">
                  <a:pos x="151" y="40"/>
                </a:cxn>
                <a:cxn ang="0">
                  <a:pos x="143" y="54"/>
                </a:cxn>
                <a:cxn ang="0">
                  <a:pos x="143" y="54"/>
                </a:cxn>
                <a:cxn ang="0">
                  <a:pos x="130" y="74"/>
                </a:cxn>
                <a:cxn ang="0">
                  <a:pos x="117" y="93"/>
                </a:cxn>
                <a:cxn ang="0">
                  <a:pos x="104" y="111"/>
                </a:cxn>
                <a:cxn ang="0">
                  <a:pos x="89" y="130"/>
                </a:cxn>
                <a:cxn ang="0">
                  <a:pos x="89" y="130"/>
                </a:cxn>
                <a:cxn ang="0">
                  <a:pos x="64" y="160"/>
                </a:cxn>
                <a:cxn ang="0">
                  <a:pos x="42" y="191"/>
                </a:cxn>
                <a:cxn ang="0">
                  <a:pos x="30" y="207"/>
                </a:cxn>
                <a:cxn ang="0">
                  <a:pos x="20" y="224"/>
                </a:cxn>
                <a:cxn ang="0">
                  <a:pos x="10" y="240"/>
                </a:cxn>
                <a:cxn ang="0">
                  <a:pos x="1" y="258"/>
                </a:cxn>
                <a:cxn ang="0">
                  <a:pos x="1" y="258"/>
                </a:cxn>
                <a:cxn ang="0">
                  <a:pos x="0" y="259"/>
                </a:cxn>
                <a:cxn ang="0">
                  <a:pos x="0" y="261"/>
                </a:cxn>
                <a:cxn ang="0">
                  <a:pos x="1" y="263"/>
                </a:cxn>
                <a:cxn ang="0">
                  <a:pos x="3" y="264"/>
                </a:cxn>
                <a:cxn ang="0">
                  <a:pos x="4" y="264"/>
                </a:cxn>
                <a:cxn ang="0">
                  <a:pos x="7" y="264"/>
                </a:cxn>
                <a:cxn ang="0">
                  <a:pos x="8" y="264"/>
                </a:cxn>
                <a:cxn ang="0">
                  <a:pos x="10" y="262"/>
                </a:cxn>
                <a:cxn ang="0">
                  <a:pos x="10" y="262"/>
                </a:cxn>
                <a:cxn ang="0">
                  <a:pos x="20" y="242"/>
                </a:cxn>
                <a:cxn ang="0">
                  <a:pos x="31" y="224"/>
                </a:cxn>
                <a:cxn ang="0">
                  <a:pos x="44" y="205"/>
                </a:cxn>
                <a:cxn ang="0">
                  <a:pos x="57" y="187"/>
                </a:cxn>
                <a:cxn ang="0">
                  <a:pos x="84" y="151"/>
                </a:cxn>
                <a:cxn ang="0">
                  <a:pos x="112" y="116"/>
                </a:cxn>
                <a:cxn ang="0">
                  <a:pos x="112" y="116"/>
                </a:cxn>
                <a:cxn ang="0">
                  <a:pos x="135" y="84"/>
                </a:cxn>
                <a:cxn ang="0">
                  <a:pos x="156" y="51"/>
                </a:cxn>
                <a:cxn ang="0">
                  <a:pos x="156" y="51"/>
                </a:cxn>
                <a:cxn ang="0">
                  <a:pos x="168" y="34"/>
                </a:cxn>
                <a:cxn ang="0">
                  <a:pos x="168" y="34"/>
                </a:cxn>
                <a:cxn ang="0">
                  <a:pos x="172" y="31"/>
                </a:cxn>
                <a:cxn ang="0">
                  <a:pos x="176" y="28"/>
                </a:cxn>
                <a:cxn ang="0">
                  <a:pos x="180" y="24"/>
                </a:cxn>
                <a:cxn ang="0">
                  <a:pos x="184" y="21"/>
                </a:cxn>
                <a:cxn ang="0">
                  <a:pos x="184" y="21"/>
                </a:cxn>
                <a:cxn ang="0">
                  <a:pos x="190" y="14"/>
                </a:cxn>
                <a:cxn ang="0">
                  <a:pos x="192" y="10"/>
                </a:cxn>
                <a:cxn ang="0">
                  <a:pos x="195" y="5"/>
                </a:cxn>
                <a:cxn ang="0">
                  <a:pos x="195" y="5"/>
                </a:cxn>
                <a:cxn ang="0">
                  <a:pos x="195" y="3"/>
                </a:cxn>
                <a:cxn ang="0">
                  <a:pos x="195" y="2"/>
                </a:cxn>
                <a:cxn ang="0">
                  <a:pos x="192" y="0"/>
                </a:cxn>
                <a:cxn ang="0">
                  <a:pos x="191" y="0"/>
                </a:cxn>
                <a:cxn ang="0">
                  <a:pos x="189" y="0"/>
                </a:cxn>
                <a:cxn ang="0">
                  <a:pos x="188" y="0"/>
                </a:cxn>
                <a:cxn ang="0">
                  <a:pos x="186" y="1"/>
                </a:cxn>
                <a:cxn ang="0">
                  <a:pos x="185" y="3"/>
                </a:cxn>
                <a:cxn ang="0">
                  <a:pos x="185" y="3"/>
                </a:cxn>
              </a:cxnLst>
              <a:rect l="0" t="0" r="r" b="b"/>
              <a:pathLst>
                <a:path w="195" h="264">
                  <a:moveTo>
                    <a:pt x="185" y="3"/>
                  </a:moveTo>
                  <a:lnTo>
                    <a:pt x="185" y="3"/>
                  </a:lnTo>
                  <a:lnTo>
                    <a:pt x="184" y="6"/>
                  </a:lnTo>
                  <a:lnTo>
                    <a:pt x="181" y="9"/>
                  </a:lnTo>
                  <a:lnTo>
                    <a:pt x="175" y="15"/>
                  </a:lnTo>
                  <a:lnTo>
                    <a:pt x="161" y="28"/>
                  </a:lnTo>
                  <a:lnTo>
                    <a:pt x="161" y="28"/>
                  </a:lnTo>
                  <a:lnTo>
                    <a:pt x="156" y="34"/>
                  </a:lnTo>
                  <a:lnTo>
                    <a:pt x="151" y="40"/>
                  </a:lnTo>
                  <a:lnTo>
                    <a:pt x="143" y="54"/>
                  </a:lnTo>
                  <a:lnTo>
                    <a:pt x="143" y="54"/>
                  </a:lnTo>
                  <a:lnTo>
                    <a:pt x="130" y="74"/>
                  </a:lnTo>
                  <a:lnTo>
                    <a:pt x="117" y="93"/>
                  </a:lnTo>
                  <a:lnTo>
                    <a:pt x="104" y="111"/>
                  </a:lnTo>
                  <a:lnTo>
                    <a:pt x="89" y="130"/>
                  </a:lnTo>
                  <a:lnTo>
                    <a:pt x="89" y="130"/>
                  </a:lnTo>
                  <a:lnTo>
                    <a:pt x="64" y="160"/>
                  </a:lnTo>
                  <a:lnTo>
                    <a:pt x="42" y="191"/>
                  </a:lnTo>
                  <a:lnTo>
                    <a:pt x="30" y="207"/>
                  </a:lnTo>
                  <a:lnTo>
                    <a:pt x="20" y="224"/>
                  </a:lnTo>
                  <a:lnTo>
                    <a:pt x="10" y="240"/>
                  </a:lnTo>
                  <a:lnTo>
                    <a:pt x="1" y="258"/>
                  </a:lnTo>
                  <a:lnTo>
                    <a:pt x="1" y="258"/>
                  </a:lnTo>
                  <a:lnTo>
                    <a:pt x="0" y="259"/>
                  </a:lnTo>
                  <a:lnTo>
                    <a:pt x="0" y="261"/>
                  </a:lnTo>
                  <a:lnTo>
                    <a:pt x="1" y="263"/>
                  </a:lnTo>
                  <a:lnTo>
                    <a:pt x="3" y="264"/>
                  </a:lnTo>
                  <a:lnTo>
                    <a:pt x="4" y="264"/>
                  </a:lnTo>
                  <a:lnTo>
                    <a:pt x="7" y="264"/>
                  </a:lnTo>
                  <a:lnTo>
                    <a:pt x="8" y="264"/>
                  </a:lnTo>
                  <a:lnTo>
                    <a:pt x="10" y="262"/>
                  </a:lnTo>
                  <a:lnTo>
                    <a:pt x="10" y="262"/>
                  </a:lnTo>
                  <a:lnTo>
                    <a:pt x="20" y="242"/>
                  </a:lnTo>
                  <a:lnTo>
                    <a:pt x="31" y="224"/>
                  </a:lnTo>
                  <a:lnTo>
                    <a:pt x="44" y="205"/>
                  </a:lnTo>
                  <a:lnTo>
                    <a:pt x="57" y="187"/>
                  </a:lnTo>
                  <a:lnTo>
                    <a:pt x="84" y="151"/>
                  </a:lnTo>
                  <a:lnTo>
                    <a:pt x="112" y="116"/>
                  </a:lnTo>
                  <a:lnTo>
                    <a:pt x="112" y="116"/>
                  </a:lnTo>
                  <a:lnTo>
                    <a:pt x="135" y="84"/>
                  </a:lnTo>
                  <a:lnTo>
                    <a:pt x="156" y="51"/>
                  </a:lnTo>
                  <a:lnTo>
                    <a:pt x="156" y="51"/>
                  </a:lnTo>
                  <a:lnTo>
                    <a:pt x="168" y="34"/>
                  </a:lnTo>
                  <a:lnTo>
                    <a:pt x="168" y="34"/>
                  </a:lnTo>
                  <a:lnTo>
                    <a:pt x="172" y="31"/>
                  </a:lnTo>
                  <a:lnTo>
                    <a:pt x="176" y="28"/>
                  </a:lnTo>
                  <a:lnTo>
                    <a:pt x="180" y="24"/>
                  </a:lnTo>
                  <a:lnTo>
                    <a:pt x="184" y="21"/>
                  </a:lnTo>
                  <a:lnTo>
                    <a:pt x="184" y="21"/>
                  </a:lnTo>
                  <a:lnTo>
                    <a:pt x="190" y="14"/>
                  </a:lnTo>
                  <a:lnTo>
                    <a:pt x="192" y="10"/>
                  </a:lnTo>
                  <a:lnTo>
                    <a:pt x="195" y="5"/>
                  </a:lnTo>
                  <a:lnTo>
                    <a:pt x="195" y="5"/>
                  </a:lnTo>
                  <a:lnTo>
                    <a:pt x="195" y="3"/>
                  </a:lnTo>
                  <a:lnTo>
                    <a:pt x="195" y="2"/>
                  </a:lnTo>
                  <a:lnTo>
                    <a:pt x="192" y="0"/>
                  </a:lnTo>
                  <a:lnTo>
                    <a:pt x="191" y="0"/>
                  </a:lnTo>
                  <a:lnTo>
                    <a:pt x="189" y="0"/>
                  </a:lnTo>
                  <a:lnTo>
                    <a:pt x="188" y="0"/>
                  </a:lnTo>
                  <a:lnTo>
                    <a:pt x="186" y="1"/>
                  </a:lnTo>
                  <a:lnTo>
                    <a:pt x="185" y="3"/>
                  </a:lnTo>
                  <a:lnTo>
                    <a:pt x="18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33" name="chenying0907 124"/>
            <p:cNvSpPr/>
            <p:nvPr/>
          </p:nvSpPr>
          <p:spPr bwMode="auto">
            <a:xfrm>
              <a:off x="6616700" y="2541588"/>
              <a:ext cx="107950" cy="150813"/>
            </a:xfrm>
            <a:custGeom>
              <a:avLst/>
              <a:gdLst/>
              <a:ahLst/>
              <a:cxnLst>
                <a:cxn ang="0">
                  <a:pos x="196" y="1"/>
                </a:cxn>
                <a:cxn ang="0">
                  <a:pos x="196" y="1"/>
                </a:cxn>
                <a:cxn ang="0">
                  <a:pos x="165" y="31"/>
                </a:cxn>
                <a:cxn ang="0">
                  <a:pos x="151" y="48"/>
                </a:cxn>
                <a:cxn ang="0">
                  <a:pos x="137" y="64"/>
                </a:cxn>
                <a:cxn ang="0">
                  <a:pos x="137" y="64"/>
                </a:cxn>
                <a:cxn ang="0">
                  <a:pos x="123" y="84"/>
                </a:cxn>
                <a:cxn ang="0">
                  <a:pos x="110" y="105"/>
                </a:cxn>
                <a:cxn ang="0">
                  <a:pos x="96" y="125"/>
                </a:cxn>
                <a:cxn ang="0">
                  <a:pos x="90" y="135"/>
                </a:cxn>
                <a:cxn ang="0">
                  <a:pos x="82" y="145"/>
                </a:cxn>
                <a:cxn ang="0">
                  <a:pos x="82" y="145"/>
                </a:cxn>
                <a:cxn ang="0">
                  <a:pos x="69" y="160"/>
                </a:cxn>
                <a:cxn ang="0">
                  <a:pos x="57" y="177"/>
                </a:cxn>
                <a:cxn ang="0">
                  <a:pos x="34" y="210"/>
                </a:cxn>
                <a:cxn ang="0">
                  <a:pos x="34" y="210"/>
                </a:cxn>
                <a:cxn ang="0">
                  <a:pos x="23" y="226"/>
                </a:cxn>
                <a:cxn ang="0">
                  <a:pos x="12" y="243"/>
                </a:cxn>
                <a:cxn ang="0">
                  <a:pos x="8" y="252"/>
                </a:cxn>
                <a:cxn ang="0">
                  <a:pos x="4" y="261"/>
                </a:cxn>
                <a:cxn ang="0">
                  <a:pos x="2" y="270"/>
                </a:cxn>
                <a:cxn ang="0">
                  <a:pos x="0" y="280"/>
                </a:cxn>
                <a:cxn ang="0">
                  <a:pos x="0" y="280"/>
                </a:cxn>
                <a:cxn ang="0">
                  <a:pos x="0" y="282"/>
                </a:cxn>
                <a:cxn ang="0">
                  <a:pos x="1" y="283"/>
                </a:cxn>
                <a:cxn ang="0">
                  <a:pos x="3" y="284"/>
                </a:cxn>
                <a:cxn ang="0">
                  <a:pos x="4" y="284"/>
                </a:cxn>
                <a:cxn ang="0">
                  <a:pos x="7" y="283"/>
                </a:cxn>
                <a:cxn ang="0">
                  <a:pos x="9" y="281"/>
                </a:cxn>
                <a:cxn ang="0">
                  <a:pos x="9" y="280"/>
                </a:cxn>
                <a:cxn ang="0">
                  <a:pos x="9" y="280"/>
                </a:cxn>
                <a:cxn ang="0">
                  <a:pos x="11" y="269"/>
                </a:cxn>
                <a:cxn ang="0">
                  <a:pos x="16" y="258"/>
                </a:cxn>
                <a:cxn ang="0">
                  <a:pos x="20" y="248"/>
                </a:cxn>
                <a:cxn ang="0">
                  <a:pos x="26" y="238"/>
                </a:cxn>
                <a:cxn ang="0">
                  <a:pos x="38" y="219"/>
                </a:cxn>
                <a:cxn ang="0">
                  <a:pos x="52" y="201"/>
                </a:cxn>
                <a:cxn ang="0">
                  <a:pos x="52" y="201"/>
                </a:cxn>
                <a:cxn ang="0">
                  <a:pos x="63" y="185"/>
                </a:cxn>
                <a:cxn ang="0">
                  <a:pos x="75" y="170"/>
                </a:cxn>
                <a:cxn ang="0">
                  <a:pos x="87" y="154"/>
                </a:cxn>
                <a:cxn ang="0">
                  <a:pos x="99" y="138"/>
                </a:cxn>
                <a:cxn ang="0">
                  <a:pos x="99" y="138"/>
                </a:cxn>
                <a:cxn ang="0">
                  <a:pos x="112" y="119"/>
                </a:cxn>
                <a:cxn ang="0">
                  <a:pos x="123" y="100"/>
                </a:cxn>
                <a:cxn ang="0">
                  <a:pos x="135" y="82"/>
                </a:cxn>
                <a:cxn ang="0">
                  <a:pos x="149" y="64"/>
                </a:cxn>
                <a:cxn ang="0">
                  <a:pos x="149" y="64"/>
                </a:cxn>
                <a:cxn ang="0">
                  <a:pos x="161" y="50"/>
                </a:cxn>
                <a:cxn ang="0">
                  <a:pos x="175" y="35"/>
                </a:cxn>
                <a:cxn ang="0">
                  <a:pos x="203" y="8"/>
                </a:cxn>
                <a:cxn ang="0">
                  <a:pos x="203" y="8"/>
                </a:cxn>
                <a:cxn ang="0">
                  <a:pos x="204" y="6"/>
                </a:cxn>
                <a:cxn ang="0">
                  <a:pos x="204" y="4"/>
                </a:cxn>
                <a:cxn ang="0">
                  <a:pos x="204" y="3"/>
                </a:cxn>
                <a:cxn ang="0">
                  <a:pos x="203" y="1"/>
                </a:cxn>
                <a:cxn ang="0">
                  <a:pos x="202" y="0"/>
                </a:cxn>
                <a:cxn ang="0">
                  <a:pos x="199" y="0"/>
                </a:cxn>
                <a:cxn ang="0">
                  <a:pos x="197" y="0"/>
                </a:cxn>
                <a:cxn ang="0">
                  <a:pos x="196" y="1"/>
                </a:cxn>
                <a:cxn ang="0">
                  <a:pos x="196" y="1"/>
                </a:cxn>
              </a:cxnLst>
              <a:rect l="0" t="0" r="r" b="b"/>
              <a:pathLst>
                <a:path w="204" h="284">
                  <a:moveTo>
                    <a:pt x="196" y="1"/>
                  </a:moveTo>
                  <a:lnTo>
                    <a:pt x="196" y="1"/>
                  </a:lnTo>
                  <a:lnTo>
                    <a:pt x="165" y="31"/>
                  </a:lnTo>
                  <a:lnTo>
                    <a:pt x="151" y="48"/>
                  </a:lnTo>
                  <a:lnTo>
                    <a:pt x="137" y="64"/>
                  </a:lnTo>
                  <a:lnTo>
                    <a:pt x="137" y="64"/>
                  </a:lnTo>
                  <a:lnTo>
                    <a:pt x="123" y="84"/>
                  </a:lnTo>
                  <a:lnTo>
                    <a:pt x="110" y="105"/>
                  </a:lnTo>
                  <a:lnTo>
                    <a:pt x="96" y="125"/>
                  </a:lnTo>
                  <a:lnTo>
                    <a:pt x="90" y="135"/>
                  </a:lnTo>
                  <a:lnTo>
                    <a:pt x="82" y="145"/>
                  </a:lnTo>
                  <a:lnTo>
                    <a:pt x="82" y="145"/>
                  </a:lnTo>
                  <a:lnTo>
                    <a:pt x="69" y="160"/>
                  </a:lnTo>
                  <a:lnTo>
                    <a:pt x="57" y="177"/>
                  </a:lnTo>
                  <a:lnTo>
                    <a:pt x="34" y="210"/>
                  </a:lnTo>
                  <a:lnTo>
                    <a:pt x="34" y="210"/>
                  </a:lnTo>
                  <a:lnTo>
                    <a:pt x="23" y="226"/>
                  </a:lnTo>
                  <a:lnTo>
                    <a:pt x="12" y="243"/>
                  </a:lnTo>
                  <a:lnTo>
                    <a:pt x="8" y="252"/>
                  </a:lnTo>
                  <a:lnTo>
                    <a:pt x="4" y="261"/>
                  </a:lnTo>
                  <a:lnTo>
                    <a:pt x="2" y="270"/>
                  </a:lnTo>
                  <a:lnTo>
                    <a:pt x="0" y="280"/>
                  </a:lnTo>
                  <a:lnTo>
                    <a:pt x="0" y="280"/>
                  </a:lnTo>
                  <a:lnTo>
                    <a:pt x="0" y="282"/>
                  </a:lnTo>
                  <a:lnTo>
                    <a:pt x="1" y="283"/>
                  </a:lnTo>
                  <a:lnTo>
                    <a:pt x="3" y="284"/>
                  </a:lnTo>
                  <a:lnTo>
                    <a:pt x="4" y="284"/>
                  </a:lnTo>
                  <a:lnTo>
                    <a:pt x="7" y="283"/>
                  </a:lnTo>
                  <a:lnTo>
                    <a:pt x="9" y="281"/>
                  </a:lnTo>
                  <a:lnTo>
                    <a:pt x="9" y="280"/>
                  </a:lnTo>
                  <a:lnTo>
                    <a:pt x="9" y="280"/>
                  </a:lnTo>
                  <a:lnTo>
                    <a:pt x="11" y="269"/>
                  </a:lnTo>
                  <a:lnTo>
                    <a:pt x="16" y="258"/>
                  </a:lnTo>
                  <a:lnTo>
                    <a:pt x="20" y="248"/>
                  </a:lnTo>
                  <a:lnTo>
                    <a:pt x="26" y="238"/>
                  </a:lnTo>
                  <a:lnTo>
                    <a:pt x="38" y="219"/>
                  </a:lnTo>
                  <a:lnTo>
                    <a:pt x="52" y="201"/>
                  </a:lnTo>
                  <a:lnTo>
                    <a:pt x="52" y="201"/>
                  </a:lnTo>
                  <a:lnTo>
                    <a:pt x="63" y="185"/>
                  </a:lnTo>
                  <a:lnTo>
                    <a:pt x="75" y="170"/>
                  </a:lnTo>
                  <a:lnTo>
                    <a:pt x="87" y="154"/>
                  </a:lnTo>
                  <a:lnTo>
                    <a:pt x="99" y="138"/>
                  </a:lnTo>
                  <a:lnTo>
                    <a:pt x="99" y="138"/>
                  </a:lnTo>
                  <a:lnTo>
                    <a:pt x="112" y="119"/>
                  </a:lnTo>
                  <a:lnTo>
                    <a:pt x="123" y="100"/>
                  </a:lnTo>
                  <a:lnTo>
                    <a:pt x="135" y="82"/>
                  </a:lnTo>
                  <a:lnTo>
                    <a:pt x="149" y="64"/>
                  </a:lnTo>
                  <a:lnTo>
                    <a:pt x="149" y="64"/>
                  </a:lnTo>
                  <a:lnTo>
                    <a:pt x="161" y="50"/>
                  </a:lnTo>
                  <a:lnTo>
                    <a:pt x="175" y="35"/>
                  </a:lnTo>
                  <a:lnTo>
                    <a:pt x="203" y="8"/>
                  </a:lnTo>
                  <a:lnTo>
                    <a:pt x="203" y="8"/>
                  </a:lnTo>
                  <a:lnTo>
                    <a:pt x="204" y="6"/>
                  </a:lnTo>
                  <a:lnTo>
                    <a:pt x="204" y="4"/>
                  </a:lnTo>
                  <a:lnTo>
                    <a:pt x="204" y="3"/>
                  </a:lnTo>
                  <a:lnTo>
                    <a:pt x="203" y="1"/>
                  </a:lnTo>
                  <a:lnTo>
                    <a:pt x="202" y="0"/>
                  </a:lnTo>
                  <a:lnTo>
                    <a:pt x="199" y="0"/>
                  </a:lnTo>
                  <a:lnTo>
                    <a:pt x="197" y="0"/>
                  </a:lnTo>
                  <a:lnTo>
                    <a:pt x="196" y="1"/>
                  </a:lnTo>
                  <a:lnTo>
                    <a:pt x="196"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34" name="chenying0907 125"/>
            <p:cNvSpPr/>
            <p:nvPr/>
          </p:nvSpPr>
          <p:spPr bwMode="auto">
            <a:xfrm>
              <a:off x="6613525" y="2652713"/>
              <a:ext cx="52388" cy="80963"/>
            </a:xfrm>
            <a:custGeom>
              <a:avLst/>
              <a:gdLst/>
              <a:ahLst/>
              <a:cxnLst>
                <a:cxn ang="0">
                  <a:pos x="90" y="2"/>
                </a:cxn>
                <a:cxn ang="0">
                  <a:pos x="90" y="2"/>
                </a:cxn>
                <a:cxn ang="0">
                  <a:pos x="86" y="8"/>
                </a:cxn>
                <a:cxn ang="0">
                  <a:pos x="81" y="13"/>
                </a:cxn>
                <a:cxn ang="0">
                  <a:pos x="75" y="20"/>
                </a:cxn>
                <a:cxn ang="0">
                  <a:pos x="71" y="26"/>
                </a:cxn>
                <a:cxn ang="0">
                  <a:pos x="71" y="26"/>
                </a:cxn>
                <a:cxn ang="0">
                  <a:pos x="65" y="36"/>
                </a:cxn>
                <a:cxn ang="0">
                  <a:pos x="59" y="47"/>
                </a:cxn>
                <a:cxn ang="0">
                  <a:pos x="47" y="68"/>
                </a:cxn>
                <a:cxn ang="0">
                  <a:pos x="47" y="68"/>
                </a:cxn>
                <a:cxn ang="0">
                  <a:pos x="41" y="77"/>
                </a:cxn>
                <a:cxn ang="0">
                  <a:pos x="35" y="87"/>
                </a:cxn>
                <a:cxn ang="0">
                  <a:pos x="22" y="104"/>
                </a:cxn>
                <a:cxn ang="0">
                  <a:pos x="22" y="104"/>
                </a:cxn>
                <a:cxn ang="0">
                  <a:pos x="16" y="113"/>
                </a:cxn>
                <a:cxn ang="0">
                  <a:pos x="11" y="124"/>
                </a:cxn>
                <a:cxn ang="0">
                  <a:pos x="7" y="134"/>
                </a:cxn>
                <a:cxn ang="0">
                  <a:pos x="1" y="143"/>
                </a:cxn>
                <a:cxn ang="0">
                  <a:pos x="1" y="143"/>
                </a:cxn>
                <a:cxn ang="0">
                  <a:pos x="0" y="146"/>
                </a:cxn>
                <a:cxn ang="0">
                  <a:pos x="0" y="147"/>
                </a:cxn>
                <a:cxn ang="0">
                  <a:pos x="1" y="150"/>
                </a:cxn>
                <a:cxn ang="0">
                  <a:pos x="3" y="151"/>
                </a:cxn>
                <a:cxn ang="0">
                  <a:pos x="4" y="152"/>
                </a:cxn>
                <a:cxn ang="0">
                  <a:pos x="6" y="151"/>
                </a:cxn>
                <a:cxn ang="0">
                  <a:pos x="7" y="150"/>
                </a:cxn>
                <a:cxn ang="0">
                  <a:pos x="7" y="150"/>
                </a:cxn>
                <a:cxn ang="0">
                  <a:pos x="12" y="143"/>
                </a:cxn>
                <a:cxn ang="0">
                  <a:pos x="15" y="137"/>
                </a:cxn>
                <a:cxn ang="0">
                  <a:pos x="22" y="123"/>
                </a:cxn>
                <a:cxn ang="0">
                  <a:pos x="22" y="123"/>
                </a:cxn>
                <a:cxn ang="0">
                  <a:pos x="28" y="111"/>
                </a:cxn>
                <a:cxn ang="0">
                  <a:pos x="35" y="101"/>
                </a:cxn>
                <a:cxn ang="0">
                  <a:pos x="51" y="80"/>
                </a:cxn>
                <a:cxn ang="0">
                  <a:pos x="51" y="80"/>
                </a:cxn>
                <a:cxn ang="0">
                  <a:pos x="57" y="70"/>
                </a:cxn>
                <a:cxn ang="0">
                  <a:pos x="63" y="60"/>
                </a:cxn>
                <a:cxn ang="0">
                  <a:pos x="75" y="37"/>
                </a:cxn>
                <a:cxn ang="0">
                  <a:pos x="75" y="37"/>
                </a:cxn>
                <a:cxn ang="0">
                  <a:pos x="81" y="30"/>
                </a:cxn>
                <a:cxn ang="0">
                  <a:pos x="87" y="22"/>
                </a:cxn>
                <a:cxn ang="0">
                  <a:pos x="93" y="14"/>
                </a:cxn>
                <a:cxn ang="0">
                  <a:pos x="98" y="7"/>
                </a:cxn>
                <a:cxn ang="0">
                  <a:pos x="98" y="7"/>
                </a:cxn>
                <a:cxn ang="0">
                  <a:pos x="99" y="5"/>
                </a:cxn>
                <a:cxn ang="0">
                  <a:pos x="99" y="3"/>
                </a:cxn>
                <a:cxn ang="0">
                  <a:pos x="98" y="2"/>
                </a:cxn>
                <a:cxn ang="0">
                  <a:pos x="97" y="1"/>
                </a:cxn>
                <a:cxn ang="0">
                  <a:pos x="95" y="0"/>
                </a:cxn>
                <a:cxn ang="0">
                  <a:pos x="93" y="0"/>
                </a:cxn>
                <a:cxn ang="0">
                  <a:pos x="92" y="1"/>
                </a:cxn>
                <a:cxn ang="0">
                  <a:pos x="90" y="2"/>
                </a:cxn>
                <a:cxn ang="0">
                  <a:pos x="90" y="2"/>
                </a:cxn>
              </a:cxnLst>
              <a:rect l="0" t="0" r="r" b="b"/>
              <a:pathLst>
                <a:path w="99" h="152">
                  <a:moveTo>
                    <a:pt x="90" y="2"/>
                  </a:moveTo>
                  <a:lnTo>
                    <a:pt x="90" y="2"/>
                  </a:lnTo>
                  <a:lnTo>
                    <a:pt x="86" y="8"/>
                  </a:lnTo>
                  <a:lnTo>
                    <a:pt x="81" y="13"/>
                  </a:lnTo>
                  <a:lnTo>
                    <a:pt x="75" y="20"/>
                  </a:lnTo>
                  <a:lnTo>
                    <a:pt x="71" y="26"/>
                  </a:lnTo>
                  <a:lnTo>
                    <a:pt x="71" y="26"/>
                  </a:lnTo>
                  <a:lnTo>
                    <a:pt x="65" y="36"/>
                  </a:lnTo>
                  <a:lnTo>
                    <a:pt x="59" y="47"/>
                  </a:lnTo>
                  <a:lnTo>
                    <a:pt x="47" y="68"/>
                  </a:lnTo>
                  <a:lnTo>
                    <a:pt x="47" y="68"/>
                  </a:lnTo>
                  <a:lnTo>
                    <a:pt x="41" y="77"/>
                  </a:lnTo>
                  <a:lnTo>
                    <a:pt x="35" y="87"/>
                  </a:lnTo>
                  <a:lnTo>
                    <a:pt x="22" y="104"/>
                  </a:lnTo>
                  <a:lnTo>
                    <a:pt x="22" y="104"/>
                  </a:lnTo>
                  <a:lnTo>
                    <a:pt x="16" y="113"/>
                  </a:lnTo>
                  <a:lnTo>
                    <a:pt x="11" y="124"/>
                  </a:lnTo>
                  <a:lnTo>
                    <a:pt x="7" y="134"/>
                  </a:lnTo>
                  <a:lnTo>
                    <a:pt x="1" y="143"/>
                  </a:lnTo>
                  <a:lnTo>
                    <a:pt x="1" y="143"/>
                  </a:lnTo>
                  <a:lnTo>
                    <a:pt x="0" y="146"/>
                  </a:lnTo>
                  <a:lnTo>
                    <a:pt x="0" y="147"/>
                  </a:lnTo>
                  <a:lnTo>
                    <a:pt x="1" y="150"/>
                  </a:lnTo>
                  <a:lnTo>
                    <a:pt x="3" y="151"/>
                  </a:lnTo>
                  <a:lnTo>
                    <a:pt x="4" y="152"/>
                  </a:lnTo>
                  <a:lnTo>
                    <a:pt x="6" y="151"/>
                  </a:lnTo>
                  <a:lnTo>
                    <a:pt x="7" y="150"/>
                  </a:lnTo>
                  <a:lnTo>
                    <a:pt x="7" y="150"/>
                  </a:lnTo>
                  <a:lnTo>
                    <a:pt x="12" y="143"/>
                  </a:lnTo>
                  <a:lnTo>
                    <a:pt x="15" y="137"/>
                  </a:lnTo>
                  <a:lnTo>
                    <a:pt x="22" y="123"/>
                  </a:lnTo>
                  <a:lnTo>
                    <a:pt x="22" y="123"/>
                  </a:lnTo>
                  <a:lnTo>
                    <a:pt x="28" y="111"/>
                  </a:lnTo>
                  <a:lnTo>
                    <a:pt x="35" y="101"/>
                  </a:lnTo>
                  <a:lnTo>
                    <a:pt x="51" y="80"/>
                  </a:lnTo>
                  <a:lnTo>
                    <a:pt x="51" y="80"/>
                  </a:lnTo>
                  <a:lnTo>
                    <a:pt x="57" y="70"/>
                  </a:lnTo>
                  <a:lnTo>
                    <a:pt x="63" y="60"/>
                  </a:lnTo>
                  <a:lnTo>
                    <a:pt x="75" y="37"/>
                  </a:lnTo>
                  <a:lnTo>
                    <a:pt x="75" y="37"/>
                  </a:lnTo>
                  <a:lnTo>
                    <a:pt x="81" y="30"/>
                  </a:lnTo>
                  <a:lnTo>
                    <a:pt x="87" y="22"/>
                  </a:lnTo>
                  <a:lnTo>
                    <a:pt x="93" y="14"/>
                  </a:lnTo>
                  <a:lnTo>
                    <a:pt x="98" y="7"/>
                  </a:lnTo>
                  <a:lnTo>
                    <a:pt x="98" y="7"/>
                  </a:lnTo>
                  <a:lnTo>
                    <a:pt x="99" y="5"/>
                  </a:lnTo>
                  <a:lnTo>
                    <a:pt x="99" y="3"/>
                  </a:lnTo>
                  <a:lnTo>
                    <a:pt x="98" y="2"/>
                  </a:lnTo>
                  <a:lnTo>
                    <a:pt x="97" y="1"/>
                  </a:lnTo>
                  <a:lnTo>
                    <a:pt x="95" y="0"/>
                  </a:lnTo>
                  <a:lnTo>
                    <a:pt x="93" y="0"/>
                  </a:lnTo>
                  <a:lnTo>
                    <a:pt x="92" y="1"/>
                  </a:lnTo>
                  <a:lnTo>
                    <a:pt x="90" y="2"/>
                  </a:lnTo>
                  <a:lnTo>
                    <a:pt x="9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35" name="chenying0907 126"/>
            <p:cNvSpPr/>
            <p:nvPr/>
          </p:nvSpPr>
          <p:spPr bwMode="auto">
            <a:xfrm>
              <a:off x="6624638" y="2689225"/>
              <a:ext cx="46038" cy="76200"/>
            </a:xfrm>
            <a:custGeom>
              <a:avLst/>
              <a:gdLst/>
              <a:ahLst/>
              <a:cxnLst>
                <a:cxn ang="0">
                  <a:pos x="82" y="1"/>
                </a:cxn>
                <a:cxn ang="0">
                  <a:pos x="82" y="1"/>
                </a:cxn>
                <a:cxn ang="0">
                  <a:pos x="78" y="4"/>
                </a:cxn>
                <a:cxn ang="0">
                  <a:pos x="75" y="7"/>
                </a:cxn>
                <a:cxn ang="0">
                  <a:pos x="73" y="11"/>
                </a:cxn>
                <a:cxn ang="0">
                  <a:pos x="71" y="16"/>
                </a:cxn>
                <a:cxn ang="0">
                  <a:pos x="71" y="16"/>
                </a:cxn>
                <a:cxn ang="0">
                  <a:pos x="66" y="27"/>
                </a:cxn>
                <a:cxn ang="0">
                  <a:pos x="59" y="36"/>
                </a:cxn>
                <a:cxn ang="0">
                  <a:pos x="52" y="46"/>
                </a:cxn>
                <a:cxn ang="0">
                  <a:pos x="43" y="54"/>
                </a:cxn>
                <a:cxn ang="0">
                  <a:pos x="43" y="54"/>
                </a:cxn>
                <a:cxn ang="0">
                  <a:pos x="38" y="62"/>
                </a:cxn>
                <a:cxn ang="0">
                  <a:pos x="33" y="71"/>
                </a:cxn>
                <a:cxn ang="0">
                  <a:pos x="23" y="90"/>
                </a:cxn>
                <a:cxn ang="0">
                  <a:pos x="23" y="90"/>
                </a:cxn>
                <a:cxn ang="0">
                  <a:pos x="0" y="135"/>
                </a:cxn>
                <a:cxn ang="0">
                  <a:pos x="0" y="135"/>
                </a:cxn>
                <a:cxn ang="0">
                  <a:pos x="0" y="137"/>
                </a:cxn>
                <a:cxn ang="0">
                  <a:pos x="0" y="140"/>
                </a:cxn>
                <a:cxn ang="0">
                  <a:pos x="1" y="142"/>
                </a:cxn>
                <a:cxn ang="0">
                  <a:pos x="2" y="143"/>
                </a:cxn>
                <a:cxn ang="0">
                  <a:pos x="4" y="143"/>
                </a:cxn>
                <a:cxn ang="0">
                  <a:pos x="6" y="143"/>
                </a:cxn>
                <a:cxn ang="0">
                  <a:pos x="7" y="143"/>
                </a:cxn>
                <a:cxn ang="0">
                  <a:pos x="8" y="141"/>
                </a:cxn>
                <a:cxn ang="0">
                  <a:pos x="8" y="141"/>
                </a:cxn>
                <a:cxn ang="0">
                  <a:pos x="27" y="103"/>
                </a:cxn>
                <a:cxn ang="0">
                  <a:pos x="47" y="66"/>
                </a:cxn>
                <a:cxn ang="0">
                  <a:pos x="47" y="66"/>
                </a:cxn>
                <a:cxn ang="0">
                  <a:pos x="52" y="59"/>
                </a:cxn>
                <a:cxn ang="0">
                  <a:pos x="58" y="52"/>
                </a:cxn>
                <a:cxn ang="0">
                  <a:pos x="65" y="45"/>
                </a:cxn>
                <a:cxn ang="0">
                  <a:pos x="71" y="37"/>
                </a:cxn>
                <a:cxn ang="0">
                  <a:pos x="71" y="37"/>
                </a:cxn>
                <a:cxn ang="0">
                  <a:pos x="75" y="30"/>
                </a:cxn>
                <a:cxn ang="0">
                  <a:pos x="78" y="23"/>
                </a:cxn>
                <a:cxn ang="0">
                  <a:pos x="81" y="16"/>
                </a:cxn>
                <a:cxn ang="0">
                  <a:pos x="84" y="13"/>
                </a:cxn>
                <a:cxn ang="0">
                  <a:pos x="87" y="9"/>
                </a:cxn>
                <a:cxn ang="0">
                  <a:pos x="87" y="9"/>
                </a:cxn>
                <a:cxn ang="0">
                  <a:pos x="88" y="8"/>
                </a:cxn>
                <a:cxn ang="0">
                  <a:pos x="89" y="6"/>
                </a:cxn>
                <a:cxn ang="0">
                  <a:pos x="88" y="3"/>
                </a:cxn>
                <a:cxn ang="0">
                  <a:pos x="87" y="1"/>
                </a:cxn>
                <a:cxn ang="0">
                  <a:pos x="86" y="0"/>
                </a:cxn>
                <a:cxn ang="0">
                  <a:pos x="84" y="0"/>
                </a:cxn>
                <a:cxn ang="0">
                  <a:pos x="82" y="1"/>
                </a:cxn>
                <a:cxn ang="0">
                  <a:pos x="82" y="1"/>
                </a:cxn>
              </a:cxnLst>
              <a:rect l="0" t="0" r="r" b="b"/>
              <a:pathLst>
                <a:path w="89" h="143">
                  <a:moveTo>
                    <a:pt x="82" y="1"/>
                  </a:moveTo>
                  <a:lnTo>
                    <a:pt x="82" y="1"/>
                  </a:lnTo>
                  <a:lnTo>
                    <a:pt x="78" y="4"/>
                  </a:lnTo>
                  <a:lnTo>
                    <a:pt x="75" y="7"/>
                  </a:lnTo>
                  <a:lnTo>
                    <a:pt x="73" y="11"/>
                  </a:lnTo>
                  <a:lnTo>
                    <a:pt x="71" y="16"/>
                  </a:lnTo>
                  <a:lnTo>
                    <a:pt x="71" y="16"/>
                  </a:lnTo>
                  <a:lnTo>
                    <a:pt x="66" y="27"/>
                  </a:lnTo>
                  <a:lnTo>
                    <a:pt x="59" y="36"/>
                  </a:lnTo>
                  <a:lnTo>
                    <a:pt x="52" y="46"/>
                  </a:lnTo>
                  <a:lnTo>
                    <a:pt x="43" y="54"/>
                  </a:lnTo>
                  <a:lnTo>
                    <a:pt x="43" y="54"/>
                  </a:lnTo>
                  <a:lnTo>
                    <a:pt x="38" y="62"/>
                  </a:lnTo>
                  <a:lnTo>
                    <a:pt x="33" y="71"/>
                  </a:lnTo>
                  <a:lnTo>
                    <a:pt x="23" y="90"/>
                  </a:lnTo>
                  <a:lnTo>
                    <a:pt x="23" y="90"/>
                  </a:lnTo>
                  <a:lnTo>
                    <a:pt x="0" y="135"/>
                  </a:lnTo>
                  <a:lnTo>
                    <a:pt x="0" y="135"/>
                  </a:lnTo>
                  <a:lnTo>
                    <a:pt x="0" y="137"/>
                  </a:lnTo>
                  <a:lnTo>
                    <a:pt x="0" y="140"/>
                  </a:lnTo>
                  <a:lnTo>
                    <a:pt x="1" y="142"/>
                  </a:lnTo>
                  <a:lnTo>
                    <a:pt x="2" y="143"/>
                  </a:lnTo>
                  <a:lnTo>
                    <a:pt x="4" y="143"/>
                  </a:lnTo>
                  <a:lnTo>
                    <a:pt x="6" y="143"/>
                  </a:lnTo>
                  <a:lnTo>
                    <a:pt x="7" y="143"/>
                  </a:lnTo>
                  <a:lnTo>
                    <a:pt x="8" y="141"/>
                  </a:lnTo>
                  <a:lnTo>
                    <a:pt x="8" y="141"/>
                  </a:lnTo>
                  <a:lnTo>
                    <a:pt x="27" y="103"/>
                  </a:lnTo>
                  <a:lnTo>
                    <a:pt x="47" y="66"/>
                  </a:lnTo>
                  <a:lnTo>
                    <a:pt x="47" y="66"/>
                  </a:lnTo>
                  <a:lnTo>
                    <a:pt x="52" y="59"/>
                  </a:lnTo>
                  <a:lnTo>
                    <a:pt x="58" y="52"/>
                  </a:lnTo>
                  <a:lnTo>
                    <a:pt x="65" y="45"/>
                  </a:lnTo>
                  <a:lnTo>
                    <a:pt x="71" y="37"/>
                  </a:lnTo>
                  <a:lnTo>
                    <a:pt x="71" y="37"/>
                  </a:lnTo>
                  <a:lnTo>
                    <a:pt x="75" y="30"/>
                  </a:lnTo>
                  <a:lnTo>
                    <a:pt x="78" y="23"/>
                  </a:lnTo>
                  <a:lnTo>
                    <a:pt x="81" y="16"/>
                  </a:lnTo>
                  <a:lnTo>
                    <a:pt x="84" y="13"/>
                  </a:lnTo>
                  <a:lnTo>
                    <a:pt x="87" y="9"/>
                  </a:lnTo>
                  <a:lnTo>
                    <a:pt x="87" y="9"/>
                  </a:lnTo>
                  <a:lnTo>
                    <a:pt x="88" y="8"/>
                  </a:lnTo>
                  <a:lnTo>
                    <a:pt x="89" y="6"/>
                  </a:lnTo>
                  <a:lnTo>
                    <a:pt x="88" y="3"/>
                  </a:lnTo>
                  <a:lnTo>
                    <a:pt x="87" y="1"/>
                  </a:lnTo>
                  <a:lnTo>
                    <a:pt x="86" y="0"/>
                  </a:lnTo>
                  <a:lnTo>
                    <a:pt x="84" y="0"/>
                  </a:lnTo>
                  <a:lnTo>
                    <a:pt x="82" y="1"/>
                  </a:lnTo>
                  <a:lnTo>
                    <a:pt x="82"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36" name="chenying0907 127"/>
            <p:cNvSpPr/>
            <p:nvPr/>
          </p:nvSpPr>
          <p:spPr bwMode="auto">
            <a:xfrm>
              <a:off x="6648450" y="2714625"/>
              <a:ext cx="42863" cy="68263"/>
            </a:xfrm>
            <a:custGeom>
              <a:avLst/>
              <a:gdLst/>
              <a:ahLst/>
              <a:cxnLst>
                <a:cxn ang="0">
                  <a:pos x="71" y="3"/>
                </a:cxn>
                <a:cxn ang="0">
                  <a:pos x="71" y="3"/>
                </a:cxn>
                <a:cxn ang="0">
                  <a:pos x="63" y="18"/>
                </a:cxn>
                <a:cxn ang="0">
                  <a:pos x="53" y="33"/>
                </a:cxn>
                <a:cxn ang="0">
                  <a:pos x="31" y="60"/>
                </a:cxn>
                <a:cxn ang="0">
                  <a:pos x="21" y="74"/>
                </a:cxn>
                <a:cxn ang="0">
                  <a:pos x="11" y="88"/>
                </a:cxn>
                <a:cxn ang="0">
                  <a:pos x="7" y="97"/>
                </a:cxn>
                <a:cxn ang="0">
                  <a:pos x="4" y="105"/>
                </a:cxn>
                <a:cxn ang="0">
                  <a:pos x="2" y="113"/>
                </a:cxn>
                <a:cxn ang="0">
                  <a:pos x="0" y="123"/>
                </a:cxn>
                <a:cxn ang="0">
                  <a:pos x="0" y="123"/>
                </a:cxn>
                <a:cxn ang="0">
                  <a:pos x="0" y="126"/>
                </a:cxn>
                <a:cxn ang="0">
                  <a:pos x="2" y="128"/>
                </a:cxn>
                <a:cxn ang="0">
                  <a:pos x="5" y="128"/>
                </a:cxn>
                <a:cxn ang="0">
                  <a:pos x="8" y="127"/>
                </a:cxn>
                <a:cxn ang="0">
                  <a:pos x="12" y="122"/>
                </a:cxn>
                <a:cxn ang="0">
                  <a:pos x="12" y="122"/>
                </a:cxn>
                <a:cxn ang="0">
                  <a:pos x="13" y="119"/>
                </a:cxn>
                <a:cxn ang="0">
                  <a:pos x="13" y="117"/>
                </a:cxn>
                <a:cxn ang="0">
                  <a:pos x="12" y="116"/>
                </a:cxn>
                <a:cxn ang="0">
                  <a:pos x="11" y="114"/>
                </a:cxn>
                <a:cxn ang="0">
                  <a:pos x="11" y="114"/>
                </a:cxn>
                <a:cxn ang="0">
                  <a:pos x="13" y="107"/>
                </a:cxn>
                <a:cxn ang="0">
                  <a:pos x="17" y="100"/>
                </a:cxn>
                <a:cxn ang="0">
                  <a:pos x="24" y="85"/>
                </a:cxn>
                <a:cxn ang="0">
                  <a:pos x="33" y="72"/>
                </a:cxn>
                <a:cxn ang="0">
                  <a:pos x="42" y="60"/>
                </a:cxn>
                <a:cxn ang="0">
                  <a:pos x="63" y="35"/>
                </a:cxn>
                <a:cxn ang="0">
                  <a:pos x="72" y="21"/>
                </a:cxn>
                <a:cxn ang="0">
                  <a:pos x="80" y="7"/>
                </a:cxn>
                <a:cxn ang="0">
                  <a:pos x="80" y="7"/>
                </a:cxn>
                <a:cxn ang="0">
                  <a:pos x="81" y="5"/>
                </a:cxn>
                <a:cxn ang="0">
                  <a:pos x="80" y="4"/>
                </a:cxn>
                <a:cxn ang="0">
                  <a:pos x="78" y="1"/>
                </a:cxn>
                <a:cxn ang="0">
                  <a:pos x="75" y="0"/>
                </a:cxn>
                <a:cxn ang="0">
                  <a:pos x="74" y="0"/>
                </a:cxn>
                <a:cxn ang="0">
                  <a:pos x="72" y="1"/>
                </a:cxn>
                <a:cxn ang="0">
                  <a:pos x="71" y="3"/>
                </a:cxn>
                <a:cxn ang="0">
                  <a:pos x="71" y="3"/>
                </a:cxn>
              </a:cxnLst>
              <a:rect l="0" t="0" r="r" b="b"/>
              <a:pathLst>
                <a:path w="81" h="128">
                  <a:moveTo>
                    <a:pt x="71" y="3"/>
                  </a:moveTo>
                  <a:lnTo>
                    <a:pt x="71" y="3"/>
                  </a:lnTo>
                  <a:lnTo>
                    <a:pt x="63" y="18"/>
                  </a:lnTo>
                  <a:lnTo>
                    <a:pt x="53" y="33"/>
                  </a:lnTo>
                  <a:lnTo>
                    <a:pt x="31" y="60"/>
                  </a:lnTo>
                  <a:lnTo>
                    <a:pt x="21" y="74"/>
                  </a:lnTo>
                  <a:lnTo>
                    <a:pt x="11" y="88"/>
                  </a:lnTo>
                  <a:lnTo>
                    <a:pt x="7" y="97"/>
                  </a:lnTo>
                  <a:lnTo>
                    <a:pt x="4" y="105"/>
                  </a:lnTo>
                  <a:lnTo>
                    <a:pt x="2" y="113"/>
                  </a:lnTo>
                  <a:lnTo>
                    <a:pt x="0" y="123"/>
                  </a:lnTo>
                  <a:lnTo>
                    <a:pt x="0" y="123"/>
                  </a:lnTo>
                  <a:lnTo>
                    <a:pt x="0" y="126"/>
                  </a:lnTo>
                  <a:lnTo>
                    <a:pt x="2" y="128"/>
                  </a:lnTo>
                  <a:lnTo>
                    <a:pt x="5" y="128"/>
                  </a:lnTo>
                  <a:lnTo>
                    <a:pt x="8" y="127"/>
                  </a:lnTo>
                  <a:lnTo>
                    <a:pt x="12" y="122"/>
                  </a:lnTo>
                  <a:lnTo>
                    <a:pt x="12" y="122"/>
                  </a:lnTo>
                  <a:lnTo>
                    <a:pt x="13" y="119"/>
                  </a:lnTo>
                  <a:lnTo>
                    <a:pt x="13" y="117"/>
                  </a:lnTo>
                  <a:lnTo>
                    <a:pt x="12" y="116"/>
                  </a:lnTo>
                  <a:lnTo>
                    <a:pt x="11" y="114"/>
                  </a:lnTo>
                  <a:lnTo>
                    <a:pt x="11" y="114"/>
                  </a:lnTo>
                  <a:lnTo>
                    <a:pt x="13" y="107"/>
                  </a:lnTo>
                  <a:lnTo>
                    <a:pt x="17" y="100"/>
                  </a:lnTo>
                  <a:lnTo>
                    <a:pt x="24" y="85"/>
                  </a:lnTo>
                  <a:lnTo>
                    <a:pt x="33" y="72"/>
                  </a:lnTo>
                  <a:lnTo>
                    <a:pt x="42" y="60"/>
                  </a:lnTo>
                  <a:lnTo>
                    <a:pt x="63" y="35"/>
                  </a:lnTo>
                  <a:lnTo>
                    <a:pt x="72" y="21"/>
                  </a:lnTo>
                  <a:lnTo>
                    <a:pt x="80" y="7"/>
                  </a:lnTo>
                  <a:lnTo>
                    <a:pt x="80" y="7"/>
                  </a:lnTo>
                  <a:lnTo>
                    <a:pt x="81" y="5"/>
                  </a:lnTo>
                  <a:lnTo>
                    <a:pt x="80" y="4"/>
                  </a:lnTo>
                  <a:lnTo>
                    <a:pt x="78" y="1"/>
                  </a:lnTo>
                  <a:lnTo>
                    <a:pt x="75" y="0"/>
                  </a:lnTo>
                  <a:lnTo>
                    <a:pt x="74" y="0"/>
                  </a:lnTo>
                  <a:lnTo>
                    <a:pt x="72" y="1"/>
                  </a:lnTo>
                  <a:lnTo>
                    <a:pt x="71" y="3"/>
                  </a:lnTo>
                  <a:lnTo>
                    <a:pt x="71"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37" name="chenying0907 128"/>
            <p:cNvSpPr/>
            <p:nvPr/>
          </p:nvSpPr>
          <p:spPr bwMode="auto">
            <a:xfrm>
              <a:off x="6681788" y="2725738"/>
              <a:ext cx="42863" cy="60325"/>
            </a:xfrm>
            <a:custGeom>
              <a:avLst/>
              <a:gdLst/>
              <a:ahLst/>
              <a:cxnLst>
                <a:cxn ang="0">
                  <a:pos x="73" y="1"/>
                </a:cxn>
                <a:cxn ang="0">
                  <a:pos x="73" y="1"/>
                </a:cxn>
                <a:cxn ang="0">
                  <a:pos x="60" y="13"/>
                </a:cxn>
                <a:cxn ang="0">
                  <a:pos x="49" y="23"/>
                </a:cxn>
                <a:cxn ang="0">
                  <a:pos x="38" y="35"/>
                </a:cxn>
                <a:cxn ang="0">
                  <a:pos x="34" y="43"/>
                </a:cxn>
                <a:cxn ang="0">
                  <a:pos x="30" y="50"/>
                </a:cxn>
                <a:cxn ang="0">
                  <a:pos x="30" y="50"/>
                </a:cxn>
                <a:cxn ang="0">
                  <a:pos x="13" y="78"/>
                </a:cxn>
                <a:cxn ang="0">
                  <a:pos x="6" y="92"/>
                </a:cxn>
                <a:cxn ang="0">
                  <a:pos x="3" y="100"/>
                </a:cxn>
                <a:cxn ang="0">
                  <a:pos x="1" y="108"/>
                </a:cxn>
                <a:cxn ang="0">
                  <a:pos x="1" y="108"/>
                </a:cxn>
                <a:cxn ang="0">
                  <a:pos x="0" y="110"/>
                </a:cxn>
                <a:cxn ang="0">
                  <a:pos x="1" y="112"/>
                </a:cxn>
                <a:cxn ang="0">
                  <a:pos x="2" y="113"/>
                </a:cxn>
                <a:cxn ang="0">
                  <a:pos x="4" y="114"/>
                </a:cxn>
                <a:cxn ang="0">
                  <a:pos x="6" y="114"/>
                </a:cxn>
                <a:cxn ang="0">
                  <a:pos x="7" y="113"/>
                </a:cxn>
                <a:cxn ang="0">
                  <a:pos x="9" y="112"/>
                </a:cxn>
                <a:cxn ang="0">
                  <a:pos x="9" y="111"/>
                </a:cxn>
                <a:cxn ang="0">
                  <a:pos x="9" y="111"/>
                </a:cxn>
                <a:cxn ang="0">
                  <a:pos x="14" y="94"/>
                </a:cxn>
                <a:cxn ang="0">
                  <a:pos x="23" y="79"/>
                </a:cxn>
                <a:cxn ang="0">
                  <a:pos x="32" y="63"/>
                </a:cxn>
                <a:cxn ang="0">
                  <a:pos x="42" y="50"/>
                </a:cxn>
                <a:cxn ang="0">
                  <a:pos x="42" y="50"/>
                </a:cxn>
                <a:cxn ang="0">
                  <a:pos x="49" y="42"/>
                </a:cxn>
                <a:cxn ang="0">
                  <a:pos x="54" y="32"/>
                </a:cxn>
                <a:cxn ang="0">
                  <a:pos x="54" y="32"/>
                </a:cxn>
                <a:cxn ang="0">
                  <a:pos x="59" y="25"/>
                </a:cxn>
                <a:cxn ang="0">
                  <a:pos x="65" y="19"/>
                </a:cxn>
                <a:cxn ang="0">
                  <a:pos x="80" y="9"/>
                </a:cxn>
                <a:cxn ang="0">
                  <a:pos x="80" y="9"/>
                </a:cxn>
                <a:cxn ang="0">
                  <a:pos x="81" y="6"/>
                </a:cxn>
                <a:cxn ang="0">
                  <a:pos x="82" y="5"/>
                </a:cxn>
                <a:cxn ang="0">
                  <a:pos x="81" y="3"/>
                </a:cxn>
                <a:cxn ang="0">
                  <a:pos x="80" y="2"/>
                </a:cxn>
                <a:cxn ang="0">
                  <a:pos x="76" y="0"/>
                </a:cxn>
                <a:cxn ang="0">
                  <a:pos x="74" y="0"/>
                </a:cxn>
                <a:cxn ang="0">
                  <a:pos x="73" y="1"/>
                </a:cxn>
                <a:cxn ang="0">
                  <a:pos x="73" y="1"/>
                </a:cxn>
              </a:cxnLst>
              <a:rect l="0" t="0" r="r" b="b"/>
              <a:pathLst>
                <a:path w="82" h="114">
                  <a:moveTo>
                    <a:pt x="73" y="1"/>
                  </a:moveTo>
                  <a:lnTo>
                    <a:pt x="73" y="1"/>
                  </a:lnTo>
                  <a:lnTo>
                    <a:pt x="60" y="13"/>
                  </a:lnTo>
                  <a:lnTo>
                    <a:pt x="49" y="23"/>
                  </a:lnTo>
                  <a:lnTo>
                    <a:pt x="38" y="35"/>
                  </a:lnTo>
                  <a:lnTo>
                    <a:pt x="34" y="43"/>
                  </a:lnTo>
                  <a:lnTo>
                    <a:pt x="30" y="50"/>
                  </a:lnTo>
                  <a:lnTo>
                    <a:pt x="30" y="50"/>
                  </a:lnTo>
                  <a:lnTo>
                    <a:pt x="13" y="78"/>
                  </a:lnTo>
                  <a:lnTo>
                    <a:pt x="6" y="92"/>
                  </a:lnTo>
                  <a:lnTo>
                    <a:pt x="3" y="100"/>
                  </a:lnTo>
                  <a:lnTo>
                    <a:pt x="1" y="108"/>
                  </a:lnTo>
                  <a:lnTo>
                    <a:pt x="1" y="108"/>
                  </a:lnTo>
                  <a:lnTo>
                    <a:pt x="0" y="110"/>
                  </a:lnTo>
                  <a:lnTo>
                    <a:pt x="1" y="112"/>
                  </a:lnTo>
                  <a:lnTo>
                    <a:pt x="2" y="113"/>
                  </a:lnTo>
                  <a:lnTo>
                    <a:pt x="4" y="114"/>
                  </a:lnTo>
                  <a:lnTo>
                    <a:pt x="6" y="114"/>
                  </a:lnTo>
                  <a:lnTo>
                    <a:pt x="7" y="113"/>
                  </a:lnTo>
                  <a:lnTo>
                    <a:pt x="9" y="112"/>
                  </a:lnTo>
                  <a:lnTo>
                    <a:pt x="9" y="111"/>
                  </a:lnTo>
                  <a:lnTo>
                    <a:pt x="9" y="111"/>
                  </a:lnTo>
                  <a:lnTo>
                    <a:pt x="14" y="94"/>
                  </a:lnTo>
                  <a:lnTo>
                    <a:pt x="23" y="79"/>
                  </a:lnTo>
                  <a:lnTo>
                    <a:pt x="32" y="63"/>
                  </a:lnTo>
                  <a:lnTo>
                    <a:pt x="42" y="50"/>
                  </a:lnTo>
                  <a:lnTo>
                    <a:pt x="42" y="50"/>
                  </a:lnTo>
                  <a:lnTo>
                    <a:pt x="49" y="42"/>
                  </a:lnTo>
                  <a:lnTo>
                    <a:pt x="54" y="32"/>
                  </a:lnTo>
                  <a:lnTo>
                    <a:pt x="54" y="32"/>
                  </a:lnTo>
                  <a:lnTo>
                    <a:pt x="59" y="25"/>
                  </a:lnTo>
                  <a:lnTo>
                    <a:pt x="65" y="19"/>
                  </a:lnTo>
                  <a:lnTo>
                    <a:pt x="80" y="9"/>
                  </a:lnTo>
                  <a:lnTo>
                    <a:pt x="80" y="9"/>
                  </a:lnTo>
                  <a:lnTo>
                    <a:pt x="81" y="6"/>
                  </a:lnTo>
                  <a:lnTo>
                    <a:pt x="82" y="5"/>
                  </a:lnTo>
                  <a:lnTo>
                    <a:pt x="81" y="3"/>
                  </a:lnTo>
                  <a:lnTo>
                    <a:pt x="80" y="2"/>
                  </a:lnTo>
                  <a:lnTo>
                    <a:pt x="76" y="0"/>
                  </a:lnTo>
                  <a:lnTo>
                    <a:pt x="74" y="0"/>
                  </a:lnTo>
                  <a:lnTo>
                    <a:pt x="73" y="1"/>
                  </a:lnTo>
                  <a:lnTo>
                    <a:pt x="73"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38" name="chenying0907 129"/>
            <p:cNvSpPr/>
            <p:nvPr/>
          </p:nvSpPr>
          <p:spPr bwMode="auto">
            <a:xfrm>
              <a:off x="6700838" y="2732088"/>
              <a:ext cx="52388" cy="60325"/>
            </a:xfrm>
            <a:custGeom>
              <a:avLst/>
              <a:gdLst/>
              <a:ahLst/>
              <a:cxnLst>
                <a:cxn ang="0">
                  <a:pos x="93" y="1"/>
                </a:cxn>
                <a:cxn ang="0">
                  <a:pos x="93" y="1"/>
                </a:cxn>
                <a:cxn ang="0">
                  <a:pos x="78" y="13"/>
                </a:cxn>
                <a:cxn ang="0">
                  <a:pos x="63" y="26"/>
                </a:cxn>
                <a:cxn ang="0">
                  <a:pos x="50" y="39"/>
                </a:cxn>
                <a:cxn ang="0">
                  <a:pos x="37" y="53"/>
                </a:cxn>
                <a:cxn ang="0">
                  <a:pos x="37" y="53"/>
                </a:cxn>
                <a:cxn ang="0">
                  <a:pos x="26" y="66"/>
                </a:cxn>
                <a:cxn ang="0">
                  <a:pos x="16" y="78"/>
                </a:cxn>
                <a:cxn ang="0">
                  <a:pos x="11" y="85"/>
                </a:cxn>
                <a:cxn ang="0">
                  <a:pos x="6" y="93"/>
                </a:cxn>
                <a:cxn ang="0">
                  <a:pos x="3" y="100"/>
                </a:cxn>
                <a:cxn ang="0">
                  <a:pos x="0" y="108"/>
                </a:cxn>
                <a:cxn ang="0">
                  <a:pos x="0" y="108"/>
                </a:cxn>
                <a:cxn ang="0">
                  <a:pos x="0" y="110"/>
                </a:cxn>
                <a:cxn ang="0">
                  <a:pos x="1" y="112"/>
                </a:cxn>
                <a:cxn ang="0">
                  <a:pos x="2" y="113"/>
                </a:cxn>
                <a:cxn ang="0">
                  <a:pos x="4" y="113"/>
                </a:cxn>
                <a:cxn ang="0">
                  <a:pos x="5" y="114"/>
                </a:cxn>
                <a:cxn ang="0">
                  <a:pos x="7" y="113"/>
                </a:cxn>
                <a:cxn ang="0">
                  <a:pos x="8" y="112"/>
                </a:cxn>
                <a:cxn ang="0">
                  <a:pos x="10" y="110"/>
                </a:cxn>
                <a:cxn ang="0">
                  <a:pos x="10" y="110"/>
                </a:cxn>
                <a:cxn ang="0">
                  <a:pos x="12" y="103"/>
                </a:cxn>
                <a:cxn ang="0">
                  <a:pos x="16" y="96"/>
                </a:cxn>
                <a:cxn ang="0">
                  <a:pos x="19" y="90"/>
                </a:cxn>
                <a:cxn ang="0">
                  <a:pos x="24" y="83"/>
                </a:cxn>
                <a:cxn ang="0">
                  <a:pos x="33" y="71"/>
                </a:cxn>
                <a:cxn ang="0">
                  <a:pos x="44" y="60"/>
                </a:cxn>
                <a:cxn ang="0">
                  <a:pos x="44" y="60"/>
                </a:cxn>
                <a:cxn ang="0">
                  <a:pos x="56" y="46"/>
                </a:cxn>
                <a:cxn ang="0">
                  <a:pos x="69" y="33"/>
                </a:cxn>
                <a:cxn ang="0">
                  <a:pos x="83" y="20"/>
                </a:cxn>
                <a:cxn ang="0">
                  <a:pos x="97" y="9"/>
                </a:cxn>
                <a:cxn ang="0">
                  <a:pos x="97" y="9"/>
                </a:cxn>
                <a:cxn ang="0">
                  <a:pos x="99" y="8"/>
                </a:cxn>
                <a:cxn ang="0">
                  <a:pos x="99" y="6"/>
                </a:cxn>
                <a:cxn ang="0">
                  <a:pos x="98" y="3"/>
                </a:cxn>
                <a:cxn ang="0">
                  <a:pos x="97" y="1"/>
                </a:cxn>
                <a:cxn ang="0">
                  <a:pos x="96" y="0"/>
                </a:cxn>
                <a:cxn ang="0">
                  <a:pos x="94" y="0"/>
                </a:cxn>
                <a:cxn ang="0">
                  <a:pos x="93" y="1"/>
                </a:cxn>
                <a:cxn ang="0">
                  <a:pos x="93" y="1"/>
                </a:cxn>
              </a:cxnLst>
              <a:rect l="0" t="0" r="r" b="b"/>
              <a:pathLst>
                <a:path w="99" h="114">
                  <a:moveTo>
                    <a:pt x="93" y="1"/>
                  </a:moveTo>
                  <a:lnTo>
                    <a:pt x="93" y="1"/>
                  </a:lnTo>
                  <a:lnTo>
                    <a:pt x="78" y="13"/>
                  </a:lnTo>
                  <a:lnTo>
                    <a:pt x="63" y="26"/>
                  </a:lnTo>
                  <a:lnTo>
                    <a:pt x="50" y="39"/>
                  </a:lnTo>
                  <a:lnTo>
                    <a:pt x="37" y="53"/>
                  </a:lnTo>
                  <a:lnTo>
                    <a:pt x="37" y="53"/>
                  </a:lnTo>
                  <a:lnTo>
                    <a:pt x="26" y="66"/>
                  </a:lnTo>
                  <a:lnTo>
                    <a:pt x="16" y="78"/>
                  </a:lnTo>
                  <a:lnTo>
                    <a:pt x="11" y="85"/>
                  </a:lnTo>
                  <a:lnTo>
                    <a:pt x="6" y="93"/>
                  </a:lnTo>
                  <a:lnTo>
                    <a:pt x="3" y="100"/>
                  </a:lnTo>
                  <a:lnTo>
                    <a:pt x="0" y="108"/>
                  </a:lnTo>
                  <a:lnTo>
                    <a:pt x="0" y="108"/>
                  </a:lnTo>
                  <a:lnTo>
                    <a:pt x="0" y="110"/>
                  </a:lnTo>
                  <a:lnTo>
                    <a:pt x="1" y="112"/>
                  </a:lnTo>
                  <a:lnTo>
                    <a:pt x="2" y="113"/>
                  </a:lnTo>
                  <a:lnTo>
                    <a:pt x="4" y="113"/>
                  </a:lnTo>
                  <a:lnTo>
                    <a:pt x="5" y="114"/>
                  </a:lnTo>
                  <a:lnTo>
                    <a:pt x="7" y="113"/>
                  </a:lnTo>
                  <a:lnTo>
                    <a:pt x="8" y="112"/>
                  </a:lnTo>
                  <a:lnTo>
                    <a:pt x="10" y="110"/>
                  </a:lnTo>
                  <a:lnTo>
                    <a:pt x="10" y="110"/>
                  </a:lnTo>
                  <a:lnTo>
                    <a:pt x="12" y="103"/>
                  </a:lnTo>
                  <a:lnTo>
                    <a:pt x="16" y="96"/>
                  </a:lnTo>
                  <a:lnTo>
                    <a:pt x="19" y="90"/>
                  </a:lnTo>
                  <a:lnTo>
                    <a:pt x="24" y="83"/>
                  </a:lnTo>
                  <a:lnTo>
                    <a:pt x="33" y="71"/>
                  </a:lnTo>
                  <a:lnTo>
                    <a:pt x="44" y="60"/>
                  </a:lnTo>
                  <a:lnTo>
                    <a:pt x="44" y="60"/>
                  </a:lnTo>
                  <a:lnTo>
                    <a:pt x="56" y="46"/>
                  </a:lnTo>
                  <a:lnTo>
                    <a:pt x="69" y="33"/>
                  </a:lnTo>
                  <a:lnTo>
                    <a:pt x="83" y="20"/>
                  </a:lnTo>
                  <a:lnTo>
                    <a:pt x="97" y="9"/>
                  </a:lnTo>
                  <a:lnTo>
                    <a:pt x="97" y="9"/>
                  </a:lnTo>
                  <a:lnTo>
                    <a:pt x="99" y="8"/>
                  </a:lnTo>
                  <a:lnTo>
                    <a:pt x="99" y="6"/>
                  </a:lnTo>
                  <a:lnTo>
                    <a:pt x="98" y="3"/>
                  </a:lnTo>
                  <a:lnTo>
                    <a:pt x="97" y="1"/>
                  </a:lnTo>
                  <a:lnTo>
                    <a:pt x="96" y="0"/>
                  </a:lnTo>
                  <a:lnTo>
                    <a:pt x="94" y="0"/>
                  </a:lnTo>
                  <a:lnTo>
                    <a:pt x="93" y="1"/>
                  </a:lnTo>
                  <a:lnTo>
                    <a:pt x="93"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39" name="chenying0907 130"/>
            <p:cNvSpPr/>
            <p:nvPr/>
          </p:nvSpPr>
          <p:spPr bwMode="auto">
            <a:xfrm>
              <a:off x="6738938" y="2738438"/>
              <a:ext cx="58738" cy="61913"/>
            </a:xfrm>
            <a:custGeom>
              <a:avLst/>
              <a:gdLst/>
              <a:ahLst/>
              <a:cxnLst>
                <a:cxn ang="0">
                  <a:pos x="102" y="1"/>
                </a:cxn>
                <a:cxn ang="0">
                  <a:pos x="102" y="1"/>
                </a:cxn>
                <a:cxn ang="0">
                  <a:pos x="70" y="33"/>
                </a:cxn>
                <a:cxn ang="0">
                  <a:pos x="53" y="49"/>
                </a:cxn>
                <a:cxn ang="0">
                  <a:pos x="36" y="64"/>
                </a:cxn>
                <a:cxn ang="0">
                  <a:pos x="36" y="64"/>
                </a:cxn>
                <a:cxn ang="0">
                  <a:pos x="24" y="73"/>
                </a:cxn>
                <a:cxn ang="0">
                  <a:pos x="13" y="86"/>
                </a:cxn>
                <a:cxn ang="0">
                  <a:pos x="9" y="92"/>
                </a:cxn>
                <a:cxn ang="0">
                  <a:pos x="5" y="99"/>
                </a:cxn>
                <a:cxn ang="0">
                  <a:pos x="2" y="106"/>
                </a:cxn>
                <a:cxn ang="0">
                  <a:pos x="0" y="114"/>
                </a:cxn>
                <a:cxn ang="0">
                  <a:pos x="0" y="114"/>
                </a:cxn>
                <a:cxn ang="0">
                  <a:pos x="0" y="116"/>
                </a:cxn>
                <a:cxn ang="0">
                  <a:pos x="2" y="117"/>
                </a:cxn>
                <a:cxn ang="0">
                  <a:pos x="4" y="118"/>
                </a:cxn>
                <a:cxn ang="0">
                  <a:pos x="6" y="119"/>
                </a:cxn>
                <a:cxn ang="0">
                  <a:pos x="10" y="119"/>
                </a:cxn>
                <a:cxn ang="0">
                  <a:pos x="10" y="119"/>
                </a:cxn>
                <a:cxn ang="0">
                  <a:pos x="12" y="118"/>
                </a:cxn>
                <a:cxn ang="0">
                  <a:pos x="13" y="117"/>
                </a:cxn>
                <a:cxn ang="0">
                  <a:pos x="15" y="114"/>
                </a:cxn>
                <a:cxn ang="0">
                  <a:pos x="14" y="111"/>
                </a:cxn>
                <a:cxn ang="0">
                  <a:pos x="13" y="110"/>
                </a:cxn>
                <a:cxn ang="0">
                  <a:pos x="11" y="110"/>
                </a:cxn>
                <a:cxn ang="0">
                  <a:pos x="11" y="110"/>
                </a:cxn>
                <a:cxn ang="0">
                  <a:pos x="14" y="102"/>
                </a:cxn>
                <a:cxn ang="0">
                  <a:pos x="17" y="95"/>
                </a:cxn>
                <a:cxn ang="0">
                  <a:pos x="22" y="89"/>
                </a:cxn>
                <a:cxn ang="0">
                  <a:pos x="28" y="83"/>
                </a:cxn>
                <a:cxn ang="0">
                  <a:pos x="40" y="72"/>
                </a:cxn>
                <a:cxn ang="0">
                  <a:pos x="52" y="63"/>
                </a:cxn>
                <a:cxn ang="0">
                  <a:pos x="52" y="63"/>
                </a:cxn>
                <a:cxn ang="0">
                  <a:pos x="67" y="51"/>
                </a:cxn>
                <a:cxn ang="0">
                  <a:pos x="81" y="36"/>
                </a:cxn>
                <a:cxn ang="0">
                  <a:pos x="108" y="8"/>
                </a:cxn>
                <a:cxn ang="0">
                  <a:pos x="108" y="8"/>
                </a:cxn>
                <a:cxn ang="0">
                  <a:pos x="109" y="6"/>
                </a:cxn>
                <a:cxn ang="0">
                  <a:pos x="110" y="4"/>
                </a:cxn>
                <a:cxn ang="0">
                  <a:pos x="109" y="3"/>
                </a:cxn>
                <a:cxn ang="0">
                  <a:pos x="108" y="1"/>
                </a:cxn>
                <a:cxn ang="0">
                  <a:pos x="107" y="0"/>
                </a:cxn>
                <a:cxn ang="0">
                  <a:pos x="105" y="0"/>
                </a:cxn>
                <a:cxn ang="0">
                  <a:pos x="103" y="0"/>
                </a:cxn>
                <a:cxn ang="0">
                  <a:pos x="102" y="1"/>
                </a:cxn>
                <a:cxn ang="0">
                  <a:pos x="102" y="1"/>
                </a:cxn>
              </a:cxnLst>
              <a:rect l="0" t="0" r="r" b="b"/>
              <a:pathLst>
                <a:path w="110" h="119">
                  <a:moveTo>
                    <a:pt x="102" y="1"/>
                  </a:moveTo>
                  <a:lnTo>
                    <a:pt x="102" y="1"/>
                  </a:lnTo>
                  <a:lnTo>
                    <a:pt x="70" y="33"/>
                  </a:lnTo>
                  <a:lnTo>
                    <a:pt x="53" y="49"/>
                  </a:lnTo>
                  <a:lnTo>
                    <a:pt x="36" y="64"/>
                  </a:lnTo>
                  <a:lnTo>
                    <a:pt x="36" y="64"/>
                  </a:lnTo>
                  <a:lnTo>
                    <a:pt x="24" y="73"/>
                  </a:lnTo>
                  <a:lnTo>
                    <a:pt x="13" y="86"/>
                  </a:lnTo>
                  <a:lnTo>
                    <a:pt x="9" y="92"/>
                  </a:lnTo>
                  <a:lnTo>
                    <a:pt x="5" y="99"/>
                  </a:lnTo>
                  <a:lnTo>
                    <a:pt x="2" y="106"/>
                  </a:lnTo>
                  <a:lnTo>
                    <a:pt x="0" y="114"/>
                  </a:lnTo>
                  <a:lnTo>
                    <a:pt x="0" y="114"/>
                  </a:lnTo>
                  <a:lnTo>
                    <a:pt x="0" y="116"/>
                  </a:lnTo>
                  <a:lnTo>
                    <a:pt x="2" y="117"/>
                  </a:lnTo>
                  <a:lnTo>
                    <a:pt x="4" y="118"/>
                  </a:lnTo>
                  <a:lnTo>
                    <a:pt x="6" y="119"/>
                  </a:lnTo>
                  <a:lnTo>
                    <a:pt x="10" y="119"/>
                  </a:lnTo>
                  <a:lnTo>
                    <a:pt x="10" y="119"/>
                  </a:lnTo>
                  <a:lnTo>
                    <a:pt x="12" y="118"/>
                  </a:lnTo>
                  <a:lnTo>
                    <a:pt x="13" y="117"/>
                  </a:lnTo>
                  <a:lnTo>
                    <a:pt x="15" y="114"/>
                  </a:lnTo>
                  <a:lnTo>
                    <a:pt x="14" y="111"/>
                  </a:lnTo>
                  <a:lnTo>
                    <a:pt x="13" y="110"/>
                  </a:lnTo>
                  <a:lnTo>
                    <a:pt x="11" y="110"/>
                  </a:lnTo>
                  <a:lnTo>
                    <a:pt x="11" y="110"/>
                  </a:lnTo>
                  <a:lnTo>
                    <a:pt x="14" y="102"/>
                  </a:lnTo>
                  <a:lnTo>
                    <a:pt x="17" y="95"/>
                  </a:lnTo>
                  <a:lnTo>
                    <a:pt x="22" y="89"/>
                  </a:lnTo>
                  <a:lnTo>
                    <a:pt x="28" y="83"/>
                  </a:lnTo>
                  <a:lnTo>
                    <a:pt x="40" y="72"/>
                  </a:lnTo>
                  <a:lnTo>
                    <a:pt x="52" y="63"/>
                  </a:lnTo>
                  <a:lnTo>
                    <a:pt x="52" y="63"/>
                  </a:lnTo>
                  <a:lnTo>
                    <a:pt x="67" y="51"/>
                  </a:lnTo>
                  <a:lnTo>
                    <a:pt x="81" y="36"/>
                  </a:lnTo>
                  <a:lnTo>
                    <a:pt x="108" y="8"/>
                  </a:lnTo>
                  <a:lnTo>
                    <a:pt x="108" y="8"/>
                  </a:lnTo>
                  <a:lnTo>
                    <a:pt x="109" y="6"/>
                  </a:lnTo>
                  <a:lnTo>
                    <a:pt x="110" y="4"/>
                  </a:lnTo>
                  <a:lnTo>
                    <a:pt x="109" y="3"/>
                  </a:lnTo>
                  <a:lnTo>
                    <a:pt x="108" y="1"/>
                  </a:lnTo>
                  <a:lnTo>
                    <a:pt x="107" y="0"/>
                  </a:lnTo>
                  <a:lnTo>
                    <a:pt x="105" y="0"/>
                  </a:lnTo>
                  <a:lnTo>
                    <a:pt x="103" y="0"/>
                  </a:lnTo>
                  <a:lnTo>
                    <a:pt x="102" y="1"/>
                  </a:lnTo>
                  <a:lnTo>
                    <a:pt x="102"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40" name="chenying0907 131"/>
            <p:cNvSpPr/>
            <p:nvPr/>
          </p:nvSpPr>
          <p:spPr bwMode="auto">
            <a:xfrm>
              <a:off x="6773863" y="2738438"/>
              <a:ext cx="58738" cy="65088"/>
            </a:xfrm>
            <a:custGeom>
              <a:avLst/>
              <a:gdLst/>
              <a:ahLst/>
              <a:cxnLst>
                <a:cxn ang="0">
                  <a:pos x="101" y="1"/>
                </a:cxn>
                <a:cxn ang="0">
                  <a:pos x="101" y="1"/>
                </a:cxn>
                <a:cxn ang="0">
                  <a:pos x="74" y="28"/>
                </a:cxn>
                <a:cxn ang="0">
                  <a:pos x="48" y="56"/>
                </a:cxn>
                <a:cxn ang="0">
                  <a:pos x="23" y="86"/>
                </a:cxn>
                <a:cxn ang="0">
                  <a:pos x="12" y="100"/>
                </a:cxn>
                <a:cxn ang="0">
                  <a:pos x="1" y="116"/>
                </a:cxn>
                <a:cxn ang="0">
                  <a:pos x="1" y="116"/>
                </a:cxn>
                <a:cxn ang="0">
                  <a:pos x="0" y="118"/>
                </a:cxn>
                <a:cxn ang="0">
                  <a:pos x="0" y="120"/>
                </a:cxn>
                <a:cxn ang="0">
                  <a:pos x="1" y="121"/>
                </a:cxn>
                <a:cxn ang="0">
                  <a:pos x="2" y="122"/>
                </a:cxn>
                <a:cxn ang="0">
                  <a:pos x="4" y="123"/>
                </a:cxn>
                <a:cxn ang="0">
                  <a:pos x="6" y="123"/>
                </a:cxn>
                <a:cxn ang="0">
                  <a:pos x="7" y="122"/>
                </a:cxn>
                <a:cxn ang="0">
                  <a:pos x="9" y="121"/>
                </a:cxn>
                <a:cxn ang="0">
                  <a:pos x="9" y="121"/>
                </a:cxn>
                <a:cxn ang="0">
                  <a:pos x="19" y="105"/>
                </a:cxn>
                <a:cxn ang="0">
                  <a:pos x="31" y="91"/>
                </a:cxn>
                <a:cxn ang="0">
                  <a:pos x="55" y="62"/>
                </a:cxn>
                <a:cxn ang="0">
                  <a:pos x="81" y="35"/>
                </a:cxn>
                <a:cxn ang="0">
                  <a:pos x="107" y="8"/>
                </a:cxn>
                <a:cxn ang="0">
                  <a:pos x="107" y="8"/>
                </a:cxn>
                <a:cxn ang="0">
                  <a:pos x="109" y="6"/>
                </a:cxn>
                <a:cxn ang="0">
                  <a:pos x="109" y="4"/>
                </a:cxn>
                <a:cxn ang="0">
                  <a:pos x="108" y="3"/>
                </a:cxn>
                <a:cxn ang="0">
                  <a:pos x="107" y="1"/>
                </a:cxn>
                <a:cxn ang="0">
                  <a:pos x="106" y="0"/>
                </a:cxn>
                <a:cxn ang="0">
                  <a:pos x="104" y="0"/>
                </a:cxn>
                <a:cxn ang="0">
                  <a:pos x="103" y="0"/>
                </a:cxn>
                <a:cxn ang="0">
                  <a:pos x="101" y="1"/>
                </a:cxn>
                <a:cxn ang="0">
                  <a:pos x="101" y="1"/>
                </a:cxn>
              </a:cxnLst>
              <a:rect l="0" t="0" r="r" b="b"/>
              <a:pathLst>
                <a:path w="109" h="123">
                  <a:moveTo>
                    <a:pt x="101" y="1"/>
                  </a:moveTo>
                  <a:lnTo>
                    <a:pt x="101" y="1"/>
                  </a:lnTo>
                  <a:lnTo>
                    <a:pt x="74" y="28"/>
                  </a:lnTo>
                  <a:lnTo>
                    <a:pt x="48" y="56"/>
                  </a:lnTo>
                  <a:lnTo>
                    <a:pt x="23" y="86"/>
                  </a:lnTo>
                  <a:lnTo>
                    <a:pt x="12" y="100"/>
                  </a:lnTo>
                  <a:lnTo>
                    <a:pt x="1" y="116"/>
                  </a:lnTo>
                  <a:lnTo>
                    <a:pt x="1" y="116"/>
                  </a:lnTo>
                  <a:lnTo>
                    <a:pt x="0" y="118"/>
                  </a:lnTo>
                  <a:lnTo>
                    <a:pt x="0" y="120"/>
                  </a:lnTo>
                  <a:lnTo>
                    <a:pt x="1" y="121"/>
                  </a:lnTo>
                  <a:lnTo>
                    <a:pt x="2" y="122"/>
                  </a:lnTo>
                  <a:lnTo>
                    <a:pt x="4" y="123"/>
                  </a:lnTo>
                  <a:lnTo>
                    <a:pt x="6" y="123"/>
                  </a:lnTo>
                  <a:lnTo>
                    <a:pt x="7" y="122"/>
                  </a:lnTo>
                  <a:lnTo>
                    <a:pt x="9" y="121"/>
                  </a:lnTo>
                  <a:lnTo>
                    <a:pt x="9" y="121"/>
                  </a:lnTo>
                  <a:lnTo>
                    <a:pt x="19" y="105"/>
                  </a:lnTo>
                  <a:lnTo>
                    <a:pt x="31" y="91"/>
                  </a:lnTo>
                  <a:lnTo>
                    <a:pt x="55" y="62"/>
                  </a:lnTo>
                  <a:lnTo>
                    <a:pt x="81" y="35"/>
                  </a:lnTo>
                  <a:lnTo>
                    <a:pt x="107" y="8"/>
                  </a:lnTo>
                  <a:lnTo>
                    <a:pt x="107" y="8"/>
                  </a:lnTo>
                  <a:lnTo>
                    <a:pt x="109" y="6"/>
                  </a:lnTo>
                  <a:lnTo>
                    <a:pt x="109" y="4"/>
                  </a:lnTo>
                  <a:lnTo>
                    <a:pt x="108" y="3"/>
                  </a:lnTo>
                  <a:lnTo>
                    <a:pt x="107" y="1"/>
                  </a:lnTo>
                  <a:lnTo>
                    <a:pt x="106" y="0"/>
                  </a:lnTo>
                  <a:lnTo>
                    <a:pt x="104" y="0"/>
                  </a:lnTo>
                  <a:lnTo>
                    <a:pt x="103" y="0"/>
                  </a:lnTo>
                  <a:lnTo>
                    <a:pt x="101" y="1"/>
                  </a:lnTo>
                  <a:lnTo>
                    <a:pt x="10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41" name="chenying0907 132"/>
            <p:cNvSpPr/>
            <p:nvPr/>
          </p:nvSpPr>
          <p:spPr bwMode="auto">
            <a:xfrm>
              <a:off x="6819900" y="2652713"/>
              <a:ext cx="134938" cy="146050"/>
            </a:xfrm>
            <a:custGeom>
              <a:avLst/>
              <a:gdLst/>
              <a:ahLst/>
              <a:cxnLst>
                <a:cxn ang="0">
                  <a:pos x="251" y="0"/>
                </a:cxn>
                <a:cxn ang="0">
                  <a:pos x="251" y="0"/>
                </a:cxn>
                <a:cxn ang="0">
                  <a:pos x="244" y="0"/>
                </a:cxn>
                <a:cxn ang="0">
                  <a:pos x="238" y="2"/>
                </a:cxn>
                <a:cxn ang="0">
                  <a:pos x="233" y="5"/>
                </a:cxn>
                <a:cxn ang="0">
                  <a:pos x="227" y="9"/>
                </a:cxn>
                <a:cxn ang="0">
                  <a:pos x="216" y="20"/>
                </a:cxn>
                <a:cxn ang="0">
                  <a:pos x="212" y="25"/>
                </a:cxn>
                <a:cxn ang="0">
                  <a:pos x="206" y="29"/>
                </a:cxn>
                <a:cxn ang="0">
                  <a:pos x="206" y="29"/>
                </a:cxn>
                <a:cxn ang="0">
                  <a:pos x="203" y="32"/>
                </a:cxn>
                <a:cxn ang="0">
                  <a:pos x="199" y="36"/>
                </a:cxn>
                <a:cxn ang="0">
                  <a:pos x="191" y="45"/>
                </a:cxn>
                <a:cxn ang="0">
                  <a:pos x="185" y="55"/>
                </a:cxn>
                <a:cxn ang="0">
                  <a:pos x="179" y="64"/>
                </a:cxn>
                <a:cxn ang="0">
                  <a:pos x="179" y="64"/>
                </a:cxn>
                <a:cxn ang="0">
                  <a:pos x="159" y="87"/>
                </a:cxn>
                <a:cxn ang="0">
                  <a:pos x="140" y="108"/>
                </a:cxn>
                <a:cxn ang="0">
                  <a:pos x="140" y="108"/>
                </a:cxn>
                <a:cxn ang="0">
                  <a:pos x="101" y="152"/>
                </a:cxn>
                <a:cxn ang="0">
                  <a:pos x="61" y="194"/>
                </a:cxn>
                <a:cxn ang="0">
                  <a:pos x="61" y="194"/>
                </a:cxn>
                <a:cxn ang="0">
                  <a:pos x="30" y="230"/>
                </a:cxn>
                <a:cxn ang="0">
                  <a:pos x="15" y="249"/>
                </a:cxn>
                <a:cxn ang="0">
                  <a:pos x="0" y="267"/>
                </a:cxn>
                <a:cxn ang="0">
                  <a:pos x="0" y="267"/>
                </a:cxn>
                <a:cxn ang="0">
                  <a:pos x="0" y="269"/>
                </a:cxn>
                <a:cxn ang="0">
                  <a:pos x="0" y="271"/>
                </a:cxn>
                <a:cxn ang="0">
                  <a:pos x="1" y="273"/>
                </a:cxn>
                <a:cxn ang="0">
                  <a:pos x="2" y="274"/>
                </a:cxn>
                <a:cxn ang="0">
                  <a:pos x="5" y="275"/>
                </a:cxn>
                <a:cxn ang="0">
                  <a:pos x="8" y="274"/>
                </a:cxn>
                <a:cxn ang="0">
                  <a:pos x="9" y="273"/>
                </a:cxn>
                <a:cxn ang="0">
                  <a:pos x="9" y="273"/>
                </a:cxn>
                <a:cxn ang="0">
                  <a:pos x="23" y="254"/>
                </a:cxn>
                <a:cxn ang="0">
                  <a:pos x="38" y="236"/>
                </a:cxn>
                <a:cxn ang="0">
                  <a:pos x="69" y="201"/>
                </a:cxn>
                <a:cxn ang="0">
                  <a:pos x="69" y="201"/>
                </a:cxn>
                <a:cxn ang="0">
                  <a:pos x="101" y="164"/>
                </a:cxn>
                <a:cxn ang="0">
                  <a:pos x="135" y="128"/>
                </a:cxn>
                <a:cxn ang="0">
                  <a:pos x="135" y="128"/>
                </a:cxn>
                <a:cxn ang="0">
                  <a:pos x="150" y="110"/>
                </a:cxn>
                <a:cxn ang="0">
                  <a:pos x="166" y="93"/>
                </a:cxn>
                <a:cxn ang="0">
                  <a:pos x="197" y="57"/>
                </a:cxn>
                <a:cxn ang="0">
                  <a:pos x="197" y="57"/>
                </a:cxn>
                <a:cxn ang="0">
                  <a:pos x="207" y="43"/>
                </a:cxn>
                <a:cxn ang="0">
                  <a:pos x="220" y="27"/>
                </a:cxn>
                <a:cxn ang="0">
                  <a:pos x="229" y="20"/>
                </a:cxn>
                <a:cxn ang="0">
                  <a:pos x="236" y="13"/>
                </a:cxn>
                <a:cxn ang="0">
                  <a:pos x="244" y="10"/>
                </a:cxn>
                <a:cxn ang="0">
                  <a:pos x="247" y="9"/>
                </a:cxn>
                <a:cxn ang="0">
                  <a:pos x="251" y="9"/>
                </a:cxn>
                <a:cxn ang="0">
                  <a:pos x="251" y="9"/>
                </a:cxn>
                <a:cxn ang="0">
                  <a:pos x="253" y="9"/>
                </a:cxn>
                <a:cxn ang="0">
                  <a:pos x="254" y="8"/>
                </a:cxn>
                <a:cxn ang="0">
                  <a:pos x="255" y="7"/>
                </a:cxn>
                <a:cxn ang="0">
                  <a:pos x="255" y="5"/>
                </a:cxn>
                <a:cxn ang="0">
                  <a:pos x="254" y="2"/>
                </a:cxn>
                <a:cxn ang="0">
                  <a:pos x="253" y="0"/>
                </a:cxn>
                <a:cxn ang="0">
                  <a:pos x="251" y="0"/>
                </a:cxn>
                <a:cxn ang="0">
                  <a:pos x="251" y="0"/>
                </a:cxn>
              </a:cxnLst>
              <a:rect l="0" t="0" r="r" b="b"/>
              <a:pathLst>
                <a:path w="255" h="275">
                  <a:moveTo>
                    <a:pt x="251" y="0"/>
                  </a:moveTo>
                  <a:lnTo>
                    <a:pt x="251" y="0"/>
                  </a:lnTo>
                  <a:lnTo>
                    <a:pt x="244" y="0"/>
                  </a:lnTo>
                  <a:lnTo>
                    <a:pt x="238" y="2"/>
                  </a:lnTo>
                  <a:lnTo>
                    <a:pt x="233" y="5"/>
                  </a:lnTo>
                  <a:lnTo>
                    <a:pt x="227" y="9"/>
                  </a:lnTo>
                  <a:lnTo>
                    <a:pt x="216" y="20"/>
                  </a:lnTo>
                  <a:lnTo>
                    <a:pt x="212" y="25"/>
                  </a:lnTo>
                  <a:lnTo>
                    <a:pt x="206" y="29"/>
                  </a:lnTo>
                  <a:lnTo>
                    <a:pt x="206" y="29"/>
                  </a:lnTo>
                  <a:lnTo>
                    <a:pt x="203" y="32"/>
                  </a:lnTo>
                  <a:lnTo>
                    <a:pt x="199" y="36"/>
                  </a:lnTo>
                  <a:lnTo>
                    <a:pt x="191" y="45"/>
                  </a:lnTo>
                  <a:lnTo>
                    <a:pt x="185" y="55"/>
                  </a:lnTo>
                  <a:lnTo>
                    <a:pt x="179" y="64"/>
                  </a:lnTo>
                  <a:lnTo>
                    <a:pt x="179" y="64"/>
                  </a:lnTo>
                  <a:lnTo>
                    <a:pt x="159" y="87"/>
                  </a:lnTo>
                  <a:lnTo>
                    <a:pt x="140" y="108"/>
                  </a:lnTo>
                  <a:lnTo>
                    <a:pt x="140" y="108"/>
                  </a:lnTo>
                  <a:lnTo>
                    <a:pt x="101" y="152"/>
                  </a:lnTo>
                  <a:lnTo>
                    <a:pt x="61" y="194"/>
                  </a:lnTo>
                  <a:lnTo>
                    <a:pt x="61" y="194"/>
                  </a:lnTo>
                  <a:lnTo>
                    <a:pt x="30" y="230"/>
                  </a:lnTo>
                  <a:lnTo>
                    <a:pt x="15" y="249"/>
                  </a:lnTo>
                  <a:lnTo>
                    <a:pt x="0" y="267"/>
                  </a:lnTo>
                  <a:lnTo>
                    <a:pt x="0" y="267"/>
                  </a:lnTo>
                  <a:lnTo>
                    <a:pt x="0" y="269"/>
                  </a:lnTo>
                  <a:lnTo>
                    <a:pt x="0" y="271"/>
                  </a:lnTo>
                  <a:lnTo>
                    <a:pt x="1" y="273"/>
                  </a:lnTo>
                  <a:lnTo>
                    <a:pt x="2" y="274"/>
                  </a:lnTo>
                  <a:lnTo>
                    <a:pt x="5" y="275"/>
                  </a:lnTo>
                  <a:lnTo>
                    <a:pt x="8" y="274"/>
                  </a:lnTo>
                  <a:lnTo>
                    <a:pt x="9" y="273"/>
                  </a:lnTo>
                  <a:lnTo>
                    <a:pt x="9" y="273"/>
                  </a:lnTo>
                  <a:lnTo>
                    <a:pt x="23" y="254"/>
                  </a:lnTo>
                  <a:lnTo>
                    <a:pt x="38" y="236"/>
                  </a:lnTo>
                  <a:lnTo>
                    <a:pt x="69" y="201"/>
                  </a:lnTo>
                  <a:lnTo>
                    <a:pt x="69" y="201"/>
                  </a:lnTo>
                  <a:lnTo>
                    <a:pt x="101" y="164"/>
                  </a:lnTo>
                  <a:lnTo>
                    <a:pt x="135" y="128"/>
                  </a:lnTo>
                  <a:lnTo>
                    <a:pt x="135" y="128"/>
                  </a:lnTo>
                  <a:lnTo>
                    <a:pt x="150" y="110"/>
                  </a:lnTo>
                  <a:lnTo>
                    <a:pt x="166" y="93"/>
                  </a:lnTo>
                  <a:lnTo>
                    <a:pt x="197" y="57"/>
                  </a:lnTo>
                  <a:lnTo>
                    <a:pt x="197" y="57"/>
                  </a:lnTo>
                  <a:lnTo>
                    <a:pt x="207" y="43"/>
                  </a:lnTo>
                  <a:lnTo>
                    <a:pt x="220" y="27"/>
                  </a:lnTo>
                  <a:lnTo>
                    <a:pt x="229" y="20"/>
                  </a:lnTo>
                  <a:lnTo>
                    <a:pt x="236" y="13"/>
                  </a:lnTo>
                  <a:lnTo>
                    <a:pt x="244" y="10"/>
                  </a:lnTo>
                  <a:lnTo>
                    <a:pt x="247" y="9"/>
                  </a:lnTo>
                  <a:lnTo>
                    <a:pt x="251" y="9"/>
                  </a:lnTo>
                  <a:lnTo>
                    <a:pt x="251" y="9"/>
                  </a:lnTo>
                  <a:lnTo>
                    <a:pt x="253" y="9"/>
                  </a:lnTo>
                  <a:lnTo>
                    <a:pt x="254" y="8"/>
                  </a:lnTo>
                  <a:lnTo>
                    <a:pt x="255" y="7"/>
                  </a:lnTo>
                  <a:lnTo>
                    <a:pt x="255" y="5"/>
                  </a:lnTo>
                  <a:lnTo>
                    <a:pt x="254" y="2"/>
                  </a:lnTo>
                  <a:lnTo>
                    <a:pt x="253" y="0"/>
                  </a:lnTo>
                  <a:lnTo>
                    <a:pt x="251" y="0"/>
                  </a:lnTo>
                  <a:lnTo>
                    <a:pt x="251"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42" name="chenying0907 133"/>
            <p:cNvSpPr/>
            <p:nvPr/>
          </p:nvSpPr>
          <p:spPr bwMode="auto">
            <a:xfrm>
              <a:off x="6854825" y="2687638"/>
              <a:ext cx="92075" cy="107950"/>
            </a:xfrm>
            <a:custGeom>
              <a:avLst/>
              <a:gdLst/>
              <a:ahLst/>
              <a:cxnLst>
                <a:cxn ang="0">
                  <a:pos x="169" y="1"/>
                </a:cxn>
                <a:cxn ang="0">
                  <a:pos x="169" y="1"/>
                </a:cxn>
                <a:cxn ang="0">
                  <a:pos x="156" y="10"/>
                </a:cxn>
                <a:cxn ang="0">
                  <a:pos x="145" y="22"/>
                </a:cxn>
                <a:cxn ang="0">
                  <a:pos x="134" y="33"/>
                </a:cxn>
                <a:cxn ang="0">
                  <a:pos x="123" y="45"/>
                </a:cxn>
                <a:cxn ang="0">
                  <a:pos x="103" y="70"/>
                </a:cxn>
                <a:cxn ang="0">
                  <a:pos x="83" y="95"/>
                </a:cxn>
                <a:cxn ang="0">
                  <a:pos x="83" y="95"/>
                </a:cxn>
                <a:cxn ang="0">
                  <a:pos x="61" y="119"/>
                </a:cxn>
                <a:cxn ang="0">
                  <a:pos x="39" y="144"/>
                </a:cxn>
                <a:cxn ang="0">
                  <a:pos x="28" y="156"/>
                </a:cxn>
                <a:cxn ang="0">
                  <a:pos x="18" y="168"/>
                </a:cxn>
                <a:cxn ang="0">
                  <a:pos x="9" y="182"/>
                </a:cxn>
                <a:cxn ang="0">
                  <a:pos x="1" y="196"/>
                </a:cxn>
                <a:cxn ang="0">
                  <a:pos x="1" y="196"/>
                </a:cxn>
                <a:cxn ang="0">
                  <a:pos x="0" y="198"/>
                </a:cxn>
                <a:cxn ang="0">
                  <a:pos x="1" y="200"/>
                </a:cxn>
                <a:cxn ang="0">
                  <a:pos x="4" y="203"/>
                </a:cxn>
                <a:cxn ang="0">
                  <a:pos x="5" y="203"/>
                </a:cxn>
                <a:cxn ang="0">
                  <a:pos x="7" y="203"/>
                </a:cxn>
                <a:cxn ang="0">
                  <a:pos x="8" y="203"/>
                </a:cxn>
                <a:cxn ang="0">
                  <a:pos x="10" y="201"/>
                </a:cxn>
                <a:cxn ang="0">
                  <a:pos x="10" y="201"/>
                </a:cxn>
                <a:cxn ang="0">
                  <a:pos x="16" y="188"/>
                </a:cxn>
                <a:cxn ang="0">
                  <a:pos x="24" y="176"/>
                </a:cxn>
                <a:cxn ang="0">
                  <a:pos x="33" y="163"/>
                </a:cxn>
                <a:cxn ang="0">
                  <a:pos x="43" y="152"/>
                </a:cxn>
                <a:cxn ang="0">
                  <a:pos x="63" y="129"/>
                </a:cxn>
                <a:cxn ang="0">
                  <a:pos x="85" y="107"/>
                </a:cxn>
                <a:cxn ang="0">
                  <a:pos x="85" y="107"/>
                </a:cxn>
                <a:cxn ang="0">
                  <a:pos x="95" y="95"/>
                </a:cxn>
                <a:cxn ang="0">
                  <a:pos x="107" y="82"/>
                </a:cxn>
                <a:cxn ang="0">
                  <a:pos x="127" y="56"/>
                </a:cxn>
                <a:cxn ang="0">
                  <a:pos x="138" y="43"/>
                </a:cxn>
                <a:cxn ang="0">
                  <a:pos x="149" y="31"/>
                </a:cxn>
                <a:cxn ang="0">
                  <a:pos x="161" y="20"/>
                </a:cxn>
                <a:cxn ang="0">
                  <a:pos x="174" y="9"/>
                </a:cxn>
                <a:cxn ang="0">
                  <a:pos x="174" y="9"/>
                </a:cxn>
                <a:cxn ang="0">
                  <a:pos x="175" y="7"/>
                </a:cxn>
                <a:cxn ang="0">
                  <a:pos x="176" y="5"/>
                </a:cxn>
                <a:cxn ang="0">
                  <a:pos x="175" y="2"/>
                </a:cxn>
                <a:cxn ang="0">
                  <a:pos x="174" y="1"/>
                </a:cxn>
                <a:cxn ang="0">
                  <a:pos x="172" y="0"/>
                </a:cxn>
                <a:cxn ang="0">
                  <a:pos x="171" y="0"/>
                </a:cxn>
                <a:cxn ang="0">
                  <a:pos x="169" y="1"/>
                </a:cxn>
                <a:cxn ang="0">
                  <a:pos x="169" y="1"/>
                </a:cxn>
              </a:cxnLst>
              <a:rect l="0" t="0" r="r" b="b"/>
              <a:pathLst>
                <a:path w="176" h="203">
                  <a:moveTo>
                    <a:pt x="169" y="1"/>
                  </a:moveTo>
                  <a:lnTo>
                    <a:pt x="169" y="1"/>
                  </a:lnTo>
                  <a:lnTo>
                    <a:pt x="156" y="10"/>
                  </a:lnTo>
                  <a:lnTo>
                    <a:pt x="145" y="22"/>
                  </a:lnTo>
                  <a:lnTo>
                    <a:pt x="134" y="33"/>
                  </a:lnTo>
                  <a:lnTo>
                    <a:pt x="123" y="45"/>
                  </a:lnTo>
                  <a:lnTo>
                    <a:pt x="103" y="70"/>
                  </a:lnTo>
                  <a:lnTo>
                    <a:pt x="83" y="95"/>
                  </a:lnTo>
                  <a:lnTo>
                    <a:pt x="83" y="95"/>
                  </a:lnTo>
                  <a:lnTo>
                    <a:pt x="61" y="119"/>
                  </a:lnTo>
                  <a:lnTo>
                    <a:pt x="39" y="144"/>
                  </a:lnTo>
                  <a:lnTo>
                    <a:pt x="28" y="156"/>
                  </a:lnTo>
                  <a:lnTo>
                    <a:pt x="18" y="168"/>
                  </a:lnTo>
                  <a:lnTo>
                    <a:pt x="9" y="182"/>
                  </a:lnTo>
                  <a:lnTo>
                    <a:pt x="1" y="196"/>
                  </a:lnTo>
                  <a:lnTo>
                    <a:pt x="1" y="196"/>
                  </a:lnTo>
                  <a:lnTo>
                    <a:pt x="0" y="198"/>
                  </a:lnTo>
                  <a:lnTo>
                    <a:pt x="1" y="200"/>
                  </a:lnTo>
                  <a:lnTo>
                    <a:pt x="4" y="203"/>
                  </a:lnTo>
                  <a:lnTo>
                    <a:pt x="5" y="203"/>
                  </a:lnTo>
                  <a:lnTo>
                    <a:pt x="7" y="203"/>
                  </a:lnTo>
                  <a:lnTo>
                    <a:pt x="8" y="203"/>
                  </a:lnTo>
                  <a:lnTo>
                    <a:pt x="10" y="201"/>
                  </a:lnTo>
                  <a:lnTo>
                    <a:pt x="10" y="201"/>
                  </a:lnTo>
                  <a:lnTo>
                    <a:pt x="16" y="188"/>
                  </a:lnTo>
                  <a:lnTo>
                    <a:pt x="24" y="176"/>
                  </a:lnTo>
                  <a:lnTo>
                    <a:pt x="33" y="163"/>
                  </a:lnTo>
                  <a:lnTo>
                    <a:pt x="43" y="152"/>
                  </a:lnTo>
                  <a:lnTo>
                    <a:pt x="63" y="129"/>
                  </a:lnTo>
                  <a:lnTo>
                    <a:pt x="85" y="107"/>
                  </a:lnTo>
                  <a:lnTo>
                    <a:pt x="85" y="107"/>
                  </a:lnTo>
                  <a:lnTo>
                    <a:pt x="95" y="95"/>
                  </a:lnTo>
                  <a:lnTo>
                    <a:pt x="107" y="82"/>
                  </a:lnTo>
                  <a:lnTo>
                    <a:pt x="127" y="56"/>
                  </a:lnTo>
                  <a:lnTo>
                    <a:pt x="138" y="43"/>
                  </a:lnTo>
                  <a:lnTo>
                    <a:pt x="149" y="31"/>
                  </a:lnTo>
                  <a:lnTo>
                    <a:pt x="161" y="20"/>
                  </a:lnTo>
                  <a:lnTo>
                    <a:pt x="174" y="9"/>
                  </a:lnTo>
                  <a:lnTo>
                    <a:pt x="174" y="9"/>
                  </a:lnTo>
                  <a:lnTo>
                    <a:pt x="175" y="7"/>
                  </a:lnTo>
                  <a:lnTo>
                    <a:pt x="176" y="5"/>
                  </a:lnTo>
                  <a:lnTo>
                    <a:pt x="175" y="2"/>
                  </a:lnTo>
                  <a:lnTo>
                    <a:pt x="174" y="1"/>
                  </a:lnTo>
                  <a:lnTo>
                    <a:pt x="172" y="0"/>
                  </a:lnTo>
                  <a:lnTo>
                    <a:pt x="171" y="0"/>
                  </a:lnTo>
                  <a:lnTo>
                    <a:pt x="169" y="1"/>
                  </a:lnTo>
                  <a:lnTo>
                    <a:pt x="169"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43" name="chenying0907 134"/>
            <p:cNvSpPr/>
            <p:nvPr/>
          </p:nvSpPr>
          <p:spPr bwMode="auto">
            <a:xfrm>
              <a:off x="6881813" y="2722563"/>
              <a:ext cx="68263" cy="65088"/>
            </a:xfrm>
            <a:custGeom>
              <a:avLst/>
              <a:gdLst/>
              <a:ahLst/>
              <a:cxnLst>
                <a:cxn ang="0">
                  <a:pos x="121" y="1"/>
                </a:cxn>
                <a:cxn ang="0">
                  <a:pos x="121" y="1"/>
                </a:cxn>
                <a:cxn ang="0">
                  <a:pos x="111" y="6"/>
                </a:cxn>
                <a:cxn ang="0">
                  <a:pos x="102" y="14"/>
                </a:cxn>
                <a:cxn ang="0">
                  <a:pos x="85" y="27"/>
                </a:cxn>
                <a:cxn ang="0">
                  <a:pos x="54" y="57"/>
                </a:cxn>
                <a:cxn ang="0">
                  <a:pos x="54" y="57"/>
                </a:cxn>
                <a:cxn ang="0">
                  <a:pos x="39" y="70"/>
                </a:cxn>
                <a:cxn ang="0">
                  <a:pos x="25" y="85"/>
                </a:cxn>
                <a:cxn ang="0">
                  <a:pos x="11" y="100"/>
                </a:cxn>
                <a:cxn ang="0">
                  <a:pos x="5" y="109"/>
                </a:cxn>
                <a:cxn ang="0">
                  <a:pos x="0" y="117"/>
                </a:cxn>
                <a:cxn ang="0">
                  <a:pos x="0" y="117"/>
                </a:cxn>
                <a:cxn ang="0">
                  <a:pos x="0" y="119"/>
                </a:cxn>
                <a:cxn ang="0">
                  <a:pos x="0" y="120"/>
                </a:cxn>
                <a:cxn ang="0">
                  <a:pos x="1" y="122"/>
                </a:cxn>
                <a:cxn ang="0">
                  <a:pos x="2" y="123"/>
                </a:cxn>
                <a:cxn ang="0">
                  <a:pos x="4" y="123"/>
                </a:cxn>
                <a:cxn ang="0">
                  <a:pos x="5" y="123"/>
                </a:cxn>
                <a:cxn ang="0">
                  <a:pos x="7" y="123"/>
                </a:cxn>
                <a:cxn ang="0">
                  <a:pos x="8" y="121"/>
                </a:cxn>
                <a:cxn ang="0">
                  <a:pos x="8" y="121"/>
                </a:cxn>
                <a:cxn ang="0">
                  <a:pos x="14" y="114"/>
                </a:cxn>
                <a:cxn ang="0">
                  <a:pos x="20" y="105"/>
                </a:cxn>
                <a:cxn ang="0">
                  <a:pos x="32" y="91"/>
                </a:cxn>
                <a:cxn ang="0">
                  <a:pos x="47" y="78"/>
                </a:cxn>
                <a:cxn ang="0">
                  <a:pos x="60" y="64"/>
                </a:cxn>
                <a:cxn ang="0">
                  <a:pos x="60" y="64"/>
                </a:cxn>
                <a:cxn ang="0">
                  <a:pos x="91" y="34"/>
                </a:cxn>
                <a:cxn ang="0">
                  <a:pos x="108" y="21"/>
                </a:cxn>
                <a:cxn ang="0">
                  <a:pos x="116" y="15"/>
                </a:cxn>
                <a:cxn ang="0">
                  <a:pos x="125" y="9"/>
                </a:cxn>
                <a:cxn ang="0">
                  <a:pos x="125" y="9"/>
                </a:cxn>
                <a:cxn ang="0">
                  <a:pos x="127" y="8"/>
                </a:cxn>
                <a:cxn ang="0">
                  <a:pos x="127" y="6"/>
                </a:cxn>
                <a:cxn ang="0">
                  <a:pos x="127" y="4"/>
                </a:cxn>
                <a:cxn ang="0">
                  <a:pos x="127" y="3"/>
                </a:cxn>
                <a:cxn ang="0">
                  <a:pos x="126" y="1"/>
                </a:cxn>
                <a:cxn ang="0">
                  <a:pos x="124" y="1"/>
                </a:cxn>
                <a:cxn ang="0">
                  <a:pos x="123" y="0"/>
                </a:cxn>
                <a:cxn ang="0">
                  <a:pos x="121" y="1"/>
                </a:cxn>
                <a:cxn ang="0">
                  <a:pos x="121" y="1"/>
                </a:cxn>
              </a:cxnLst>
              <a:rect l="0" t="0" r="r" b="b"/>
              <a:pathLst>
                <a:path w="127" h="123">
                  <a:moveTo>
                    <a:pt x="121" y="1"/>
                  </a:moveTo>
                  <a:lnTo>
                    <a:pt x="121" y="1"/>
                  </a:lnTo>
                  <a:lnTo>
                    <a:pt x="111" y="6"/>
                  </a:lnTo>
                  <a:lnTo>
                    <a:pt x="102" y="14"/>
                  </a:lnTo>
                  <a:lnTo>
                    <a:pt x="85" y="27"/>
                  </a:lnTo>
                  <a:lnTo>
                    <a:pt x="54" y="57"/>
                  </a:lnTo>
                  <a:lnTo>
                    <a:pt x="54" y="57"/>
                  </a:lnTo>
                  <a:lnTo>
                    <a:pt x="39" y="70"/>
                  </a:lnTo>
                  <a:lnTo>
                    <a:pt x="25" y="85"/>
                  </a:lnTo>
                  <a:lnTo>
                    <a:pt x="11" y="100"/>
                  </a:lnTo>
                  <a:lnTo>
                    <a:pt x="5" y="109"/>
                  </a:lnTo>
                  <a:lnTo>
                    <a:pt x="0" y="117"/>
                  </a:lnTo>
                  <a:lnTo>
                    <a:pt x="0" y="117"/>
                  </a:lnTo>
                  <a:lnTo>
                    <a:pt x="0" y="119"/>
                  </a:lnTo>
                  <a:lnTo>
                    <a:pt x="0" y="120"/>
                  </a:lnTo>
                  <a:lnTo>
                    <a:pt x="1" y="122"/>
                  </a:lnTo>
                  <a:lnTo>
                    <a:pt x="2" y="123"/>
                  </a:lnTo>
                  <a:lnTo>
                    <a:pt x="4" y="123"/>
                  </a:lnTo>
                  <a:lnTo>
                    <a:pt x="5" y="123"/>
                  </a:lnTo>
                  <a:lnTo>
                    <a:pt x="7" y="123"/>
                  </a:lnTo>
                  <a:lnTo>
                    <a:pt x="8" y="121"/>
                  </a:lnTo>
                  <a:lnTo>
                    <a:pt x="8" y="121"/>
                  </a:lnTo>
                  <a:lnTo>
                    <a:pt x="14" y="114"/>
                  </a:lnTo>
                  <a:lnTo>
                    <a:pt x="20" y="105"/>
                  </a:lnTo>
                  <a:lnTo>
                    <a:pt x="32" y="91"/>
                  </a:lnTo>
                  <a:lnTo>
                    <a:pt x="47" y="78"/>
                  </a:lnTo>
                  <a:lnTo>
                    <a:pt x="60" y="64"/>
                  </a:lnTo>
                  <a:lnTo>
                    <a:pt x="60" y="64"/>
                  </a:lnTo>
                  <a:lnTo>
                    <a:pt x="91" y="34"/>
                  </a:lnTo>
                  <a:lnTo>
                    <a:pt x="108" y="21"/>
                  </a:lnTo>
                  <a:lnTo>
                    <a:pt x="116" y="15"/>
                  </a:lnTo>
                  <a:lnTo>
                    <a:pt x="125" y="9"/>
                  </a:lnTo>
                  <a:lnTo>
                    <a:pt x="125" y="9"/>
                  </a:lnTo>
                  <a:lnTo>
                    <a:pt x="127" y="8"/>
                  </a:lnTo>
                  <a:lnTo>
                    <a:pt x="127" y="6"/>
                  </a:lnTo>
                  <a:lnTo>
                    <a:pt x="127" y="4"/>
                  </a:lnTo>
                  <a:lnTo>
                    <a:pt x="127" y="3"/>
                  </a:lnTo>
                  <a:lnTo>
                    <a:pt x="126" y="1"/>
                  </a:lnTo>
                  <a:lnTo>
                    <a:pt x="124" y="1"/>
                  </a:lnTo>
                  <a:lnTo>
                    <a:pt x="123" y="0"/>
                  </a:lnTo>
                  <a:lnTo>
                    <a:pt x="121" y="1"/>
                  </a:lnTo>
                  <a:lnTo>
                    <a:pt x="121"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44" name="chenying0907 135"/>
            <p:cNvSpPr/>
            <p:nvPr/>
          </p:nvSpPr>
          <p:spPr bwMode="auto">
            <a:xfrm>
              <a:off x="6697663" y="2528888"/>
              <a:ext cx="55563" cy="71438"/>
            </a:xfrm>
            <a:custGeom>
              <a:avLst/>
              <a:gdLst/>
              <a:ahLst/>
              <a:cxnLst>
                <a:cxn ang="0">
                  <a:pos x="98" y="3"/>
                </a:cxn>
                <a:cxn ang="0">
                  <a:pos x="98" y="3"/>
                </a:cxn>
                <a:cxn ang="0">
                  <a:pos x="95" y="8"/>
                </a:cxn>
                <a:cxn ang="0">
                  <a:pos x="91" y="12"/>
                </a:cxn>
                <a:cxn ang="0">
                  <a:pos x="83" y="20"/>
                </a:cxn>
                <a:cxn ang="0">
                  <a:pos x="73" y="28"/>
                </a:cxn>
                <a:cxn ang="0">
                  <a:pos x="66" y="38"/>
                </a:cxn>
                <a:cxn ang="0">
                  <a:pos x="66" y="38"/>
                </a:cxn>
                <a:cxn ang="0">
                  <a:pos x="48" y="58"/>
                </a:cxn>
                <a:cxn ang="0">
                  <a:pos x="38" y="69"/>
                </a:cxn>
                <a:cxn ang="0">
                  <a:pos x="30" y="80"/>
                </a:cxn>
                <a:cxn ang="0">
                  <a:pos x="30" y="80"/>
                </a:cxn>
                <a:cxn ang="0">
                  <a:pos x="23" y="89"/>
                </a:cxn>
                <a:cxn ang="0">
                  <a:pos x="10" y="105"/>
                </a:cxn>
                <a:cxn ang="0">
                  <a:pos x="5" y="112"/>
                </a:cxn>
                <a:cxn ang="0">
                  <a:pos x="1" y="120"/>
                </a:cxn>
                <a:cxn ang="0">
                  <a:pos x="0" y="126"/>
                </a:cxn>
                <a:cxn ang="0">
                  <a:pos x="0" y="130"/>
                </a:cxn>
                <a:cxn ang="0">
                  <a:pos x="1" y="132"/>
                </a:cxn>
                <a:cxn ang="0">
                  <a:pos x="1" y="132"/>
                </a:cxn>
                <a:cxn ang="0">
                  <a:pos x="3" y="134"/>
                </a:cxn>
                <a:cxn ang="0">
                  <a:pos x="6" y="134"/>
                </a:cxn>
                <a:cxn ang="0">
                  <a:pos x="6" y="134"/>
                </a:cxn>
                <a:cxn ang="0">
                  <a:pos x="8" y="133"/>
                </a:cxn>
                <a:cxn ang="0">
                  <a:pos x="8" y="133"/>
                </a:cxn>
                <a:cxn ang="0">
                  <a:pos x="10" y="132"/>
                </a:cxn>
                <a:cxn ang="0">
                  <a:pos x="11" y="131"/>
                </a:cxn>
                <a:cxn ang="0">
                  <a:pos x="12" y="129"/>
                </a:cxn>
                <a:cxn ang="0">
                  <a:pos x="11" y="126"/>
                </a:cxn>
                <a:cxn ang="0">
                  <a:pos x="11" y="125"/>
                </a:cxn>
                <a:cxn ang="0">
                  <a:pos x="9" y="124"/>
                </a:cxn>
                <a:cxn ang="0">
                  <a:pos x="8" y="123"/>
                </a:cxn>
                <a:cxn ang="0">
                  <a:pos x="6" y="123"/>
                </a:cxn>
                <a:cxn ang="0">
                  <a:pos x="6" y="123"/>
                </a:cxn>
                <a:cxn ang="0">
                  <a:pos x="9" y="123"/>
                </a:cxn>
                <a:cxn ang="0">
                  <a:pos x="10" y="123"/>
                </a:cxn>
                <a:cxn ang="0">
                  <a:pos x="11" y="122"/>
                </a:cxn>
                <a:cxn ang="0">
                  <a:pos x="14" y="119"/>
                </a:cxn>
                <a:cxn ang="0">
                  <a:pos x="14" y="119"/>
                </a:cxn>
                <a:cxn ang="0">
                  <a:pos x="21" y="110"/>
                </a:cxn>
                <a:cxn ang="0">
                  <a:pos x="21" y="110"/>
                </a:cxn>
                <a:cxn ang="0">
                  <a:pos x="36" y="88"/>
                </a:cxn>
                <a:cxn ang="0">
                  <a:pos x="43" y="77"/>
                </a:cxn>
                <a:cxn ang="0">
                  <a:pos x="52" y="67"/>
                </a:cxn>
                <a:cxn ang="0">
                  <a:pos x="52" y="67"/>
                </a:cxn>
                <a:cxn ang="0">
                  <a:pos x="82" y="32"/>
                </a:cxn>
                <a:cxn ang="0">
                  <a:pos x="82" y="32"/>
                </a:cxn>
                <a:cxn ang="0">
                  <a:pos x="88" y="26"/>
                </a:cxn>
                <a:cxn ang="0">
                  <a:pos x="95" y="20"/>
                </a:cxn>
                <a:cxn ang="0">
                  <a:pos x="101" y="15"/>
                </a:cxn>
                <a:cxn ang="0">
                  <a:pos x="106" y="8"/>
                </a:cxn>
                <a:cxn ang="0">
                  <a:pos x="106" y="8"/>
                </a:cxn>
                <a:cxn ang="0">
                  <a:pos x="106" y="6"/>
                </a:cxn>
                <a:cxn ang="0">
                  <a:pos x="106" y="4"/>
                </a:cxn>
                <a:cxn ang="0">
                  <a:pos x="105" y="3"/>
                </a:cxn>
                <a:cxn ang="0">
                  <a:pos x="104" y="1"/>
                </a:cxn>
                <a:cxn ang="0">
                  <a:pos x="102" y="0"/>
                </a:cxn>
                <a:cxn ang="0">
                  <a:pos x="101" y="0"/>
                </a:cxn>
                <a:cxn ang="0">
                  <a:pos x="99" y="1"/>
                </a:cxn>
                <a:cxn ang="0">
                  <a:pos x="98" y="3"/>
                </a:cxn>
                <a:cxn ang="0">
                  <a:pos x="98" y="3"/>
                </a:cxn>
              </a:cxnLst>
              <a:rect l="0" t="0" r="r" b="b"/>
              <a:pathLst>
                <a:path w="106" h="134">
                  <a:moveTo>
                    <a:pt x="98" y="3"/>
                  </a:moveTo>
                  <a:lnTo>
                    <a:pt x="98" y="3"/>
                  </a:lnTo>
                  <a:lnTo>
                    <a:pt x="95" y="8"/>
                  </a:lnTo>
                  <a:lnTo>
                    <a:pt x="91" y="12"/>
                  </a:lnTo>
                  <a:lnTo>
                    <a:pt x="83" y="20"/>
                  </a:lnTo>
                  <a:lnTo>
                    <a:pt x="73" y="28"/>
                  </a:lnTo>
                  <a:lnTo>
                    <a:pt x="66" y="38"/>
                  </a:lnTo>
                  <a:lnTo>
                    <a:pt x="66" y="38"/>
                  </a:lnTo>
                  <a:lnTo>
                    <a:pt x="48" y="58"/>
                  </a:lnTo>
                  <a:lnTo>
                    <a:pt x="38" y="69"/>
                  </a:lnTo>
                  <a:lnTo>
                    <a:pt x="30" y="80"/>
                  </a:lnTo>
                  <a:lnTo>
                    <a:pt x="30" y="80"/>
                  </a:lnTo>
                  <a:lnTo>
                    <a:pt x="23" y="89"/>
                  </a:lnTo>
                  <a:lnTo>
                    <a:pt x="10" y="105"/>
                  </a:lnTo>
                  <a:lnTo>
                    <a:pt x="5" y="112"/>
                  </a:lnTo>
                  <a:lnTo>
                    <a:pt x="1" y="120"/>
                  </a:lnTo>
                  <a:lnTo>
                    <a:pt x="0" y="126"/>
                  </a:lnTo>
                  <a:lnTo>
                    <a:pt x="0" y="130"/>
                  </a:lnTo>
                  <a:lnTo>
                    <a:pt x="1" y="132"/>
                  </a:lnTo>
                  <a:lnTo>
                    <a:pt x="1" y="132"/>
                  </a:lnTo>
                  <a:lnTo>
                    <a:pt x="3" y="134"/>
                  </a:lnTo>
                  <a:lnTo>
                    <a:pt x="6" y="134"/>
                  </a:lnTo>
                  <a:lnTo>
                    <a:pt x="6" y="134"/>
                  </a:lnTo>
                  <a:lnTo>
                    <a:pt x="8" y="133"/>
                  </a:lnTo>
                  <a:lnTo>
                    <a:pt x="8" y="133"/>
                  </a:lnTo>
                  <a:lnTo>
                    <a:pt x="10" y="132"/>
                  </a:lnTo>
                  <a:lnTo>
                    <a:pt x="11" y="131"/>
                  </a:lnTo>
                  <a:lnTo>
                    <a:pt x="12" y="129"/>
                  </a:lnTo>
                  <a:lnTo>
                    <a:pt x="11" y="126"/>
                  </a:lnTo>
                  <a:lnTo>
                    <a:pt x="11" y="125"/>
                  </a:lnTo>
                  <a:lnTo>
                    <a:pt x="9" y="124"/>
                  </a:lnTo>
                  <a:lnTo>
                    <a:pt x="8" y="123"/>
                  </a:lnTo>
                  <a:lnTo>
                    <a:pt x="6" y="123"/>
                  </a:lnTo>
                  <a:lnTo>
                    <a:pt x="6" y="123"/>
                  </a:lnTo>
                  <a:lnTo>
                    <a:pt x="9" y="123"/>
                  </a:lnTo>
                  <a:lnTo>
                    <a:pt x="10" y="123"/>
                  </a:lnTo>
                  <a:lnTo>
                    <a:pt x="11" y="122"/>
                  </a:lnTo>
                  <a:lnTo>
                    <a:pt x="14" y="119"/>
                  </a:lnTo>
                  <a:lnTo>
                    <a:pt x="14" y="119"/>
                  </a:lnTo>
                  <a:lnTo>
                    <a:pt x="21" y="110"/>
                  </a:lnTo>
                  <a:lnTo>
                    <a:pt x="21" y="110"/>
                  </a:lnTo>
                  <a:lnTo>
                    <a:pt x="36" y="88"/>
                  </a:lnTo>
                  <a:lnTo>
                    <a:pt x="43" y="77"/>
                  </a:lnTo>
                  <a:lnTo>
                    <a:pt x="52" y="67"/>
                  </a:lnTo>
                  <a:lnTo>
                    <a:pt x="52" y="67"/>
                  </a:lnTo>
                  <a:lnTo>
                    <a:pt x="82" y="32"/>
                  </a:lnTo>
                  <a:lnTo>
                    <a:pt x="82" y="32"/>
                  </a:lnTo>
                  <a:lnTo>
                    <a:pt x="88" y="26"/>
                  </a:lnTo>
                  <a:lnTo>
                    <a:pt x="95" y="20"/>
                  </a:lnTo>
                  <a:lnTo>
                    <a:pt x="101" y="15"/>
                  </a:lnTo>
                  <a:lnTo>
                    <a:pt x="106" y="8"/>
                  </a:lnTo>
                  <a:lnTo>
                    <a:pt x="106" y="8"/>
                  </a:lnTo>
                  <a:lnTo>
                    <a:pt x="106" y="6"/>
                  </a:lnTo>
                  <a:lnTo>
                    <a:pt x="106" y="4"/>
                  </a:lnTo>
                  <a:lnTo>
                    <a:pt x="105" y="3"/>
                  </a:lnTo>
                  <a:lnTo>
                    <a:pt x="104" y="1"/>
                  </a:lnTo>
                  <a:lnTo>
                    <a:pt x="102" y="0"/>
                  </a:lnTo>
                  <a:lnTo>
                    <a:pt x="101" y="0"/>
                  </a:lnTo>
                  <a:lnTo>
                    <a:pt x="99" y="1"/>
                  </a:lnTo>
                  <a:lnTo>
                    <a:pt x="98" y="3"/>
                  </a:lnTo>
                  <a:lnTo>
                    <a:pt x="98"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45" name="chenying0907 136"/>
            <p:cNvSpPr/>
            <p:nvPr/>
          </p:nvSpPr>
          <p:spPr bwMode="auto">
            <a:xfrm>
              <a:off x="6729413" y="2536825"/>
              <a:ext cx="60325" cy="65088"/>
            </a:xfrm>
            <a:custGeom>
              <a:avLst/>
              <a:gdLst/>
              <a:ahLst/>
              <a:cxnLst>
                <a:cxn ang="0">
                  <a:pos x="104" y="2"/>
                </a:cxn>
                <a:cxn ang="0">
                  <a:pos x="104" y="2"/>
                </a:cxn>
                <a:cxn ang="0">
                  <a:pos x="99" y="10"/>
                </a:cxn>
                <a:cxn ang="0">
                  <a:pos x="93" y="19"/>
                </a:cxn>
                <a:cxn ang="0">
                  <a:pos x="87" y="27"/>
                </a:cxn>
                <a:cxn ang="0">
                  <a:pos x="78" y="34"/>
                </a:cxn>
                <a:cxn ang="0">
                  <a:pos x="63" y="47"/>
                </a:cxn>
                <a:cxn ang="0">
                  <a:pos x="47" y="60"/>
                </a:cxn>
                <a:cxn ang="0">
                  <a:pos x="47" y="60"/>
                </a:cxn>
                <a:cxn ang="0">
                  <a:pos x="40" y="66"/>
                </a:cxn>
                <a:cxn ang="0">
                  <a:pos x="33" y="72"/>
                </a:cxn>
                <a:cxn ang="0">
                  <a:pos x="21" y="86"/>
                </a:cxn>
                <a:cxn ang="0">
                  <a:pos x="10" y="100"/>
                </a:cxn>
                <a:cxn ang="0">
                  <a:pos x="0" y="116"/>
                </a:cxn>
                <a:cxn ang="0">
                  <a:pos x="0" y="116"/>
                </a:cxn>
                <a:cxn ang="0">
                  <a:pos x="0" y="118"/>
                </a:cxn>
                <a:cxn ang="0">
                  <a:pos x="0" y="119"/>
                </a:cxn>
                <a:cxn ang="0">
                  <a:pos x="1" y="122"/>
                </a:cxn>
                <a:cxn ang="0">
                  <a:pos x="4" y="123"/>
                </a:cxn>
                <a:cxn ang="0">
                  <a:pos x="6" y="123"/>
                </a:cxn>
                <a:cxn ang="0">
                  <a:pos x="7" y="122"/>
                </a:cxn>
                <a:cxn ang="0">
                  <a:pos x="12" y="117"/>
                </a:cxn>
                <a:cxn ang="0">
                  <a:pos x="12" y="117"/>
                </a:cxn>
                <a:cxn ang="0">
                  <a:pos x="13" y="115"/>
                </a:cxn>
                <a:cxn ang="0">
                  <a:pos x="13" y="113"/>
                </a:cxn>
                <a:cxn ang="0">
                  <a:pos x="13" y="113"/>
                </a:cxn>
                <a:cxn ang="0">
                  <a:pos x="23" y="99"/>
                </a:cxn>
                <a:cxn ang="0">
                  <a:pos x="33" y="87"/>
                </a:cxn>
                <a:cxn ang="0">
                  <a:pos x="33" y="87"/>
                </a:cxn>
                <a:cxn ang="0">
                  <a:pos x="40" y="79"/>
                </a:cxn>
                <a:cxn ang="0">
                  <a:pos x="48" y="73"/>
                </a:cxn>
                <a:cxn ang="0">
                  <a:pos x="57" y="67"/>
                </a:cxn>
                <a:cxn ang="0">
                  <a:pos x="64" y="60"/>
                </a:cxn>
                <a:cxn ang="0">
                  <a:pos x="64" y="60"/>
                </a:cxn>
                <a:cxn ang="0">
                  <a:pos x="91" y="35"/>
                </a:cxn>
                <a:cxn ang="0">
                  <a:pos x="102" y="22"/>
                </a:cxn>
                <a:cxn ang="0">
                  <a:pos x="107" y="14"/>
                </a:cxn>
                <a:cxn ang="0">
                  <a:pos x="112" y="6"/>
                </a:cxn>
                <a:cxn ang="0">
                  <a:pos x="112" y="6"/>
                </a:cxn>
                <a:cxn ang="0">
                  <a:pos x="114" y="5"/>
                </a:cxn>
                <a:cxn ang="0">
                  <a:pos x="114" y="3"/>
                </a:cxn>
                <a:cxn ang="0">
                  <a:pos x="112" y="1"/>
                </a:cxn>
                <a:cxn ang="0">
                  <a:pos x="110" y="0"/>
                </a:cxn>
                <a:cxn ang="0">
                  <a:pos x="109" y="0"/>
                </a:cxn>
                <a:cxn ang="0">
                  <a:pos x="107" y="0"/>
                </a:cxn>
                <a:cxn ang="0">
                  <a:pos x="105" y="0"/>
                </a:cxn>
                <a:cxn ang="0">
                  <a:pos x="104" y="2"/>
                </a:cxn>
                <a:cxn ang="0">
                  <a:pos x="104" y="2"/>
                </a:cxn>
              </a:cxnLst>
              <a:rect l="0" t="0" r="r" b="b"/>
              <a:pathLst>
                <a:path w="114" h="123">
                  <a:moveTo>
                    <a:pt x="104" y="2"/>
                  </a:moveTo>
                  <a:lnTo>
                    <a:pt x="104" y="2"/>
                  </a:lnTo>
                  <a:lnTo>
                    <a:pt x="99" y="10"/>
                  </a:lnTo>
                  <a:lnTo>
                    <a:pt x="93" y="19"/>
                  </a:lnTo>
                  <a:lnTo>
                    <a:pt x="87" y="27"/>
                  </a:lnTo>
                  <a:lnTo>
                    <a:pt x="78" y="34"/>
                  </a:lnTo>
                  <a:lnTo>
                    <a:pt x="63" y="47"/>
                  </a:lnTo>
                  <a:lnTo>
                    <a:pt x="47" y="60"/>
                  </a:lnTo>
                  <a:lnTo>
                    <a:pt x="47" y="60"/>
                  </a:lnTo>
                  <a:lnTo>
                    <a:pt x="40" y="66"/>
                  </a:lnTo>
                  <a:lnTo>
                    <a:pt x="33" y="72"/>
                  </a:lnTo>
                  <a:lnTo>
                    <a:pt x="21" y="86"/>
                  </a:lnTo>
                  <a:lnTo>
                    <a:pt x="10" y="100"/>
                  </a:lnTo>
                  <a:lnTo>
                    <a:pt x="0" y="116"/>
                  </a:lnTo>
                  <a:lnTo>
                    <a:pt x="0" y="116"/>
                  </a:lnTo>
                  <a:lnTo>
                    <a:pt x="0" y="118"/>
                  </a:lnTo>
                  <a:lnTo>
                    <a:pt x="0" y="119"/>
                  </a:lnTo>
                  <a:lnTo>
                    <a:pt x="1" y="122"/>
                  </a:lnTo>
                  <a:lnTo>
                    <a:pt x="4" y="123"/>
                  </a:lnTo>
                  <a:lnTo>
                    <a:pt x="6" y="123"/>
                  </a:lnTo>
                  <a:lnTo>
                    <a:pt x="7" y="122"/>
                  </a:lnTo>
                  <a:lnTo>
                    <a:pt x="12" y="117"/>
                  </a:lnTo>
                  <a:lnTo>
                    <a:pt x="12" y="117"/>
                  </a:lnTo>
                  <a:lnTo>
                    <a:pt x="13" y="115"/>
                  </a:lnTo>
                  <a:lnTo>
                    <a:pt x="13" y="113"/>
                  </a:lnTo>
                  <a:lnTo>
                    <a:pt x="13" y="113"/>
                  </a:lnTo>
                  <a:lnTo>
                    <a:pt x="23" y="99"/>
                  </a:lnTo>
                  <a:lnTo>
                    <a:pt x="33" y="87"/>
                  </a:lnTo>
                  <a:lnTo>
                    <a:pt x="33" y="87"/>
                  </a:lnTo>
                  <a:lnTo>
                    <a:pt x="40" y="79"/>
                  </a:lnTo>
                  <a:lnTo>
                    <a:pt x="48" y="73"/>
                  </a:lnTo>
                  <a:lnTo>
                    <a:pt x="57" y="67"/>
                  </a:lnTo>
                  <a:lnTo>
                    <a:pt x="64" y="60"/>
                  </a:lnTo>
                  <a:lnTo>
                    <a:pt x="64" y="60"/>
                  </a:lnTo>
                  <a:lnTo>
                    <a:pt x="91" y="35"/>
                  </a:lnTo>
                  <a:lnTo>
                    <a:pt x="102" y="22"/>
                  </a:lnTo>
                  <a:lnTo>
                    <a:pt x="107" y="14"/>
                  </a:lnTo>
                  <a:lnTo>
                    <a:pt x="112" y="6"/>
                  </a:lnTo>
                  <a:lnTo>
                    <a:pt x="112" y="6"/>
                  </a:lnTo>
                  <a:lnTo>
                    <a:pt x="114" y="5"/>
                  </a:lnTo>
                  <a:lnTo>
                    <a:pt x="114" y="3"/>
                  </a:lnTo>
                  <a:lnTo>
                    <a:pt x="112" y="1"/>
                  </a:lnTo>
                  <a:lnTo>
                    <a:pt x="110" y="0"/>
                  </a:lnTo>
                  <a:lnTo>
                    <a:pt x="109" y="0"/>
                  </a:lnTo>
                  <a:lnTo>
                    <a:pt x="107" y="0"/>
                  </a:lnTo>
                  <a:lnTo>
                    <a:pt x="105" y="0"/>
                  </a:lnTo>
                  <a:lnTo>
                    <a:pt x="104" y="2"/>
                  </a:lnTo>
                  <a:lnTo>
                    <a:pt x="104"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46" name="chenying0907 137"/>
            <p:cNvSpPr/>
            <p:nvPr/>
          </p:nvSpPr>
          <p:spPr bwMode="auto">
            <a:xfrm>
              <a:off x="6764338" y="2535238"/>
              <a:ext cx="52388" cy="61913"/>
            </a:xfrm>
            <a:custGeom>
              <a:avLst/>
              <a:gdLst/>
              <a:ahLst/>
              <a:cxnLst>
                <a:cxn ang="0">
                  <a:pos x="95" y="0"/>
                </a:cxn>
                <a:cxn ang="0">
                  <a:pos x="90" y="0"/>
                </a:cxn>
                <a:cxn ang="0">
                  <a:pos x="90" y="0"/>
                </a:cxn>
                <a:cxn ang="0">
                  <a:pos x="87" y="1"/>
                </a:cxn>
                <a:cxn ang="0">
                  <a:pos x="86" y="3"/>
                </a:cxn>
                <a:cxn ang="0">
                  <a:pos x="86" y="6"/>
                </a:cxn>
                <a:cxn ang="0">
                  <a:pos x="87" y="8"/>
                </a:cxn>
                <a:cxn ang="0">
                  <a:pos x="87" y="8"/>
                </a:cxn>
                <a:cxn ang="0">
                  <a:pos x="83" y="14"/>
                </a:cxn>
                <a:cxn ang="0">
                  <a:pos x="79" y="19"/>
                </a:cxn>
                <a:cxn ang="0">
                  <a:pos x="67" y="31"/>
                </a:cxn>
                <a:cxn ang="0">
                  <a:pos x="67" y="31"/>
                </a:cxn>
                <a:cxn ang="0">
                  <a:pos x="61" y="37"/>
                </a:cxn>
                <a:cxn ang="0">
                  <a:pos x="56" y="44"/>
                </a:cxn>
                <a:cxn ang="0">
                  <a:pos x="44" y="59"/>
                </a:cxn>
                <a:cxn ang="0">
                  <a:pos x="44" y="59"/>
                </a:cxn>
                <a:cxn ang="0">
                  <a:pos x="22" y="84"/>
                </a:cxn>
                <a:cxn ang="0">
                  <a:pos x="10" y="98"/>
                </a:cxn>
                <a:cxn ang="0">
                  <a:pos x="0" y="111"/>
                </a:cxn>
                <a:cxn ang="0">
                  <a:pos x="0" y="111"/>
                </a:cxn>
                <a:cxn ang="0">
                  <a:pos x="0" y="113"/>
                </a:cxn>
                <a:cxn ang="0">
                  <a:pos x="1" y="116"/>
                </a:cxn>
                <a:cxn ang="0">
                  <a:pos x="3" y="119"/>
                </a:cxn>
                <a:cxn ang="0">
                  <a:pos x="6" y="119"/>
                </a:cxn>
                <a:cxn ang="0">
                  <a:pos x="6" y="119"/>
                </a:cxn>
                <a:cxn ang="0">
                  <a:pos x="9" y="116"/>
                </a:cxn>
                <a:cxn ang="0">
                  <a:pos x="11" y="115"/>
                </a:cxn>
                <a:cxn ang="0">
                  <a:pos x="13" y="113"/>
                </a:cxn>
                <a:cxn ang="0">
                  <a:pos x="13" y="110"/>
                </a:cxn>
                <a:cxn ang="0">
                  <a:pos x="13" y="110"/>
                </a:cxn>
                <a:cxn ang="0">
                  <a:pos x="13" y="109"/>
                </a:cxn>
                <a:cxn ang="0">
                  <a:pos x="13" y="109"/>
                </a:cxn>
                <a:cxn ang="0">
                  <a:pos x="25" y="95"/>
                </a:cxn>
                <a:cxn ang="0">
                  <a:pos x="37" y="81"/>
                </a:cxn>
                <a:cxn ang="0">
                  <a:pos x="61" y="53"/>
                </a:cxn>
                <a:cxn ang="0">
                  <a:pos x="61" y="53"/>
                </a:cxn>
                <a:cxn ang="0">
                  <a:pos x="70" y="42"/>
                </a:cxn>
                <a:cxn ang="0">
                  <a:pos x="82" y="32"/>
                </a:cxn>
                <a:cxn ang="0">
                  <a:pos x="91" y="19"/>
                </a:cxn>
                <a:cxn ang="0">
                  <a:pos x="95" y="13"/>
                </a:cxn>
                <a:cxn ang="0">
                  <a:pos x="99" y="7"/>
                </a:cxn>
                <a:cxn ang="0">
                  <a:pos x="99" y="7"/>
                </a:cxn>
                <a:cxn ang="0">
                  <a:pos x="99" y="5"/>
                </a:cxn>
                <a:cxn ang="0">
                  <a:pos x="99" y="2"/>
                </a:cxn>
                <a:cxn ang="0">
                  <a:pos x="97" y="1"/>
                </a:cxn>
                <a:cxn ang="0">
                  <a:pos x="95" y="0"/>
                </a:cxn>
                <a:cxn ang="0">
                  <a:pos x="95" y="0"/>
                </a:cxn>
              </a:cxnLst>
              <a:rect l="0" t="0" r="r" b="b"/>
              <a:pathLst>
                <a:path w="99" h="119">
                  <a:moveTo>
                    <a:pt x="95" y="0"/>
                  </a:moveTo>
                  <a:lnTo>
                    <a:pt x="90" y="0"/>
                  </a:lnTo>
                  <a:lnTo>
                    <a:pt x="90" y="0"/>
                  </a:lnTo>
                  <a:lnTo>
                    <a:pt x="87" y="1"/>
                  </a:lnTo>
                  <a:lnTo>
                    <a:pt x="86" y="3"/>
                  </a:lnTo>
                  <a:lnTo>
                    <a:pt x="86" y="6"/>
                  </a:lnTo>
                  <a:lnTo>
                    <a:pt x="87" y="8"/>
                  </a:lnTo>
                  <a:lnTo>
                    <a:pt x="87" y="8"/>
                  </a:lnTo>
                  <a:lnTo>
                    <a:pt x="83" y="14"/>
                  </a:lnTo>
                  <a:lnTo>
                    <a:pt x="79" y="19"/>
                  </a:lnTo>
                  <a:lnTo>
                    <a:pt x="67" y="31"/>
                  </a:lnTo>
                  <a:lnTo>
                    <a:pt x="67" y="31"/>
                  </a:lnTo>
                  <a:lnTo>
                    <a:pt x="61" y="37"/>
                  </a:lnTo>
                  <a:lnTo>
                    <a:pt x="56" y="44"/>
                  </a:lnTo>
                  <a:lnTo>
                    <a:pt x="44" y="59"/>
                  </a:lnTo>
                  <a:lnTo>
                    <a:pt x="44" y="59"/>
                  </a:lnTo>
                  <a:lnTo>
                    <a:pt x="22" y="84"/>
                  </a:lnTo>
                  <a:lnTo>
                    <a:pt x="10" y="98"/>
                  </a:lnTo>
                  <a:lnTo>
                    <a:pt x="0" y="111"/>
                  </a:lnTo>
                  <a:lnTo>
                    <a:pt x="0" y="111"/>
                  </a:lnTo>
                  <a:lnTo>
                    <a:pt x="0" y="113"/>
                  </a:lnTo>
                  <a:lnTo>
                    <a:pt x="1" y="116"/>
                  </a:lnTo>
                  <a:lnTo>
                    <a:pt x="3" y="119"/>
                  </a:lnTo>
                  <a:lnTo>
                    <a:pt x="6" y="119"/>
                  </a:lnTo>
                  <a:lnTo>
                    <a:pt x="6" y="119"/>
                  </a:lnTo>
                  <a:lnTo>
                    <a:pt x="9" y="116"/>
                  </a:lnTo>
                  <a:lnTo>
                    <a:pt x="11" y="115"/>
                  </a:lnTo>
                  <a:lnTo>
                    <a:pt x="13" y="113"/>
                  </a:lnTo>
                  <a:lnTo>
                    <a:pt x="13" y="110"/>
                  </a:lnTo>
                  <a:lnTo>
                    <a:pt x="13" y="110"/>
                  </a:lnTo>
                  <a:lnTo>
                    <a:pt x="13" y="109"/>
                  </a:lnTo>
                  <a:lnTo>
                    <a:pt x="13" y="109"/>
                  </a:lnTo>
                  <a:lnTo>
                    <a:pt x="25" y="95"/>
                  </a:lnTo>
                  <a:lnTo>
                    <a:pt x="37" y="81"/>
                  </a:lnTo>
                  <a:lnTo>
                    <a:pt x="61" y="53"/>
                  </a:lnTo>
                  <a:lnTo>
                    <a:pt x="61" y="53"/>
                  </a:lnTo>
                  <a:lnTo>
                    <a:pt x="70" y="42"/>
                  </a:lnTo>
                  <a:lnTo>
                    <a:pt x="82" y="32"/>
                  </a:lnTo>
                  <a:lnTo>
                    <a:pt x="91" y="19"/>
                  </a:lnTo>
                  <a:lnTo>
                    <a:pt x="95" y="13"/>
                  </a:lnTo>
                  <a:lnTo>
                    <a:pt x="99" y="7"/>
                  </a:lnTo>
                  <a:lnTo>
                    <a:pt x="99" y="7"/>
                  </a:lnTo>
                  <a:lnTo>
                    <a:pt x="99" y="5"/>
                  </a:lnTo>
                  <a:lnTo>
                    <a:pt x="99" y="2"/>
                  </a:lnTo>
                  <a:lnTo>
                    <a:pt x="97" y="1"/>
                  </a:lnTo>
                  <a:lnTo>
                    <a:pt x="95" y="0"/>
                  </a:lnTo>
                  <a:lnTo>
                    <a:pt x="95"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47" name="chenying0907 138"/>
            <p:cNvSpPr/>
            <p:nvPr/>
          </p:nvSpPr>
          <p:spPr bwMode="auto">
            <a:xfrm>
              <a:off x="6804025" y="2535238"/>
              <a:ext cx="46038" cy="57150"/>
            </a:xfrm>
            <a:custGeom>
              <a:avLst/>
              <a:gdLst/>
              <a:ahLst/>
              <a:cxnLst>
                <a:cxn ang="0">
                  <a:pos x="77" y="2"/>
                </a:cxn>
                <a:cxn ang="0">
                  <a:pos x="77" y="2"/>
                </a:cxn>
                <a:cxn ang="0">
                  <a:pos x="74" y="9"/>
                </a:cxn>
                <a:cxn ang="0">
                  <a:pos x="69" y="16"/>
                </a:cxn>
                <a:cxn ang="0">
                  <a:pos x="58" y="30"/>
                </a:cxn>
                <a:cxn ang="0">
                  <a:pos x="34" y="56"/>
                </a:cxn>
                <a:cxn ang="0">
                  <a:pos x="34" y="56"/>
                </a:cxn>
                <a:cxn ang="0">
                  <a:pos x="17" y="74"/>
                </a:cxn>
                <a:cxn ang="0">
                  <a:pos x="9" y="84"/>
                </a:cxn>
                <a:cxn ang="0">
                  <a:pos x="6" y="90"/>
                </a:cxn>
                <a:cxn ang="0">
                  <a:pos x="4" y="95"/>
                </a:cxn>
                <a:cxn ang="0">
                  <a:pos x="4" y="95"/>
                </a:cxn>
                <a:cxn ang="0">
                  <a:pos x="1" y="97"/>
                </a:cxn>
                <a:cxn ang="0">
                  <a:pos x="0" y="99"/>
                </a:cxn>
                <a:cxn ang="0">
                  <a:pos x="0" y="104"/>
                </a:cxn>
                <a:cxn ang="0">
                  <a:pos x="0" y="104"/>
                </a:cxn>
                <a:cxn ang="0">
                  <a:pos x="1" y="106"/>
                </a:cxn>
                <a:cxn ang="0">
                  <a:pos x="2" y="107"/>
                </a:cxn>
                <a:cxn ang="0">
                  <a:pos x="4" y="108"/>
                </a:cxn>
                <a:cxn ang="0">
                  <a:pos x="6" y="108"/>
                </a:cxn>
                <a:cxn ang="0">
                  <a:pos x="9" y="107"/>
                </a:cxn>
                <a:cxn ang="0">
                  <a:pos x="10" y="106"/>
                </a:cxn>
                <a:cxn ang="0">
                  <a:pos x="10" y="104"/>
                </a:cxn>
                <a:cxn ang="0">
                  <a:pos x="10" y="104"/>
                </a:cxn>
                <a:cxn ang="0">
                  <a:pos x="11" y="102"/>
                </a:cxn>
                <a:cxn ang="0">
                  <a:pos x="11" y="102"/>
                </a:cxn>
                <a:cxn ang="0">
                  <a:pos x="12" y="102"/>
                </a:cxn>
                <a:cxn ang="0">
                  <a:pos x="12" y="102"/>
                </a:cxn>
                <a:cxn ang="0">
                  <a:pos x="13" y="101"/>
                </a:cxn>
                <a:cxn ang="0">
                  <a:pos x="14" y="99"/>
                </a:cxn>
                <a:cxn ang="0">
                  <a:pos x="15" y="96"/>
                </a:cxn>
                <a:cxn ang="0">
                  <a:pos x="15" y="96"/>
                </a:cxn>
                <a:cxn ang="0">
                  <a:pos x="15" y="94"/>
                </a:cxn>
                <a:cxn ang="0">
                  <a:pos x="15" y="93"/>
                </a:cxn>
                <a:cxn ang="0">
                  <a:pos x="15" y="93"/>
                </a:cxn>
                <a:cxn ang="0">
                  <a:pos x="19" y="88"/>
                </a:cxn>
                <a:cxn ang="0">
                  <a:pos x="23" y="82"/>
                </a:cxn>
                <a:cxn ang="0">
                  <a:pos x="32" y="72"/>
                </a:cxn>
                <a:cxn ang="0">
                  <a:pos x="32" y="72"/>
                </a:cxn>
                <a:cxn ang="0">
                  <a:pos x="44" y="59"/>
                </a:cxn>
                <a:cxn ang="0">
                  <a:pos x="56" y="46"/>
                </a:cxn>
                <a:cxn ang="0">
                  <a:pos x="56" y="46"/>
                </a:cxn>
                <a:cxn ang="0">
                  <a:pos x="64" y="37"/>
                </a:cxn>
                <a:cxn ang="0">
                  <a:pos x="73" y="28"/>
                </a:cxn>
                <a:cxn ang="0">
                  <a:pos x="80" y="17"/>
                </a:cxn>
                <a:cxn ang="0">
                  <a:pos x="85" y="7"/>
                </a:cxn>
                <a:cxn ang="0">
                  <a:pos x="85" y="7"/>
                </a:cxn>
                <a:cxn ang="0">
                  <a:pos x="86" y="5"/>
                </a:cxn>
                <a:cxn ang="0">
                  <a:pos x="85" y="3"/>
                </a:cxn>
                <a:cxn ang="0">
                  <a:pos x="83" y="1"/>
                </a:cxn>
                <a:cxn ang="0">
                  <a:pos x="82" y="0"/>
                </a:cxn>
                <a:cxn ang="0">
                  <a:pos x="80" y="0"/>
                </a:cxn>
                <a:cxn ang="0">
                  <a:pos x="78" y="1"/>
                </a:cxn>
                <a:cxn ang="0">
                  <a:pos x="77" y="2"/>
                </a:cxn>
                <a:cxn ang="0">
                  <a:pos x="77" y="2"/>
                </a:cxn>
              </a:cxnLst>
              <a:rect l="0" t="0" r="r" b="b"/>
              <a:pathLst>
                <a:path w="86" h="108">
                  <a:moveTo>
                    <a:pt x="77" y="2"/>
                  </a:moveTo>
                  <a:lnTo>
                    <a:pt x="77" y="2"/>
                  </a:lnTo>
                  <a:lnTo>
                    <a:pt x="74" y="9"/>
                  </a:lnTo>
                  <a:lnTo>
                    <a:pt x="69" y="16"/>
                  </a:lnTo>
                  <a:lnTo>
                    <a:pt x="58" y="30"/>
                  </a:lnTo>
                  <a:lnTo>
                    <a:pt x="34" y="56"/>
                  </a:lnTo>
                  <a:lnTo>
                    <a:pt x="34" y="56"/>
                  </a:lnTo>
                  <a:lnTo>
                    <a:pt x="17" y="74"/>
                  </a:lnTo>
                  <a:lnTo>
                    <a:pt x="9" y="84"/>
                  </a:lnTo>
                  <a:lnTo>
                    <a:pt x="6" y="90"/>
                  </a:lnTo>
                  <a:lnTo>
                    <a:pt x="4" y="95"/>
                  </a:lnTo>
                  <a:lnTo>
                    <a:pt x="4" y="95"/>
                  </a:lnTo>
                  <a:lnTo>
                    <a:pt x="1" y="97"/>
                  </a:lnTo>
                  <a:lnTo>
                    <a:pt x="0" y="99"/>
                  </a:lnTo>
                  <a:lnTo>
                    <a:pt x="0" y="104"/>
                  </a:lnTo>
                  <a:lnTo>
                    <a:pt x="0" y="104"/>
                  </a:lnTo>
                  <a:lnTo>
                    <a:pt x="1" y="106"/>
                  </a:lnTo>
                  <a:lnTo>
                    <a:pt x="2" y="107"/>
                  </a:lnTo>
                  <a:lnTo>
                    <a:pt x="4" y="108"/>
                  </a:lnTo>
                  <a:lnTo>
                    <a:pt x="6" y="108"/>
                  </a:lnTo>
                  <a:lnTo>
                    <a:pt x="9" y="107"/>
                  </a:lnTo>
                  <a:lnTo>
                    <a:pt x="10" y="106"/>
                  </a:lnTo>
                  <a:lnTo>
                    <a:pt x="10" y="104"/>
                  </a:lnTo>
                  <a:lnTo>
                    <a:pt x="10" y="104"/>
                  </a:lnTo>
                  <a:lnTo>
                    <a:pt x="11" y="102"/>
                  </a:lnTo>
                  <a:lnTo>
                    <a:pt x="11" y="102"/>
                  </a:lnTo>
                  <a:lnTo>
                    <a:pt x="12" y="102"/>
                  </a:lnTo>
                  <a:lnTo>
                    <a:pt x="12" y="102"/>
                  </a:lnTo>
                  <a:lnTo>
                    <a:pt x="13" y="101"/>
                  </a:lnTo>
                  <a:lnTo>
                    <a:pt x="14" y="99"/>
                  </a:lnTo>
                  <a:lnTo>
                    <a:pt x="15" y="96"/>
                  </a:lnTo>
                  <a:lnTo>
                    <a:pt x="15" y="96"/>
                  </a:lnTo>
                  <a:lnTo>
                    <a:pt x="15" y="94"/>
                  </a:lnTo>
                  <a:lnTo>
                    <a:pt x="15" y="93"/>
                  </a:lnTo>
                  <a:lnTo>
                    <a:pt x="15" y="93"/>
                  </a:lnTo>
                  <a:lnTo>
                    <a:pt x="19" y="88"/>
                  </a:lnTo>
                  <a:lnTo>
                    <a:pt x="23" y="82"/>
                  </a:lnTo>
                  <a:lnTo>
                    <a:pt x="32" y="72"/>
                  </a:lnTo>
                  <a:lnTo>
                    <a:pt x="32" y="72"/>
                  </a:lnTo>
                  <a:lnTo>
                    <a:pt x="44" y="59"/>
                  </a:lnTo>
                  <a:lnTo>
                    <a:pt x="56" y="46"/>
                  </a:lnTo>
                  <a:lnTo>
                    <a:pt x="56" y="46"/>
                  </a:lnTo>
                  <a:lnTo>
                    <a:pt x="64" y="37"/>
                  </a:lnTo>
                  <a:lnTo>
                    <a:pt x="73" y="28"/>
                  </a:lnTo>
                  <a:lnTo>
                    <a:pt x="80" y="17"/>
                  </a:lnTo>
                  <a:lnTo>
                    <a:pt x="85" y="7"/>
                  </a:lnTo>
                  <a:lnTo>
                    <a:pt x="85" y="7"/>
                  </a:lnTo>
                  <a:lnTo>
                    <a:pt x="86" y="5"/>
                  </a:lnTo>
                  <a:lnTo>
                    <a:pt x="85" y="3"/>
                  </a:lnTo>
                  <a:lnTo>
                    <a:pt x="83" y="1"/>
                  </a:lnTo>
                  <a:lnTo>
                    <a:pt x="82" y="0"/>
                  </a:lnTo>
                  <a:lnTo>
                    <a:pt x="80" y="0"/>
                  </a:lnTo>
                  <a:lnTo>
                    <a:pt x="78" y="1"/>
                  </a:lnTo>
                  <a:lnTo>
                    <a:pt x="77" y="2"/>
                  </a:lnTo>
                  <a:lnTo>
                    <a:pt x="77"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48" name="chenying0907 139"/>
            <p:cNvSpPr/>
            <p:nvPr/>
          </p:nvSpPr>
          <p:spPr bwMode="auto">
            <a:xfrm>
              <a:off x="6834188" y="2535238"/>
              <a:ext cx="42863" cy="58738"/>
            </a:xfrm>
            <a:custGeom>
              <a:avLst/>
              <a:gdLst/>
              <a:ahLst/>
              <a:cxnLst>
                <a:cxn ang="0">
                  <a:pos x="73" y="1"/>
                </a:cxn>
                <a:cxn ang="0">
                  <a:pos x="73" y="1"/>
                </a:cxn>
                <a:cxn ang="0">
                  <a:pos x="67" y="6"/>
                </a:cxn>
                <a:cxn ang="0">
                  <a:pos x="63" y="11"/>
                </a:cxn>
                <a:cxn ang="0">
                  <a:pos x="56" y="21"/>
                </a:cxn>
                <a:cxn ang="0">
                  <a:pos x="50" y="33"/>
                </a:cxn>
                <a:cxn ang="0">
                  <a:pos x="43" y="45"/>
                </a:cxn>
                <a:cxn ang="0">
                  <a:pos x="43" y="45"/>
                </a:cxn>
                <a:cxn ang="0">
                  <a:pos x="32" y="61"/>
                </a:cxn>
                <a:cxn ang="0">
                  <a:pos x="21" y="75"/>
                </a:cxn>
                <a:cxn ang="0">
                  <a:pos x="10" y="90"/>
                </a:cxn>
                <a:cxn ang="0">
                  <a:pos x="4" y="98"/>
                </a:cxn>
                <a:cxn ang="0">
                  <a:pos x="0" y="106"/>
                </a:cxn>
                <a:cxn ang="0">
                  <a:pos x="0" y="106"/>
                </a:cxn>
                <a:cxn ang="0">
                  <a:pos x="0" y="109"/>
                </a:cxn>
                <a:cxn ang="0">
                  <a:pos x="0" y="111"/>
                </a:cxn>
                <a:cxn ang="0">
                  <a:pos x="2" y="113"/>
                </a:cxn>
                <a:cxn ang="0">
                  <a:pos x="4" y="113"/>
                </a:cxn>
                <a:cxn ang="0">
                  <a:pos x="10" y="113"/>
                </a:cxn>
                <a:cxn ang="0">
                  <a:pos x="10" y="113"/>
                </a:cxn>
                <a:cxn ang="0">
                  <a:pos x="12" y="112"/>
                </a:cxn>
                <a:cxn ang="0">
                  <a:pos x="14" y="110"/>
                </a:cxn>
                <a:cxn ang="0">
                  <a:pos x="14" y="107"/>
                </a:cxn>
                <a:cxn ang="0">
                  <a:pos x="12" y="105"/>
                </a:cxn>
                <a:cxn ang="0">
                  <a:pos x="12" y="105"/>
                </a:cxn>
                <a:cxn ang="0">
                  <a:pos x="19" y="92"/>
                </a:cxn>
                <a:cxn ang="0">
                  <a:pos x="28" y="79"/>
                </a:cxn>
                <a:cxn ang="0">
                  <a:pos x="47" y="56"/>
                </a:cxn>
                <a:cxn ang="0">
                  <a:pos x="47" y="56"/>
                </a:cxn>
                <a:cxn ang="0">
                  <a:pos x="51" y="49"/>
                </a:cxn>
                <a:cxn ang="0">
                  <a:pos x="54" y="43"/>
                </a:cxn>
                <a:cxn ang="0">
                  <a:pos x="61" y="31"/>
                </a:cxn>
                <a:cxn ang="0">
                  <a:pos x="68" y="18"/>
                </a:cxn>
                <a:cxn ang="0">
                  <a:pos x="74" y="13"/>
                </a:cxn>
                <a:cxn ang="0">
                  <a:pos x="79" y="8"/>
                </a:cxn>
                <a:cxn ang="0">
                  <a:pos x="79" y="8"/>
                </a:cxn>
                <a:cxn ang="0">
                  <a:pos x="80" y="6"/>
                </a:cxn>
                <a:cxn ang="0">
                  <a:pos x="81" y="5"/>
                </a:cxn>
                <a:cxn ang="0">
                  <a:pos x="80" y="3"/>
                </a:cxn>
                <a:cxn ang="0">
                  <a:pos x="79" y="2"/>
                </a:cxn>
                <a:cxn ang="0">
                  <a:pos x="76" y="0"/>
                </a:cxn>
                <a:cxn ang="0">
                  <a:pos x="74" y="0"/>
                </a:cxn>
                <a:cxn ang="0">
                  <a:pos x="73" y="1"/>
                </a:cxn>
                <a:cxn ang="0">
                  <a:pos x="73" y="1"/>
                </a:cxn>
              </a:cxnLst>
              <a:rect l="0" t="0" r="r" b="b"/>
              <a:pathLst>
                <a:path w="81" h="113">
                  <a:moveTo>
                    <a:pt x="73" y="1"/>
                  </a:moveTo>
                  <a:lnTo>
                    <a:pt x="73" y="1"/>
                  </a:lnTo>
                  <a:lnTo>
                    <a:pt x="67" y="6"/>
                  </a:lnTo>
                  <a:lnTo>
                    <a:pt x="63" y="11"/>
                  </a:lnTo>
                  <a:lnTo>
                    <a:pt x="56" y="21"/>
                  </a:lnTo>
                  <a:lnTo>
                    <a:pt x="50" y="33"/>
                  </a:lnTo>
                  <a:lnTo>
                    <a:pt x="43" y="45"/>
                  </a:lnTo>
                  <a:lnTo>
                    <a:pt x="43" y="45"/>
                  </a:lnTo>
                  <a:lnTo>
                    <a:pt x="32" y="61"/>
                  </a:lnTo>
                  <a:lnTo>
                    <a:pt x="21" y="75"/>
                  </a:lnTo>
                  <a:lnTo>
                    <a:pt x="10" y="90"/>
                  </a:lnTo>
                  <a:lnTo>
                    <a:pt x="4" y="98"/>
                  </a:lnTo>
                  <a:lnTo>
                    <a:pt x="0" y="106"/>
                  </a:lnTo>
                  <a:lnTo>
                    <a:pt x="0" y="106"/>
                  </a:lnTo>
                  <a:lnTo>
                    <a:pt x="0" y="109"/>
                  </a:lnTo>
                  <a:lnTo>
                    <a:pt x="0" y="111"/>
                  </a:lnTo>
                  <a:lnTo>
                    <a:pt x="2" y="113"/>
                  </a:lnTo>
                  <a:lnTo>
                    <a:pt x="4" y="113"/>
                  </a:lnTo>
                  <a:lnTo>
                    <a:pt x="10" y="113"/>
                  </a:lnTo>
                  <a:lnTo>
                    <a:pt x="10" y="113"/>
                  </a:lnTo>
                  <a:lnTo>
                    <a:pt x="12" y="112"/>
                  </a:lnTo>
                  <a:lnTo>
                    <a:pt x="14" y="110"/>
                  </a:lnTo>
                  <a:lnTo>
                    <a:pt x="14" y="107"/>
                  </a:lnTo>
                  <a:lnTo>
                    <a:pt x="12" y="105"/>
                  </a:lnTo>
                  <a:lnTo>
                    <a:pt x="12" y="105"/>
                  </a:lnTo>
                  <a:lnTo>
                    <a:pt x="19" y="92"/>
                  </a:lnTo>
                  <a:lnTo>
                    <a:pt x="28" y="79"/>
                  </a:lnTo>
                  <a:lnTo>
                    <a:pt x="47" y="56"/>
                  </a:lnTo>
                  <a:lnTo>
                    <a:pt x="47" y="56"/>
                  </a:lnTo>
                  <a:lnTo>
                    <a:pt x="51" y="49"/>
                  </a:lnTo>
                  <a:lnTo>
                    <a:pt x="54" y="43"/>
                  </a:lnTo>
                  <a:lnTo>
                    <a:pt x="61" y="31"/>
                  </a:lnTo>
                  <a:lnTo>
                    <a:pt x="68" y="18"/>
                  </a:lnTo>
                  <a:lnTo>
                    <a:pt x="74" y="13"/>
                  </a:lnTo>
                  <a:lnTo>
                    <a:pt x="79" y="8"/>
                  </a:lnTo>
                  <a:lnTo>
                    <a:pt x="79" y="8"/>
                  </a:lnTo>
                  <a:lnTo>
                    <a:pt x="80" y="6"/>
                  </a:lnTo>
                  <a:lnTo>
                    <a:pt x="81" y="5"/>
                  </a:lnTo>
                  <a:lnTo>
                    <a:pt x="80" y="3"/>
                  </a:lnTo>
                  <a:lnTo>
                    <a:pt x="79" y="2"/>
                  </a:lnTo>
                  <a:lnTo>
                    <a:pt x="76" y="0"/>
                  </a:lnTo>
                  <a:lnTo>
                    <a:pt x="74" y="0"/>
                  </a:lnTo>
                  <a:lnTo>
                    <a:pt x="73" y="1"/>
                  </a:lnTo>
                  <a:lnTo>
                    <a:pt x="73"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49" name="chenying0907 140"/>
            <p:cNvSpPr/>
            <p:nvPr/>
          </p:nvSpPr>
          <p:spPr bwMode="auto">
            <a:xfrm>
              <a:off x="6859588" y="2544763"/>
              <a:ext cx="34925" cy="55563"/>
            </a:xfrm>
            <a:custGeom>
              <a:avLst/>
              <a:gdLst/>
              <a:ahLst/>
              <a:cxnLst>
                <a:cxn ang="0">
                  <a:pos x="58" y="4"/>
                </a:cxn>
                <a:cxn ang="0">
                  <a:pos x="58" y="4"/>
                </a:cxn>
                <a:cxn ang="0">
                  <a:pos x="54" y="12"/>
                </a:cxn>
                <a:cxn ang="0">
                  <a:pos x="51" y="18"/>
                </a:cxn>
                <a:cxn ang="0">
                  <a:pos x="43" y="31"/>
                </a:cxn>
                <a:cxn ang="0">
                  <a:pos x="43" y="31"/>
                </a:cxn>
                <a:cxn ang="0">
                  <a:pos x="28" y="59"/>
                </a:cxn>
                <a:cxn ang="0">
                  <a:pos x="28" y="59"/>
                </a:cxn>
                <a:cxn ang="0">
                  <a:pos x="19" y="72"/>
                </a:cxn>
                <a:cxn ang="0">
                  <a:pos x="15" y="78"/>
                </a:cxn>
                <a:cxn ang="0">
                  <a:pos x="10" y="83"/>
                </a:cxn>
                <a:cxn ang="0">
                  <a:pos x="10" y="83"/>
                </a:cxn>
                <a:cxn ang="0">
                  <a:pos x="6" y="86"/>
                </a:cxn>
                <a:cxn ang="0">
                  <a:pos x="4" y="90"/>
                </a:cxn>
                <a:cxn ang="0">
                  <a:pos x="2" y="94"/>
                </a:cxn>
                <a:cxn ang="0">
                  <a:pos x="0" y="100"/>
                </a:cxn>
                <a:cxn ang="0">
                  <a:pos x="0" y="100"/>
                </a:cxn>
                <a:cxn ang="0">
                  <a:pos x="0" y="102"/>
                </a:cxn>
                <a:cxn ang="0">
                  <a:pos x="1" y="103"/>
                </a:cxn>
                <a:cxn ang="0">
                  <a:pos x="4" y="105"/>
                </a:cxn>
                <a:cxn ang="0">
                  <a:pos x="6" y="105"/>
                </a:cxn>
                <a:cxn ang="0">
                  <a:pos x="7" y="105"/>
                </a:cxn>
                <a:cxn ang="0">
                  <a:pos x="9" y="104"/>
                </a:cxn>
                <a:cxn ang="0">
                  <a:pos x="9" y="102"/>
                </a:cxn>
                <a:cxn ang="0">
                  <a:pos x="9" y="102"/>
                </a:cxn>
                <a:cxn ang="0">
                  <a:pos x="10" y="98"/>
                </a:cxn>
                <a:cxn ang="0">
                  <a:pos x="11" y="95"/>
                </a:cxn>
                <a:cxn ang="0">
                  <a:pos x="15" y="91"/>
                </a:cxn>
                <a:cxn ang="0">
                  <a:pos x="19" y="88"/>
                </a:cxn>
                <a:cxn ang="0">
                  <a:pos x="23" y="84"/>
                </a:cxn>
                <a:cxn ang="0">
                  <a:pos x="23" y="84"/>
                </a:cxn>
                <a:cxn ang="0">
                  <a:pos x="39" y="59"/>
                </a:cxn>
                <a:cxn ang="0">
                  <a:pos x="39" y="59"/>
                </a:cxn>
                <a:cxn ang="0">
                  <a:pos x="46" y="46"/>
                </a:cxn>
                <a:cxn ang="0">
                  <a:pos x="54" y="31"/>
                </a:cxn>
                <a:cxn ang="0">
                  <a:pos x="54" y="31"/>
                </a:cxn>
                <a:cxn ang="0">
                  <a:pos x="62" y="20"/>
                </a:cxn>
                <a:cxn ang="0">
                  <a:pos x="65" y="14"/>
                </a:cxn>
                <a:cxn ang="0">
                  <a:pos x="66" y="7"/>
                </a:cxn>
                <a:cxn ang="0">
                  <a:pos x="66" y="7"/>
                </a:cxn>
                <a:cxn ang="0">
                  <a:pos x="66" y="4"/>
                </a:cxn>
                <a:cxn ang="0">
                  <a:pos x="65" y="3"/>
                </a:cxn>
                <a:cxn ang="0">
                  <a:pos x="63" y="1"/>
                </a:cxn>
                <a:cxn ang="0">
                  <a:pos x="61" y="0"/>
                </a:cxn>
                <a:cxn ang="0">
                  <a:pos x="59" y="1"/>
                </a:cxn>
                <a:cxn ang="0">
                  <a:pos x="58" y="2"/>
                </a:cxn>
                <a:cxn ang="0">
                  <a:pos x="58" y="4"/>
                </a:cxn>
                <a:cxn ang="0">
                  <a:pos x="58" y="4"/>
                </a:cxn>
              </a:cxnLst>
              <a:rect l="0" t="0" r="r" b="b"/>
              <a:pathLst>
                <a:path w="66" h="105">
                  <a:moveTo>
                    <a:pt x="58" y="4"/>
                  </a:moveTo>
                  <a:lnTo>
                    <a:pt x="58" y="4"/>
                  </a:lnTo>
                  <a:lnTo>
                    <a:pt x="54" y="12"/>
                  </a:lnTo>
                  <a:lnTo>
                    <a:pt x="51" y="18"/>
                  </a:lnTo>
                  <a:lnTo>
                    <a:pt x="43" y="31"/>
                  </a:lnTo>
                  <a:lnTo>
                    <a:pt x="43" y="31"/>
                  </a:lnTo>
                  <a:lnTo>
                    <a:pt x="28" y="59"/>
                  </a:lnTo>
                  <a:lnTo>
                    <a:pt x="28" y="59"/>
                  </a:lnTo>
                  <a:lnTo>
                    <a:pt x="19" y="72"/>
                  </a:lnTo>
                  <a:lnTo>
                    <a:pt x="15" y="78"/>
                  </a:lnTo>
                  <a:lnTo>
                    <a:pt x="10" y="83"/>
                  </a:lnTo>
                  <a:lnTo>
                    <a:pt x="10" y="83"/>
                  </a:lnTo>
                  <a:lnTo>
                    <a:pt x="6" y="86"/>
                  </a:lnTo>
                  <a:lnTo>
                    <a:pt x="4" y="90"/>
                  </a:lnTo>
                  <a:lnTo>
                    <a:pt x="2" y="94"/>
                  </a:lnTo>
                  <a:lnTo>
                    <a:pt x="0" y="100"/>
                  </a:lnTo>
                  <a:lnTo>
                    <a:pt x="0" y="100"/>
                  </a:lnTo>
                  <a:lnTo>
                    <a:pt x="0" y="102"/>
                  </a:lnTo>
                  <a:lnTo>
                    <a:pt x="1" y="103"/>
                  </a:lnTo>
                  <a:lnTo>
                    <a:pt x="4" y="105"/>
                  </a:lnTo>
                  <a:lnTo>
                    <a:pt x="6" y="105"/>
                  </a:lnTo>
                  <a:lnTo>
                    <a:pt x="7" y="105"/>
                  </a:lnTo>
                  <a:lnTo>
                    <a:pt x="9" y="104"/>
                  </a:lnTo>
                  <a:lnTo>
                    <a:pt x="9" y="102"/>
                  </a:lnTo>
                  <a:lnTo>
                    <a:pt x="9" y="102"/>
                  </a:lnTo>
                  <a:lnTo>
                    <a:pt x="10" y="98"/>
                  </a:lnTo>
                  <a:lnTo>
                    <a:pt x="11" y="95"/>
                  </a:lnTo>
                  <a:lnTo>
                    <a:pt x="15" y="91"/>
                  </a:lnTo>
                  <a:lnTo>
                    <a:pt x="19" y="88"/>
                  </a:lnTo>
                  <a:lnTo>
                    <a:pt x="23" y="84"/>
                  </a:lnTo>
                  <a:lnTo>
                    <a:pt x="23" y="84"/>
                  </a:lnTo>
                  <a:lnTo>
                    <a:pt x="39" y="59"/>
                  </a:lnTo>
                  <a:lnTo>
                    <a:pt x="39" y="59"/>
                  </a:lnTo>
                  <a:lnTo>
                    <a:pt x="46" y="46"/>
                  </a:lnTo>
                  <a:lnTo>
                    <a:pt x="54" y="31"/>
                  </a:lnTo>
                  <a:lnTo>
                    <a:pt x="54" y="31"/>
                  </a:lnTo>
                  <a:lnTo>
                    <a:pt x="62" y="20"/>
                  </a:lnTo>
                  <a:lnTo>
                    <a:pt x="65" y="14"/>
                  </a:lnTo>
                  <a:lnTo>
                    <a:pt x="66" y="7"/>
                  </a:lnTo>
                  <a:lnTo>
                    <a:pt x="66" y="7"/>
                  </a:lnTo>
                  <a:lnTo>
                    <a:pt x="66" y="4"/>
                  </a:lnTo>
                  <a:lnTo>
                    <a:pt x="65" y="3"/>
                  </a:lnTo>
                  <a:lnTo>
                    <a:pt x="63" y="1"/>
                  </a:lnTo>
                  <a:lnTo>
                    <a:pt x="61" y="0"/>
                  </a:lnTo>
                  <a:lnTo>
                    <a:pt x="59" y="1"/>
                  </a:lnTo>
                  <a:lnTo>
                    <a:pt x="58" y="2"/>
                  </a:lnTo>
                  <a:lnTo>
                    <a:pt x="58" y="4"/>
                  </a:lnTo>
                  <a:lnTo>
                    <a:pt x="58"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50" name="chenying0907 141"/>
            <p:cNvSpPr/>
            <p:nvPr/>
          </p:nvSpPr>
          <p:spPr bwMode="auto">
            <a:xfrm>
              <a:off x="6869113" y="2549525"/>
              <a:ext cx="41275" cy="60325"/>
            </a:xfrm>
            <a:custGeom>
              <a:avLst/>
              <a:gdLst/>
              <a:ahLst/>
              <a:cxnLst>
                <a:cxn ang="0">
                  <a:pos x="66" y="3"/>
                </a:cxn>
                <a:cxn ang="0">
                  <a:pos x="66" y="3"/>
                </a:cxn>
                <a:cxn ang="0">
                  <a:pos x="63" y="9"/>
                </a:cxn>
                <a:cxn ang="0">
                  <a:pos x="59" y="16"/>
                </a:cxn>
                <a:cxn ang="0">
                  <a:pos x="50" y="30"/>
                </a:cxn>
                <a:cxn ang="0">
                  <a:pos x="50" y="30"/>
                </a:cxn>
                <a:cxn ang="0">
                  <a:pos x="44" y="43"/>
                </a:cxn>
                <a:cxn ang="0">
                  <a:pos x="35" y="55"/>
                </a:cxn>
                <a:cxn ang="0">
                  <a:pos x="35" y="55"/>
                </a:cxn>
                <a:cxn ang="0">
                  <a:pos x="20" y="80"/>
                </a:cxn>
                <a:cxn ang="0">
                  <a:pos x="11" y="93"/>
                </a:cxn>
                <a:cxn ang="0">
                  <a:pos x="1" y="105"/>
                </a:cxn>
                <a:cxn ang="0">
                  <a:pos x="1" y="105"/>
                </a:cxn>
                <a:cxn ang="0">
                  <a:pos x="0" y="107"/>
                </a:cxn>
                <a:cxn ang="0">
                  <a:pos x="0" y="108"/>
                </a:cxn>
                <a:cxn ang="0">
                  <a:pos x="0" y="110"/>
                </a:cxn>
                <a:cxn ang="0">
                  <a:pos x="1" y="111"/>
                </a:cxn>
                <a:cxn ang="0">
                  <a:pos x="3" y="112"/>
                </a:cxn>
                <a:cxn ang="0">
                  <a:pos x="4" y="113"/>
                </a:cxn>
                <a:cxn ang="0">
                  <a:pos x="7" y="112"/>
                </a:cxn>
                <a:cxn ang="0">
                  <a:pos x="8" y="111"/>
                </a:cxn>
                <a:cxn ang="0">
                  <a:pos x="8" y="111"/>
                </a:cxn>
                <a:cxn ang="0">
                  <a:pos x="18" y="100"/>
                </a:cxn>
                <a:cxn ang="0">
                  <a:pos x="27" y="86"/>
                </a:cxn>
                <a:cxn ang="0">
                  <a:pos x="44" y="60"/>
                </a:cxn>
                <a:cxn ang="0">
                  <a:pos x="44" y="60"/>
                </a:cxn>
                <a:cxn ang="0">
                  <a:pos x="53" y="44"/>
                </a:cxn>
                <a:cxn ang="0">
                  <a:pos x="62" y="28"/>
                </a:cxn>
                <a:cxn ang="0">
                  <a:pos x="62" y="28"/>
                </a:cxn>
                <a:cxn ang="0">
                  <a:pos x="65" y="21"/>
                </a:cxn>
                <a:cxn ang="0">
                  <a:pos x="70" y="16"/>
                </a:cxn>
                <a:cxn ang="0">
                  <a:pos x="73" y="11"/>
                </a:cxn>
                <a:cxn ang="0">
                  <a:pos x="76" y="5"/>
                </a:cxn>
                <a:cxn ang="0">
                  <a:pos x="76" y="5"/>
                </a:cxn>
                <a:cxn ang="0">
                  <a:pos x="76" y="3"/>
                </a:cxn>
                <a:cxn ang="0">
                  <a:pos x="75" y="2"/>
                </a:cxn>
                <a:cxn ang="0">
                  <a:pos x="74" y="1"/>
                </a:cxn>
                <a:cxn ang="0">
                  <a:pos x="73" y="0"/>
                </a:cxn>
                <a:cxn ang="0">
                  <a:pos x="71" y="0"/>
                </a:cxn>
                <a:cxn ang="0">
                  <a:pos x="69" y="0"/>
                </a:cxn>
                <a:cxn ang="0">
                  <a:pos x="67" y="1"/>
                </a:cxn>
                <a:cxn ang="0">
                  <a:pos x="66" y="3"/>
                </a:cxn>
                <a:cxn ang="0">
                  <a:pos x="66" y="3"/>
                </a:cxn>
              </a:cxnLst>
              <a:rect l="0" t="0" r="r" b="b"/>
              <a:pathLst>
                <a:path w="76" h="113">
                  <a:moveTo>
                    <a:pt x="66" y="3"/>
                  </a:moveTo>
                  <a:lnTo>
                    <a:pt x="66" y="3"/>
                  </a:lnTo>
                  <a:lnTo>
                    <a:pt x="63" y="9"/>
                  </a:lnTo>
                  <a:lnTo>
                    <a:pt x="59" y="16"/>
                  </a:lnTo>
                  <a:lnTo>
                    <a:pt x="50" y="30"/>
                  </a:lnTo>
                  <a:lnTo>
                    <a:pt x="50" y="30"/>
                  </a:lnTo>
                  <a:lnTo>
                    <a:pt x="44" y="43"/>
                  </a:lnTo>
                  <a:lnTo>
                    <a:pt x="35" y="55"/>
                  </a:lnTo>
                  <a:lnTo>
                    <a:pt x="35" y="55"/>
                  </a:lnTo>
                  <a:lnTo>
                    <a:pt x="20" y="80"/>
                  </a:lnTo>
                  <a:lnTo>
                    <a:pt x="11" y="93"/>
                  </a:lnTo>
                  <a:lnTo>
                    <a:pt x="1" y="105"/>
                  </a:lnTo>
                  <a:lnTo>
                    <a:pt x="1" y="105"/>
                  </a:lnTo>
                  <a:lnTo>
                    <a:pt x="0" y="107"/>
                  </a:lnTo>
                  <a:lnTo>
                    <a:pt x="0" y="108"/>
                  </a:lnTo>
                  <a:lnTo>
                    <a:pt x="0" y="110"/>
                  </a:lnTo>
                  <a:lnTo>
                    <a:pt x="1" y="111"/>
                  </a:lnTo>
                  <a:lnTo>
                    <a:pt x="3" y="112"/>
                  </a:lnTo>
                  <a:lnTo>
                    <a:pt x="4" y="113"/>
                  </a:lnTo>
                  <a:lnTo>
                    <a:pt x="7" y="112"/>
                  </a:lnTo>
                  <a:lnTo>
                    <a:pt x="8" y="111"/>
                  </a:lnTo>
                  <a:lnTo>
                    <a:pt x="8" y="111"/>
                  </a:lnTo>
                  <a:lnTo>
                    <a:pt x="18" y="100"/>
                  </a:lnTo>
                  <a:lnTo>
                    <a:pt x="27" y="86"/>
                  </a:lnTo>
                  <a:lnTo>
                    <a:pt x="44" y="60"/>
                  </a:lnTo>
                  <a:lnTo>
                    <a:pt x="44" y="60"/>
                  </a:lnTo>
                  <a:lnTo>
                    <a:pt x="53" y="44"/>
                  </a:lnTo>
                  <a:lnTo>
                    <a:pt x="62" y="28"/>
                  </a:lnTo>
                  <a:lnTo>
                    <a:pt x="62" y="28"/>
                  </a:lnTo>
                  <a:lnTo>
                    <a:pt x="65" y="21"/>
                  </a:lnTo>
                  <a:lnTo>
                    <a:pt x="70" y="16"/>
                  </a:lnTo>
                  <a:lnTo>
                    <a:pt x="73" y="11"/>
                  </a:lnTo>
                  <a:lnTo>
                    <a:pt x="76" y="5"/>
                  </a:lnTo>
                  <a:lnTo>
                    <a:pt x="76" y="5"/>
                  </a:lnTo>
                  <a:lnTo>
                    <a:pt x="76" y="3"/>
                  </a:lnTo>
                  <a:lnTo>
                    <a:pt x="75" y="2"/>
                  </a:lnTo>
                  <a:lnTo>
                    <a:pt x="74" y="1"/>
                  </a:lnTo>
                  <a:lnTo>
                    <a:pt x="73" y="0"/>
                  </a:lnTo>
                  <a:lnTo>
                    <a:pt x="71" y="0"/>
                  </a:lnTo>
                  <a:lnTo>
                    <a:pt x="69" y="0"/>
                  </a:lnTo>
                  <a:lnTo>
                    <a:pt x="67" y="1"/>
                  </a:lnTo>
                  <a:lnTo>
                    <a:pt x="66" y="3"/>
                  </a:lnTo>
                  <a:lnTo>
                    <a:pt x="66"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51" name="chenying0907 142"/>
            <p:cNvSpPr/>
            <p:nvPr/>
          </p:nvSpPr>
          <p:spPr bwMode="auto">
            <a:xfrm>
              <a:off x="6881813" y="2562225"/>
              <a:ext cx="42863" cy="61913"/>
            </a:xfrm>
            <a:custGeom>
              <a:avLst/>
              <a:gdLst/>
              <a:ahLst/>
              <a:cxnLst>
                <a:cxn ang="0">
                  <a:pos x="72" y="2"/>
                </a:cxn>
                <a:cxn ang="0">
                  <a:pos x="72" y="2"/>
                </a:cxn>
                <a:cxn ang="0">
                  <a:pos x="66" y="12"/>
                </a:cxn>
                <a:cxn ang="0">
                  <a:pos x="61" y="21"/>
                </a:cxn>
                <a:cxn ang="0">
                  <a:pos x="57" y="31"/>
                </a:cxn>
                <a:cxn ang="0">
                  <a:pos x="54" y="42"/>
                </a:cxn>
                <a:cxn ang="0">
                  <a:pos x="54" y="42"/>
                </a:cxn>
                <a:cxn ang="0">
                  <a:pos x="50" y="51"/>
                </a:cxn>
                <a:cxn ang="0">
                  <a:pos x="45" y="60"/>
                </a:cxn>
                <a:cxn ang="0">
                  <a:pos x="38" y="70"/>
                </a:cxn>
                <a:cxn ang="0">
                  <a:pos x="31" y="78"/>
                </a:cxn>
                <a:cxn ang="0">
                  <a:pos x="16" y="95"/>
                </a:cxn>
                <a:cxn ang="0">
                  <a:pos x="1" y="111"/>
                </a:cxn>
                <a:cxn ang="0">
                  <a:pos x="1" y="111"/>
                </a:cxn>
                <a:cxn ang="0">
                  <a:pos x="0" y="113"/>
                </a:cxn>
                <a:cxn ang="0">
                  <a:pos x="0" y="115"/>
                </a:cxn>
                <a:cxn ang="0">
                  <a:pos x="1" y="118"/>
                </a:cxn>
                <a:cxn ang="0">
                  <a:pos x="3" y="119"/>
                </a:cxn>
                <a:cxn ang="0">
                  <a:pos x="4" y="119"/>
                </a:cxn>
                <a:cxn ang="0">
                  <a:pos x="6" y="119"/>
                </a:cxn>
                <a:cxn ang="0">
                  <a:pos x="7" y="118"/>
                </a:cxn>
                <a:cxn ang="0">
                  <a:pos x="7" y="118"/>
                </a:cxn>
                <a:cxn ang="0">
                  <a:pos x="28" y="94"/>
                </a:cxn>
                <a:cxn ang="0">
                  <a:pos x="38" y="82"/>
                </a:cxn>
                <a:cxn ang="0">
                  <a:pos x="48" y="70"/>
                </a:cxn>
                <a:cxn ang="0">
                  <a:pos x="48" y="70"/>
                </a:cxn>
                <a:cxn ang="0">
                  <a:pos x="57" y="57"/>
                </a:cxn>
                <a:cxn ang="0">
                  <a:pos x="60" y="51"/>
                </a:cxn>
                <a:cxn ang="0">
                  <a:pos x="63" y="44"/>
                </a:cxn>
                <a:cxn ang="0">
                  <a:pos x="63" y="44"/>
                </a:cxn>
                <a:cxn ang="0">
                  <a:pos x="69" y="25"/>
                </a:cxn>
                <a:cxn ang="0">
                  <a:pos x="73" y="17"/>
                </a:cxn>
                <a:cxn ang="0">
                  <a:pos x="79" y="9"/>
                </a:cxn>
                <a:cxn ang="0">
                  <a:pos x="79" y="9"/>
                </a:cxn>
                <a:cxn ang="0">
                  <a:pos x="80" y="8"/>
                </a:cxn>
                <a:cxn ang="0">
                  <a:pos x="80" y="6"/>
                </a:cxn>
                <a:cxn ang="0">
                  <a:pos x="79" y="2"/>
                </a:cxn>
                <a:cxn ang="0">
                  <a:pos x="78" y="1"/>
                </a:cxn>
                <a:cxn ang="0">
                  <a:pos x="76" y="0"/>
                </a:cxn>
                <a:cxn ang="0">
                  <a:pos x="73" y="1"/>
                </a:cxn>
                <a:cxn ang="0">
                  <a:pos x="72" y="2"/>
                </a:cxn>
                <a:cxn ang="0">
                  <a:pos x="72" y="2"/>
                </a:cxn>
              </a:cxnLst>
              <a:rect l="0" t="0" r="r" b="b"/>
              <a:pathLst>
                <a:path w="80" h="119">
                  <a:moveTo>
                    <a:pt x="72" y="2"/>
                  </a:moveTo>
                  <a:lnTo>
                    <a:pt x="72" y="2"/>
                  </a:lnTo>
                  <a:lnTo>
                    <a:pt x="66" y="12"/>
                  </a:lnTo>
                  <a:lnTo>
                    <a:pt x="61" y="21"/>
                  </a:lnTo>
                  <a:lnTo>
                    <a:pt x="57" y="31"/>
                  </a:lnTo>
                  <a:lnTo>
                    <a:pt x="54" y="42"/>
                  </a:lnTo>
                  <a:lnTo>
                    <a:pt x="54" y="42"/>
                  </a:lnTo>
                  <a:lnTo>
                    <a:pt x="50" y="51"/>
                  </a:lnTo>
                  <a:lnTo>
                    <a:pt x="45" y="60"/>
                  </a:lnTo>
                  <a:lnTo>
                    <a:pt x="38" y="70"/>
                  </a:lnTo>
                  <a:lnTo>
                    <a:pt x="31" y="78"/>
                  </a:lnTo>
                  <a:lnTo>
                    <a:pt x="16" y="95"/>
                  </a:lnTo>
                  <a:lnTo>
                    <a:pt x="1" y="111"/>
                  </a:lnTo>
                  <a:lnTo>
                    <a:pt x="1" y="111"/>
                  </a:lnTo>
                  <a:lnTo>
                    <a:pt x="0" y="113"/>
                  </a:lnTo>
                  <a:lnTo>
                    <a:pt x="0" y="115"/>
                  </a:lnTo>
                  <a:lnTo>
                    <a:pt x="1" y="118"/>
                  </a:lnTo>
                  <a:lnTo>
                    <a:pt x="3" y="119"/>
                  </a:lnTo>
                  <a:lnTo>
                    <a:pt x="4" y="119"/>
                  </a:lnTo>
                  <a:lnTo>
                    <a:pt x="6" y="119"/>
                  </a:lnTo>
                  <a:lnTo>
                    <a:pt x="7" y="118"/>
                  </a:lnTo>
                  <a:lnTo>
                    <a:pt x="7" y="118"/>
                  </a:lnTo>
                  <a:lnTo>
                    <a:pt x="28" y="94"/>
                  </a:lnTo>
                  <a:lnTo>
                    <a:pt x="38" y="82"/>
                  </a:lnTo>
                  <a:lnTo>
                    <a:pt x="48" y="70"/>
                  </a:lnTo>
                  <a:lnTo>
                    <a:pt x="48" y="70"/>
                  </a:lnTo>
                  <a:lnTo>
                    <a:pt x="57" y="57"/>
                  </a:lnTo>
                  <a:lnTo>
                    <a:pt x="60" y="51"/>
                  </a:lnTo>
                  <a:lnTo>
                    <a:pt x="63" y="44"/>
                  </a:lnTo>
                  <a:lnTo>
                    <a:pt x="63" y="44"/>
                  </a:lnTo>
                  <a:lnTo>
                    <a:pt x="69" y="25"/>
                  </a:lnTo>
                  <a:lnTo>
                    <a:pt x="73" y="17"/>
                  </a:lnTo>
                  <a:lnTo>
                    <a:pt x="79" y="9"/>
                  </a:lnTo>
                  <a:lnTo>
                    <a:pt x="79" y="9"/>
                  </a:lnTo>
                  <a:lnTo>
                    <a:pt x="80" y="8"/>
                  </a:lnTo>
                  <a:lnTo>
                    <a:pt x="80" y="6"/>
                  </a:lnTo>
                  <a:lnTo>
                    <a:pt x="79" y="2"/>
                  </a:lnTo>
                  <a:lnTo>
                    <a:pt x="78" y="1"/>
                  </a:lnTo>
                  <a:lnTo>
                    <a:pt x="76" y="0"/>
                  </a:lnTo>
                  <a:lnTo>
                    <a:pt x="73" y="1"/>
                  </a:lnTo>
                  <a:lnTo>
                    <a:pt x="72" y="2"/>
                  </a:lnTo>
                  <a:lnTo>
                    <a:pt x="72"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52" name="chenying0907 143"/>
            <p:cNvSpPr/>
            <p:nvPr/>
          </p:nvSpPr>
          <p:spPr bwMode="auto">
            <a:xfrm>
              <a:off x="6886575" y="2582863"/>
              <a:ext cx="53975" cy="66675"/>
            </a:xfrm>
            <a:custGeom>
              <a:avLst/>
              <a:gdLst/>
              <a:ahLst/>
              <a:cxnLst>
                <a:cxn ang="0">
                  <a:pos x="91" y="2"/>
                </a:cxn>
                <a:cxn ang="0">
                  <a:pos x="91" y="2"/>
                </a:cxn>
                <a:cxn ang="0">
                  <a:pos x="85" y="8"/>
                </a:cxn>
                <a:cxn ang="0">
                  <a:pos x="80" y="15"/>
                </a:cxn>
                <a:cxn ang="0">
                  <a:pos x="70" y="31"/>
                </a:cxn>
                <a:cxn ang="0">
                  <a:pos x="59" y="45"/>
                </a:cxn>
                <a:cxn ang="0">
                  <a:pos x="54" y="52"/>
                </a:cxn>
                <a:cxn ang="0">
                  <a:pos x="48" y="60"/>
                </a:cxn>
                <a:cxn ang="0">
                  <a:pos x="48" y="60"/>
                </a:cxn>
                <a:cxn ang="0">
                  <a:pos x="34" y="74"/>
                </a:cxn>
                <a:cxn ang="0">
                  <a:pos x="23" y="88"/>
                </a:cxn>
                <a:cxn ang="0">
                  <a:pos x="12" y="104"/>
                </a:cxn>
                <a:cxn ang="0">
                  <a:pos x="0" y="120"/>
                </a:cxn>
                <a:cxn ang="0">
                  <a:pos x="0" y="120"/>
                </a:cxn>
                <a:cxn ang="0">
                  <a:pos x="0" y="123"/>
                </a:cxn>
                <a:cxn ang="0">
                  <a:pos x="0" y="125"/>
                </a:cxn>
                <a:cxn ang="0">
                  <a:pos x="1" y="126"/>
                </a:cxn>
                <a:cxn ang="0">
                  <a:pos x="2" y="127"/>
                </a:cxn>
                <a:cxn ang="0">
                  <a:pos x="5" y="128"/>
                </a:cxn>
                <a:cxn ang="0">
                  <a:pos x="6" y="128"/>
                </a:cxn>
                <a:cxn ang="0">
                  <a:pos x="8" y="127"/>
                </a:cxn>
                <a:cxn ang="0">
                  <a:pos x="9" y="126"/>
                </a:cxn>
                <a:cxn ang="0">
                  <a:pos x="9" y="126"/>
                </a:cxn>
                <a:cxn ang="0">
                  <a:pos x="19" y="110"/>
                </a:cxn>
                <a:cxn ang="0">
                  <a:pos x="30" y="95"/>
                </a:cxn>
                <a:cxn ang="0">
                  <a:pos x="42" y="80"/>
                </a:cxn>
                <a:cxn ang="0">
                  <a:pos x="55" y="66"/>
                </a:cxn>
                <a:cxn ang="0">
                  <a:pos x="55" y="66"/>
                </a:cxn>
                <a:cxn ang="0">
                  <a:pos x="67" y="52"/>
                </a:cxn>
                <a:cxn ang="0">
                  <a:pos x="76" y="37"/>
                </a:cxn>
                <a:cxn ang="0">
                  <a:pos x="86" y="22"/>
                </a:cxn>
                <a:cxn ang="0">
                  <a:pos x="92" y="15"/>
                </a:cxn>
                <a:cxn ang="0">
                  <a:pos x="99" y="8"/>
                </a:cxn>
                <a:cxn ang="0">
                  <a:pos x="99" y="8"/>
                </a:cxn>
                <a:cxn ang="0">
                  <a:pos x="100" y="6"/>
                </a:cxn>
                <a:cxn ang="0">
                  <a:pos x="100" y="5"/>
                </a:cxn>
                <a:cxn ang="0">
                  <a:pos x="100" y="3"/>
                </a:cxn>
                <a:cxn ang="0">
                  <a:pos x="99" y="2"/>
                </a:cxn>
                <a:cxn ang="0">
                  <a:pos x="96" y="1"/>
                </a:cxn>
                <a:cxn ang="0">
                  <a:pos x="95" y="0"/>
                </a:cxn>
                <a:cxn ang="0">
                  <a:pos x="93" y="0"/>
                </a:cxn>
                <a:cxn ang="0">
                  <a:pos x="91" y="2"/>
                </a:cxn>
                <a:cxn ang="0">
                  <a:pos x="91" y="2"/>
                </a:cxn>
              </a:cxnLst>
              <a:rect l="0" t="0" r="r" b="b"/>
              <a:pathLst>
                <a:path w="100" h="128">
                  <a:moveTo>
                    <a:pt x="91" y="2"/>
                  </a:moveTo>
                  <a:lnTo>
                    <a:pt x="91" y="2"/>
                  </a:lnTo>
                  <a:lnTo>
                    <a:pt x="85" y="8"/>
                  </a:lnTo>
                  <a:lnTo>
                    <a:pt x="80" y="15"/>
                  </a:lnTo>
                  <a:lnTo>
                    <a:pt x="70" y="31"/>
                  </a:lnTo>
                  <a:lnTo>
                    <a:pt x="59" y="45"/>
                  </a:lnTo>
                  <a:lnTo>
                    <a:pt x="54" y="52"/>
                  </a:lnTo>
                  <a:lnTo>
                    <a:pt x="48" y="60"/>
                  </a:lnTo>
                  <a:lnTo>
                    <a:pt x="48" y="60"/>
                  </a:lnTo>
                  <a:lnTo>
                    <a:pt x="34" y="74"/>
                  </a:lnTo>
                  <a:lnTo>
                    <a:pt x="23" y="88"/>
                  </a:lnTo>
                  <a:lnTo>
                    <a:pt x="12" y="104"/>
                  </a:lnTo>
                  <a:lnTo>
                    <a:pt x="0" y="120"/>
                  </a:lnTo>
                  <a:lnTo>
                    <a:pt x="0" y="120"/>
                  </a:lnTo>
                  <a:lnTo>
                    <a:pt x="0" y="123"/>
                  </a:lnTo>
                  <a:lnTo>
                    <a:pt x="0" y="125"/>
                  </a:lnTo>
                  <a:lnTo>
                    <a:pt x="1" y="126"/>
                  </a:lnTo>
                  <a:lnTo>
                    <a:pt x="2" y="127"/>
                  </a:lnTo>
                  <a:lnTo>
                    <a:pt x="5" y="128"/>
                  </a:lnTo>
                  <a:lnTo>
                    <a:pt x="6" y="128"/>
                  </a:lnTo>
                  <a:lnTo>
                    <a:pt x="8" y="127"/>
                  </a:lnTo>
                  <a:lnTo>
                    <a:pt x="9" y="126"/>
                  </a:lnTo>
                  <a:lnTo>
                    <a:pt x="9" y="126"/>
                  </a:lnTo>
                  <a:lnTo>
                    <a:pt x="19" y="110"/>
                  </a:lnTo>
                  <a:lnTo>
                    <a:pt x="30" y="95"/>
                  </a:lnTo>
                  <a:lnTo>
                    <a:pt x="42" y="80"/>
                  </a:lnTo>
                  <a:lnTo>
                    <a:pt x="55" y="66"/>
                  </a:lnTo>
                  <a:lnTo>
                    <a:pt x="55" y="66"/>
                  </a:lnTo>
                  <a:lnTo>
                    <a:pt x="67" y="52"/>
                  </a:lnTo>
                  <a:lnTo>
                    <a:pt x="76" y="37"/>
                  </a:lnTo>
                  <a:lnTo>
                    <a:pt x="86" y="22"/>
                  </a:lnTo>
                  <a:lnTo>
                    <a:pt x="92" y="15"/>
                  </a:lnTo>
                  <a:lnTo>
                    <a:pt x="99" y="8"/>
                  </a:lnTo>
                  <a:lnTo>
                    <a:pt x="99" y="8"/>
                  </a:lnTo>
                  <a:lnTo>
                    <a:pt x="100" y="6"/>
                  </a:lnTo>
                  <a:lnTo>
                    <a:pt x="100" y="5"/>
                  </a:lnTo>
                  <a:lnTo>
                    <a:pt x="100" y="3"/>
                  </a:lnTo>
                  <a:lnTo>
                    <a:pt x="99" y="2"/>
                  </a:lnTo>
                  <a:lnTo>
                    <a:pt x="96" y="1"/>
                  </a:lnTo>
                  <a:lnTo>
                    <a:pt x="95" y="0"/>
                  </a:lnTo>
                  <a:lnTo>
                    <a:pt x="93" y="0"/>
                  </a:lnTo>
                  <a:lnTo>
                    <a:pt x="91" y="2"/>
                  </a:lnTo>
                  <a:lnTo>
                    <a:pt x="91"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53" name="chenying0907 144"/>
            <p:cNvSpPr/>
            <p:nvPr/>
          </p:nvSpPr>
          <p:spPr bwMode="auto">
            <a:xfrm>
              <a:off x="6881813" y="2601913"/>
              <a:ext cx="68263" cy="82550"/>
            </a:xfrm>
            <a:custGeom>
              <a:avLst/>
              <a:gdLst/>
              <a:ahLst/>
              <a:cxnLst>
                <a:cxn ang="0">
                  <a:pos x="119" y="3"/>
                </a:cxn>
                <a:cxn ang="0">
                  <a:pos x="119" y="3"/>
                </a:cxn>
                <a:cxn ang="0">
                  <a:pos x="117" y="8"/>
                </a:cxn>
                <a:cxn ang="0">
                  <a:pos x="114" y="13"/>
                </a:cxn>
                <a:cxn ang="0">
                  <a:pos x="105" y="22"/>
                </a:cxn>
                <a:cxn ang="0">
                  <a:pos x="88" y="37"/>
                </a:cxn>
                <a:cxn ang="0">
                  <a:pos x="88" y="37"/>
                </a:cxn>
                <a:cxn ang="0">
                  <a:pos x="81" y="44"/>
                </a:cxn>
                <a:cxn ang="0">
                  <a:pos x="73" y="53"/>
                </a:cxn>
                <a:cxn ang="0">
                  <a:pos x="61" y="69"/>
                </a:cxn>
                <a:cxn ang="0">
                  <a:pos x="61" y="69"/>
                </a:cxn>
                <a:cxn ang="0">
                  <a:pos x="31" y="109"/>
                </a:cxn>
                <a:cxn ang="0">
                  <a:pos x="1" y="149"/>
                </a:cxn>
                <a:cxn ang="0">
                  <a:pos x="1" y="149"/>
                </a:cxn>
                <a:cxn ang="0">
                  <a:pos x="0" y="151"/>
                </a:cxn>
                <a:cxn ang="0">
                  <a:pos x="0" y="153"/>
                </a:cxn>
                <a:cxn ang="0">
                  <a:pos x="1" y="154"/>
                </a:cxn>
                <a:cxn ang="0">
                  <a:pos x="3" y="155"/>
                </a:cxn>
                <a:cxn ang="0">
                  <a:pos x="6" y="156"/>
                </a:cxn>
                <a:cxn ang="0">
                  <a:pos x="8" y="155"/>
                </a:cxn>
                <a:cxn ang="0">
                  <a:pos x="9" y="154"/>
                </a:cxn>
                <a:cxn ang="0">
                  <a:pos x="9" y="154"/>
                </a:cxn>
                <a:cxn ang="0">
                  <a:pos x="42" y="110"/>
                </a:cxn>
                <a:cxn ang="0">
                  <a:pos x="75" y="67"/>
                </a:cxn>
                <a:cxn ang="0">
                  <a:pos x="75" y="67"/>
                </a:cxn>
                <a:cxn ang="0">
                  <a:pos x="84" y="56"/>
                </a:cxn>
                <a:cxn ang="0">
                  <a:pos x="92" y="46"/>
                </a:cxn>
                <a:cxn ang="0">
                  <a:pos x="112" y="28"/>
                </a:cxn>
                <a:cxn ang="0">
                  <a:pos x="112" y="28"/>
                </a:cxn>
                <a:cxn ang="0">
                  <a:pos x="117" y="23"/>
                </a:cxn>
                <a:cxn ang="0">
                  <a:pos x="122" y="18"/>
                </a:cxn>
                <a:cxn ang="0">
                  <a:pos x="126" y="12"/>
                </a:cxn>
                <a:cxn ang="0">
                  <a:pos x="128" y="6"/>
                </a:cxn>
                <a:cxn ang="0">
                  <a:pos x="128" y="6"/>
                </a:cxn>
                <a:cxn ang="0">
                  <a:pos x="129" y="4"/>
                </a:cxn>
                <a:cxn ang="0">
                  <a:pos x="128" y="2"/>
                </a:cxn>
                <a:cxn ang="0">
                  <a:pos x="127" y="1"/>
                </a:cxn>
                <a:cxn ang="0">
                  <a:pos x="125" y="0"/>
                </a:cxn>
                <a:cxn ang="0">
                  <a:pos x="123" y="0"/>
                </a:cxn>
                <a:cxn ang="0">
                  <a:pos x="122" y="0"/>
                </a:cxn>
                <a:cxn ang="0">
                  <a:pos x="120" y="2"/>
                </a:cxn>
                <a:cxn ang="0">
                  <a:pos x="119" y="3"/>
                </a:cxn>
                <a:cxn ang="0">
                  <a:pos x="119" y="3"/>
                </a:cxn>
              </a:cxnLst>
              <a:rect l="0" t="0" r="r" b="b"/>
              <a:pathLst>
                <a:path w="129" h="156">
                  <a:moveTo>
                    <a:pt x="119" y="3"/>
                  </a:moveTo>
                  <a:lnTo>
                    <a:pt x="119" y="3"/>
                  </a:lnTo>
                  <a:lnTo>
                    <a:pt x="117" y="8"/>
                  </a:lnTo>
                  <a:lnTo>
                    <a:pt x="114" y="13"/>
                  </a:lnTo>
                  <a:lnTo>
                    <a:pt x="105" y="22"/>
                  </a:lnTo>
                  <a:lnTo>
                    <a:pt x="88" y="37"/>
                  </a:lnTo>
                  <a:lnTo>
                    <a:pt x="88" y="37"/>
                  </a:lnTo>
                  <a:lnTo>
                    <a:pt x="81" y="44"/>
                  </a:lnTo>
                  <a:lnTo>
                    <a:pt x="73" y="53"/>
                  </a:lnTo>
                  <a:lnTo>
                    <a:pt x="61" y="69"/>
                  </a:lnTo>
                  <a:lnTo>
                    <a:pt x="61" y="69"/>
                  </a:lnTo>
                  <a:lnTo>
                    <a:pt x="31" y="109"/>
                  </a:lnTo>
                  <a:lnTo>
                    <a:pt x="1" y="149"/>
                  </a:lnTo>
                  <a:lnTo>
                    <a:pt x="1" y="149"/>
                  </a:lnTo>
                  <a:lnTo>
                    <a:pt x="0" y="151"/>
                  </a:lnTo>
                  <a:lnTo>
                    <a:pt x="0" y="153"/>
                  </a:lnTo>
                  <a:lnTo>
                    <a:pt x="1" y="154"/>
                  </a:lnTo>
                  <a:lnTo>
                    <a:pt x="3" y="155"/>
                  </a:lnTo>
                  <a:lnTo>
                    <a:pt x="6" y="156"/>
                  </a:lnTo>
                  <a:lnTo>
                    <a:pt x="8" y="155"/>
                  </a:lnTo>
                  <a:lnTo>
                    <a:pt x="9" y="154"/>
                  </a:lnTo>
                  <a:lnTo>
                    <a:pt x="9" y="154"/>
                  </a:lnTo>
                  <a:lnTo>
                    <a:pt x="42" y="110"/>
                  </a:lnTo>
                  <a:lnTo>
                    <a:pt x="75" y="67"/>
                  </a:lnTo>
                  <a:lnTo>
                    <a:pt x="75" y="67"/>
                  </a:lnTo>
                  <a:lnTo>
                    <a:pt x="84" y="56"/>
                  </a:lnTo>
                  <a:lnTo>
                    <a:pt x="92" y="46"/>
                  </a:lnTo>
                  <a:lnTo>
                    <a:pt x="112" y="28"/>
                  </a:lnTo>
                  <a:lnTo>
                    <a:pt x="112" y="28"/>
                  </a:lnTo>
                  <a:lnTo>
                    <a:pt x="117" y="23"/>
                  </a:lnTo>
                  <a:lnTo>
                    <a:pt x="122" y="18"/>
                  </a:lnTo>
                  <a:lnTo>
                    <a:pt x="126" y="12"/>
                  </a:lnTo>
                  <a:lnTo>
                    <a:pt x="128" y="6"/>
                  </a:lnTo>
                  <a:lnTo>
                    <a:pt x="128" y="6"/>
                  </a:lnTo>
                  <a:lnTo>
                    <a:pt x="129" y="4"/>
                  </a:lnTo>
                  <a:lnTo>
                    <a:pt x="128" y="2"/>
                  </a:lnTo>
                  <a:lnTo>
                    <a:pt x="127" y="1"/>
                  </a:lnTo>
                  <a:lnTo>
                    <a:pt x="125" y="0"/>
                  </a:lnTo>
                  <a:lnTo>
                    <a:pt x="123" y="0"/>
                  </a:lnTo>
                  <a:lnTo>
                    <a:pt x="122" y="0"/>
                  </a:lnTo>
                  <a:lnTo>
                    <a:pt x="120" y="2"/>
                  </a:lnTo>
                  <a:lnTo>
                    <a:pt x="119" y="3"/>
                  </a:lnTo>
                  <a:lnTo>
                    <a:pt x="119"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54" name="chenying0907 145"/>
            <p:cNvSpPr/>
            <p:nvPr/>
          </p:nvSpPr>
          <p:spPr bwMode="auto">
            <a:xfrm>
              <a:off x="6292850" y="2393950"/>
              <a:ext cx="82550" cy="50800"/>
            </a:xfrm>
            <a:custGeom>
              <a:avLst/>
              <a:gdLst/>
              <a:ahLst/>
              <a:cxnLst>
                <a:cxn ang="0">
                  <a:pos x="148" y="1"/>
                </a:cxn>
                <a:cxn ang="0">
                  <a:pos x="148" y="1"/>
                </a:cxn>
                <a:cxn ang="0">
                  <a:pos x="131" y="11"/>
                </a:cxn>
                <a:cxn ang="0">
                  <a:pos x="111" y="20"/>
                </a:cxn>
                <a:cxn ang="0">
                  <a:pos x="93" y="28"/>
                </a:cxn>
                <a:cxn ang="0">
                  <a:pos x="75" y="40"/>
                </a:cxn>
                <a:cxn ang="0">
                  <a:pos x="75" y="40"/>
                </a:cxn>
                <a:cxn ang="0">
                  <a:pos x="38" y="62"/>
                </a:cxn>
                <a:cxn ang="0">
                  <a:pos x="19" y="74"/>
                </a:cxn>
                <a:cxn ang="0">
                  <a:pos x="2" y="86"/>
                </a:cxn>
                <a:cxn ang="0">
                  <a:pos x="2" y="86"/>
                </a:cxn>
                <a:cxn ang="0">
                  <a:pos x="0" y="89"/>
                </a:cxn>
                <a:cxn ang="0">
                  <a:pos x="0" y="91"/>
                </a:cxn>
                <a:cxn ang="0">
                  <a:pos x="2" y="94"/>
                </a:cxn>
                <a:cxn ang="0">
                  <a:pos x="5" y="95"/>
                </a:cxn>
                <a:cxn ang="0">
                  <a:pos x="9" y="95"/>
                </a:cxn>
                <a:cxn ang="0">
                  <a:pos x="9" y="95"/>
                </a:cxn>
                <a:cxn ang="0">
                  <a:pos x="11" y="94"/>
                </a:cxn>
                <a:cxn ang="0">
                  <a:pos x="13" y="93"/>
                </a:cxn>
                <a:cxn ang="0">
                  <a:pos x="13" y="91"/>
                </a:cxn>
                <a:cxn ang="0">
                  <a:pos x="13" y="89"/>
                </a:cxn>
                <a:cxn ang="0">
                  <a:pos x="13" y="89"/>
                </a:cxn>
                <a:cxn ang="0">
                  <a:pos x="30" y="79"/>
                </a:cxn>
                <a:cxn ang="0">
                  <a:pos x="46" y="67"/>
                </a:cxn>
                <a:cxn ang="0">
                  <a:pos x="79" y="48"/>
                </a:cxn>
                <a:cxn ang="0">
                  <a:pos x="79" y="48"/>
                </a:cxn>
                <a:cxn ang="0">
                  <a:pos x="98" y="37"/>
                </a:cxn>
                <a:cxn ang="0">
                  <a:pos x="116" y="28"/>
                </a:cxn>
                <a:cxn ang="0">
                  <a:pos x="135" y="19"/>
                </a:cxn>
                <a:cxn ang="0">
                  <a:pos x="154" y="10"/>
                </a:cxn>
                <a:cxn ang="0">
                  <a:pos x="154" y="10"/>
                </a:cxn>
                <a:cxn ang="0">
                  <a:pos x="156" y="8"/>
                </a:cxn>
                <a:cxn ang="0">
                  <a:pos x="156" y="6"/>
                </a:cxn>
                <a:cxn ang="0">
                  <a:pos x="156" y="4"/>
                </a:cxn>
                <a:cxn ang="0">
                  <a:pos x="156" y="2"/>
                </a:cxn>
                <a:cxn ang="0">
                  <a:pos x="155" y="1"/>
                </a:cxn>
                <a:cxn ang="0">
                  <a:pos x="152" y="0"/>
                </a:cxn>
                <a:cxn ang="0">
                  <a:pos x="150" y="0"/>
                </a:cxn>
                <a:cxn ang="0">
                  <a:pos x="148" y="1"/>
                </a:cxn>
                <a:cxn ang="0">
                  <a:pos x="148" y="1"/>
                </a:cxn>
              </a:cxnLst>
              <a:rect l="0" t="0" r="r" b="b"/>
              <a:pathLst>
                <a:path w="156" h="95">
                  <a:moveTo>
                    <a:pt x="148" y="1"/>
                  </a:moveTo>
                  <a:lnTo>
                    <a:pt x="148" y="1"/>
                  </a:lnTo>
                  <a:lnTo>
                    <a:pt x="131" y="11"/>
                  </a:lnTo>
                  <a:lnTo>
                    <a:pt x="111" y="20"/>
                  </a:lnTo>
                  <a:lnTo>
                    <a:pt x="93" y="28"/>
                  </a:lnTo>
                  <a:lnTo>
                    <a:pt x="75" y="40"/>
                  </a:lnTo>
                  <a:lnTo>
                    <a:pt x="75" y="40"/>
                  </a:lnTo>
                  <a:lnTo>
                    <a:pt x="38" y="62"/>
                  </a:lnTo>
                  <a:lnTo>
                    <a:pt x="19" y="74"/>
                  </a:lnTo>
                  <a:lnTo>
                    <a:pt x="2" y="86"/>
                  </a:lnTo>
                  <a:lnTo>
                    <a:pt x="2" y="86"/>
                  </a:lnTo>
                  <a:lnTo>
                    <a:pt x="0" y="89"/>
                  </a:lnTo>
                  <a:lnTo>
                    <a:pt x="0" y="91"/>
                  </a:lnTo>
                  <a:lnTo>
                    <a:pt x="2" y="94"/>
                  </a:lnTo>
                  <a:lnTo>
                    <a:pt x="5" y="95"/>
                  </a:lnTo>
                  <a:lnTo>
                    <a:pt x="9" y="95"/>
                  </a:lnTo>
                  <a:lnTo>
                    <a:pt x="9" y="95"/>
                  </a:lnTo>
                  <a:lnTo>
                    <a:pt x="11" y="94"/>
                  </a:lnTo>
                  <a:lnTo>
                    <a:pt x="13" y="93"/>
                  </a:lnTo>
                  <a:lnTo>
                    <a:pt x="13" y="91"/>
                  </a:lnTo>
                  <a:lnTo>
                    <a:pt x="13" y="89"/>
                  </a:lnTo>
                  <a:lnTo>
                    <a:pt x="13" y="89"/>
                  </a:lnTo>
                  <a:lnTo>
                    <a:pt x="30" y="79"/>
                  </a:lnTo>
                  <a:lnTo>
                    <a:pt x="46" y="67"/>
                  </a:lnTo>
                  <a:lnTo>
                    <a:pt x="79" y="48"/>
                  </a:lnTo>
                  <a:lnTo>
                    <a:pt x="79" y="48"/>
                  </a:lnTo>
                  <a:lnTo>
                    <a:pt x="98" y="37"/>
                  </a:lnTo>
                  <a:lnTo>
                    <a:pt x="116" y="28"/>
                  </a:lnTo>
                  <a:lnTo>
                    <a:pt x="135" y="19"/>
                  </a:lnTo>
                  <a:lnTo>
                    <a:pt x="154" y="10"/>
                  </a:lnTo>
                  <a:lnTo>
                    <a:pt x="154" y="10"/>
                  </a:lnTo>
                  <a:lnTo>
                    <a:pt x="156" y="8"/>
                  </a:lnTo>
                  <a:lnTo>
                    <a:pt x="156" y="6"/>
                  </a:lnTo>
                  <a:lnTo>
                    <a:pt x="156" y="4"/>
                  </a:lnTo>
                  <a:lnTo>
                    <a:pt x="156" y="2"/>
                  </a:lnTo>
                  <a:lnTo>
                    <a:pt x="155" y="1"/>
                  </a:lnTo>
                  <a:lnTo>
                    <a:pt x="152" y="0"/>
                  </a:lnTo>
                  <a:lnTo>
                    <a:pt x="150" y="0"/>
                  </a:lnTo>
                  <a:lnTo>
                    <a:pt x="148" y="1"/>
                  </a:lnTo>
                  <a:lnTo>
                    <a:pt x="14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55" name="chenying0907 146"/>
            <p:cNvSpPr/>
            <p:nvPr/>
          </p:nvSpPr>
          <p:spPr bwMode="auto">
            <a:xfrm>
              <a:off x="6281738" y="2419350"/>
              <a:ext cx="90488" cy="52388"/>
            </a:xfrm>
            <a:custGeom>
              <a:avLst/>
              <a:gdLst/>
              <a:ahLst/>
              <a:cxnLst>
                <a:cxn ang="0">
                  <a:pos x="164" y="0"/>
                </a:cxn>
                <a:cxn ang="0">
                  <a:pos x="164" y="0"/>
                </a:cxn>
                <a:cxn ang="0">
                  <a:pos x="141" y="12"/>
                </a:cxn>
                <a:cxn ang="0">
                  <a:pos x="119" y="26"/>
                </a:cxn>
                <a:cxn ang="0">
                  <a:pos x="96" y="38"/>
                </a:cxn>
                <a:cxn ang="0">
                  <a:pos x="73" y="49"/>
                </a:cxn>
                <a:cxn ang="0">
                  <a:pos x="73" y="49"/>
                </a:cxn>
                <a:cxn ang="0">
                  <a:pos x="61" y="57"/>
                </a:cxn>
                <a:cxn ang="0">
                  <a:pos x="50" y="63"/>
                </a:cxn>
                <a:cxn ang="0">
                  <a:pos x="27" y="76"/>
                </a:cxn>
                <a:cxn ang="0">
                  <a:pos x="27" y="76"/>
                </a:cxn>
                <a:cxn ang="0">
                  <a:pos x="12" y="82"/>
                </a:cxn>
                <a:cxn ang="0">
                  <a:pos x="6" y="87"/>
                </a:cxn>
                <a:cxn ang="0">
                  <a:pos x="1" y="92"/>
                </a:cxn>
                <a:cxn ang="0">
                  <a:pos x="1" y="92"/>
                </a:cxn>
                <a:cxn ang="0">
                  <a:pos x="0" y="94"/>
                </a:cxn>
                <a:cxn ang="0">
                  <a:pos x="0" y="96"/>
                </a:cxn>
                <a:cxn ang="0">
                  <a:pos x="1" y="97"/>
                </a:cxn>
                <a:cxn ang="0">
                  <a:pos x="3" y="98"/>
                </a:cxn>
                <a:cxn ang="0">
                  <a:pos x="6" y="99"/>
                </a:cxn>
                <a:cxn ang="0">
                  <a:pos x="8" y="98"/>
                </a:cxn>
                <a:cxn ang="0">
                  <a:pos x="9" y="97"/>
                </a:cxn>
                <a:cxn ang="0">
                  <a:pos x="9" y="97"/>
                </a:cxn>
                <a:cxn ang="0">
                  <a:pos x="12" y="94"/>
                </a:cxn>
                <a:cxn ang="0">
                  <a:pos x="17" y="91"/>
                </a:cxn>
                <a:cxn ang="0">
                  <a:pos x="26" y="86"/>
                </a:cxn>
                <a:cxn ang="0">
                  <a:pos x="35" y="81"/>
                </a:cxn>
                <a:cxn ang="0">
                  <a:pos x="44" y="77"/>
                </a:cxn>
                <a:cxn ang="0">
                  <a:pos x="44" y="77"/>
                </a:cxn>
                <a:cxn ang="0">
                  <a:pos x="64" y="66"/>
                </a:cxn>
                <a:cxn ang="0">
                  <a:pos x="86" y="55"/>
                </a:cxn>
                <a:cxn ang="0">
                  <a:pos x="86" y="55"/>
                </a:cxn>
                <a:cxn ang="0">
                  <a:pos x="106" y="43"/>
                </a:cxn>
                <a:cxn ang="0">
                  <a:pos x="127" y="32"/>
                </a:cxn>
                <a:cxn ang="0">
                  <a:pos x="148" y="19"/>
                </a:cxn>
                <a:cxn ang="0">
                  <a:pos x="169" y="8"/>
                </a:cxn>
                <a:cxn ang="0">
                  <a:pos x="169" y="8"/>
                </a:cxn>
                <a:cxn ang="0">
                  <a:pos x="170" y="7"/>
                </a:cxn>
                <a:cxn ang="0">
                  <a:pos x="171" y="6"/>
                </a:cxn>
                <a:cxn ang="0">
                  <a:pos x="171" y="4"/>
                </a:cxn>
                <a:cxn ang="0">
                  <a:pos x="170" y="2"/>
                </a:cxn>
                <a:cxn ang="0">
                  <a:pos x="169" y="1"/>
                </a:cxn>
                <a:cxn ang="0">
                  <a:pos x="168" y="0"/>
                </a:cxn>
                <a:cxn ang="0">
                  <a:pos x="166" y="0"/>
                </a:cxn>
                <a:cxn ang="0">
                  <a:pos x="164" y="0"/>
                </a:cxn>
                <a:cxn ang="0">
                  <a:pos x="164" y="0"/>
                </a:cxn>
              </a:cxnLst>
              <a:rect l="0" t="0" r="r" b="b"/>
              <a:pathLst>
                <a:path w="171" h="99">
                  <a:moveTo>
                    <a:pt x="164" y="0"/>
                  </a:moveTo>
                  <a:lnTo>
                    <a:pt x="164" y="0"/>
                  </a:lnTo>
                  <a:lnTo>
                    <a:pt x="141" y="12"/>
                  </a:lnTo>
                  <a:lnTo>
                    <a:pt x="119" y="26"/>
                  </a:lnTo>
                  <a:lnTo>
                    <a:pt x="96" y="38"/>
                  </a:lnTo>
                  <a:lnTo>
                    <a:pt x="73" y="49"/>
                  </a:lnTo>
                  <a:lnTo>
                    <a:pt x="73" y="49"/>
                  </a:lnTo>
                  <a:lnTo>
                    <a:pt x="61" y="57"/>
                  </a:lnTo>
                  <a:lnTo>
                    <a:pt x="50" y="63"/>
                  </a:lnTo>
                  <a:lnTo>
                    <a:pt x="27" y="76"/>
                  </a:lnTo>
                  <a:lnTo>
                    <a:pt x="27" y="76"/>
                  </a:lnTo>
                  <a:lnTo>
                    <a:pt x="12" y="82"/>
                  </a:lnTo>
                  <a:lnTo>
                    <a:pt x="6" y="87"/>
                  </a:lnTo>
                  <a:lnTo>
                    <a:pt x="1" y="92"/>
                  </a:lnTo>
                  <a:lnTo>
                    <a:pt x="1" y="92"/>
                  </a:lnTo>
                  <a:lnTo>
                    <a:pt x="0" y="94"/>
                  </a:lnTo>
                  <a:lnTo>
                    <a:pt x="0" y="96"/>
                  </a:lnTo>
                  <a:lnTo>
                    <a:pt x="1" y="97"/>
                  </a:lnTo>
                  <a:lnTo>
                    <a:pt x="3" y="98"/>
                  </a:lnTo>
                  <a:lnTo>
                    <a:pt x="6" y="99"/>
                  </a:lnTo>
                  <a:lnTo>
                    <a:pt x="8" y="98"/>
                  </a:lnTo>
                  <a:lnTo>
                    <a:pt x="9" y="97"/>
                  </a:lnTo>
                  <a:lnTo>
                    <a:pt x="9" y="97"/>
                  </a:lnTo>
                  <a:lnTo>
                    <a:pt x="12" y="94"/>
                  </a:lnTo>
                  <a:lnTo>
                    <a:pt x="17" y="91"/>
                  </a:lnTo>
                  <a:lnTo>
                    <a:pt x="26" y="86"/>
                  </a:lnTo>
                  <a:lnTo>
                    <a:pt x="35" y="81"/>
                  </a:lnTo>
                  <a:lnTo>
                    <a:pt x="44" y="77"/>
                  </a:lnTo>
                  <a:lnTo>
                    <a:pt x="44" y="77"/>
                  </a:lnTo>
                  <a:lnTo>
                    <a:pt x="64" y="66"/>
                  </a:lnTo>
                  <a:lnTo>
                    <a:pt x="86" y="55"/>
                  </a:lnTo>
                  <a:lnTo>
                    <a:pt x="86" y="55"/>
                  </a:lnTo>
                  <a:lnTo>
                    <a:pt x="106" y="43"/>
                  </a:lnTo>
                  <a:lnTo>
                    <a:pt x="127" y="32"/>
                  </a:lnTo>
                  <a:lnTo>
                    <a:pt x="148" y="19"/>
                  </a:lnTo>
                  <a:lnTo>
                    <a:pt x="169" y="8"/>
                  </a:lnTo>
                  <a:lnTo>
                    <a:pt x="169" y="8"/>
                  </a:lnTo>
                  <a:lnTo>
                    <a:pt x="170" y="7"/>
                  </a:lnTo>
                  <a:lnTo>
                    <a:pt x="171" y="6"/>
                  </a:lnTo>
                  <a:lnTo>
                    <a:pt x="171" y="4"/>
                  </a:lnTo>
                  <a:lnTo>
                    <a:pt x="170" y="2"/>
                  </a:lnTo>
                  <a:lnTo>
                    <a:pt x="169" y="1"/>
                  </a:lnTo>
                  <a:lnTo>
                    <a:pt x="168" y="0"/>
                  </a:lnTo>
                  <a:lnTo>
                    <a:pt x="166" y="0"/>
                  </a:lnTo>
                  <a:lnTo>
                    <a:pt x="164" y="0"/>
                  </a:lnTo>
                  <a:lnTo>
                    <a:pt x="164"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56" name="chenying0907 147"/>
            <p:cNvSpPr/>
            <p:nvPr/>
          </p:nvSpPr>
          <p:spPr bwMode="auto">
            <a:xfrm>
              <a:off x="6262688" y="2444750"/>
              <a:ext cx="92075" cy="57150"/>
            </a:xfrm>
            <a:custGeom>
              <a:avLst/>
              <a:gdLst/>
              <a:ahLst/>
              <a:cxnLst>
                <a:cxn ang="0">
                  <a:pos x="168" y="0"/>
                </a:cxn>
                <a:cxn ang="0">
                  <a:pos x="168" y="0"/>
                </a:cxn>
                <a:cxn ang="0">
                  <a:pos x="148" y="15"/>
                </a:cxn>
                <a:cxn ang="0">
                  <a:pos x="127" y="26"/>
                </a:cxn>
                <a:cxn ang="0">
                  <a:pos x="82" y="48"/>
                </a:cxn>
                <a:cxn ang="0">
                  <a:pos x="61" y="59"/>
                </a:cxn>
                <a:cxn ang="0">
                  <a:pos x="40" y="72"/>
                </a:cxn>
                <a:cxn ang="0">
                  <a:pos x="19" y="85"/>
                </a:cxn>
                <a:cxn ang="0">
                  <a:pos x="10" y="92"/>
                </a:cxn>
                <a:cxn ang="0">
                  <a:pos x="1" y="101"/>
                </a:cxn>
                <a:cxn ang="0">
                  <a:pos x="1" y="101"/>
                </a:cxn>
                <a:cxn ang="0">
                  <a:pos x="0" y="103"/>
                </a:cxn>
                <a:cxn ang="0">
                  <a:pos x="0" y="105"/>
                </a:cxn>
                <a:cxn ang="0">
                  <a:pos x="0" y="106"/>
                </a:cxn>
                <a:cxn ang="0">
                  <a:pos x="1" y="108"/>
                </a:cxn>
                <a:cxn ang="0">
                  <a:pos x="3" y="109"/>
                </a:cxn>
                <a:cxn ang="0">
                  <a:pos x="4" y="109"/>
                </a:cxn>
                <a:cxn ang="0">
                  <a:pos x="6" y="109"/>
                </a:cxn>
                <a:cxn ang="0">
                  <a:pos x="8" y="108"/>
                </a:cxn>
                <a:cxn ang="0">
                  <a:pos x="8" y="108"/>
                </a:cxn>
                <a:cxn ang="0">
                  <a:pos x="16" y="99"/>
                </a:cxn>
                <a:cxn ang="0">
                  <a:pos x="27" y="92"/>
                </a:cxn>
                <a:cxn ang="0">
                  <a:pos x="46" y="79"/>
                </a:cxn>
                <a:cxn ang="0">
                  <a:pos x="67" y="66"/>
                </a:cxn>
                <a:cxn ang="0">
                  <a:pos x="89" y="56"/>
                </a:cxn>
                <a:cxn ang="0">
                  <a:pos x="132" y="34"/>
                </a:cxn>
                <a:cxn ang="0">
                  <a:pos x="153" y="22"/>
                </a:cxn>
                <a:cxn ang="0">
                  <a:pos x="172" y="9"/>
                </a:cxn>
                <a:cxn ang="0">
                  <a:pos x="172" y="9"/>
                </a:cxn>
                <a:cxn ang="0">
                  <a:pos x="174" y="8"/>
                </a:cxn>
                <a:cxn ang="0">
                  <a:pos x="174" y="5"/>
                </a:cxn>
                <a:cxn ang="0">
                  <a:pos x="174" y="2"/>
                </a:cxn>
                <a:cxn ang="0">
                  <a:pos x="173" y="0"/>
                </a:cxn>
                <a:cxn ang="0">
                  <a:pos x="171" y="0"/>
                </a:cxn>
                <a:cxn ang="0">
                  <a:pos x="170" y="0"/>
                </a:cxn>
                <a:cxn ang="0">
                  <a:pos x="168" y="0"/>
                </a:cxn>
                <a:cxn ang="0">
                  <a:pos x="168" y="0"/>
                </a:cxn>
              </a:cxnLst>
              <a:rect l="0" t="0" r="r" b="b"/>
              <a:pathLst>
                <a:path w="174" h="109">
                  <a:moveTo>
                    <a:pt x="168" y="0"/>
                  </a:moveTo>
                  <a:lnTo>
                    <a:pt x="168" y="0"/>
                  </a:lnTo>
                  <a:lnTo>
                    <a:pt x="148" y="15"/>
                  </a:lnTo>
                  <a:lnTo>
                    <a:pt x="127" y="26"/>
                  </a:lnTo>
                  <a:lnTo>
                    <a:pt x="82" y="48"/>
                  </a:lnTo>
                  <a:lnTo>
                    <a:pt x="61" y="59"/>
                  </a:lnTo>
                  <a:lnTo>
                    <a:pt x="40" y="72"/>
                  </a:lnTo>
                  <a:lnTo>
                    <a:pt x="19" y="85"/>
                  </a:lnTo>
                  <a:lnTo>
                    <a:pt x="10" y="92"/>
                  </a:lnTo>
                  <a:lnTo>
                    <a:pt x="1" y="101"/>
                  </a:lnTo>
                  <a:lnTo>
                    <a:pt x="1" y="101"/>
                  </a:lnTo>
                  <a:lnTo>
                    <a:pt x="0" y="103"/>
                  </a:lnTo>
                  <a:lnTo>
                    <a:pt x="0" y="105"/>
                  </a:lnTo>
                  <a:lnTo>
                    <a:pt x="0" y="106"/>
                  </a:lnTo>
                  <a:lnTo>
                    <a:pt x="1" y="108"/>
                  </a:lnTo>
                  <a:lnTo>
                    <a:pt x="3" y="109"/>
                  </a:lnTo>
                  <a:lnTo>
                    <a:pt x="4" y="109"/>
                  </a:lnTo>
                  <a:lnTo>
                    <a:pt x="6" y="109"/>
                  </a:lnTo>
                  <a:lnTo>
                    <a:pt x="8" y="108"/>
                  </a:lnTo>
                  <a:lnTo>
                    <a:pt x="8" y="108"/>
                  </a:lnTo>
                  <a:lnTo>
                    <a:pt x="16" y="99"/>
                  </a:lnTo>
                  <a:lnTo>
                    <a:pt x="27" y="92"/>
                  </a:lnTo>
                  <a:lnTo>
                    <a:pt x="46" y="79"/>
                  </a:lnTo>
                  <a:lnTo>
                    <a:pt x="67" y="66"/>
                  </a:lnTo>
                  <a:lnTo>
                    <a:pt x="89" y="56"/>
                  </a:lnTo>
                  <a:lnTo>
                    <a:pt x="132" y="34"/>
                  </a:lnTo>
                  <a:lnTo>
                    <a:pt x="153" y="22"/>
                  </a:lnTo>
                  <a:lnTo>
                    <a:pt x="172" y="9"/>
                  </a:lnTo>
                  <a:lnTo>
                    <a:pt x="172" y="9"/>
                  </a:lnTo>
                  <a:lnTo>
                    <a:pt x="174" y="8"/>
                  </a:lnTo>
                  <a:lnTo>
                    <a:pt x="174" y="5"/>
                  </a:lnTo>
                  <a:lnTo>
                    <a:pt x="174" y="2"/>
                  </a:lnTo>
                  <a:lnTo>
                    <a:pt x="173" y="0"/>
                  </a:lnTo>
                  <a:lnTo>
                    <a:pt x="171" y="0"/>
                  </a:lnTo>
                  <a:lnTo>
                    <a:pt x="170" y="0"/>
                  </a:lnTo>
                  <a:lnTo>
                    <a:pt x="168" y="0"/>
                  </a:lnTo>
                  <a:lnTo>
                    <a:pt x="168"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57" name="chenying0907 148"/>
            <p:cNvSpPr/>
            <p:nvPr/>
          </p:nvSpPr>
          <p:spPr bwMode="auto">
            <a:xfrm>
              <a:off x="6275388" y="2482850"/>
              <a:ext cx="60325" cy="28575"/>
            </a:xfrm>
            <a:custGeom>
              <a:avLst/>
              <a:gdLst/>
              <a:ahLst/>
              <a:cxnLst>
                <a:cxn ang="0">
                  <a:pos x="107" y="0"/>
                </a:cxn>
                <a:cxn ang="0">
                  <a:pos x="107" y="0"/>
                </a:cxn>
                <a:cxn ang="0">
                  <a:pos x="90" y="5"/>
                </a:cxn>
                <a:cxn ang="0">
                  <a:pos x="75" y="10"/>
                </a:cxn>
                <a:cxn ang="0">
                  <a:pos x="59" y="16"/>
                </a:cxn>
                <a:cxn ang="0">
                  <a:pos x="43" y="21"/>
                </a:cxn>
                <a:cxn ang="0">
                  <a:pos x="43" y="21"/>
                </a:cxn>
                <a:cxn ang="0">
                  <a:pos x="32" y="26"/>
                </a:cxn>
                <a:cxn ang="0">
                  <a:pos x="20" y="32"/>
                </a:cxn>
                <a:cxn ang="0">
                  <a:pos x="10" y="39"/>
                </a:cxn>
                <a:cxn ang="0">
                  <a:pos x="5" y="43"/>
                </a:cxn>
                <a:cxn ang="0">
                  <a:pos x="1" y="48"/>
                </a:cxn>
                <a:cxn ang="0">
                  <a:pos x="1" y="48"/>
                </a:cxn>
                <a:cxn ang="0">
                  <a:pos x="0" y="50"/>
                </a:cxn>
                <a:cxn ang="0">
                  <a:pos x="0" y="51"/>
                </a:cxn>
                <a:cxn ang="0">
                  <a:pos x="2" y="55"/>
                </a:cxn>
                <a:cxn ang="0">
                  <a:pos x="3" y="56"/>
                </a:cxn>
                <a:cxn ang="0">
                  <a:pos x="5" y="56"/>
                </a:cxn>
                <a:cxn ang="0">
                  <a:pos x="6" y="56"/>
                </a:cxn>
                <a:cxn ang="0">
                  <a:pos x="8" y="54"/>
                </a:cxn>
                <a:cxn ang="0">
                  <a:pos x="8" y="54"/>
                </a:cxn>
                <a:cxn ang="0">
                  <a:pos x="12" y="49"/>
                </a:cxn>
                <a:cxn ang="0">
                  <a:pos x="18" y="45"/>
                </a:cxn>
                <a:cxn ang="0">
                  <a:pos x="23" y="41"/>
                </a:cxn>
                <a:cxn ang="0">
                  <a:pos x="31" y="37"/>
                </a:cxn>
                <a:cxn ang="0">
                  <a:pos x="44" y="32"/>
                </a:cxn>
                <a:cxn ang="0">
                  <a:pos x="57" y="27"/>
                </a:cxn>
                <a:cxn ang="0">
                  <a:pos x="57" y="27"/>
                </a:cxn>
                <a:cxn ang="0">
                  <a:pos x="71" y="23"/>
                </a:cxn>
                <a:cxn ang="0">
                  <a:pos x="83" y="18"/>
                </a:cxn>
                <a:cxn ang="0">
                  <a:pos x="97" y="13"/>
                </a:cxn>
                <a:cxn ang="0">
                  <a:pos x="110" y="9"/>
                </a:cxn>
                <a:cxn ang="0">
                  <a:pos x="110" y="9"/>
                </a:cxn>
                <a:cxn ang="0">
                  <a:pos x="111" y="8"/>
                </a:cxn>
                <a:cxn ang="0">
                  <a:pos x="112" y="6"/>
                </a:cxn>
                <a:cxn ang="0">
                  <a:pos x="113" y="5"/>
                </a:cxn>
                <a:cxn ang="0">
                  <a:pos x="113" y="3"/>
                </a:cxn>
                <a:cxn ang="0">
                  <a:pos x="112" y="1"/>
                </a:cxn>
                <a:cxn ang="0">
                  <a:pos x="111" y="0"/>
                </a:cxn>
                <a:cxn ang="0">
                  <a:pos x="109" y="0"/>
                </a:cxn>
                <a:cxn ang="0">
                  <a:pos x="107" y="0"/>
                </a:cxn>
                <a:cxn ang="0">
                  <a:pos x="107" y="0"/>
                </a:cxn>
              </a:cxnLst>
              <a:rect l="0" t="0" r="r" b="b"/>
              <a:pathLst>
                <a:path w="113" h="56">
                  <a:moveTo>
                    <a:pt x="107" y="0"/>
                  </a:moveTo>
                  <a:lnTo>
                    <a:pt x="107" y="0"/>
                  </a:lnTo>
                  <a:lnTo>
                    <a:pt x="90" y="5"/>
                  </a:lnTo>
                  <a:lnTo>
                    <a:pt x="75" y="10"/>
                  </a:lnTo>
                  <a:lnTo>
                    <a:pt x="59" y="16"/>
                  </a:lnTo>
                  <a:lnTo>
                    <a:pt x="43" y="21"/>
                  </a:lnTo>
                  <a:lnTo>
                    <a:pt x="43" y="21"/>
                  </a:lnTo>
                  <a:lnTo>
                    <a:pt x="32" y="26"/>
                  </a:lnTo>
                  <a:lnTo>
                    <a:pt x="20" y="32"/>
                  </a:lnTo>
                  <a:lnTo>
                    <a:pt x="10" y="39"/>
                  </a:lnTo>
                  <a:lnTo>
                    <a:pt x="5" y="43"/>
                  </a:lnTo>
                  <a:lnTo>
                    <a:pt x="1" y="48"/>
                  </a:lnTo>
                  <a:lnTo>
                    <a:pt x="1" y="48"/>
                  </a:lnTo>
                  <a:lnTo>
                    <a:pt x="0" y="50"/>
                  </a:lnTo>
                  <a:lnTo>
                    <a:pt x="0" y="51"/>
                  </a:lnTo>
                  <a:lnTo>
                    <a:pt x="2" y="55"/>
                  </a:lnTo>
                  <a:lnTo>
                    <a:pt x="3" y="56"/>
                  </a:lnTo>
                  <a:lnTo>
                    <a:pt x="5" y="56"/>
                  </a:lnTo>
                  <a:lnTo>
                    <a:pt x="6" y="56"/>
                  </a:lnTo>
                  <a:lnTo>
                    <a:pt x="8" y="54"/>
                  </a:lnTo>
                  <a:lnTo>
                    <a:pt x="8" y="54"/>
                  </a:lnTo>
                  <a:lnTo>
                    <a:pt x="12" y="49"/>
                  </a:lnTo>
                  <a:lnTo>
                    <a:pt x="18" y="45"/>
                  </a:lnTo>
                  <a:lnTo>
                    <a:pt x="23" y="41"/>
                  </a:lnTo>
                  <a:lnTo>
                    <a:pt x="31" y="37"/>
                  </a:lnTo>
                  <a:lnTo>
                    <a:pt x="44" y="32"/>
                  </a:lnTo>
                  <a:lnTo>
                    <a:pt x="57" y="27"/>
                  </a:lnTo>
                  <a:lnTo>
                    <a:pt x="57" y="27"/>
                  </a:lnTo>
                  <a:lnTo>
                    <a:pt x="71" y="23"/>
                  </a:lnTo>
                  <a:lnTo>
                    <a:pt x="83" y="18"/>
                  </a:lnTo>
                  <a:lnTo>
                    <a:pt x="97" y="13"/>
                  </a:lnTo>
                  <a:lnTo>
                    <a:pt x="110" y="9"/>
                  </a:lnTo>
                  <a:lnTo>
                    <a:pt x="110" y="9"/>
                  </a:lnTo>
                  <a:lnTo>
                    <a:pt x="111" y="8"/>
                  </a:lnTo>
                  <a:lnTo>
                    <a:pt x="112" y="6"/>
                  </a:lnTo>
                  <a:lnTo>
                    <a:pt x="113" y="5"/>
                  </a:lnTo>
                  <a:lnTo>
                    <a:pt x="113" y="3"/>
                  </a:lnTo>
                  <a:lnTo>
                    <a:pt x="112" y="1"/>
                  </a:lnTo>
                  <a:lnTo>
                    <a:pt x="111" y="0"/>
                  </a:lnTo>
                  <a:lnTo>
                    <a:pt x="109" y="0"/>
                  </a:lnTo>
                  <a:lnTo>
                    <a:pt x="107" y="0"/>
                  </a:lnTo>
                  <a:lnTo>
                    <a:pt x="107"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58" name="chenying0907 149"/>
            <p:cNvSpPr/>
            <p:nvPr/>
          </p:nvSpPr>
          <p:spPr bwMode="auto">
            <a:xfrm>
              <a:off x="6759575" y="2381250"/>
              <a:ext cx="34925" cy="47625"/>
            </a:xfrm>
            <a:custGeom>
              <a:avLst/>
              <a:gdLst/>
              <a:ahLst/>
              <a:cxnLst>
                <a:cxn ang="0">
                  <a:pos x="57" y="3"/>
                </a:cxn>
                <a:cxn ang="0">
                  <a:pos x="57" y="3"/>
                </a:cxn>
                <a:cxn ang="0">
                  <a:pos x="54" y="9"/>
                </a:cxn>
                <a:cxn ang="0">
                  <a:pos x="52" y="14"/>
                </a:cxn>
                <a:cxn ang="0">
                  <a:pos x="48" y="19"/>
                </a:cxn>
                <a:cxn ang="0">
                  <a:pos x="44" y="25"/>
                </a:cxn>
                <a:cxn ang="0">
                  <a:pos x="27" y="44"/>
                </a:cxn>
                <a:cxn ang="0">
                  <a:pos x="27" y="44"/>
                </a:cxn>
                <a:cxn ang="0">
                  <a:pos x="18" y="53"/>
                </a:cxn>
                <a:cxn ang="0">
                  <a:pos x="11" y="63"/>
                </a:cxn>
                <a:cxn ang="0">
                  <a:pos x="4" y="73"/>
                </a:cxn>
                <a:cxn ang="0">
                  <a:pos x="2" y="78"/>
                </a:cxn>
                <a:cxn ang="0">
                  <a:pos x="0" y="83"/>
                </a:cxn>
                <a:cxn ang="0">
                  <a:pos x="0" y="83"/>
                </a:cxn>
                <a:cxn ang="0">
                  <a:pos x="0" y="85"/>
                </a:cxn>
                <a:cxn ang="0">
                  <a:pos x="0" y="87"/>
                </a:cxn>
                <a:cxn ang="0">
                  <a:pos x="1" y="88"/>
                </a:cxn>
                <a:cxn ang="0">
                  <a:pos x="3" y="89"/>
                </a:cxn>
                <a:cxn ang="0">
                  <a:pos x="5" y="89"/>
                </a:cxn>
                <a:cxn ang="0">
                  <a:pos x="6" y="89"/>
                </a:cxn>
                <a:cxn ang="0">
                  <a:pos x="8" y="88"/>
                </a:cxn>
                <a:cxn ang="0">
                  <a:pos x="9" y="86"/>
                </a:cxn>
                <a:cxn ang="0">
                  <a:pos x="9" y="86"/>
                </a:cxn>
                <a:cxn ang="0">
                  <a:pos x="11" y="80"/>
                </a:cxn>
                <a:cxn ang="0">
                  <a:pos x="14" y="74"/>
                </a:cxn>
                <a:cxn ang="0">
                  <a:pos x="22" y="64"/>
                </a:cxn>
                <a:cxn ang="0">
                  <a:pos x="31" y="53"/>
                </a:cxn>
                <a:cxn ang="0">
                  <a:pos x="39" y="43"/>
                </a:cxn>
                <a:cxn ang="0">
                  <a:pos x="39" y="43"/>
                </a:cxn>
                <a:cxn ang="0">
                  <a:pos x="46" y="35"/>
                </a:cxn>
                <a:cxn ang="0">
                  <a:pos x="54" y="25"/>
                </a:cxn>
                <a:cxn ang="0">
                  <a:pos x="59" y="21"/>
                </a:cxn>
                <a:cxn ang="0">
                  <a:pos x="62" y="16"/>
                </a:cxn>
                <a:cxn ang="0">
                  <a:pos x="64" y="11"/>
                </a:cxn>
                <a:cxn ang="0">
                  <a:pos x="66" y="6"/>
                </a:cxn>
                <a:cxn ang="0">
                  <a:pos x="66" y="6"/>
                </a:cxn>
                <a:cxn ang="0">
                  <a:pos x="66" y="4"/>
                </a:cxn>
                <a:cxn ang="0">
                  <a:pos x="65" y="2"/>
                </a:cxn>
                <a:cxn ang="0">
                  <a:pos x="62" y="0"/>
                </a:cxn>
                <a:cxn ang="0">
                  <a:pos x="60" y="0"/>
                </a:cxn>
                <a:cxn ang="0">
                  <a:pos x="59" y="0"/>
                </a:cxn>
                <a:cxn ang="0">
                  <a:pos x="58" y="2"/>
                </a:cxn>
                <a:cxn ang="0">
                  <a:pos x="57" y="3"/>
                </a:cxn>
                <a:cxn ang="0">
                  <a:pos x="57" y="3"/>
                </a:cxn>
              </a:cxnLst>
              <a:rect l="0" t="0" r="r" b="b"/>
              <a:pathLst>
                <a:path w="66" h="89">
                  <a:moveTo>
                    <a:pt x="57" y="3"/>
                  </a:moveTo>
                  <a:lnTo>
                    <a:pt x="57" y="3"/>
                  </a:lnTo>
                  <a:lnTo>
                    <a:pt x="54" y="9"/>
                  </a:lnTo>
                  <a:lnTo>
                    <a:pt x="52" y="14"/>
                  </a:lnTo>
                  <a:lnTo>
                    <a:pt x="48" y="19"/>
                  </a:lnTo>
                  <a:lnTo>
                    <a:pt x="44" y="25"/>
                  </a:lnTo>
                  <a:lnTo>
                    <a:pt x="27" y="44"/>
                  </a:lnTo>
                  <a:lnTo>
                    <a:pt x="27" y="44"/>
                  </a:lnTo>
                  <a:lnTo>
                    <a:pt x="18" y="53"/>
                  </a:lnTo>
                  <a:lnTo>
                    <a:pt x="11" y="63"/>
                  </a:lnTo>
                  <a:lnTo>
                    <a:pt x="4" y="73"/>
                  </a:lnTo>
                  <a:lnTo>
                    <a:pt x="2" y="78"/>
                  </a:lnTo>
                  <a:lnTo>
                    <a:pt x="0" y="83"/>
                  </a:lnTo>
                  <a:lnTo>
                    <a:pt x="0" y="83"/>
                  </a:lnTo>
                  <a:lnTo>
                    <a:pt x="0" y="85"/>
                  </a:lnTo>
                  <a:lnTo>
                    <a:pt x="0" y="87"/>
                  </a:lnTo>
                  <a:lnTo>
                    <a:pt x="1" y="88"/>
                  </a:lnTo>
                  <a:lnTo>
                    <a:pt x="3" y="89"/>
                  </a:lnTo>
                  <a:lnTo>
                    <a:pt x="5" y="89"/>
                  </a:lnTo>
                  <a:lnTo>
                    <a:pt x="6" y="89"/>
                  </a:lnTo>
                  <a:lnTo>
                    <a:pt x="8" y="88"/>
                  </a:lnTo>
                  <a:lnTo>
                    <a:pt x="9" y="86"/>
                  </a:lnTo>
                  <a:lnTo>
                    <a:pt x="9" y="86"/>
                  </a:lnTo>
                  <a:lnTo>
                    <a:pt x="11" y="80"/>
                  </a:lnTo>
                  <a:lnTo>
                    <a:pt x="14" y="74"/>
                  </a:lnTo>
                  <a:lnTo>
                    <a:pt x="22" y="64"/>
                  </a:lnTo>
                  <a:lnTo>
                    <a:pt x="31" y="53"/>
                  </a:lnTo>
                  <a:lnTo>
                    <a:pt x="39" y="43"/>
                  </a:lnTo>
                  <a:lnTo>
                    <a:pt x="39" y="43"/>
                  </a:lnTo>
                  <a:lnTo>
                    <a:pt x="46" y="35"/>
                  </a:lnTo>
                  <a:lnTo>
                    <a:pt x="54" y="25"/>
                  </a:lnTo>
                  <a:lnTo>
                    <a:pt x="59" y="21"/>
                  </a:lnTo>
                  <a:lnTo>
                    <a:pt x="62" y="16"/>
                  </a:lnTo>
                  <a:lnTo>
                    <a:pt x="64" y="11"/>
                  </a:lnTo>
                  <a:lnTo>
                    <a:pt x="66" y="6"/>
                  </a:lnTo>
                  <a:lnTo>
                    <a:pt x="66" y="6"/>
                  </a:lnTo>
                  <a:lnTo>
                    <a:pt x="66" y="4"/>
                  </a:lnTo>
                  <a:lnTo>
                    <a:pt x="65" y="2"/>
                  </a:lnTo>
                  <a:lnTo>
                    <a:pt x="62" y="0"/>
                  </a:lnTo>
                  <a:lnTo>
                    <a:pt x="60" y="0"/>
                  </a:lnTo>
                  <a:lnTo>
                    <a:pt x="59" y="0"/>
                  </a:lnTo>
                  <a:lnTo>
                    <a:pt x="58" y="2"/>
                  </a:lnTo>
                  <a:lnTo>
                    <a:pt x="57" y="3"/>
                  </a:lnTo>
                  <a:lnTo>
                    <a:pt x="57"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59" name="chenying0907 150"/>
            <p:cNvSpPr/>
            <p:nvPr/>
          </p:nvSpPr>
          <p:spPr bwMode="auto">
            <a:xfrm>
              <a:off x="6770688" y="2398713"/>
              <a:ext cx="36513" cy="55563"/>
            </a:xfrm>
            <a:custGeom>
              <a:avLst/>
              <a:gdLst/>
              <a:ahLst/>
              <a:cxnLst>
                <a:cxn ang="0">
                  <a:pos x="58" y="5"/>
                </a:cxn>
                <a:cxn ang="0">
                  <a:pos x="58" y="5"/>
                </a:cxn>
                <a:cxn ang="0">
                  <a:pos x="56" y="11"/>
                </a:cxn>
                <a:cxn ang="0">
                  <a:pos x="54" y="17"/>
                </a:cxn>
                <a:cxn ang="0">
                  <a:pos x="48" y="29"/>
                </a:cxn>
                <a:cxn ang="0">
                  <a:pos x="41" y="41"/>
                </a:cxn>
                <a:cxn ang="0">
                  <a:pos x="33" y="51"/>
                </a:cxn>
                <a:cxn ang="0">
                  <a:pos x="33" y="51"/>
                </a:cxn>
                <a:cxn ang="0">
                  <a:pos x="26" y="64"/>
                </a:cxn>
                <a:cxn ang="0">
                  <a:pos x="18" y="75"/>
                </a:cxn>
                <a:cxn ang="0">
                  <a:pos x="1" y="97"/>
                </a:cxn>
                <a:cxn ang="0">
                  <a:pos x="1" y="97"/>
                </a:cxn>
                <a:cxn ang="0">
                  <a:pos x="0" y="99"/>
                </a:cxn>
                <a:cxn ang="0">
                  <a:pos x="0" y="101"/>
                </a:cxn>
                <a:cxn ang="0">
                  <a:pos x="1" y="102"/>
                </a:cxn>
                <a:cxn ang="0">
                  <a:pos x="4" y="103"/>
                </a:cxn>
                <a:cxn ang="0">
                  <a:pos x="7" y="104"/>
                </a:cxn>
                <a:cxn ang="0">
                  <a:pos x="9" y="103"/>
                </a:cxn>
                <a:cxn ang="0">
                  <a:pos x="10" y="102"/>
                </a:cxn>
                <a:cxn ang="0">
                  <a:pos x="10" y="102"/>
                </a:cxn>
                <a:cxn ang="0">
                  <a:pos x="30" y="74"/>
                </a:cxn>
                <a:cxn ang="0">
                  <a:pos x="40" y="60"/>
                </a:cxn>
                <a:cxn ang="0">
                  <a:pos x="48" y="45"/>
                </a:cxn>
                <a:cxn ang="0">
                  <a:pos x="48" y="45"/>
                </a:cxn>
                <a:cxn ang="0">
                  <a:pos x="54" y="35"/>
                </a:cxn>
                <a:cxn ang="0">
                  <a:pos x="59" y="25"/>
                </a:cxn>
                <a:cxn ang="0">
                  <a:pos x="64" y="16"/>
                </a:cxn>
                <a:cxn ang="0">
                  <a:pos x="67" y="10"/>
                </a:cxn>
                <a:cxn ang="0">
                  <a:pos x="68" y="5"/>
                </a:cxn>
                <a:cxn ang="0">
                  <a:pos x="68" y="5"/>
                </a:cxn>
                <a:cxn ang="0">
                  <a:pos x="68" y="3"/>
                </a:cxn>
                <a:cxn ang="0">
                  <a:pos x="67" y="1"/>
                </a:cxn>
                <a:cxn ang="0">
                  <a:pos x="64" y="1"/>
                </a:cxn>
                <a:cxn ang="0">
                  <a:pos x="63" y="0"/>
                </a:cxn>
                <a:cxn ang="0">
                  <a:pos x="60" y="1"/>
                </a:cxn>
                <a:cxn ang="0">
                  <a:pos x="58" y="3"/>
                </a:cxn>
                <a:cxn ang="0">
                  <a:pos x="58" y="5"/>
                </a:cxn>
                <a:cxn ang="0">
                  <a:pos x="58" y="5"/>
                </a:cxn>
              </a:cxnLst>
              <a:rect l="0" t="0" r="r" b="b"/>
              <a:pathLst>
                <a:path w="68" h="104">
                  <a:moveTo>
                    <a:pt x="58" y="5"/>
                  </a:moveTo>
                  <a:lnTo>
                    <a:pt x="58" y="5"/>
                  </a:lnTo>
                  <a:lnTo>
                    <a:pt x="56" y="11"/>
                  </a:lnTo>
                  <a:lnTo>
                    <a:pt x="54" y="17"/>
                  </a:lnTo>
                  <a:lnTo>
                    <a:pt x="48" y="29"/>
                  </a:lnTo>
                  <a:lnTo>
                    <a:pt x="41" y="41"/>
                  </a:lnTo>
                  <a:lnTo>
                    <a:pt x="33" y="51"/>
                  </a:lnTo>
                  <a:lnTo>
                    <a:pt x="33" y="51"/>
                  </a:lnTo>
                  <a:lnTo>
                    <a:pt x="26" y="64"/>
                  </a:lnTo>
                  <a:lnTo>
                    <a:pt x="18" y="75"/>
                  </a:lnTo>
                  <a:lnTo>
                    <a:pt x="1" y="97"/>
                  </a:lnTo>
                  <a:lnTo>
                    <a:pt x="1" y="97"/>
                  </a:lnTo>
                  <a:lnTo>
                    <a:pt x="0" y="99"/>
                  </a:lnTo>
                  <a:lnTo>
                    <a:pt x="0" y="101"/>
                  </a:lnTo>
                  <a:lnTo>
                    <a:pt x="1" y="102"/>
                  </a:lnTo>
                  <a:lnTo>
                    <a:pt x="4" y="103"/>
                  </a:lnTo>
                  <a:lnTo>
                    <a:pt x="7" y="104"/>
                  </a:lnTo>
                  <a:lnTo>
                    <a:pt x="9" y="103"/>
                  </a:lnTo>
                  <a:lnTo>
                    <a:pt x="10" y="102"/>
                  </a:lnTo>
                  <a:lnTo>
                    <a:pt x="10" y="102"/>
                  </a:lnTo>
                  <a:lnTo>
                    <a:pt x="30" y="74"/>
                  </a:lnTo>
                  <a:lnTo>
                    <a:pt x="40" y="60"/>
                  </a:lnTo>
                  <a:lnTo>
                    <a:pt x="48" y="45"/>
                  </a:lnTo>
                  <a:lnTo>
                    <a:pt x="48" y="45"/>
                  </a:lnTo>
                  <a:lnTo>
                    <a:pt x="54" y="35"/>
                  </a:lnTo>
                  <a:lnTo>
                    <a:pt x="59" y="25"/>
                  </a:lnTo>
                  <a:lnTo>
                    <a:pt x="64" y="16"/>
                  </a:lnTo>
                  <a:lnTo>
                    <a:pt x="67" y="10"/>
                  </a:lnTo>
                  <a:lnTo>
                    <a:pt x="68" y="5"/>
                  </a:lnTo>
                  <a:lnTo>
                    <a:pt x="68" y="5"/>
                  </a:lnTo>
                  <a:lnTo>
                    <a:pt x="68" y="3"/>
                  </a:lnTo>
                  <a:lnTo>
                    <a:pt x="67" y="1"/>
                  </a:lnTo>
                  <a:lnTo>
                    <a:pt x="64" y="1"/>
                  </a:lnTo>
                  <a:lnTo>
                    <a:pt x="63" y="0"/>
                  </a:lnTo>
                  <a:lnTo>
                    <a:pt x="60" y="1"/>
                  </a:lnTo>
                  <a:lnTo>
                    <a:pt x="58" y="3"/>
                  </a:lnTo>
                  <a:lnTo>
                    <a:pt x="58" y="5"/>
                  </a:lnTo>
                  <a:lnTo>
                    <a:pt x="58"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60" name="chenying0907 151"/>
            <p:cNvSpPr/>
            <p:nvPr/>
          </p:nvSpPr>
          <p:spPr bwMode="auto">
            <a:xfrm>
              <a:off x="6799263" y="2424113"/>
              <a:ext cx="25400" cy="44450"/>
            </a:xfrm>
            <a:custGeom>
              <a:avLst/>
              <a:gdLst/>
              <a:ahLst/>
              <a:cxnLst>
                <a:cxn ang="0">
                  <a:pos x="38" y="3"/>
                </a:cxn>
                <a:cxn ang="0">
                  <a:pos x="38" y="3"/>
                </a:cxn>
                <a:cxn ang="0">
                  <a:pos x="34" y="15"/>
                </a:cxn>
                <a:cxn ang="0">
                  <a:pos x="30" y="26"/>
                </a:cxn>
                <a:cxn ang="0">
                  <a:pos x="24" y="36"/>
                </a:cxn>
                <a:cxn ang="0">
                  <a:pos x="18" y="46"/>
                </a:cxn>
                <a:cxn ang="0">
                  <a:pos x="18" y="46"/>
                </a:cxn>
                <a:cxn ang="0">
                  <a:pos x="7" y="62"/>
                </a:cxn>
                <a:cxn ang="0">
                  <a:pos x="2" y="71"/>
                </a:cxn>
                <a:cxn ang="0">
                  <a:pos x="0" y="81"/>
                </a:cxn>
                <a:cxn ang="0">
                  <a:pos x="0" y="81"/>
                </a:cxn>
                <a:cxn ang="0">
                  <a:pos x="0" y="83"/>
                </a:cxn>
                <a:cxn ang="0">
                  <a:pos x="1" y="84"/>
                </a:cxn>
                <a:cxn ang="0">
                  <a:pos x="2" y="85"/>
                </a:cxn>
                <a:cxn ang="0">
                  <a:pos x="4" y="85"/>
                </a:cxn>
                <a:cxn ang="0">
                  <a:pos x="7" y="84"/>
                </a:cxn>
                <a:cxn ang="0">
                  <a:pos x="9" y="83"/>
                </a:cxn>
                <a:cxn ang="0">
                  <a:pos x="9" y="81"/>
                </a:cxn>
                <a:cxn ang="0">
                  <a:pos x="9" y="81"/>
                </a:cxn>
                <a:cxn ang="0">
                  <a:pos x="10" y="76"/>
                </a:cxn>
                <a:cxn ang="0">
                  <a:pos x="13" y="71"/>
                </a:cxn>
                <a:cxn ang="0">
                  <a:pos x="19" y="61"/>
                </a:cxn>
                <a:cxn ang="0">
                  <a:pos x="31" y="42"/>
                </a:cxn>
                <a:cxn ang="0">
                  <a:pos x="31" y="42"/>
                </a:cxn>
                <a:cxn ang="0">
                  <a:pos x="36" y="34"/>
                </a:cxn>
                <a:cxn ang="0">
                  <a:pos x="40" y="25"/>
                </a:cxn>
                <a:cxn ang="0">
                  <a:pos x="45" y="16"/>
                </a:cxn>
                <a:cxn ang="0">
                  <a:pos x="48" y="6"/>
                </a:cxn>
                <a:cxn ang="0">
                  <a:pos x="48" y="6"/>
                </a:cxn>
                <a:cxn ang="0">
                  <a:pos x="48" y="4"/>
                </a:cxn>
                <a:cxn ang="0">
                  <a:pos x="47" y="2"/>
                </a:cxn>
                <a:cxn ang="0">
                  <a:pos x="46" y="1"/>
                </a:cxn>
                <a:cxn ang="0">
                  <a:pos x="45" y="0"/>
                </a:cxn>
                <a:cxn ang="0">
                  <a:pos x="42" y="0"/>
                </a:cxn>
                <a:cxn ang="0">
                  <a:pos x="40" y="1"/>
                </a:cxn>
                <a:cxn ang="0">
                  <a:pos x="39" y="2"/>
                </a:cxn>
                <a:cxn ang="0">
                  <a:pos x="38" y="3"/>
                </a:cxn>
                <a:cxn ang="0">
                  <a:pos x="38" y="3"/>
                </a:cxn>
              </a:cxnLst>
              <a:rect l="0" t="0" r="r" b="b"/>
              <a:pathLst>
                <a:path w="48" h="85">
                  <a:moveTo>
                    <a:pt x="38" y="3"/>
                  </a:moveTo>
                  <a:lnTo>
                    <a:pt x="38" y="3"/>
                  </a:lnTo>
                  <a:lnTo>
                    <a:pt x="34" y="15"/>
                  </a:lnTo>
                  <a:lnTo>
                    <a:pt x="30" y="26"/>
                  </a:lnTo>
                  <a:lnTo>
                    <a:pt x="24" y="36"/>
                  </a:lnTo>
                  <a:lnTo>
                    <a:pt x="18" y="46"/>
                  </a:lnTo>
                  <a:lnTo>
                    <a:pt x="18" y="46"/>
                  </a:lnTo>
                  <a:lnTo>
                    <a:pt x="7" y="62"/>
                  </a:lnTo>
                  <a:lnTo>
                    <a:pt x="2" y="71"/>
                  </a:lnTo>
                  <a:lnTo>
                    <a:pt x="0" y="81"/>
                  </a:lnTo>
                  <a:lnTo>
                    <a:pt x="0" y="81"/>
                  </a:lnTo>
                  <a:lnTo>
                    <a:pt x="0" y="83"/>
                  </a:lnTo>
                  <a:lnTo>
                    <a:pt x="1" y="84"/>
                  </a:lnTo>
                  <a:lnTo>
                    <a:pt x="2" y="85"/>
                  </a:lnTo>
                  <a:lnTo>
                    <a:pt x="4" y="85"/>
                  </a:lnTo>
                  <a:lnTo>
                    <a:pt x="7" y="84"/>
                  </a:lnTo>
                  <a:lnTo>
                    <a:pt x="9" y="83"/>
                  </a:lnTo>
                  <a:lnTo>
                    <a:pt x="9" y="81"/>
                  </a:lnTo>
                  <a:lnTo>
                    <a:pt x="9" y="81"/>
                  </a:lnTo>
                  <a:lnTo>
                    <a:pt x="10" y="76"/>
                  </a:lnTo>
                  <a:lnTo>
                    <a:pt x="13" y="71"/>
                  </a:lnTo>
                  <a:lnTo>
                    <a:pt x="19" y="61"/>
                  </a:lnTo>
                  <a:lnTo>
                    <a:pt x="31" y="42"/>
                  </a:lnTo>
                  <a:lnTo>
                    <a:pt x="31" y="42"/>
                  </a:lnTo>
                  <a:lnTo>
                    <a:pt x="36" y="34"/>
                  </a:lnTo>
                  <a:lnTo>
                    <a:pt x="40" y="25"/>
                  </a:lnTo>
                  <a:lnTo>
                    <a:pt x="45" y="16"/>
                  </a:lnTo>
                  <a:lnTo>
                    <a:pt x="48" y="6"/>
                  </a:lnTo>
                  <a:lnTo>
                    <a:pt x="48" y="6"/>
                  </a:lnTo>
                  <a:lnTo>
                    <a:pt x="48" y="4"/>
                  </a:lnTo>
                  <a:lnTo>
                    <a:pt x="47" y="2"/>
                  </a:lnTo>
                  <a:lnTo>
                    <a:pt x="46" y="1"/>
                  </a:lnTo>
                  <a:lnTo>
                    <a:pt x="45" y="0"/>
                  </a:lnTo>
                  <a:lnTo>
                    <a:pt x="42" y="0"/>
                  </a:lnTo>
                  <a:lnTo>
                    <a:pt x="40" y="1"/>
                  </a:lnTo>
                  <a:lnTo>
                    <a:pt x="39" y="2"/>
                  </a:lnTo>
                  <a:lnTo>
                    <a:pt x="38" y="3"/>
                  </a:lnTo>
                  <a:lnTo>
                    <a:pt x="38"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61" name="chenying0907 152"/>
            <p:cNvSpPr/>
            <p:nvPr/>
          </p:nvSpPr>
          <p:spPr bwMode="auto">
            <a:xfrm>
              <a:off x="6815138" y="2444750"/>
              <a:ext cx="22225" cy="44450"/>
            </a:xfrm>
            <a:custGeom>
              <a:avLst/>
              <a:gdLst/>
              <a:ahLst/>
              <a:cxnLst>
                <a:cxn ang="0">
                  <a:pos x="33" y="2"/>
                </a:cxn>
                <a:cxn ang="0">
                  <a:pos x="33" y="2"/>
                </a:cxn>
                <a:cxn ang="0">
                  <a:pos x="25" y="21"/>
                </a:cxn>
                <a:cxn ang="0">
                  <a:pos x="14" y="41"/>
                </a:cxn>
                <a:cxn ang="0">
                  <a:pos x="6" y="59"/>
                </a:cxn>
                <a:cxn ang="0">
                  <a:pos x="2" y="70"/>
                </a:cxn>
                <a:cxn ang="0">
                  <a:pos x="0" y="80"/>
                </a:cxn>
                <a:cxn ang="0">
                  <a:pos x="0" y="80"/>
                </a:cxn>
                <a:cxn ang="0">
                  <a:pos x="0" y="82"/>
                </a:cxn>
                <a:cxn ang="0">
                  <a:pos x="1" y="83"/>
                </a:cxn>
                <a:cxn ang="0">
                  <a:pos x="2" y="84"/>
                </a:cxn>
                <a:cxn ang="0">
                  <a:pos x="3" y="85"/>
                </a:cxn>
                <a:cxn ang="0">
                  <a:pos x="5" y="85"/>
                </a:cxn>
                <a:cxn ang="0">
                  <a:pos x="7" y="85"/>
                </a:cxn>
                <a:cxn ang="0">
                  <a:pos x="8" y="84"/>
                </a:cxn>
                <a:cxn ang="0">
                  <a:pos x="9" y="82"/>
                </a:cxn>
                <a:cxn ang="0">
                  <a:pos x="9" y="82"/>
                </a:cxn>
                <a:cxn ang="0">
                  <a:pos x="11" y="72"/>
                </a:cxn>
                <a:cxn ang="0">
                  <a:pos x="14" y="62"/>
                </a:cxn>
                <a:cxn ang="0">
                  <a:pos x="24" y="44"/>
                </a:cxn>
                <a:cxn ang="0">
                  <a:pos x="33" y="26"/>
                </a:cxn>
                <a:cxn ang="0">
                  <a:pos x="41" y="8"/>
                </a:cxn>
                <a:cxn ang="0">
                  <a:pos x="41" y="8"/>
                </a:cxn>
                <a:cxn ang="0">
                  <a:pos x="42" y="5"/>
                </a:cxn>
                <a:cxn ang="0">
                  <a:pos x="41" y="3"/>
                </a:cxn>
                <a:cxn ang="0">
                  <a:pos x="39" y="0"/>
                </a:cxn>
                <a:cxn ang="0">
                  <a:pos x="38" y="0"/>
                </a:cxn>
                <a:cxn ang="0">
                  <a:pos x="36" y="0"/>
                </a:cxn>
                <a:cxn ang="0">
                  <a:pos x="34" y="0"/>
                </a:cxn>
                <a:cxn ang="0">
                  <a:pos x="33" y="2"/>
                </a:cxn>
                <a:cxn ang="0">
                  <a:pos x="33" y="2"/>
                </a:cxn>
              </a:cxnLst>
              <a:rect l="0" t="0" r="r" b="b"/>
              <a:pathLst>
                <a:path w="42" h="85">
                  <a:moveTo>
                    <a:pt x="33" y="2"/>
                  </a:moveTo>
                  <a:lnTo>
                    <a:pt x="33" y="2"/>
                  </a:lnTo>
                  <a:lnTo>
                    <a:pt x="25" y="21"/>
                  </a:lnTo>
                  <a:lnTo>
                    <a:pt x="14" y="41"/>
                  </a:lnTo>
                  <a:lnTo>
                    <a:pt x="6" y="59"/>
                  </a:lnTo>
                  <a:lnTo>
                    <a:pt x="2" y="70"/>
                  </a:lnTo>
                  <a:lnTo>
                    <a:pt x="0" y="80"/>
                  </a:lnTo>
                  <a:lnTo>
                    <a:pt x="0" y="80"/>
                  </a:lnTo>
                  <a:lnTo>
                    <a:pt x="0" y="82"/>
                  </a:lnTo>
                  <a:lnTo>
                    <a:pt x="1" y="83"/>
                  </a:lnTo>
                  <a:lnTo>
                    <a:pt x="2" y="84"/>
                  </a:lnTo>
                  <a:lnTo>
                    <a:pt x="3" y="85"/>
                  </a:lnTo>
                  <a:lnTo>
                    <a:pt x="5" y="85"/>
                  </a:lnTo>
                  <a:lnTo>
                    <a:pt x="7" y="85"/>
                  </a:lnTo>
                  <a:lnTo>
                    <a:pt x="8" y="84"/>
                  </a:lnTo>
                  <a:lnTo>
                    <a:pt x="9" y="82"/>
                  </a:lnTo>
                  <a:lnTo>
                    <a:pt x="9" y="82"/>
                  </a:lnTo>
                  <a:lnTo>
                    <a:pt x="11" y="72"/>
                  </a:lnTo>
                  <a:lnTo>
                    <a:pt x="14" y="62"/>
                  </a:lnTo>
                  <a:lnTo>
                    <a:pt x="24" y="44"/>
                  </a:lnTo>
                  <a:lnTo>
                    <a:pt x="33" y="26"/>
                  </a:lnTo>
                  <a:lnTo>
                    <a:pt x="41" y="8"/>
                  </a:lnTo>
                  <a:lnTo>
                    <a:pt x="41" y="8"/>
                  </a:lnTo>
                  <a:lnTo>
                    <a:pt x="42" y="5"/>
                  </a:lnTo>
                  <a:lnTo>
                    <a:pt x="41" y="3"/>
                  </a:lnTo>
                  <a:lnTo>
                    <a:pt x="39" y="0"/>
                  </a:lnTo>
                  <a:lnTo>
                    <a:pt x="38" y="0"/>
                  </a:lnTo>
                  <a:lnTo>
                    <a:pt x="36" y="0"/>
                  </a:lnTo>
                  <a:lnTo>
                    <a:pt x="34" y="0"/>
                  </a:lnTo>
                  <a:lnTo>
                    <a:pt x="33" y="2"/>
                  </a:lnTo>
                  <a:lnTo>
                    <a:pt x="33"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62" name="chenying0907 153"/>
            <p:cNvSpPr/>
            <p:nvPr/>
          </p:nvSpPr>
          <p:spPr bwMode="auto">
            <a:xfrm>
              <a:off x="6829425" y="2466975"/>
              <a:ext cx="25400" cy="38100"/>
            </a:xfrm>
            <a:custGeom>
              <a:avLst/>
              <a:gdLst/>
              <a:ahLst/>
              <a:cxnLst>
                <a:cxn ang="0">
                  <a:pos x="39" y="1"/>
                </a:cxn>
                <a:cxn ang="0">
                  <a:pos x="39" y="1"/>
                </a:cxn>
                <a:cxn ang="0">
                  <a:pos x="27" y="15"/>
                </a:cxn>
                <a:cxn ang="0">
                  <a:pos x="15" y="31"/>
                </a:cxn>
                <a:cxn ang="0">
                  <a:pos x="10" y="39"/>
                </a:cxn>
                <a:cxn ang="0">
                  <a:pos x="6" y="47"/>
                </a:cxn>
                <a:cxn ang="0">
                  <a:pos x="3" y="55"/>
                </a:cxn>
                <a:cxn ang="0">
                  <a:pos x="0" y="65"/>
                </a:cxn>
                <a:cxn ang="0">
                  <a:pos x="0" y="65"/>
                </a:cxn>
                <a:cxn ang="0">
                  <a:pos x="0" y="67"/>
                </a:cxn>
                <a:cxn ang="0">
                  <a:pos x="1" y="69"/>
                </a:cxn>
                <a:cxn ang="0">
                  <a:pos x="2" y="70"/>
                </a:cxn>
                <a:cxn ang="0">
                  <a:pos x="4" y="71"/>
                </a:cxn>
                <a:cxn ang="0">
                  <a:pos x="5" y="71"/>
                </a:cxn>
                <a:cxn ang="0">
                  <a:pos x="7" y="70"/>
                </a:cxn>
                <a:cxn ang="0">
                  <a:pos x="8" y="69"/>
                </a:cxn>
                <a:cxn ang="0">
                  <a:pos x="9" y="68"/>
                </a:cxn>
                <a:cxn ang="0">
                  <a:pos x="9" y="68"/>
                </a:cxn>
                <a:cxn ang="0">
                  <a:pos x="12" y="59"/>
                </a:cxn>
                <a:cxn ang="0">
                  <a:pos x="15" y="50"/>
                </a:cxn>
                <a:cxn ang="0">
                  <a:pos x="20" y="43"/>
                </a:cxn>
                <a:cxn ang="0">
                  <a:pos x="24" y="35"/>
                </a:cxn>
                <a:cxn ang="0">
                  <a:pos x="34" y="21"/>
                </a:cxn>
                <a:cxn ang="0">
                  <a:pos x="46" y="8"/>
                </a:cxn>
                <a:cxn ang="0">
                  <a:pos x="46" y="8"/>
                </a:cxn>
                <a:cxn ang="0">
                  <a:pos x="47" y="6"/>
                </a:cxn>
                <a:cxn ang="0">
                  <a:pos x="47" y="5"/>
                </a:cxn>
                <a:cxn ang="0">
                  <a:pos x="47" y="3"/>
                </a:cxn>
                <a:cxn ang="0">
                  <a:pos x="46" y="1"/>
                </a:cxn>
                <a:cxn ang="0">
                  <a:pos x="44" y="0"/>
                </a:cxn>
                <a:cxn ang="0">
                  <a:pos x="43" y="0"/>
                </a:cxn>
                <a:cxn ang="0">
                  <a:pos x="41" y="0"/>
                </a:cxn>
                <a:cxn ang="0">
                  <a:pos x="39" y="1"/>
                </a:cxn>
                <a:cxn ang="0">
                  <a:pos x="39" y="1"/>
                </a:cxn>
              </a:cxnLst>
              <a:rect l="0" t="0" r="r" b="b"/>
              <a:pathLst>
                <a:path w="47" h="71">
                  <a:moveTo>
                    <a:pt x="39" y="1"/>
                  </a:moveTo>
                  <a:lnTo>
                    <a:pt x="39" y="1"/>
                  </a:lnTo>
                  <a:lnTo>
                    <a:pt x="27" y="15"/>
                  </a:lnTo>
                  <a:lnTo>
                    <a:pt x="15" y="31"/>
                  </a:lnTo>
                  <a:lnTo>
                    <a:pt x="10" y="39"/>
                  </a:lnTo>
                  <a:lnTo>
                    <a:pt x="6" y="47"/>
                  </a:lnTo>
                  <a:lnTo>
                    <a:pt x="3" y="55"/>
                  </a:lnTo>
                  <a:lnTo>
                    <a:pt x="0" y="65"/>
                  </a:lnTo>
                  <a:lnTo>
                    <a:pt x="0" y="65"/>
                  </a:lnTo>
                  <a:lnTo>
                    <a:pt x="0" y="67"/>
                  </a:lnTo>
                  <a:lnTo>
                    <a:pt x="1" y="69"/>
                  </a:lnTo>
                  <a:lnTo>
                    <a:pt x="2" y="70"/>
                  </a:lnTo>
                  <a:lnTo>
                    <a:pt x="4" y="71"/>
                  </a:lnTo>
                  <a:lnTo>
                    <a:pt x="5" y="71"/>
                  </a:lnTo>
                  <a:lnTo>
                    <a:pt x="7" y="70"/>
                  </a:lnTo>
                  <a:lnTo>
                    <a:pt x="8" y="69"/>
                  </a:lnTo>
                  <a:lnTo>
                    <a:pt x="9" y="68"/>
                  </a:lnTo>
                  <a:lnTo>
                    <a:pt x="9" y="68"/>
                  </a:lnTo>
                  <a:lnTo>
                    <a:pt x="12" y="59"/>
                  </a:lnTo>
                  <a:lnTo>
                    <a:pt x="15" y="50"/>
                  </a:lnTo>
                  <a:lnTo>
                    <a:pt x="20" y="43"/>
                  </a:lnTo>
                  <a:lnTo>
                    <a:pt x="24" y="35"/>
                  </a:lnTo>
                  <a:lnTo>
                    <a:pt x="34" y="21"/>
                  </a:lnTo>
                  <a:lnTo>
                    <a:pt x="46" y="8"/>
                  </a:lnTo>
                  <a:lnTo>
                    <a:pt x="46" y="8"/>
                  </a:lnTo>
                  <a:lnTo>
                    <a:pt x="47" y="6"/>
                  </a:lnTo>
                  <a:lnTo>
                    <a:pt x="47" y="5"/>
                  </a:lnTo>
                  <a:lnTo>
                    <a:pt x="47" y="3"/>
                  </a:lnTo>
                  <a:lnTo>
                    <a:pt x="46" y="1"/>
                  </a:lnTo>
                  <a:lnTo>
                    <a:pt x="44" y="0"/>
                  </a:lnTo>
                  <a:lnTo>
                    <a:pt x="43" y="0"/>
                  </a:lnTo>
                  <a:lnTo>
                    <a:pt x="41" y="0"/>
                  </a:lnTo>
                  <a:lnTo>
                    <a:pt x="39" y="1"/>
                  </a:lnTo>
                  <a:lnTo>
                    <a:pt x="39"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63" name="chenying0907 154"/>
            <p:cNvSpPr/>
            <p:nvPr/>
          </p:nvSpPr>
          <p:spPr bwMode="auto">
            <a:xfrm>
              <a:off x="6845300" y="2484438"/>
              <a:ext cx="23813" cy="38100"/>
            </a:xfrm>
            <a:custGeom>
              <a:avLst/>
              <a:gdLst/>
              <a:ahLst/>
              <a:cxnLst>
                <a:cxn ang="0">
                  <a:pos x="37" y="5"/>
                </a:cxn>
                <a:cxn ang="0">
                  <a:pos x="37" y="5"/>
                </a:cxn>
                <a:cxn ang="0">
                  <a:pos x="37" y="9"/>
                </a:cxn>
                <a:cxn ang="0">
                  <a:pos x="35" y="13"/>
                </a:cxn>
                <a:cxn ang="0">
                  <a:pos x="31" y="20"/>
                </a:cxn>
                <a:cxn ang="0">
                  <a:pos x="25" y="27"/>
                </a:cxn>
                <a:cxn ang="0">
                  <a:pos x="18" y="34"/>
                </a:cxn>
                <a:cxn ang="0">
                  <a:pos x="18" y="34"/>
                </a:cxn>
                <a:cxn ang="0">
                  <a:pos x="8" y="48"/>
                </a:cxn>
                <a:cxn ang="0">
                  <a:pos x="4" y="57"/>
                </a:cxn>
                <a:cxn ang="0">
                  <a:pos x="0" y="65"/>
                </a:cxn>
                <a:cxn ang="0">
                  <a:pos x="0" y="65"/>
                </a:cxn>
                <a:cxn ang="0">
                  <a:pos x="0" y="67"/>
                </a:cxn>
                <a:cxn ang="0">
                  <a:pos x="0" y="69"/>
                </a:cxn>
                <a:cxn ang="0">
                  <a:pos x="1" y="70"/>
                </a:cxn>
                <a:cxn ang="0">
                  <a:pos x="3" y="71"/>
                </a:cxn>
                <a:cxn ang="0">
                  <a:pos x="6" y="70"/>
                </a:cxn>
                <a:cxn ang="0">
                  <a:pos x="8" y="69"/>
                </a:cxn>
                <a:cxn ang="0">
                  <a:pos x="9" y="68"/>
                </a:cxn>
                <a:cxn ang="0">
                  <a:pos x="9" y="68"/>
                </a:cxn>
                <a:cxn ang="0">
                  <a:pos x="13" y="58"/>
                </a:cxn>
                <a:cxn ang="0">
                  <a:pos x="19" y="47"/>
                </a:cxn>
                <a:cxn ang="0">
                  <a:pos x="27" y="38"/>
                </a:cxn>
                <a:cxn ang="0">
                  <a:pos x="34" y="30"/>
                </a:cxn>
                <a:cxn ang="0">
                  <a:pos x="34" y="30"/>
                </a:cxn>
                <a:cxn ang="0">
                  <a:pos x="40" y="25"/>
                </a:cxn>
                <a:cxn ang="0">
                  <a:pos x="43" y="18"/>
                </a:cxn>
                <a:cxn ang="0">
                  <a:pos x="46" y="12"/>
                </a:cxn>
                <a:cxn ang="0">
                  <a:pos x="47" y="5"/>
                </a:cxn>
                <a:cxn ang="0">
                  <a:pos x="47" y="5"/>
                </a:cxn>
                <a:cxn ang="0">
                  <a:pos x="46" y="3"/>
                </a:cxn>
                <a:cxn ang="0">
                  <a:pos x="45" y="1"/>
                </a:cxn>
                <a:cxn ang="0">
                  <a:pos x="44" y="1"/>
                </a:cxn>
                <a:cxn ang="0">
                  <a:pos x="42" y="0"/>
                </a:cxn>
                <a:cxn ang="0">
                  <a:pos x="41" y="1"/>
                </a:cxn>
                <a:cxn ang="0">
                  <a:pos x="39" y="1"/>
                </a:cxn>
                <a:cxn ang="0">
                  <a:pos x="38" y="3"/>
                </a:cxn>
                <a:cxn ang="0">
                  <a:pos x="37" y="5"/>
                </a:cxn>
                <a:cxn ang="0">
                  <a:pos x="37" y="5"/>
                </a:cxn>
              </a:cxnLst>
              <a:rect l="0" t="0" r="r" b="b"/>
              <a:pathLst>
                <a:path w="47" h="71">
                  <a:moveTo>
                    <a:pt x="37" y="5"/>
                  </a:moveTo>
                  <a:lnTo>
                    <a:pt x="37" y="5"/>
                  </a:lnTo>
                  <a:lnTo>
                    <a:pt x="37" y="9"/>
                  </a:lnTo>
                  <a:lnTo>
                    <a:pt x="35" y="13"/>
                  </a:lnTo>
                  <a:lnTo>
                    <a:pt x="31" y="20"/>
                  </a:lnTo>
                  <a:lnTo>
                    <a:pt x="25" y="27"/>
                  </a:lnTo>
                  <a:lnTo>
                    <a:pt x="18" y="34"/>
                  </a:lnTo>
                  <a:lnTo>
                    <a:pt x="18" y="34"/>
                  </a:lnTo>
                  <a:lnTo>
                    <a:pt x="8" y="48"/>
                  </a:lnTo>
                  <a:lnTo>
                    <a:pt x="4" y="57"/>
                  </a:lnTo>
                  <a:lnTo>
                    <a:pt x="0" y="65"/>
                  </a:lnTo>
                  <a:lnTo>
                    <a:pt x="0" y="65"/>
                  </a:lnTo>
                  <a:lnTo>
                    <a:pt x="0" y="67"/>
                  </a:lnTo>
                  <a:lnTo>
                    <a:pt x="0" y="69"/>
                  </a:lnTo>
                  <a:lnTo>
                    <a:pt x="1" y="70"/>
                  </a:lnTo>
                  <a:lnTo>
                    <a:pt x="3" y="71"/>
                  </a:lnTo>
                  <a:lnTo>
                    <a:pt x="6" y="70"/>
                  </a:lnTo>
                  <a:lnTo>
                    <a:pt x="8" y="69"/>
                  </a:lnTo>
                  <a:lnTo>
                    <a:pt x="9" y="68"/>
                  </a:lnTo>
                  <a:lnTo>
                    <a:pt x="9" y="68"/>
                  </a:lnTo>
                  <a:lnTo>
                    <a:pt x="13" y="58"/>
                  </a:lnTo>
                  <a:lnTo>
                    <a:pt x="19" y="47"/>
                  </a:lnTo>
                  <a:lnTo>
                    <a:pt x="27" y="38"/>
                  </a:lnTo>
                  <a:lnTo>
                    <a:pt x="34" y="30"/>
                  </a:lnTo>
                  <a:lnTo>
                    <a:pt x="34" y="30"/>
                  </a:lnTo>
                  <a:lnTo>
                    <a:pt x="40" y="25"/>
                  </a:lnTo>
                  <a:lnTo>
                    <a:pt x="43" y="18"/>
                  </a:lnTo>
                  <a:lnTo>
                    <a:pt x="46" y="12"/>
                  </a:lnTo>
                  <a:lnTo>
                    <a:pt x="47" y="5"/>
                  </a:lnTo>
                  <a:lnTo>
                    <a:pt x="47" y="5"/>
                  </a:lnTo>
                  <a:lnTo>
                    <a:pt x="46" y="3"/>
                  </a:lnTo>
                  <a:lnTo>
                    <a:pt x="45" y="1"/>
                  </a:lnTo>
                  <a:lnTo>
                    <a:pt x="44" y="1"/>
                  </a:lnTo>
                  <a:lnTo>
                    <a:pt x="42" y="0"/>
                  </a:lnTo>
                  <a:lnTo>
                    <a:pt x="41" y="1"/>
                  </a:lnTo>
                  <a:lnTo>
                    <a:pt x="39" y="1"/>
                  </a:lnTo>
                  <a:lnTo>
                    <a:pt x="38" y="3"/>
                  </a:lnTo>
                  <a:lnTo>
                    <a:pt x="37" y="5"/>
                  </a:lnTo>
                  <a:lnTo>
                    <a:pt x="37"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64" name="chenying0907 155"/>
            <p:cNvSpPr/>
            <p:nvPr/>
          </p:nvSpPr>
          <p:spPr bwMode="auto">
            <a:xfrm>
              <a:off x="6527800" y="2617788"/>
              <a:ext cx="30163" cy="47625"/>
            </a:xfrm>
            <a:custGeom>
              <a:avLst/>
              <a:gdLst/>
              <a:ahLst/>
              <a:cxnLst>
                <a:cxn ang="0">
                  <a:pos x="49" y="2"/>
                </a:cxn>
                <a:cxn ang="0">
                  <a:pos x="49" y="2"/>
                </a:cxn>
                <a:cxn ang="0">
                  <a:pos x="41" y="11"/>
                </a:cxn>
                <a:cxn ang="0">
                  <a:pos x="34" y="20"/>
                </a:cxn>
                <a:cxn ang="0">
                  <a:pos x="21" y="40"/>
                </a:cxn>
                <a:cxn ang="0">
                  <a:pos x="21" y="40"/>
                </a:cxn>
                <a:cxn ang="0">
                  <a:pos x="15" y="50"/>
                </a:cxn>
                <a:cxn ang="0">
                  <a:pos x="9" y="62"/>
                </a:cxn>
                <a:cxn ang="0">
                  <a:pos x="4" y="72"/>
                </a:cxn>
                <a:cxn ang="0">
                  <a:pos x="1" y="84"/>
                </a:cxn>
                <a:cxn ang="0">
                  <a:pos x="1" y="84"/>
                </a:cxn>
                <a:cxn ang="0">
                  <a:pos x="0" y="87"/>
                </a:cxn>
                <a:cxn ang="0">
                  <a:pos x="1" y="88"/>
                </a:cxn>
                <a:cxn ang="0">
                  <a:pos x="2" y="90"/>
                </a:cxn>
                <a:cxn ang="0">
                  <a:pos x="4" y="90"/>
                </a:cxn>
                <a:cxn ang="0">
                  <a:pos x="5" y="91"/>
                </a:cxn>
                <a:cxn ang="0">
                  <a:pos x="7" y="90"/>
                </a:cxn>
                <a:cxn ang="0">
                  <a:pos x="8" y="89"/>
                </a:cxn>
                <a:cxn ang="0">
                  <a:pos x="9" y="87"/>
                </a:cxn>
                <a:cxn ang="0">
                  <a:pos x="9" y="87"/>
                </a:cxn>
                <a:cxn ang="0">
                  <a:pos x="13" y="75"/>
                </a:cxn>
                <a:cxn ang="0">
                  <a:pos x="18" y="65"/>
                </a:cxn>
                <a:cxn ang="0">
                  <a:pos x="24" y="54"/>
                </a:cxn>
                <a:cxn ang="0">
                  <a:pos x="30" y="45"/>
                </a:cxn>
                <a:cxn ang="0">
                  <a:pos x="30" y="45"/>
                </a:cxn>
                <a:cxn ang="0">
                  <a:pos x="42" y="26"/>
                </a:cxn>
                <a:cxn ang="0">
                  <a:pos x="48" y="17"/>
                </a:cxn>
                <a:cxn ang="0">
                  <a:pos x="56" y="8"/>
                </a:cxn>
                <a:cxn ang="0">
                  <a:pos x="56" y="8"/>
                </a:cxn>
                <a:cxn ang="0">
                  <a:pos x="57" y="7"/>
                </a:cxn>
                <a:cxn ang="0">
                  <a:pos x="57" y="5"/>
                </a:cxn>
                <a:cxn ang="0">
                  <a:pos x="57" y="3"/>
                </a:cxn>
                <a:cxn ang="0">
                  <a:pos x="56" y="2"/>
                </a:cxn>
                <a:cxn ang="0">
                  <a:pos x="55" y="1"/>
                </a:cxn>
                <a:cxn ang="0">
                  <a:pos x="52" y="0"/>
                </a:cxn>
                <a:cxn ang="0">
                  <a:pos x="50" y="1"/>
                </a:cxn>
                <a:cxn ang="0">
                  <a:pos x="49" y="2"/>
                </a:cxn>
                <a:cxn ang="0">
                  <a:pos x="49" y="2"/>
                </a:cxn>
              </a:cxnLst>
              <a:rect l="0" t="0" r="r" b="b"/>
              <a:pathLst>
                <a:path w="57" h="91">
                  <a:moveTo>
                    <a:pt x="49" y="2"/>
                  </a:moveTo>
                  <a:lnTo>
                    <a:pt x="49" y="2"/>
                  </a:lnTo>
                  <a:lnTo>
                    <a:pt x="41" y="11"/>
                  </a:lnTo>
                  <a:lnTo>
                    <a:pt x="34" y="20"/>
                  </a:lnTo>
                  <a:lnTo>
                    <a:pt x="21" y="40"/>
                  </a:lnTo>
                  <a:lnTo>
                    <a:pt x="21" y="40"/>
                  </a:lnTo>
                  <a:lnTo>
                    <a:pt x="15" y="50"/>
                  </a:lnTo>
                  <a:lnTo>
                    <a:pt x="9" y="62"/>
                  </a:lnTo>
                  <a:lnTo>
                    <a:pt x="4" y="72"/>
                  </a:lnTo>
                  <a:lnTo>
                    <a:pt x="1" y="84"/>
                  </a:lnTo>
                  <a:lnTo>
                    <a:pt x="1" y="84"/>
                  </a:lnTo>
                  <a:lnTo>
                    <a:pt x="0" y="87"/>
                  </a:lnTo>
                  <a:lnTo>
                    <a:pt x="1" y="88"/>
                  </a:lnTo>
                  <a:lnTo>
                    <a:pt x="2" y="90"/>
                  </a:lnTo>
                  <a:lnTo>
                    <a:pt x="4" y="90"/>
                  </a:lnTo>
                  <a:lnTo>
                    <a:pt x="5" y="91"/>
                  </a:lnTo>
                  <a:lnTo>
                    <a:pt x="7" y="90"/>
                  </a:lnTo>
                  <a:lnTo>
                    <a:pt x="8" y="89"/>
                  </a:lnTo>
                  <a:lnTo>
                    <a:pt x="9" y="87"/>
                  </a:lnTo>
                  <a:lnTo>
                    <a:pt x="9" y="87"/>
                  </a:lnTo>
                  <a:lnTo>
                    <a:pt x="13" y="75"/>
                  </a:lnTo>
                  <a:lnTo>
                    <a:pt x="18" y="65"/>
                  </a:lnTo>
                  <a:lnTo>
                    <a:pt x="24" y="54"/>
                  </a:lnTo>
                  <a:lnTo>
                    <a:pt x="30" y="45"/>
                  </a:lnTo>
                  <a:lnTo>
                    <a:pt x="30" y="45"/>
                  </a:lnTo>
                  <a:lnTo>
                    <a:pt x="42" y="26"/>
                  </a:lnTo>
                  <a:lnTo>
                    <a:pt x="48" y="17"/>
                  </a:lnTo>
                  <a:lnTo>
                    <a:pt x="56" y="8"/>
                  </a:lnTo>
                  <a:lnTo>
                    <a:pt x="56" y="8"/>
                  </a:lnTo>
                  <a:lnTo>
                    <a:pt x="57" y="7"/>
                  </a:lnTo>
                  <a:lnTo>
                    <a:pt x="57" y="5"/>
                  </a:lnTo>
                  <a:lnTo>
                    <a:pt x="57" y="3"/>
                  </a:lnTo>
                  <a:lnTo>
                    <a:pt x="56" y="2"/>
                  </a:lnTo>
                  <a:lnTo>
                    <a:pt x="55" y="1"/>
                  </a:lnTo>
                  <a:lnTo>
                    <a:pt x="52" y="0"/>
                  </a:lnTo>
                  <a:lnTo>
                    <a:pt x="50" y="1"/>
                  </a:lnTo>
                  <a:lnTo>
                    <a:pt x="49" y="2"/>
                  </a:lnTo>
                  <a:lnTo>
                    <a:pt x="49"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65" name="chenying0907 156"/>
            <p:cNvSpPr/>
            <p:nvPr/>
          </p:nvSpPr>
          <p:spPr bwMode="auto">
            <a:xfrm>
              <a:off x="6546850" y="2617788"/>
              <a:ext cx="31750" cy="47625"/>
            </a:xfrm>
            <a:custGeom>
              <a:avLst/>
              <a:gdLst/>
              <a:ahLst/>
              <a:cxnLst>
                <a:cxn ang="0">
                  <a:pos x="53" y="2"/>
                </a:cxn>
                <a:cxn ang="0">
                  <a:pos x="53" y="2"/>
                </a:cxn>
                <a:cxn ang="0">
                  <a:pos x="48" y="6"/>
                </a:cxn>
                <a:cxn ang="0">
                  <a:pos x="43" y="9"/>
                </a:cxn>
                <a:cxn ang="0">
                  <a:pos x="39" y="13"/>
                </a:cxn>
                <a:cxn ang="0">
                  <a:pos x="35" y="17"/>
                </a:cxn>
                <a:cxn ang="0">
                  <a:pos x="35" y="17"/>
                </a:cxn>
                <a:cxn ang="0">
                  <a:pos x="27" y="29"/>
                </a:cxn>
                <a:cxn ang="0">
                  <a:pos x="18" y="40"/>
                </a:cxn>
                <a:cxn ang="0">
                  <a:pos x="18" y="40"/>
                </a:cxn>
                <a:cxn ang="0">
                  <a:pos x="11" y="50"/>
                </a:cxn>
                <a:cxn ang="0">
                  <a:pos x="5" y="61"/>
                </a:cxn>
                <a:cxn ang="0">
                  <a:pos x="1" y="72"/>
                </a:cxn>
                <a:cxn ang="0">
                  <a:pos x="0" y="78"/>
                </a:cxn>
                <a:cxn ang="0">
                  <a:pos x="0" y="84"/>
                </a:cxn>
                <a:cxn ang="0">
                  <a:pos x="0" y="84"/>
                </a:cxn>
                <a:cxn ang="0">
                  <a:pos x="0" y="87"/>
                </a:cxn>
                <a:cxn ang="0">
                  <a:pos x="1" y="88"/>
                </a:cxn>
                <a:cxn ang="0">
                  <a:pos x="2" y="89"/>
                </a:cxn>
                <a:cxn ang="0">
                  <a:pos x="4" y="90"/>
                </a:cxn>
                <a:cxn ang="0">
                  <a:pos x="6" y="89"/>
                </a:cxn>
                <a:cxn ang="0">
                  <a:pos x="7" y="88"/>
                </a:cxn>
                <a:cxn ang="0">
                  <a:pos x="8" y="87"/>
                </a:cxn>
                <a:cxn ang="0">
                  <a:pos x="9" y="84"/>
                </a:cxn>
                <a:cxn ang="0">
                  <a:pos x="9" y="84"/>
                </a:cxn>
                <a:cxn ang="0">
                  <a:pos x="10" y="77"/>
                </a:cxn>
                <a:cxn ang="0">
                  <a:pos x="11" y="70"/>
                </a:cxn>
                <a:cxn ang="0">
                  <a:pos x="14" y="64"/>
                </a:cxn>
                <a:cxn ang="0">
                  <a:pos x="17" y="58"/>
                </a:cxn>
                <a:cxn ang="0">
                  <a:pos x="26" y="45"/>
                </a:cxn>
                <a:cxn ang="0">
                  <a:pos x="35" y="34"/>
                </a:cxn>
                <a:cxn ang="0">
                  <a:pos x="35" y="34"/>
                </a:cxn>
                <a:cxn ang="0">
                  <a:pos x="41" y="27"/>
                </a:cxn>
                <a:cxn ang="0">
                  <a:pos x="48" y="20"/>
                </a:cxn>
                <a:cxn ang="0">
                  <a:pos x="55" y="13"/>
                </a:cxn>
                <a:cxn ang="0">
                  <a:pos x="61" y="6"/>
                </a:cxn>
                <a:cxn ang="0">
                  <a:pos x="61" y="6"/>
                </a:cxn>
                <a:cxn ang="0">
                  <a:pos x="61" y="5"/>
                </a:cxn>
                <a:cxn ang="0">
                  <a:pos x="61" y="3"/>
                </a:cxn>
                <a:cxn ang="0">
                  <a:pos x="60" y="1"/>
                </a:cxn>
                <a:cxn ang="0">
                  <a:pos x="59" y="0"/>
                </a:cxn>
                <a:cxn ang="0">
                  <a:pos x="57" y="0"/>
                </a:cxn>
                <a:cxn ang="0">
                  <a:pos x="56" y="0"/>
                </a:cxn>
                <a:cxn ang="0">
                  <a:pos x="54" y="0"/>
                </a:cxn>
                <a:cxn ang="0">
                  <a:pos x="53" y="2"/>
                </a:cxn>
                <a:cxn ang="0">
                  <a:pos x="53" y="2"/>
                </a:cxn>
              </a:cxnLst>
              <a:rect l="0" t="0" r="r" b="b"/>
              <a:pathLst>
                <a:path w="61" h="90">
                  <a:moveTo>
                    <a:pt x="53" y="2"/>
                  </a:moveTo>
                  <a:lnTo>
                    <a:pt x="53" y="2"/>
                  </a:lnTo>
                  <a:lnTo>
                    <a:pt x="48" y="6"/>
                  </a:lnTo>
                  <a:lnTo>
                    <a:pt x="43" y="9"/>
                  </a:lnTo>
                  <a:lnTo>
                    <a:pt x="39" y="13"/>
                  </a:lnTo>
                  <a:lnTo>
                    <a:pt x="35" y="17"/>
                  </a:lnTo>
                  <a:lnTo>
                    <a:pt x="35" y="17"/>
                  </a:lnTo>
                  <a:lnTo>
                    <a:pt x="27" y="29"/>
                  </a:lnTo>
                  <a:lnTo>
                    <a:pt x="18" y="40"/>
                  </a:lnTo>
                  <a:lnTo>
                    <a:pt x="18" y="40"/>
                  </a:lnTo>
                  <a:lnTo>
                    <a:pt x="11" y="50"/>
                  </a:lnTo>
                  <a:lnTo>
                    <a:pt x="5" y="61"/>
                  </a:lnTo>
                  <a:lnTo>
                    <a:pt x="1" y="72"/>
                  </a:lnTo>
                  <a:lnTo>
                    <a:pt x="0" y="78"/>
                  </a:lnTo>
                  <a:lnTo>
                    <a:pt x="0" y="84"/>
                  </a:lnTo>
                  <a:lnTo>
                    <a:pt x="0" y="84"/>
                  </a:lnTo>
                  <a:lnTo>
                    <a:pt x="0" y="87"/>
                  </a:lnTo>
                  <a:lnTo>
                    <a:pt x="1" y="88"/>
                  </a:lnTo>
                  <a:lnTo>
                    <a:pt x="2" y="89"/>
                  </a:lnTo>
                  <a:lnTo>
                    <a:pt x="4" y="90"/>
                  </a:lnTo>
                  <a:lnTo>
                    <a:pt x="6" y="89"/>
                  </a:lnTo>
                  <a:lnTo>
                    <a:pt x="7" y="88"/>
                  </a:lnTo>
                  <a:lnTo>
                    <a:pt x="8" y="87"/>
                  </a:lnTo>
                  <a:lnTo>
                    <a:pt x="9" y="84"/>
                  </a:lnTo>
                  <a:lnTo>
                    <a:pt x="9" y="84"/>
                  </a:lnTo>
                  <a:lnTo>
                    <a:pt x="10" y="77"/>
                  </a:lnTo>
                  <a:lnTo>
                    <a:pt x="11" y="70"/>
                  </a:lnTo>
                  <a:lnTo>
                    <a:pt x="14" y="64"/>
                  </a:lnTo>
                  <a:lnTo>
                    <a:pt x="17" y="58"/>
                  </a:lnTo>
                  <a:lnTo>
                    <a:pt x="26" y="45"/>
                  </a:lnTo>
                  <a:lnTo>
                    <a:pt x="35" y="34"/>
                  </a:lnTo>
                  <a:lnTo>
                    <a:pt x="35" y="34"/>
                  </a:lnTo>
                  <a:lnTo>
                    <a:pt x="41" y="27"/>
                  </a:lnTo>
                  <a:lnTo>
                    <a:pt x="48" y="20"/>
                  </a:lnTo>
                  <a:lnTo>
                    <a:pt x="55" y="13"/>
                  </a:lnTo>
                  <a:lnTo>
                    <a:pt x="61" y="6"/>
                  </a:lnTo>
                  <a:lnTo>
                    <a:pt x="61" y="6"/>
                  </a:lnTo>
                  <a:lnTo>
                    <a:pt x="61" y="5"/>
                  </a:lnTo>
                  <a:lnTo>
                    <a:pt x="61" y="3"/>
                  </a:lnTo>
                  <a:lnTo>
                    <a:pt x="60" y="1"/>
                  </a:lnTo>
                  <a:lnTo>
                    <a:pt x="59" y="0"/>
                  </a:lnTo>
                  <a:lnTo>
                    <a:pt x="57" y="0"/>
                  </a:lnTo>
                  <a:lnTo>
                    <a:pt x="56" y="0"/>
                  </a:lnTo>
                  <a:lnTo>
                    <a:pt x="54" y="0"/>
                  </a:lnTo>
                  <a:lnTo>
                    <a:pt x="53" y="2"/>
                  </a:lnTo>
                  <a:lnTo>
                    <a:pt x="53"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66" name="chenying0907 157"/>
            <p:cNvSpPr/>
            <p:nvPr/>
          </p:nvSpPr>
          <p:spPr bwMode="auto">
            <a:xfrm>
              <a:off x="6557963" y="2632075"/>
              <a:ext cx="28575" cy="34925"/>
            </a:xfrm>
            <a:custGeom>
              <a:avLst/>
              <a:gdLst/>
              <a:ahLst/>
              <a:cxnLst>
                <a:cxn ang="0">
                  <a:pos x="46" y="0"/>
                </a:cxn>
                <a:cxn ang="0">
                  <a:pos x="46" y="0"/>
                </a:cxn>
                <a:cxn ang="0">
                  <a:pos x="43" y="2"/>
                </a:cxn>
                <a:cxn ang="0">
                  <a:pos x="40" y="4"/>
                </a:cxn>
                <a:cxn ang="0">
                  <a:pos x="34" y="9"/>
                </a:cxn>
                <a:cxn ang="0">
                  <a:pos x="24" y="22"/>
                </a:cxn>
                <a:cxn ang="0">
                  <a:pos x="24" y="22"/>
                </a:cxn>
                <a:cxn ang="0">
                  <a:pos x="11" y="40"/>
                </a:cxn>
                <a:cxn ang="0">
                  <a:pos x="5" y="50"/>
                </a:cxn>
                <a:cxn ang="0">
                  <a:pos x="1" y="60"/>
                </a:cxn>
                <a:cxn ang="0">
                  <a:pos x="1" y="60"/>
                </a:cxn>
                <a:cxn ang="0">
                  <a:pos x="0" y="62"/>
                </a:cxn>
                <a:cxn ang="0">
                  <a:pos x="1" y="64"/>
                </a:cxn>
                <a:cxn ang="0">
                  <a:pos x="2" y="65"/>
                </a:cxn>
                <a:cxn ang="0">
                  <a:pos x="3" y="66"/>
                </a:cxn>
                <a:cxn ang="0">
                  <a:pos x="7" y="66"/>
                </a:cxn>
                <a:cxn ang="0">
                  <a:pos x="8" y="65"/>
                </a:cxn>
                <a:cxn ang="0">
                  <a:pos x="9" y="63"/>
                </a:cxn>
                <a:cxn ang="0">
                  <a:pos x="9" y="63"/>
                </a:cxn>
                <a:cxn ang="0">
                  <a:pos x="13" y="54"/>
                </a:cxn>
                <a:cxn ang="0">
                  <a:pos x="17" y="48"/>
                </a:cxn>
                <a:cxn ang="0">
                  <a:pos x="27" y="34"/>
                </a:cxn>
                <a:cxn ang="0">
                  <a:pos x="27" y="34"/>
                </a:cxn>
                <a:cxn ang="0">
                  <a:pos x="36" y="24"/>
                </a:cxn>
                <a:cxn ang="0">
                  <a:pos x="36" y="24"/>
                </a:cxn>
                <a:cxn ang="0">
                  <a:pos x="41" y="15"/>
                </a:cxn>
                <a:cxn ang="0">
                  <a:pos x="45" y="11"/>
                </a:cxn>
                <a:cxn ang="0">
                  <a:pos x="49" y="9"/>
                </a:cxn>
                <a:cxn ang="0">
                  <a:pos x="49" y="9"/>
                </a:cxn>
                <a:cxn ang="0">
                  <a:pos x="50" y="8"/>
                </a:cxn>
                <a:cxn ang="0">
                  <a:pos x="51" y="7"/>
                </a:cxn>
                <a:cxn ang="0">
                  <a:pos x="52" y="5"/>
                </a:cxn>
                <a:cxn ang="0">
                  <a:pos x="52" y="3"/>
                </a:cxn>
                <a:cxn ang="0">
                  <a:pos x="51" y="2"/>
                </a:cxn>
                <a:cxn ang="0">
                  <a:pos x="50" y="1"/>
                </a:cxn>
                <a:cxn ang="0">
                  <a:pos x="48" y="0"/>
                </a:cxn>
                <a:cxn ang="0">
                  <a:pos x="46" y="0"/>
                </a:cxn>
                <a:cxn ang="0">
                  <a:pos x="46" y="0"/>
                </a:cxn>
              </a:cxnLst>
              <a:rect l="0" t="0" r="r" b="b"/>
              <a:pathLst>
                <a:path w="52" h="66">
                  <a:moveTo>
                    <a:pt x="46" y="0"/>
                  </a:moveTo>
                  <a:lnTo>
                    <a:pt x="46" y="0"/>
                  </a:lnTo>
                  <a:lnTo>
                    <a:pt x="43" y="2"/>
                  </a:lnTo>
                  <a:lnTo>
                    <a:pt x="40" y="4"/>
                  </a:lnTo>
                  <a:lnTo>
                    <a:pt x="34" y="9"/>
                  </a:lnTo>
                  <a:lnTo>
                    <a:pt x="24" y="22"/>
                  </a:lnTo>
                  <a:lnTo>
                    <a:pt x="24" y="22"/>
                  </a:lnTo>
                  <a:lnTo>
                    <a:pt x="11" y="40"/>
                  </a:lnTo>
                  <a:lnTo>
                    <a:pt x="5" y="50"/>
                  </a:lnTo>
                  <a:lnTo>
                    <a:pt x="1" y="60"/>
                  </a:lnTo>
                  <a:lnTo>
                    <a:pt x="1" y="60"/>
                  </a:lnTo>
                  <a:lnTo>
                    <a:pt x="0" y="62"/>
                  </a:lnTo>
                  <a:lnTo>
                    <a:pt x="1" y="64"/>
                  </a:lnTo>
                  <a:lnTo>
                    <a:pt x="2" y="65"/>
                  </a:lnTo>
                  <a:lnTo>
                    <a:pt x="3" y="66"/>
                  </a:lnTo>
                  <a:lnTo>
                    <a:pt x="7" y="66"/>
                  </a:lnTo>
                  <a:lnTo>
                    <a:pt x="8" y="65"/>
                  </a:lnTo>
                  <a:lnTo>
                    <a:pt x="9" y="63"/>
                  </a:lnTo>
                  <a:lnTo>
                    <a:pt x="9" y="63"/>
                  </a:lnTo>
                  <a:lnTo>
                    <a:pt x="13" y="54"/>
                  </a:lnTo>
                  <a:lnTo>
                    <a:pt x="17" y="48"/>
                  </a:lnTo>
                  <a:lnTo>
                    <a:pt x="27" y="34"/>
                  </a:lnTo>
                  <a:lnTo>
                    <a:pt x="27" y="34"/>
                  </a:lnTo>
                  <a:lnTo>
                    <a:pt x="36" y="24"/>
                  </a:lnTo>
                  <a:lnTo>
                    <a:pt x="36" y="24"/>
                  </a:lnTo>
                  <a:lnTo>
                    <a:pt x="41" y="15"/>
                  </a:lnTo>
                  <a:lnTo>
                    <a:pt x="45" y="11"/>
                  </a:lnTo>
                  <a:lnTo>
                    <a:pt x="49" y="9"/>
                  </a:lnTo>
                  <a:lnTo>
                    <a:pt x="49" y="9"/>
                  </a:lnTo>
                  <a:lnTo>
                    <a:pt x="50" y="8"/>
                  </a:lnTo>
                  <a:lnTo>
                    <a:pt x="51" y="7"/>
                  </a:lnTo>
                  <a:lnTo>
                    <a:pt x="52" y="5"/>
                  </a:lnTo>
                  <a:lnTo>
                    <a:pt x="52" y="3"/>
                  </a:lnTo>
                  <a:lnTo>
                    <a:pt x="51" y="2"/>
                  </a:lnTo>
                  <a:lnTo>
                    <a:pt x="50" y="1"/>
                  </a:lnTo>
                  <a:lnTo>
                    <a:pt x="48" y="0"/>
                  </a:lnTo>
                  <a:lnTo>
                    <a:pt x="46" y="0"/>
                  </a:lnTo>
                  <a:lnTo>
                    <a:pt x="46" y="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67" name="chenying0907 158"/>
            <p:cNvSpPr>
              <a:spLocks noEditPoints="1"/>
            </p:cNvSpPr>
            <p:nvPr/>
          </p:nvSpPr>
          <p:spPr bwMode="auto">
            <a:xfrm>
              <a:off x="6148388" y="2513013"/>
              <a:ext cx="390525" cy="295275"/>
            </a:xfrm>
            <a:custGeom>
              <a:avLst/>
              <a:gdLst/>
              <a:ahLst/>
              <a:cxnLst>
                <a:cxn ang="0">
                  <a:pos x="344" y="557"/>
                </a:cxn>
                <a:cxn ang="0">
                  <a:pos x="231" y="552"/>
                </a:cxn>
                <a:cxn ang="0">
                  <a:pos x="147" y="536"/>
                </a:cxn>
                <a:cxn ang="0">
                  <a:pos x="93" y="508"/>
                </a:cxn>
                <a:cxn ang="0">
                  <a:pos x="46" y="450"/>
                </a:cxn>
                <a:cxn ang="0">
                  <a:pos x="15" y="365"/>
                </a:cxn>
                <a:cxn ang="0">
                  <a:pos x="2" y="278"/>
                </a:cxn>
                <a:cxn ang="0">
                  <a:pos x="3" y="184"/>
                </a:cxn>
                <a:cxn ang="0">
                  <a:pos x="22" y="101"/>
                </a:cxn>
                <a:cxn ang="0">
                  <a:pos x="46" y="49"/>
                </a:cxn>
                <a:cxn ang="0">
                  <a:pos x="87" y="19"/>
                </a:cxn>
                <a:cxn ang="0">
                  <a:pos x="177" y="5"/>
                </a:cxn>
                <a:cxn ang="0">
                  <a:pos x="241" y="5"/>
                </a:cxn>
                <a:cxn ang="0">
                  <a:pos x="305" y="1"/>
                </a:cxn>
                <a:cxn ang="0">
                  <a:pos x="401" y="4"/>
                </a:cxn>
                <a:cxn ang="0">
                  <a:pos x="503" y="9"/>
                </a:cxn>
                <a:cxn ang="0">
                  <a:pos x="572" y="17"/>
                </a:cxn>
                <a:cxn ang="0">
                  <a:pos x="628" y="27"/>
                </a:cxn>
                <a:cxn ang="0">
                  <a:pos x="692" y="66"/>
                </a:cxn>
                <a:cxn ang="0">
                  <a:pos x="719" y="116"/>
                </a:cxn>
                <a:cxn ang="0">
                  <a:pos x="723" y="162"/>
                </a:cxn>
                <a:cxn ang="0">
                  <a:pos x="730" y="172"/>
                </a:cxn>
                <a:cxn ang="0">
                  <a:pos x="731" y="193"/>
                </a:cxn>
                <a:cxn ang="0">
                  <a:pos x="736" y="205"/>
                </a:cxn>
                <a:cxn ang="0">
                  <a:pos x="730" y="220"/>
                </a:cxn>
                <a:cxn ang="0">
                  <a:pos x="716" y="332"/>
                </a:cxn>
                <a:cxn ang="0">
                  <a:pos x="704" y="400"/>
                </a:cxn>
                <a:cxn ang="0">
                  <a:pos x="677" y="468"/>
                </a:cxn>
                <a:cxn ang="0">
                  <a:pos x="633" y="509"/>
                </a:cxn>
                <a:cxn ang="0">
                  <a:pos x="560" y="543"/>
                </a:cxn>
                <a:cxn ang="0">
                  <a:pos x="466" y="558"/>
                </a:cxn>
                <a:cxn ang="0">
                  <a:pos x="195" y="40"/>
                </a:cxn>
                <a:cxn ang="0">
                  <a:pos x="157" y="43"/>
                </a:cxn>
                <a:cxn ang="0">
                  <a:pos x="94" y="59"/>
                </a:cxn>
                <a:cxn ang="0">
                  <a:pos x="67" y="85"/>
                </a:cxn>
                <a:cxn ang="0">
                  <a:pos x="41" y="188"/>
                </a:cxn>
                <a:cxn ang="0">
                  <a:pos x="46" y="342"/>
                </a:cxn>
                <a:cxn ang="0">
                  <a:pos x="75" y="422"/>
                </a:cxn>
                <a:cxn ang="0">
                  <a:pos x="102" y="467"/>
                </a:cxn>
                <a:cxn ang="0">
                  <a:pos x="149" y="498"/>
                </a:cxn>
                <a:cxn ang="0">
                  <a:pos x="222" y="514"/>
                </a:cxn>
                <a:cxn ang="0">
                  <a:pos x="337" y="519"/>
                </a:cxn>
                <a:cxn ang="0">
                  <a:pos x="421" y="524"/>
                </a:cxn>
                <a:cxn ang="0">
                  <a:pos x="529" y="511"/>
                </a:cxn>
                <a:cxn ang="0">
                  <a:pos x="609" y="485"/>
                </a:cxn>
                <a:cxn ang="0">
                  <a:pos x="658" y="425"/>
                </a:cxn>
                <a:cxn ang="0">
                  <a:pos x="686" y="312"/>
                </a:cxn>
                <a:cxn ang="0">
                  <a:pos x="695" y="195"/>
                </a:cxn>
                <a:cxn ang="0">
                  <a:pos x="689" y="158"/>
                </a:cxn>
                <a:cxn ang="0">
                  <a:pos x="678" y="109"/>
                </a:cxn>
                <a:cxn ang="0">
                  <a:pos x="646" y="75"/>
                </a:cxn>
                <a:cxn ang="0">
                  <a:pos x="566" y="54"/>
                </a:cxn>
                <a:cxn ang="0">
                  <a:pos x="404" y="37"/>
                </a:cxn>
                <a:cxn ang="0">
                  <a:pos x="312" y="37"/>
                </a:cxn>
                <a:cxn ang="0">
                  <a:pos x="267" y="43"/>
                </a:cxn>
                <a:cxn ang="0">
                  <a:pos x="224" y="42"/>
                </a:cxn>
              </a:cxnLst>
              <a:rect l="0" t="0" r="r" b="b"/>
              <a:pathLst>
                <a:path w="736" h="560">
                  <a:moveTo>
                    <a:pt x="421" y="560"/>
                  </a:moveTo>
                  <a:lnTo>
                    <a:pt x="421" y="560"/>
                  </a:lnTo>
                  <a:lnTo>
                    <a:pt x="382" y="559"/>
                  </a:lnTo>
                  <a:lnTo>
                    <a:pt x="344" y="557"/>
                  </a:lnTo>
                  <a:lnTo>
                    <a:pt x="344" y="557"/>
                  </a:lnTo>
                  <a:lnTo>
                    <a:pt x="306" y="555"/>
                  </a:lnTo>
                  <a:lnTo>
                    <a:pt x="266" y="554"/>
                  </a:lnTo>
                  <a:lnTo>
                    <a:pt x="266" y="554"/>
                  </a:lnTo>
                  <a:lnTo>
                    <a:pt x="249" y="553"/>
                  </a:lnTo>
                  <a:lnTo>
                    <a:pt x="231" y="552"/>
                  </a:lnTo>
                  <a:lnTo>
                    <a:pt x="215" y="550"/>
                  </a:lnTo>
                  <a:lnTo>
                    <a:pt x="197" y="548"/>
                  </a:lnTo>
                  <a:lnTo>
                    <a:pt x="181" y="544"/>
                  </a:lnTo>
                  <a:lnTo>
                    <a:pt x="163" y="540"/>
                  </a:lnTo>
                  <a:lnTo>
                    <a:pt x="147" y="536"/>
                  </a:lnTo>
                  <a:lnTo>
                    <a:pt x="131" y="529"/>
                  </a:lnTo>
                  <a:lnTo>
                    <a:pt x="131" y="529"/>
                  </a:lnTo>
                  <a:lnTo>
                    <a:pt x="118" y="523"/>
                  </a:lnTo>
                  <a:lnTo>
                    <a:pt x="104" y="516"/>
                  </a:lnTo>
                  <a:lnTo>
                    <a:pt x="93" y="508"/>
                  </a:lnTo>
                  <a:lnTo>
                    <a:pt x="82" y="497"/>
                  </a:lnTo>
                  <a:lnTo>
                    <a:pt x="71" y="487"/>
                  </a:lnTo>
                  <a:lnTo>
                    <a:pt x="62" y="475"/>
                  </a:lnTo>
                  <a:lnTo>
                    <a:pt x="54" y="462"/>
                  </a:lnTo>
                  <a:lnTo>
                    <a:pt x="46" y="450"/>
                  </a:lnTo>
                  <a:lnTo>
                    <a:pt x="39" y="436"/>
                  </a:lnTo>
                  <a:lnTo>
                    <a:pt x="33" y="422"/>
                  </a:lnTo>
                  <a:lnTo>
                    <a:pt x="28" y="408"/>
                  </a:lnTo>
                  <a:lnTo>
                    <a:pt x="23" y="394"/>
                  </a:lnTo>
                  <a:lnTo>
                    <a:pt x="15" y="365"/>
                  </a:lnTo>
                  <a:lnTo>
                    <a:pt x="9" y="337"/>
                  </a:lnTo>
                  <a:lnTo>
                    <a:pt x="9" y="337"/>
                  </a:lnTo>
                  <a:lnTo>
                    <a:pt x="6" y="318"/>
                  </a:lnTo>
                  <a:lnTo>
                    <a:pt x="4" y="298"/>
                  </a:lnTo>
                  <a:lnTo>
                    <a:pt x="2" y="278"/>
                  </a:lnTo>
                  <a:lnTo>
                    <a:pt x="1" y="259"/>
                  </a:lnTo>
                  <a:lnTo>
                    <a:pt x="0" y="240"/>
                  </a:lnTo>
                  <a:lnTo>
                    <a:pt x="1" y="221"/>
                  </a:lnTo>
                  <a:lnTo>
                    <a:pt x="2" y="203"/>
                  </a:lnTo>
                  <a:lnTo>
                    <a:pt x="3" y="184"/>
                  </a:lnTo>
                  <a:lnTo>
                    <a:pt x="5" y="167"/>
                  </a:lnTo>
                  <a:lnTo>
                    <a:pt x="8" y="149"/>
                  </a:lnTo>
                  <a:lnTo>
                    <a:pt x="12" y="133"/>
                  </a:lnTo>
                  <a:lnTo>
                    <a:pt x="16" y="116"/>
                  </a:lnTo>
                  <a:lnTo>
                    <a:pt x="22" y="101"/>
                  </a:lnTo>
                  <a:lnTo>
                    <a:pt x="28" y="86"/>
                  </a:lnTo>
                  <a:lnTo>
                    <a:pt x="34" y="72"/>
                  </a:lnTo>
                  <a:lnTo>
                    <a:pt x="41" y="57"/>
                  </a:lnTo>
                  <a:lnTo>
                    <a:pt x="41" y="57"/>
                  </a:lnTo>
                  <a:lnTo>
                    <a:pt x="46" y="49"/>
                  </a:lnTo>
                  <a:lnTo>
                    <a:pt x="53" y="41"/>
                  </a:lnTo>
                  <a:lnTo>
                    <a:pt x="60" y="35"/>
                  </a:lnTo>
                  <a:lnTo>
                    <a:pt x="68" y="28"/>
                  </a:lnTo>
                  <a:lnTo>
                    <a:pt x="77" y="23"/>
                  </a:lnTo>
                  <a:lnTo>
                    <a:pt x="87" y="19"/>
                  </a:lnTo>
                  <a:lnTo>
                    <a:pt x="97" y="16"/>
                  </a:lnTo>
                  <a:lnTo>
                    <a:pt x="107" y="13"/>
                  </a:lnTo>
                  <a:lnTo>
                    <a:pt x="129" y="9"/>
                  </a:lnTo>
                  <a:lnTo>
                    <a:pt x="153" y="6"/>
                  </a:lnTo>
                  <a:lnTo>
                    <a:pt x="177" y="5"/>
                  </a:lnTo>
                  <a:lnTo>
                    <a:pt x="201" y="5"/>
                  </a:lnTo>
                  <a:lnTo>
                    <a:pt x="201" y="5"/>
                  </a:lnTo>
                  <a:lnTo>
                    <a:pt x="222" y="5"/>
                  </a:lnTo>
                  <a:lnTo>
                    <a:pt x="222" y="5"/>
                  </a:lnTo>
                  <a:lnTo>
                    <a:pt x="241" y="5"/>
                  </a:lnTo>
                  <a:lnTo>
                    <a:pt x="241" y="5"/>
                  </a:lnTo>
                  <a:lnTo>
                    <a:pt x="260" y="5"/>
                  </a:lnTo>
                  <a:lnTo>
                    <a:pt x="280" y="4"/>
                  </a:lnTo>
                  <a:lnTo>
                    <a:pt x="280" y="4"/>
                  </a:lnTo>
                  <a:lnTo>
                    <a:pt x="305" y="1"/>
                  </a:lnTo>
                  <a:lnTo>
                    <a:pt x="332" y="0"/>
                  </a:lnTo>
                  <a:lnTo>
                    <a:pt x="332" y="0"/>
                  </a:lnTo>
                  <a:lnTo>
                    <a:pt x="367" y="1"/>
                  </a:lnTo>
                  <a:lnTo>
                    <a:pt x="401" y="4"/>
                  </a:lnTo>
                  <a:lnTo>
                    <a:pt x="401" y="4"/>
                  </a:lnTo>
                  <a:lnTo>
                    <a:pt x="432" y="5"/>
                  </a:lnTo>
                  <a:lnTo>
                    <a:pt x="463" y="6"/>
                  </a:lnTo>
                  <a:lnTo>
                    <a:pt x="463" y="6"/>
                  </a:lnTo>
                  <a:lnTo>
                    <a:pt x="483" y="7"/>
                  </a:lnTo>
                  <a:lnTo>
                    <a:pt x="503" y="9"/>
                  </a:lnTo>
                  <a:lnTo>
                    <a:pt x="542" y="14"/>
                  </a:lnTo>
                  <a:lnTo>
                    <a:pt x="542" y="14"/>
                  </a:lnTo>
                  <a:lnTo>
                    <a:pt x="557" y="16"/>
                  </a:lnTo>
                  <a:lnTo>
                    <a:pt x="572" y="17"/>
                  </a:lnTo>
                  <a:lnTo>
                    <a:pt x="572" y="17"/>
                  </a:lnTo>
                  <a:lnTo>
                    <a:pt x="593" y="19"/>
                  </a:lnTo>
                  <a:lnTo>
                    <a:pt x="604" y="20"/>
                  </a:lnTo>
                  <a:lnTo>
                    <a:pt x="613" y="23"/>
                  </a:lnTo>
                  <a:lnTo>
                    <a:pt x="613" y="23"/>
                  </a:lnTo>
                  <a:lnTo>
                    <a:pt x="628" y="27"/>
                  </a:lnTo>
                  <a:lnTo>
                    <a:pt x="642" y="32"/>
                  </a:lnTo>
                  <a:lnTo>
                    <a:pt x="656" y="39"/>
                  </a:lnTo>
                  <a:lnTo>
                    <a:pt x="668" y="46"/>
                  </a:lnTo>
                  <a:lnTo>
                    <a:pt x="681" y="55"/>
                  </a:lnTo>
                  <a:lnTo>
                    <a:pt x="692" y="66"/>
                  </a:lnTo>
                  <a:lnTo>
                    <a:pt x="702" y="78"/>
                  </a:lnTo>
                  <a:lnTo>
                    <a:pt x="711" y="92"/>
                  </a:lnTo>
                  <a:lnTo>
                    <a:pt x="711" y="92"/>
                  </a:lnTo>
                  <a:lnTo>
                    <a:pt x="716" y="104"/>
                  </a:lnTo>
                  <a:lnTo>
                    <a:pt x="719" y="116"/>
                  </a:lnTo>
                  <a:lnTo>
                    <a:pt x="720" y="130"/>
                  </a:lnTo>
                  <a:lnTo>
                    <a:pt x="721" y="142"/>
                  </a:lnTo>
                  <a:lnTo>
                    <a:pt x="721" y="142"/>
                  </a:lnTo>
                  <a:lnTo>
                    <a:pt x="723" y="160"/>
                  </a:lnTo>
                  <a:lnTo>
                    <a:pt x="723" y="162"/>
                  </a:lnTo>
                  <a:lnTo>
                    <a:pt x="725" y="164"/>
                  </a:lnTo>
                  <a:lnTo>
                    <a:pt x="725" y="164"/>
                  </a:lnTo>
                  <a:lnTo>
                    <a:pt x="727" y="166"/>
                  </a:lnTo>
                  <a:lnTo>
                    <a:pt x="729" y="169"/>
                  </a:lnTo>
                  <a:lnTo>
                    <a:pt x="730" y="172"/>
                  </a:lnTo>
                  <a:lnTo>
                    <a:pt x="730" y="176"/>
                  </a:lnTo>
                  <a:lnTo>
                    <a:pt x="730" y="176"/>
                  </a:lnTo>
                  <a:lnTo>
                    <a:pt x="730" y="188"/>
                  </a:lnTo>
                  <a:lnTo>
                    <a:pt x="730" y="192"/>
                  </a:lnTo>
                  <a:lnTo>
                    <a:pt x="731" y="193"/>
                  </a:lnTo>
                  <a:lnTo>
                    <a:pt x="731" y="193"/>
                  </a:lnTo>
                  <a:lnTo>
                    <a:pt x="734" y="198"/>
                  </a:lnTo>
                  <a:lnTo>
                    <a:pt x="734" y="198"/>
                  </a:lnTo>
                  <a:lnTo>
                    <a:pt x="735" y="202"/>
                  </a:lnTo>
                  <a:lnTo>
                    <a:pt x="736" y="205"/>
                  </a:lnTo>
                  <a:lnTo>
                    <a:pt x="736" y="208"/>
                  </a:lnTo>
                  <a:lnTo>
                    <a:pt x="736" y="211"/>
                  </a:lnTo>
                  <a:lnTo>
                    <a:pt x="734" y="215"/>
                  </a:lnTo>
                  <a:lnTo>
                    <a:pt x="731" y="218"/>
                  </a:lnTo>
                  <a:lnTo>
                    <a:pt x="730" y="220"/>
                  </a:lnTo>
                  <a:lnTo>
                    <a:pt x="730" y="223"/>
                  </a:lnTo>
                  <a:lnTo>
                    <a:pt x="730" y="223"/>
                  </a:lnTo>
                  <a:lnTo>
                    <a:pt x="728" y="249"/>
                  </a:lnTo>
                  <a:lnTo>
                    <a:pt x="724" y="277"/>
                  </a:lnTo>
                  <a:lnTo>
                    <a:pt x="716" y="332"/>
                  </a:lnTo>
                  <a:lnTo>
                    <a:pt x="716" y="332"/>
                  </a:lnTo>
                  <a:lnTo>
                    <a:pt x="713" y="355"/>
                  </a:lnTo>
                  <a:lnTo>
                    <a:pt x="713" y="355"/>
                  </a:lnTo>
                  <a:lnTo>
                    <a:pt x="707" y="385"/>
                  </a:lnTo>
                  <a:lnTo>
                    <a:pt x="704" y="400"/>
                  </a:lnTo>
                  <a:lnTo>
                    <a:pt x="701" y="416"/>
                  </a:lnTo>
                  <a:lnTo>
                    <a:pt x="697" y="430"/>
                  </a:lnTo>
                  <a:lnTo>
                    <a:pt x="691" y="444"/>
                  </a:lnTo>
                  <a:lnTo>
                    <a:pt x="685" y="457"/>
                  </a:lnTo>
                  <a:lnTo>
                    <a:pt x="677" y="468"/>
                  </a:lnTo>
                  <a:lnTo>
                    <a:pt x="677" y="468"/>
                  </a:lnTo>
                  <a:lnTo>
                    <a:pt x="666" y="480"/>
                  </a:lnTo>
                  <a:lnTo>
                    <a:pt x="656" y="490"/>
                  </a:lnTo>
                  <a:lnTo>
                    <a:pt x="646" y="500"/>
                  </a:lnTo>
                  <a:lnTo>
                    <a:pt x="633" y="509"/>
                  </a:lnTo>
                  <a:lnTo>
                    <a:pt x="620" y="517"/>
                  </a:lnTo>
                  <a:lnTo>
                    <a:pt x="606" y="525"/>
                  </a:lnTo>
                  <a:lnTo>
                    <a:pt x="592" y="531"/>
                  </a:lnTo>
                  <a:lnTo>
                    <a:pt x="576" y="538"/>
                  </a:lnTo>
                  <a:lnTo>
                    <a:pt x="560" y="543"/>
                  </a:lnTo>
                  <a:lnTo>
                    <a:pt x="543" y="548"/>
                  </a:lnTo>
                  <a:lnTo>
                    <a:pt x="525" y="551"/>
                  </a:lnTo>
                  <a:lnTo>
                    <a:pt x="506" y="554"/>
                  </a:lnTo>
                  <a:lnTo>
                    <a:pt x="486" y="557"/>
                  </a:lnTo>
                  <a:lnTo>
                    <a:pt x="466" y="558"/>
                  </a:lnTo>
                  <a:lnTo>
                    <a:pt x="444" y="559"/>
                  </a:lnTo>
                  <a:lnTo>
                    <a:pt x="421" y="560"/>
                  </a:lnTo>
                  <a:lnTo>
                    <a:pt x="421" y="560"/>
                  </a:lnTo>
                  <a:close/>
                  <a:moveTo>
                    <a:pt x="195" y="40"/>
                  </a:moveTo>
                  <a:lnTo>
                    <a:pt x="195" y="40"/>
                  </a:lnTo>
                  <a:lnTo>
                    <a:pt x="184" y="40"/>
                  </a:lnTo>
                  <a:lnTo>
                    <a:pt x="184" y="40"/>
                  </a:lnTo>
                  <a:lnTo>
                    <a:pt x="172" y="41"/>
                  </a:lnTo>
                  <a:lnTo>
                    <a:pt x="172" y="41"/>
                  </a:lnTo>
                  <a:lnTo>
                    <a:pt x="157" y="43"/>
                  </a:lnTo>
                  <a:lnTo>
                    <a:pt x="140" y="45"/>
                  </a:lnTo>
                  <a:lnTo>
                    <a:pt x="124" y="48"/>
                  </a:lnTo>
                  <a:lnTo>
                    <a:pt x="108" y="52"/>
                  </a:lnTo>
                  <a:lnTo>
                    <a:pt x="101" y="55"/>
                  </a:lnTo>
                  <a:lnTo>
                    <a:pt x="94" y="59"/>
                  </a:lnTo>
                  <a:lnTo>
                    <a:pt x="87" y="62"/>
                  </a:lnTo>
                  <a:lnTo>
                    <a:pt x="82" y="68"/>
                  </a:lnTo>
                  <a:lnTo>
                    <a:pt x="75" y="73"/>
                  </a:lnTo>
                  <a:lnTo>
                    <a:pt x="71" y="79"/>
                  </a:lnTo>
                  <a:lnTo>
                    <a:pt x="67" y="85"/>
                  </a:lnTo>
                  <a:lnTo>
                    <a:pt x="64" y="92"/>
                  </a:lnTo>
                  <a:lnTo>
                    <a:pt x="64" y="92"/>
                  </a:lnTo>
                  <a:lnTo>
                    <a:pt x="54" y="124"/>
                  </a:lnTo>
                  <a:lnTo>
                    <a:pt x="46" y="156"/>
                  </a:lnTo>
                  <a:lnTo>
                    <a:pt x="41" y="188"/>
                  </a:lnTo>
                  <a:lnTo>
                    <a:pt x="38" y="220"/>
                  </a:lnTo>
                  <a:lnTo>
                    <a:pt x="37" y="251"/>
                  </a:lnTo>
                  <a:lnTo>
                    <a:pt x="38" y="283"/>
                  </a:lnTo>
                  <a:lnTo>
                    <a:pt x="41" y="313"/>
                  </a:lnTo>
                  <a:lnTo>
                    <a:pt x="46" y="342"/>
                  </a:lnTo>
                  <a:lnTo>
                    <a:pt x="46" y="342"/>
                  </a:lnTo>
                  <a:lnTo>
                    <a:pt x="51" y="357"/>
                  </a:lnTo>
                  <a:lnTo>
                    <a:pt x="55" y="370"/>
                  </a:lnTo>
                  <a:lnTo>
                    <a:pt x="65" y="396"/>
                  </a:lnTo>
                  <a:lnTo>
                    <a:pt x="75" y="422"/>
                  </a:lnTo>
                  <a:lnTo>
                    <a:pt x="88" y="446"/>
                  </a:lnTo>
                  <a:lnTo>
                    <a:pt x="88" y="446"/>
                  </a:lnTo>
                  <a:lnTo>
                    <a:pt x="92" y="454"/>
                  </a:lnTo>
                  <a:lnTo>
                    <a:pt x="97" y="461"/>
                  </a:lnTo>
                  <a:lnTo>
                    <a:pt x="102" y="467"/>
                  </a:lnTo>
                  <a:lnTo>
                    <a:pt x="108" y="474"/>
                  </a:lnTo>
                  <a:lnTo>
                    <a:pt x="115" y="479"/>
                  </a:lnTo>
                  <a:lnTo>
                    <a:pt x="121" y="484"/>
                  </a:lnTo>
                  <a:lnTo>
                    <a:pt x="134" y="492"/>
                  </a:lnTo>
                  <a:lnTo>
                    <a:pt x="149" y="498"/>
                  </a:lnTo>
                  <a:lnTo>
                    <a:pt x="164" y="503"/>
                  </a:lnTo>
                  <a:lnTo>
                    <a:pt x="179" y="507"/>
                  </a:lnTo>
                  <a:lnTo>
                    <a:pt x="193" y="510"/>
                  </a:lnTo>
                  <a:lnTo>
                    <a:pt x="193" y="510"/>
                  </a:lnTo>
                  <a:lnTo>
                    <a:pt x="222" y="514"/>
                  </a:lnTo>
                  <a:lnTo>
                    <a:pt x="252" y="517"/>
                  </a:lnTo>
                  <a:lnTo>
                    <a:pt x="281" y="518"/>
                  </a:lnTo>
                  <a:lnTo>
                    <a:pt x="309" y="518"/>
                  </a:lnTo>
                  <a:lnTo>
                    <a:pt x="309" y="518"/>
                  </a:lnTo>
                  <a:lnTo>
                    <a:pt x="337" y="519"/>
                  </a:lnTo>
                  <a:lnTo>
                    <a:pt x="365" y="521"/>
                  </a:lnTo>
                  <a:lnTo>
                    <a:pt x="365" y="521"/>
                  </a:lnTo>
                  <a:lnTo>
                    <a:pt x="392" y="523"/>
                  </a:lnTo>
                  <a:lnTo>
                    <a:pt x="421" y="524"/>
                  </a:lnTo>
                  <a:lnTo>
                    <a:pt x="421" y="524"/>
                  </a:lnTo>
                  <a:lnTo>
                    <a:pt x="440" y="523"/>
                  </a:lnTo>
                  <a:lnTo>
                    <a:pt x="458" y="522"/>
                  </a:lnTo>
                  <a:lnTo>
                    <a:pt x="476" y="520"/>
                  </a:lnTo>
                  <a:lnTo>
                    <a:pt x="494" y="518"/>
                  </a:lnTo>
                  <a:lnTo>
                    <a:pt x="529" y="511"/>
                  </a:lnTo>
                  <a:lnTo>
                    <a:pt x="562" y="503"/>
                  </a:lnTo>
                  <a:lnTo>
                    <a:pt x="562" y="503"/>
                  </a:lnTo>
                  <a:lnTo>
                    <a:pt x="579" y="499"/>
                  </a:lnTo>
                  <a:lnTo>
                    <a:pt x="595" y="492"/>
                  </a:lnTo>
                  <a:lnTo>
                    <a:pt x="609" y="485"/>
                  </a:lnTo>
                  <a:lnTo>
                    <a:pt x="623" y="476"/>
                  </a:lnTo>
                  <a:lnTo>
                    <a:pt x="634" y="464"/>
                  </a:lnTo>
                  <a:lnTo>
                    <a:pt x="644" y="453"/>
                  </a:lnTo>
                  <a:lnTo>
                    <a:pt x="653" y="439"/>
                  </a:lnTo>
                  <a:lnTo>
                    <a:pt x="658" y="425"/>
                  </a:lnTo>
                  <a:lnTo>
                    <a:pt x="658" y="425"/>
                  </a:lnTo>
                  <a:lnTo>
                    <a:pt x="667" y="398"/>
                  </a:lnTo>
                  <a:lnTo>
                    <a:pt x="674" y="370"/>
                  </a:lnTo>
                  <a:lnTo>
                    <a:pt x="681" y="341"/>
                  </a:lnTo>
                  <a:lnTo>
                    <a:pt x="686" y="312"/>
                  </a:lnTo>
                  <a:lnTo>
                    <a:pt x="690" y="282"/>
                  </a:lnTo>
                  <a:lnTo>
                    <a:pt x="693" y="254"/>
                  </a:lnTo>
                  <a:lnTo>
                    <a:pt x="694" y="225"/>
                  </a:lnTo>
                  <a:lnTo>
                    <a:pt x="695" y="196"/>
                  </a:lnTo>
                  <a:lnTo>
                    <a:pt x="695" y="195"/>
                  </a:lnTo>
                  <a:lnTo>
                    <a:pt x="694" y="195"/>
                  </a:lnTo>
                  <a:lnTo>
                    <a:pt x="694" y="195"/>
                  </a:lnTo>
                  <a:lnTo>
                    <a:pt x="691" y="177"/>
                  </a:lnTo>
                  <a:lnTo>
                    <a:pt x="689" y="158"/>
                  </a:lnTo>
                  <a:lnTo>
                    <a:pt x="689" y="158"/>
                  </a:lnTo>
                  <a:lnTo>
                    <a:pt x="687" y="142"/>
                  </a:lnTo>
                  <a:lnTo>
                    <a:pt x="687" y="142"/>
                  </a:lnTo>
                  <a:lnTo>
                    <a:pt x="685" y="130"/>
                  </a:lnTo>
                  <a:lnTo>
                    <a:pt x="682" y="118"/>
                  </a:lnTo>
                  <a:lnTo>
                    <a:pt x="678" y="109"/>
                  </a:lnTo>
                  <a:lnTo>
                    <a:pt x="672" y="100"/>
                  </a:lnTo>
                  <a:lnTo>
                    <a:pt x="667" y="92"/>
                  </a:lnTo>
                  <a:lnTo>
                    <a:pt x="660" y="85"/>
                  </a:lnTo>
                  <a:lnTo>
                    <a:pt x="653" y="80"/>
                  </a:lnTo>
                  <a:lnTo>
                    <a:pt x="646" y="75"/>
                  </a:lnTo>
                  <a:lnTo>
                    <a:pt x="637" y="71"/>
                  </a:lnTo>
                  <a:lnTo>
                    <a:pt x="628" y="67"/>
                  </a:lnTo>
                  <a:lnTo>
                    <a:pt x="608" y="61"/>
                  </a:lnTo>
                  <a:lnTo>
                    <a:pt x="588" y="57"/>
                  </a:lnTo>
                  <a:lnTo>
                    <a:pt x="566" y="54"/>
                  </a:lnTo>
                  <a:lnTo>
                    <a:pt x="550" y="52"/>
                  </a:lnTo>
                  <a:lnTo>
                    <a:pt x="550" y="52"/>
                  </a:lnTo>
                  <a:lnTo>
                    <a:pt x="502" y="46"/>
                  </a:lnTo>
                  <a:lnTo>
                    <a:pt x="453" y="41"/>
                  </a:lnTo>
                  <a:lnTo>
                    <a:pt x="404" y="37"/>
                  </a:lnTo>
                  <a:lnTo>
                    <a:pt x="379" y="36"/>
                  </a:lnTo>
                  <a:lnTo>
                    <a:pt x="354" y="36"/>
                  </a:lnTo>
                  <a:lnTo>
                    <a:pt x="354" y="36"/>
                  </a:lnTo>
                  <a:lnTo>
                    <a:pt x="333" y="36"/>
                  </a:lnTo>
                  <a:lnTo>
                    <a:pt x="312" y="37"/>
                  </a:lnTo>
                  <a:lnTo>
                    <a:pt x="312" y="37"/>
                  </a:lnTo>
                  <a:lnTo>
                    <a:pt x="298" y="38"/>
                  </a:lnTo>
                  <a:lnTo>
                    <a:pt x="284" y="40"/>
                  </a:lnTo>
                  <a:lnTo>
                    <a:pt x="284" y="40"/>
                  </a:lnTo>
                  <a:lnTo>
                    <a:pt x="267" y="43"/>
                  </a:lnTo>
                  <a:lnTo>
                    <a:pt x="250" y="44"/>
                  </a:lnTo>
                  <a:lnTo>
                    <a:pt x="248" y="44"/>
                  </a:lnTo>
                  <a:lnTo>
                    <a:pt x="248" y="44"/>
                  </a:lnTo>
                  <a:lnTo>
                    <a:pt x="236" y="43"/>
                  </a:lnTo>
                  <a:lnTo>
                    <a:pt x="224" y="42"/>
                  </a:lnTo>
                  <a:lnTo>
                    <a:pt x="224" y="42"/>
                  </a:lnTo>
                  <a:lnTo>
                    <a:pt x="210" y="40"/>
                  </a:lnTo>
                  <a:lnTo>
                    <a:pt x="195" y="40"/>
                  </a:lnTo>
                  <a:lnTo>
                    <a:pt x="195" y="40"/>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68" name="chenying0907 159"/>
            <p:cNvSpPr>
              <a:spLocks noEditPoints="1"/>
            </p:cNvSpPr>
            <p:nvPr/>
          </p:nvSpPr>
          <p:spPr bwMode="auto">
            <a:xfrm>
              <a:off x="6226175" y="2582863"/>
              <a:ext cx="236538" cy="150813"/>
            </a:xfrm>
            <a:custGeom>
              <a:avLst/>
              <a:gdLst/>
              <a:ahLst/>
              <a:cxnLst>
                <a:cxn ang="0">
                  <a:pos x="184" y="285"/>
                </a:cxn>
                <a:cxn ang="0">
                  <a:pos x="106" y="279"/>
                </a:cxn>
                <a:cxn ang="0">
                  <a:pos x="62" y="262"/>
                </a:cxn>
                <a:cxn ang="0">
                  <a:pos x="40" y="244"/>
                </a:cxn>
                <a:cxn ang="0">
                  <a:pos x="16" y="210"/>
                </a:cxn>
                <a:cxn ang="0">
                  <a:pos x="1" y="159"/>
                </a:cxn>
                <a:cxn ang="0">
                  <a:pos x="0" y="94"/>
                </a:cxn>
                <a:cxn ang="0">
                  <a:pos x="8" y="45"/>
                </a:cxn>
                <a:cxn ang="0">
                  <a:pos x="22" y="23"/>
                </a:cxn>
                <a:cxn ang="0">
                  <a:pos x="43" y="11"/>
                </a:cxn>
                <a:cxn ang="0">
                  <a:pos x="89" y="5"/>
                </a:cxn>
                <a:cxn ang="0">
                  <a:pos x="204" y="0"/>
                </a:cxn>
                <a:cxn ang="0">
                  <a:pos x="331" y="4"/>
                </a:cxn>
                <a:cxn ang="0">
                  <a:pos x="380" y="11"/>
                </a:cxn>
                <a:cxn ang="0">
                  <a:pos x="408" y="20"/>
                </a:cxn>
                <a:cxn ang="0">
                  <a:pos x="417" y="22"/>
                </a:cxn>
                <a:cxn ang="0">
                  <a:pos x="426" y="29"/>
                </a:cxn>
                <a:cxn ang="0">
                  <a:pos x="432" y="39"/>
                </a:cxn>
                <a:cxn ang="0">
                  <a:pos x="432" y="44"/>
                </a:cxn>
                <a:cxn ang="0">
                  <a:pos x="436" y="71"/>
                </a:cxn>
                <a:cxn ang="0">
                  <a:pos x="441" y="107"/>
                </a:cxn>
                <a:cxn ang="0">
                  <a:pos x="448" y="145"/>
                </a:cxn>
                <a:cxn ang="0">
                  <a:pos x="445" y="166"/>
                </a:cxn>
                <a:cxn ang="0">
                  <a:pos x="416" y="226"/>
                </a:cxn>
                <a:cxn ang="0">
                  <a:pos x="381" y="264"/>
                </a:cxn>
                <a:cxn ang="0">
                  <a:pos x="358" y="276"/>
                </a:cxn>
                <a:cxn ang="0">
                  <a:pos x="304" y="283"/>
                </a:cxn>
                <a:cxn ang="0">
                  <a:pos x="264" y="284"/>
                </a:cxn>
                <a:cxn ang="0">
                  <a:pos x="210" y="286"/>
                </a:cxn>
                <a:cxn ang="0">
                  <a:pos x="142" y="36"/>
                </a:cxn>
                <a:cxn ang="0">
                  <a:pos x="57" y="45"/>
                </a:cxn>
                <a:cxn ang="0">
                  <a:pos x="38" y="63"/>
                </a:cxn>
                <a:cxn ang="0">
                  <a:pos x="32" y="111"/>
                </a:cxn>
                <a:cxn ang="0">
                  <a:pos x="39" y="176"/>
                </a:cxn>
                <a:cxn ang="0">
                  <a:pos x="50" y="201"/>
                </a:cxn>
                <a:cxn ang="0">
                  <a:pos x="74" y="224"/>
                </a:cxn>
                <a:cxn ang="0">
                  <a:pos x="107" y="240"/>
                </a:cxn>
                <a:cxn ang="0">
                  <a:pos x="204" y="254"/>
                </a:cxn>
                <a:cxn ang="0">
                  <a:pos x="292" y="249"/>
                </a:cxn>
                <a:cxn ang="0">
                  <a:pos x="329" y="245"/>
                </a:cxn>
                <a:cxn ang="0">
                  <a:pos x="363" y="231"/>
                </a:cxn>
                <a:cxn ang="0">
                  <a:pos x="386" y="210"/>
                </a:cxn>
                <a:cxn ang="0">
                  <a:pos x="405" y="179"/>
                </a:cxn>
                <a:cxn ang="0">
                  <a:pos x="411" y="147"/>
                </a:cxn>
                <a:cxn ang="0">
                  <a:pos x="407" y="122"/>
                </a:cxn>
                <a:cxn ang="0">
                  <a:pos x="402" y="94"/>
                </a:cxn>
                <a:cxn ang="0">
                  <a:pos x="401" y="67"/>
                </a:cxn>
                <a:cxn ang="0">
                  <a:pos x="396" y="56"/>
                </a:cxn>
                <a:cxn ang="0">
                  <a:pos x="291" y="38"/>
                </a:cxn>
                <a:cxn ang="0">
                  <a:pos x="158" y="36"/>
                </a:cxn>
              </a:cxnLst>
              <a:rect l="0" t="0" r="r" b="b"/>
              <a:pathLst>
                <a:path w="448" h="286">
                  <a:moveTo>
                    <a:pt x="210" y="286"/>
                  </a:moveTo>
                  <a:lnTo>
                    <a:pt x="210" y="286"/>
                  </a:lnTo>
                  <a:lnTo>
                    <a:pt x="194" y="286"/>
                  </a:lnTo>
                  <a:lnTo>
                    <a:pt x="184" y="285"/>
                  </a:lnTo>
                  <a:lnTo>
                    <a:pt x="184" y="285"/>
                  </a:lnTo>
                  <a:lnTo>
                    <a:pt x="145" y="284"/>
                  </a:lnTo>
                  <a:lnTo>
                    <a:pt x="126" y="282"/>
                  </a:lnTo>
                  <a:lnTo>
                    <a:pt x="106" y="279"/>
                  </a:lnTo>
                  <a:lnTo>
                    <a:pt x="87" y="273"/>
                  </a:lnTo>
                  <a:lnTo>
                    <a:pt x="78" y="270"/>
                  </a:lnTo>
                  <a:lnTo>
                    <a:pt x="70" y="267"/>
                  </a:lnTo>
                  <a:lnTo>
                    <a:pt x="62" y="262"/>
                  </a:lnTo>
                  <a:lnTo>
                    <a:pt x="53" y="257"/>
                  </a:lnTo>
                  <a:lnTo>
                    <a:pt x="46" y="252"/>
                  </a:lnTo>
                  <a:lnTo>
                    <a:pt x="40" y="244"/>
                  </a:lnTo>
                  <a:lnTo>
                    <a:pt x="40" y="244"/>
                  </a:lnTo>
                  <a:lnTo>
                    <a:pt x="33" y="236"/>
                  </a:lnTo>
                  <a:lnTo>
                    <a:pt x="26" y="227"/>
                  </a:lnTo>
                  <a:lnTo>
                    <a:pt x="20" y="219"/>
                  </a:lnTo>
                  <a:lnTo>
                    <a:pt x="16" y="210"/>
                  </a:lnTo>
                  <a:lnTo>
                    <a:pt x="12" y="202"/>
                  </a:lnTo>
                  <a:lnTo>
                    <a:pt x="9" y="194"/>
                  </a:lnTo>
                  <a:lnTo>
                    <a:pt x="4" y="176"/>
                  </a:lnTo>
                  <a:lnTo>
                    <a:pt x="1" y="159"/>
                  </a:lnTo>
                  <a:lnTo>
                    <a:pt x="0" y="139"/>
                  </a:lnTo>
                  <a:lnTo>
                    <a:pt x="0" y="119"/>
                  </a:lnTo>
                  <a:lnTo>
                    <a:pt x="0" y="98"/>
                  </a:lnTo>
                  <a:lnTo>
                    <a:pt x="0" y="94"/>
                  </a:lnTo>
                  <a:lnTo>
                    <a:pt x="0" y="94"/>
                  </a:lnTo>
                  <a:lnTo>
                    <a:pt x="1" y="76"/>
                  </a:lnTo>
                  <a:lnTo>
                    <a:pt x="3" y="60"/>
                  </a:lnTo>
                  <a:lnTo>
                    <a:pt x="8" y="45"/>
                  </a:lnTo>
                  <a:lnTo>
                    <a:pt x="11" y="39"/>
                  </a:lnTo>
                  <a:lnTo>
                    <a:pt x="14" y="34"/>
                  </a:lnTo>
                  <a:lnTo>
                    <a:pt x="18" y="29"/>
                  </a:lnTo>
                  <a:lnTo>
                    <a:pt x="22" y="23"/>
                  </a:lnTo>
                  <a:lnTo>
                    <a:pt x="26" y="20"/>
                  </a:lnTo>
                  <a:lnTo>
                    <a:pt x="32" y="16"/>
                  </a:lnTo>
                  <a:lnTo>
                    <a:pt x="37" y="13"/>
                  </a:lnTo>
                  <a:lnTo>
                    <a:pt x="43" y="11"/>
                  </a:lnTo>
                  <a:lnTo>
                    <a:pt x="49" y="9"/>
                  </a:lnTo>
                  <a:lnTo>
                    <a:pt x="56" y="8"/>
                  </a:lnTo>
                  <a:lnTo>
                    <a:pt x="56" y="8"/>
                  </a:lnTo>
                  <a:lnTo>
                    <a:pt x="89" y="5"/>
                  </a:lnTo>
                  <a:lnTo>
                    <a:pt x="125" y="2"/>
                  </a:lnTo>
                  <a:lnTo>
                    <a:pt x="163" y="1"/>
                  </a:lnTo>
                  <a:lnTo>
                    <a:pt x="204" y="0"/>
                  </a:lnTo>
                  <a:lnTo>
                    <a:pt x="204" y="0"/>
                  </a:lnTo>
                  <a:lnTo>
                    <a:pt x="239" y="1"/>
                  </a:lnTo>
                  <a:lnTo>
                    <a:pt x="239" y="1"/>
                  </a:lnTo>
                  <a:lnTo>
                    <a:pt x="302" y="3"/>
                  </a:lnTo>
                  <a:lnTo>
                    <a:pt x="331" y="4"/>
                  </a:lnTo>
                  <a:lnTo>
                    <a:pt x="358" y="7"/>
                  </a:lnTo>
                  <a:lnTo>
                    <a:pt x="358" y="7"/>
                  </a:lnTo>
                  <a:lnTo>
                    <a:pt x="369" y="8"/>
                  </a:lnTo>
                  <a:lnTo>
                    <a:pt x="380" y="11"/>
                  </a:lnTo>
                  <a:lnTo>
                    <a:pt x="400" y="18"/>
                  </a:lnTo>
                  <a:lnTo>
                    <a:pt x="405" y="20"/>
                  </a:lnTo>
                  <a:lnTo>
                    <a:pt x="408" y="20"/>
                  </a:lnTo>
                  <a:lnTo>
                    <a:pt x="408" y="20"/>
                  </a:lnTo>
                  <a:lnTo>
                    <a:pt x="410" y="20"/>
                  </a:lnTo>
                  <a:lnTo>
                    <a:pt x="410" y="20"/>
                  </a:lnTo>
                  <a:lnTo>
                    <a:pt x="414" y="20"/>
                  </a:lnTo>
                  <a:lnTo>
                    <a:pt x="417" y="22"/>
                  </a:lnTo>
                  <a:lnTo>
                    <a:pt x="421" y="24"/>
                  </a:lnTo>
                  <a:lnTo>
                    <a:pt x="424" y="28"/>
                  </a:lnTo>
                  <a:lnTo>
                    <a:pt x="425" y="29"/>
                  </a:lnTo>
                  <a:lnTo>
                    <a:pt x="426" y="29"/>
                  </a:lnTo>
                  <a:lnTo>
                    <a:pt x="426" y="29"/>
                  </a:lnTo>
                  <a:lnTo>
                    <a:pt x="428" y="32"/>
                  </a:lnTo>
                  <a:lnTo>
                    <a:pt x="430" y="35"/>
                  </a:lnTo>
                  <a:lnTo>
                    <a:pt x="432" y="39"/>
                  </a:lnTo>
                  <a:lnTo>
                    <a:pt x="432" y="42"/>
                  </a:lnTo>
                  <a:lnTo>
                    <a:pt x="432" y="43"/>
                  </a:lnTo>
                  <a:lnTo>
                    <a:pt x="432" y="44"/>
                  </a:lnTo>
                  <a:lnTo>
                    <a:pt x="432" y="44"/>
                  </a:lnTo>
                  <a:lnTo>
                    <a:pt x="434" y="50"/>
                  </a:lnTo>
                  <a:lnTo>
                    <a:pt x="435" y="57"/>
                  </a:lnTo>
                  <a:lnTo>
                    <a:pt x="436" y="71"/>
                  </a:lnTo>
                  <a:lnTo>
                    <a:pt x="436" y="71"/>
                  </a:lnTo>
                  <a:lnTo>
                    <a:pt x="436" y="85"/>
                  </a:lnTo>
                  <a:lnTo>
                    <a:pt x="438" y="94"/>
                  </a:lnTo>
                  <a:lnTo>
                    <a:pt x="440" y="102"/>
                  </a:lnTo>
                  <a:lnTo>
                    <a:pt x="441" y="107"/>
                  </a:lnTo>
                  <a:lnTo>
                    <a:pt x="441" y="107"/>
                  </a:lnTo>
                  <a:lnTo>
                    <a:pt x="445" y="122"/>
                  </a:lnTo>
                  <a:lnTo>
                    <a:pt x="447" y="137"/>
                  </a:lnTo>
                  <a:lnTo>
                    <a:pt x="448" y="145"/>
                  </a:lnTo>
                  <a:lnTo>
                    <a:pt x="448" y="153"/>
                  </a:lnTo>
                  <a:lnTo>
                    <a:pt x="447" y="160"/>
                  </a:lnTo>
                  <a:lnTo>
                    <a:pt x="445" y="166"/>
                  </a:lnTo>
                  <a:lnTo>
                    <a:pt x="445" y="166"/>
                  </a:lnTo>
                  <a:lnTo>
                    <a:pt x="439" y="181"/>
                  </a:lnTo>
                  <a:lnTo>
                    <a:pt x="432" y="197"/>
                  </a:lnTo>
                  <a:lnTo>
                    <a:pt x="425" y="211"/>
                  </a:lnTo>
                  <a:lnTo>
                    <a:pt x="416" y="226"/>
                  </a:lnTo>
                  <a:lnTo>
                    <a:pt x="405" y="240"/>
                  </a:lnTo>
                  <a:lnTo>
                    <a:pt x="394" y="253"/>
                  </a:lnTo>
                  <a:lnTo>
                    <a:pt x="388" y="259"/>
                  </a:lnTo>
                  <a:lnTo>
                    <a:pt x="381" y="264"/>
                  </a:lnTo>
                  <a:lnTo>
                    <a:pt x="372" y="269"/>
                  </a:lnTo>
                  <a:lnTo>
                    <a:pt x="364" y="273"/>
                  </a:lnTo>
                  <a:lnTo>
                    <a:pt x="364" y="273"/>
                  </a:lnTo>
                  <a:lnTo>
                    <a:pt x="358" y="276"/>
                  </a:lnTo>
                  <a:lnTo>
                    <a:pt x="350" y="279"/>
                  </a:lnTo>
                  <a:lnTo>
                    <a:pt x="335" y="282"/>
                  </a:lnTo>
                  <a:lnTo>
                    <a:pt x="320" y="283"/>
                  </a:lnTo>
                  <a:lnTo>
                    <a:pt x="304" y="283"/>
                  </a:lnTo>
                  <a:lnTo>
                    <a:pt x="304" y="283"/>
                  </a:lnTo>
                  <a:lnTo>
                    <a:pt x="289" y="284"/>
                  </a:lnTo>
                  <a:lnTo>
                    <a:pt x="289" y="284"/>
                  </a:lnTo>
                  <a:lnTo>
                    <a:pt x="264" y="284"/>
                  </a:lnTo>
                  <a:lnTo>
                    <a:pt x="264" y="284"/>
                  </a:lnTo>
                  <a:lnTo>
                    <a:pt x="237" y="285"/>
                  </a:lnTo>
                  <a:lnTo>
                    <a:pt x="210" y="286"/>
                  </a:lnTo>
                  <a:lnTo>
                    <a:pt x="210" y="286"/>
                  </a:lnTo>
                  <a:lnTo>
                    <a:pt x="210" y="286"/>
                  </a:lnTo>
                  <a:lnTo>
                    <a:pt x="210" y="286"/>
                  </a:lnTo>
                  <a:close/>
                  <a:moveTo>
                    <a:pt x="142" y="36"/>
                  </a:moveTo>
                  <a:lnTo>
                    <a:pt x="142" y="36"/>
                  </a:lnTo>
                  <a:lnTo>
                    <a:pt x="112" y="37"/>
                  </a:lnTo>
                  <a:lnTo>
                    <a:pt x="88" y="39"/>
                  </a:lnTo>
                  <a:lnTo>
                    <a:pt x="71" y="42"/>
                  </a:lnTo>
                  <a:lnTo>
                    <a:pt x="57" y="45"/>
                  </a:lnTo>
                  <a:lnTo>
                    <a:pt x="48" y="49"/>
                  </a:lnTo>
                  <a:lnTo>
                    <a:pt x="43" y="53"/>
                  </a:lnTo>
                  <a:lnTo>
                    <a:pt x="39" y="59"/>
                  </a:lnTo>
                  <a:lnTo>
                    <a:pt x="38" y="63"/>
                  </a:lnTo>
                  <a:lnTo>
                    <a:pt x="38" y="63"/>
                  </a:lnTo>
                  <a:lnTo>
                    <a:pt x="36" y="77"/>
                  </a:lnTo>
                  <a:lnTo>
                    <a:pt x="34" y="94"/>
                  </a:lnTo>
                  <a:lnTo>
                    <a:pt x="32" y="111"/>
                  </a:lnTo>
                  <a:lnTo>
                    <a:pt x="32" y="131"/>
                  </a:lnTo>
                  <a:lnTo>
                    <a:pt x="33" y="149"/>
                  </a:lnTo>
                  <a:lnTo>
                    <a:pt x="37" y="168"/>
                  </a:lnTo>
                  <a:lnTo>
                    <a:pt x="39" y="176"/>
                  </a:lnTo>
                  <a:lnTo>
                    <a:pt x="42" y="186"/>
                  </a:lnTo>
                  <a:lnTo>
                    <a:pt x="46" y="193"/>
                  </a:lnTo>
                  <a:lnTo>
                    <a:pt x="50" y="201"/>
                  </a:lnTo>
                  <a:lnTo>
                    <a:pt x="50" y="201"/>
                  </a:lnTo>
                  <a:lnTo>
                    <a:pt x="55" y="207"/>
                  </a:lnTo>
                  <a:lnTo>
                    <a:pt x="60" y="213"/>
                  </a:lnTo>
                  <a:lnTo>
                    <a:pt x="67" y="219"/>
                  </a:lnTo>
                  <a:lnTo>
                    <a:pt x="74" y="224"/>
                  </a:lnTo>
                  <a:lnTo>
                    <a:pt x="81" y="229"/>
                  </a:lnTo>
                  <a:lnTo>
                    <a:pt x="89" y="233"/>
                  </a:lnTo>
                  <a:lnTo>
                    <a:pt x="98" y="237"/>
                  </a:lnTo>
                  <a:lnTo>
                    <a:pt x="107" y="240"/>
                  </a:lnTo>
                  <a:lnTo>
                    <a:pt x="128" y="246"/>
                  </a:lnTo>
                  <a:lnTo>
                    <a:pt x="150" y="251"/>
                  </a:lnTo>
                  <a:lnTo>
                    <a:pt x="176" y="253"/>
                  </a:lnTo>
                  <a:lnTo>
                    <a:pt x="204" y="254"/>
                  </a:lnTo>
                  <a:lnTo>
                    <a:pt x="204" y="254"/>
                  </a:lnTo>
                  <a:lnTo>
                    <a:pt x="228" y="253"/>
                  </a:lnTo>
                  <a:lnTo>
                    <a:pt x="250" y="252"/>
                  </a:lnTo>
                  <a:lnTo>
                    <a:pt x="292" y="249"/>
                  </a:lnTo>
                  <a:lnTo>
                    <a:pt x="292" y="249"/>
                  </a:lnTo>
                  <a:lnTo>
                    <a:pt x="321" y="246"/>
                  </a:lnTo>
                  <a:lnTo>
                    <a:pt x="321" y="246"/>
                  </a:lnTo>
                  <a:lnTo>
                    <a:pt x="329" y="245"/>
                  </a:lnTo>
                  <a:lnTo>
                    <a:pt x="337" y="243"/>
                  </a:lnTo>
                  <a:lnTo>
                    <a:pt x="347" y="240"/>
                  </a:lnTo>
                  <a:lnTo>
                    <a:pt x="355" y="236"/>
                  </a:lnTo>
                  <a:lnTo>
                    <a:pt x="363" y="231"/>
                  </a:lnTo>
                  <a:lnTo>
                    <a:pt x="371" y="225"/>
                  </a:lnTo>
                  <a:lnTo>
                    <a:pt x="379" y="218"/>
                  </a:lnTo>
                  <a:lnTo>
                    <a:pt x="386" y="210"/>
                  </a:lnTo>
                  <a:lnTo>
                    <a:pt x="386" y="210"/>
                  </a:lnTo>
                  <a:lnTo>
                    <a:pt x="392" y="202"/>
                  </a:lnTo>
                  <a:lnTo>
                    <a:pt x="397" y="195"/>
                  </a:lnTo>
                  <a:lnTo>
                    <a:pt x="402" y="187"/>
                  </a:lnTo>
                  <a:lnTo>
                    <a:pt x="405" y="179"/>
                  </a:lnTo>
                  <a:lnTo>
                    <a:pt x="409" y="171"/>
                  </a:lnTo>
                  <a:lnTo>
                    <a:pt x="411" y="163"/>
                  </a:lnTo>
                  <a:lnTo>
                    <a:pt x="412" y="156"/>
                  </a:lnTo>
                  <a:lnTo>
                    <a:pt x="411" y="147"/>
                  </a:lnTo>
                  <a:lnTo>
                    <a:pt x="411" y="147"/>
                  </a:lnTo>
                  <a:lnTo>
                    <a:pt x="410" y="135"/>
                  </a:lnTo>
                  <a:lnTo>
                    <a:pt x="407" y="122"/>
                  </a:lnTo>
                  <a:lnTo>
                    <a:pt x="407" y="122"/>
                  </a:lnTo>
                  <a:lnTo>
                    <a:pt x="403" y="108"/>
                  </a:lnTo>
                  <a:lnTo>
                    <a:pt x="402" y="101"/>
                  </a:lnTo>
                  <a:lnTo>
                    <a:pt x="402" y="94"/>
                  </a:lnTo>
                  <a:lnTo>
                    <a:pt x="402" y="94"/>
                  </a:lnTo>
                  <a:lnTo>
                    <a:pt x="402" y="85"/>
                  </a:lnTo>
                  <a:lnTo>
                    <a:pt x="402" y="85"/>
                  </a:lnTo>
                  <a:lnTo>
                    <a:pt x="402" y="73"/>
                  </a:lnTo>
                  <a:lnTo>
                    <a:pt x="401" y="67"/>
                  </a:lnTo>
                  <a:lnTo>
                    <a:pt x="400" y="61"/>
                  </a:lnTo>
                  <a:lnTo>
                    <a:pt x="399" y="57"/>
                  </a:lnTo>
                  <a:lnTo>
                    <a:pt x="396" y="56"/>
                  </a:lnTo>
                  <a:lnTo>
                    <a:pt x="396" y="56"/>
                  </a:lnTo>
                  <a:lnTo>
                    <a:pt x="368" y="48"/>
                  </a:lnTo>
                  <a:lnTo>
                    <a:pt x="342" y="43"/>
                  </a:lnTo>
                  <a:lnTo>
                    <a:pt x="317" y="39"/>
                  </a:lnTo>
                  <a:lnTo>
                    <a:pt x="291" y="38"/>
                  </a:lnTo>
                  <a:lnTo>
                    <a:pt x="291" y="38"/>
                  </a:lnTo>
                  <a:lnTo>
                    <a:pt x="234" y="37"/>
                  </a:lnTo>
                  <a:lnTo>
                    <a:pt x="176" y="36"/>
                  </a:lnTo>
                  <a:lnTo>
                    <a:pt x="158" y="36"/>
                  </a:lnTo>
                  <a:lnTo>
                    <a:pt x="142" y="3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69" name="chenying0907 160"/>
            <p:cNvSpPr>
              <a:spLocks noEditPoints="1"/>
            </p:cNvSpPr>
            <p:nvPr/>
          </p:nvSpPr>
          <p:spPr bwMode="auto">
            <a:xfrm>
              <a:off x="6586538" y="2513013"/>
              <a:ext cx="390525" cy="295275"/>
            </a:xfrm>
            <a:custGeom>
              <a:avLst/>
              <a:gdLst/>
              <a:ahLst/>
              <a:cxnLst>
                <a:cxn ang="0">
                  <a:pos x="251" y="557"/>
                </a:cxn>
                <a:cxn ang="0">
                  <a:pos x="160" y="538"/>
                </a:cxn>
                <a:cxn ang="0">
                  <a:pos x="92" y="500"/>
                </a:cxn>
                <a:cxn ang="0">
                  <a:pos x="53" y="457"/>
                </a:cxn>
                <a:cxn ang="0">
                  <a:pos x="29" y="385"/>
                </a:cxn>
                <a:cxn ang="0">
                  <a:pos x="13" y="277"/>
                </a:cxn>
                <a:cxn ang="0">
                  <a:pos x="6" y="218"/>
                </a:cxn>
                <a:cxn ang="0">
                  <a:pos x="1" y="202"/>
                </a:cxn>
                <a:cxn ang="0">
                  <a:pos x="7" y="188"/>
                </a:cxn>
                <a:cxn ang="0">
                  <a:pos x="9" y="169"/>
                </a:cxn>
                <a:cxn ang="0">
                  <a:pos x="14" y="160"/>
                </a:cxn>
                <a:cxn ang="0">
                  <a:pos x="22" y="104"/>
                </a:cxn>
                <a:cxn ang="0">
                  <a:pos x="56" y="55"/>
                </a:cxn>
                <a:cxn ang="0">
                  <a:pos x="123" y="23"/>
                </a:cxn>
                <a:cxn ang="0">
                  <a:pos x="166" y="17"/>
                </a:cxn>
                <a:cxn ang="0">
                  <a:pos x="254" y="7"/>
                </a:cxn>
                <a:cxn ang="0">
                  <a:pos x="336" y="4"/>
                </a:cxn>
                <a:cxn ang="0">
                  <a:pos x="457" y="4"/>
                </a:cxn>
                <a:cxn ang="0">
                  <a:pos x="516" y="5"/>
                </a:cxn>
                <a:cxn ang="0">
                  <a:pos x="584" y="6"/>
                </a:cxn>
                <a:cxn ang="0">
                  <a:pos x="660" y="23"/>
                </a:cxn>
                <a:cxn ang="0">
                  <a:pos x="697" y="57"/>
                </a:cxn>
                <a:cxn ang="0">
                  <a:pos x="720" y="116"/>
                </a:cxn>
                <a:cxn ang="0">
                  <a:pos x="736" y="203"/>
                </a:cxn>
                <a:cxn ang="0">
                  <a:pos x="734" y="298"/>
                </a:cxn>
                <a:cxn ang="0">
                  <a:pos x="714" y="394"/>
                </a:cxn>
                <a:cxn ang="0">
                  <a:pos x="683" y="462"/>
                </a:cxn>
                <a:cxn ang="0">
                  <a:pos x="632" y="516"/>
                </a:cxn>
                <a:cxn ang="0">
                  <a:pos x="574" y="540"/>
                </a:cxn>
                <a:cxn ang="0">
                  <a:pos x="488" y="553"/>
                </a:cxn>
                <a:cxn ang="0">
                  <a:pos x="393" y="557"/>
                </a:cxn>
                <a:cxn ang="0">
                  <a:pos x="383" y="36"/>
                </a:cxn>
                <a:cxn ang="0">
                  <a:pos x="186" y="52"/>
                </a:cxn>
                <a:cxn ang="0">
                  <a:pos x="109" y="67"/>
                </a:cxn>
                <a:cxn ang="0">
                  <a:pos x="71" y="92"/>
                </a:cxn>
                <a:cxn ang="0">
                  <a:pos x="50" y="142"/>
                </a:cxn>
                <a:cxn ang="0">
                  <a:pos x="43" y="195"/>
                </a:cxn>
                <a:cxn ang="0">
                  <a:pos x="45" y="254"/>
                </a:cxn>
                <a:cxn ang="0">
                  <a:pos x="71" y="398"/>
                </a:cxn>
                <a:cxn ang="0">
                  <a:pos x="103" y="464"/>
                </a:cxn>
                <a:cxn ang="0">
                  <a:pos x="175" y="503"/>
                </a:cxn>
                <a:cxn ang="0">
                  <a:pos x="279" y="522"/>
                </a:cxn>
                <a:cxn ang="0">
                  <a:pos x="373" y="521"/>
                </a:cxn>
                <a:cxn ang="0">
                  <a:pos x="457" y="518"/>
                </a:cxn>
                <a:cxn ang="0">
                  <a:pos x="559" y="507"/>
                </a:cxn>
                <a:cxn ang="0">
                  <a:pos x="623" y="479"/>
                </a:cxn>
                <a:cxn ang="0">
                  <a:pos x="650" y="446"/>
                </a:cxn>
                <a:cxn ang="0">
                  <a:pos x="687" y="357"/>
                </a:cxn>
                <a:cxn ang="0">
                  <a:pos x="701" y="251"/>
                </a:cxn>
                <a:cxn ang="0">
                  <a:pos x="674" y="92"/>
                </a:cxn>
                <a:cxn ang="0">
                  <a:pos x="656" y="68"/>
                </a:cxn>
                <a:cxn ang="0">
                  <a:pos x="613" y="48"/>
                </a:cxn>
                <a:cxn ang="0">
                  <a:pos x="553" y="40"/>
                </a:cxn>
                <a:cxn ang="0">
                  <a:pos x="514" y="42"/>
                </a:cxn>
                <a:cxn ang="0">
                  <a:pos x="487" y="44"/>
                </a:cxn>
                <a:cxn ang="0">
                  <a:pos x="425" y="37"/>
                </a:cxn>
              </a:cxnLst>
              <a:rect l="0" t="0" r="r" b="b"/>
              <a:pathLst>
                <a:path w="737" h="560">
                  <a:moveTo>
                    <a:pt x="315" y="560"/>
                  </a:moveTo>
                  <a:lnTo>
                    <a:pt x="315" y="560"/>
                  </a:lnTo>
                  <a:lnTo>
                    <a:pt x="294" y="559"/>
                  </a:lnTo>
                  <a:lnTo>
                    <a:pt x="272" y="558"/>
                  </a:lnTo>
                  <a:lnTo>
                    <a:pt x="251" y="557"/>
                  </a:lnTo>
                  <a:lnTo>
                    <a:pt x="231" y="554"/>
                  </a:lnTo>
                  <a:lnTo>
                    <a:pt x="212" y="551"/>
                  </a:lnTo>
                  <a:lnTo>
                    <a:pt x="195" y="548"/>
                  </a:lnTo>
                  <a:lnTo>
                    <a:pt x="177" y="543"/>
                  </a:lnTo>
                  <a:lnTo>
                    <a:pt x="160" y="538"/>
                  </a:lnTo>
                  <a:lnTo>
                    <a:pt x="145" y="531"/>
                  </a:lnTo>
                  <a:lnTo>
                    <a:pt x="130" y="525"/>
                  </a:lnTo>
                  <a:lnTo>
                    <a:pt x="117" y="517"/>
                  </a:lnTo>
                  <a:lnTo>
                    <a:pt x="105" y="509"/>
                  </a:lnTo>
                  <a:lnTo>
                    <a:pt x="92" y="500"/>
                  </a:lnTo>
                  <a:lnTo>
                    <a:pt x="81" y="490"/>
                  </a:lnTo>
                  <a:lnTo>
                    <a:pt x="71" y="480"/>
                  </a:lnTo>
                  <a:lnTo>
                    <a:pt x="61" y="468"/>
                  </a:lnTo>
                  <a:lnTo>
                    <a:pt x="61" y="468"/>
                  </a:lnTo>
                  <a:lnTo>
                    <a:pt x="53" y="457"/>
                  </a:lnTo>
                  <a:lnTo>
                    <a:pt x="46" y="444"/>
                  </a:lnTo>
                  <a:lnTo>
                    <a:pt x="41" y="430"/>
                  </a:lnTo>
                  <a:lnTo>
                    <a:pt x="36" y="416"/>
                  </a:lnTo>
                  <a:lnTo>
                    <a:pt x="32" y="400"/>
                  </a:lnTo>
                  <a:lnTo>
                    <a:pt x="29" y="385"/>
                  </a:lnTo>
                  <a:lnTo>
                    <a:pt x="25" y="355"/>
                  </a:lnTo>
                  <a:lnTo>
                    <a:pt x="25" y="355"/>
                  </a:lnTo>
                  <a:lnTo>
                    <a:pt x="21" y="332"/>
                  </a:lnTo>
                  <a:lnTo>
                    <a:pt x="21" y="332"/>
                  </a:lnTo>
                  <a:lnTo>
                    <a:pt x="13" y="277"/>
                  </a:lnTo>
                  <a:lnTo>
                    <a:pt x="10" y="249"/>
                  </a:lnTo>
                  <a:lnTo>
                    <a:pt x="8" y="223"/>
                  </a:lnTo>
                  <a:lnTo>
                    <a:pt x="8" y="220"/>
                  </a:lnTo>
                  <a:lnTo>
                    <a:pt x="6" y="218"/>
                  </a:lnTo>
                  <a:lnTo>
                    <a:pt x="6" y="218"/>
                  </a:lnTo>
                  <a:lnTo>
                    <a:pt x="3" y="215"/>
                  </a:lnTo>
                  <a:lnTo>
                    <a:pt x="1" y="211"/>
                  </a:lnTo>
                  <a:lnTo>
                    <a:pt x="0" y="208"/>
                  </a:lnTo>
                  <a:lnTo>
                    <a:pt x="0" y="205"/>
                  </a:lnTo>
                  <a:lnTo>
                    <a:pt x="1" y="202"/>
                  </a:lnTo>
                  <a:lnTo>
                    <a:pt x="3" y="198"/>
                  </a:lnTo>
                  <a:lnTo>
                    <a:pt x="3" y="198"/>
                  </a:lnTo>
                  <a:lnTo>
                    <a:pt x="7" y="193"/>
                  </a:lnTo>
                  <a:lnTo>
                    <a:pt x="7" y="192"/>
                  </a:lnTo>
                  <a:lnTo>
                    <a:pt x="7" y="188"/>
                  </a:lnTo>
                  <a:lnTo>
                    <a:pt x="7" y="188"/>
                  </a:lnTo>
                  <a:lnTo>
                    <a:pt x="7" y="176"/>
                  </a:lnTo>
                  <a:lnTo>
                    <a:pt x="7" y="176"/>
                  </a:lnTo>
                  <a:lnTo>
                    <a:pt x="8" y="172"/>
                  </a:lnTo>
                  <a:lnTo>
                    <a:pt x="9" y="169"/>
                  </a:lnTo>
                  <a:lnTo>
                    <a:pt x="11" y="166"/>
                  </a:lnTo>
                  <a:lnTo>
                    <a:pt x="13" y="164"/>
                  </a:lnTo>
                  <a:lnTo>
                    <a:pt x="14" y="162"/>
                  </a:lnTo>
                  <a:lnTo>
                    <a:pt x="14" y="160"/>
                  </a:lnTo>
                  <a:lnTo>
                    <a:pt x="14" y="160"/>
                  </a:lnTo>
                  <a:lnTo>
                    <a:pt x="16" y="142"/>
                  </a:lnTo>
                  <a:lnTo>
                    <a:pt x="16" y="142"/>
                  </a:lnTo>
                  <a:lnTo>
                    <a:pt x="17" y="130"/>
                  </a:lnTo>
                  <a:lnTo>
                    <a:pt x="19" y="116"/>
                  </a:lnTo>
                  <a:lnTo>
                    <a:pt x="22" y="104"/>
                  </a:lnTo>
                  <a:lnTo>
                    <a:pt x="26" y="92"/>
                  </a:lnTo>
                  <a:lnTo>
                    <a:pt x="26" y="92"/>
                  </a:lnTo>
                  <a:lnTo>
                    <a:pt x="34" y="78"/>
                  </a:lnTo>
                  <a:lnTo>
                    <a:pt x="45" y="66"/>
                  </a:lnTo>
                  <a:lnTo>
                    <a:pt x="56" y="55"/>
                  </a:lnTo>
                  <a:lnTo>
                    <a:pt x="69" y="46"/>
                  </a:lnTo>
                  <a:lnTo>
                    <a:pt x="82" y="39"/>
                  </a:lnTo>
                  <a:lnTo>
                    <a:pt x="95" y="32"/>
                  </a:lnTo>
                  <a:lnTo>
                    <a:pt x="109" y="27"/>
                  </a:lnTo>
                  <a:lnTo>
                    <a:pt x="123" y="23"/>
                  </a:lnTo>
                  <a:lnTo>
                    <a:pt x="123" y="23"/>
                  </a:lnTo>
                  <a:lnTo>
                    <a:pt x="134" y="20"/>
                  </a:lnTo>
                  <a:lnTo>
                    <a:pt x="144" y="19"/>
                  </a:lnTo>
                  <a:lnTo>
                    <a:pt x="166" y="17"/>
                  </a:lnTo>
                  <a:lnTo>
                    <a:pt x="166" y="17"/>
                  </a:lnTo>
                  <a:lnTo>
                    <a:pt x="180" y="16"/>
                  </a:lnTo>
                  <a:lnTo>
                    <a:pt x="196" y="14"/>
                  </a:lnTo>
                  <a:lnTo>
                    <a:pt x="196" y="14"/>
                  </a:lnTo>
                  <a:lnTo>
                    <a:pt x="234" y="9"/>
                  </a:lnTo>
                  <a:lnTo>
                    <a:pt x="254" y="7"/>
                  </a:lnTo>
                  <a:lnTo>
                    <a:pt x="275" y="6"/>
                  </a:lnTo>
                  <a:lnTo>
                    <a:pt x="275" y="6"/>
                  </a:lnTo>
                  <a:lnTo>
                    <a:pt x="306" y="5"/>
                  </a:lnTo>
                  <a:lnTo>
                    <a:pt x="336" y="4"/>
                  </a:lnTo>
                  <a:lnTo>
                    <a:pt x="336" y="4"/>
                  </a:lnTo>
                  <a:lnTo>
                    <a:pt x="371" y="1"/>
                  </a:lnTo>
                  <a:lnTo>
                    <a:pt x="405" y="0"/>
                  </a:lnTo>
                  <a:lnTo>
                    <a:pt x="405" y="0"/>
                  </a:lnTo>
                  <a:lnTo>
                    <a:pt x="432" y="1"/>
                  </a:lnTo>
                  <a:lnTo>
                    <a:pt x="457" y="4"/>
                  </a:lnTo>
                  <a:lnTo>
                    <a:pt x="457" y="4"/>
                  </a:lnTo>
                  <a:lnTo>
                    <a:pt x="477" y="5"/>
                  </a:lnTo>
                  <a:lnTo>
                    <a:pt x="496" y="5"/>
                  </a:lnTo>
                  <a:lnTo>
                    <a:pt x="496" y="5"/>
                  </a:lnTo>
                  <a:lnTo>
                    <a:pt x="516" y="5"/>
                  </a:lnTo>
                  <a:lnTo>
                    <a:pt x="516" y="5"/>
                  </a:lnTo>
                  <a:lnTo>
                    <a:pt x="536" y="5"/>
                  </a:lnTo>
                  <a:lnTo>
                    <a:pt x="536" y="5"/>
                  </a:lnTo>
                  <a:lnTo>
                    <a:pt x="560" y="5"/>
                  </a:lnTo>
                  <a:lnTo>
                    <a:pt x="584" y="6"/>
                  </a:lnTo>
                  <a:lnTo>
                    <a:pt x="608" y="9"/>
                  </a:lnTo>
                  <a:lnTo>
                    <a:pt x="630" y="13"/>
                  </a:lnTo>
                  <a:lnTo>
                    <a:pt x="641" y="16"/>
                  </a:lnTo>
                  <a:lnTo>
                    <a:pt x="651" y="19"/>
                  </a:lnTo>
                  <a:lnTo>
                    <a:pt x="660" y="23"/>
                  </a:lnTo>
                  <a:lnTo>
                    <a:pt x="669" y="28"/>
                  </a:lnTo>
                  <a:lnTo>
                    <a:pt x="677" y="35"/>
                  </a:lnTo>
                  <a:lnTo>
                    <a:pt x="684" y="41"/>
                  </a:lnTo>
                  <a:lnTo>
                    <a:pt x="691" y="49"/>
                  </a:lnTo>
                  <a:lnTo>
                    <a:pt x="697" y="57"/>
                  </a:lnTo>
                  <a:lnTo>
                    <a:pt x="697" y="57"/>
                  </a:lnTo>
                  <a:lnTo>
                    <a:pt x="704" y="72"/>
                  </a:lnTo>
                  <a:lnTo>
                    <a:pt x="710" y="86"/>
                  </a:lnTo>
                  <a:lnTo>
                    <a:pt x="715" y="101"/>
                  </a:lnTo>
                  <a:lnTo>
                    <a:pt x="720" y="116"/>
                  </a:lnTo>
                  <a:lnTo>
                    <a:pt x="725" y="133"/>
                  </a:lnTo>
                  <a:lnTo>
                    <a:pt x="729" y="149"/>
                  </a:lnTo>
                  <a:lnTo>
                    <a:pt x="732" y="167"/>
                  </a:lnTo>
                  <a:lnTo>
                    <a:pt x="734" y="184"/>
                  </a:lnTo>
                  <a:lnTo>
                    <a:pt x="736" y="203"/>
                  </a:lnTo>
                  <a:lnTo>
                    <a:pt x="737" y="221"/>
                  </a:lnTo>
                  <a:lnTo>
                    <a:pt x="737" y="240"/>
                  </a:lnTo>
                  <a:lnTo>
                    <a:pt x="737" y="259"/>
                  </a:lnTo>
                  <a:lnTo>
                    <a:pt x="736" y="278"/>
                  </a:lnTo>
                  <a:lnTo>
                    <a:pt x="734" y="298"/>
                  </a:lnTo>
                  <a:lnTo>
                    <a:pt x="731" y="318"/>
                  </a:lnTo>
                  <a:lnTo>
                    <a:pt x="728" y="337"/>
                  </a:lnTo>
                  <a:lnTo>
                    <a:pt x="728" y="337"/>
                  </a:lnTo>
                  <a:lnTo>
                    <a:pt x="722" y="365"/>
                  </a:lnTo>
                  <a:lnTo>
                    <a:pt x="714" y="394"/>
                  </a:lnTo>
                  <a:lnTo>
                    <a:pt x="709" y="408"/>
                  </a:lnTo>
                  <a:lnTo>
                    <a:pt x="704" y="422"/>
                  </a:lnTo>
                  <a:lnTo>
                    <a:pt x="698" y="436"/>
                  </a:lnTo>
                  <a:lnTo>
                    <a:pt x="691" y="450"/>
                  </a:lnTo>
                  <a:lnTo>
                    <a:pt x="683" y="462"/>
                  </a:lnTo>
                  <a:lnTo>
                    <a:pt x="675" y="475"/>
                  </a:lnTo>
                  <a:lnTo>
                    <a:pt x="666" y="487"/>
                  </a:lnTo>
                  <a:lnTo>
                    <a:pt x="655" y="497"/>
                  </a:lnTo>
                  <a:lnTo>
                    <a:pt x="645" y="508"/>
                  </a:lnTo>
                  <a:lnTo>
                    <a:pt x="632" y="516"/>
                  </a:lnTo>
                  <a:lnTo>
                    <a:pt x="620" y="523"/>
                  </a:lnTo>
                  <a:lnTo>
                    <a:pt x="606" y="529"/>
                  </a:lnTo>
                  <a:lnTo>
                    <a:pt x="606" y="529"/>
                  </a:lnTo>
                  <a:lnTo>
                    <a:pt x="590" y="536"/>
                  </a:lnTo>
                  <a:lnTo>
                    <a:pt x="574" y="540"/>
                  </a:lnTo>
                  <a:lnTo>
                    <a:pt x="557" y="544"/>
                  </a:lnTo>
                  <a:lnTo>
                    <a:pt x="540" y="548"/>
                  </a:lnTo>
                  <a:lnTo>
                    <a:pt x="523" y="550"/>
                  </a:lnTo>
                  <a:lnTo>
                    <a:pt x="505" y="552"/>
                  </a:lnTo>
                  <a:lnTo>
                    <a:pt x="488" y="553"/>
                  </a:lnTo>
                  <a:lnTo>
                    <a:pt x="471" y="554"/>
                  </a:lnTo>
                  <a:lnTo>
                    <a:pt x="471" y="554"/>
                  </a:lnTo>
                  <a:lnTo>
                    <a:pt x="432" y="555"/>
                  </a:lnTo>
                  <a:lnTo>
                    <a:pt x="393" y="557"/>
                  </a:lnTo>
                  <a:lnTo>
                    <a:pt x="393" y="557"/>
                  </a:lnTo>
                  <a:lnTo>
                    <a:pt x="355" y="559"/>
                  </a:lnTo>
                  <a:lnTo>
                    <a:pt x="315" y="560"/>
                  </a:lnTo>
                  <a:lnTo>
                    <a:pt x="315" y="560"/>
                  </a:lnTo>
                  <a:close/>
                  <a:moveTo>
                    <a:pt x="383" y="36"/>
                  </a:moveTo>
                  <a:lnTo>
                    <a:pt x="383" y="36"/>
                  </a:lnTo>
                  <a:lnTo>
                    <a:pt x="358" y="36"/>
                  </a:lnTo>
                  <a:lnTo>
                    <a:pt x="333" y="37"/>
                  </a:lnTo>
                  <a:lnTo>
                    <a:pt x="284" y="41"/>
                  </a:lnTo>
                  <a:lnTo>
                    <a:pt x="235" y="46"/>
                  </a:lnTo>
                  <a:lnTo>
                    <a:pt x="186" y="52"/>
                  </a:lnTo>
                  <a:lnTo>
                    <a:pt x="171" y="54"/>
                  </a:lnTo>
                  <a:lnTo>
                    <a:pt x="171" y="54"/>
                  </a:lnTo>
                  <a:lnTo>
                    <a:pt x="149" y="57"/>
                  </a:lnTo>
                  <a:lnTo>
                    <a:pt x="128" y="61"/>
                  </a:lnTo>
                  <a:lnTo>
                    <a:pt x="109" y="67"/>
                  </a:lnTo>
                  <a:lnTo>
                    <a:pt x="101" y="71"/>
                  </a:lnTo>
                  <a:lnTo>
                    <a:pt x="92" y="75"/>
                  </a:lnTo>
                  <a:lnTo>
                    <a:pt x="84" y="80"/>
                  </a:lnTo>
                  <a:lnTo>
                    <a:pt x="77" y="85"/>
                  </a:lnTo>
                  <a:lnTo>
                    <a:pt x="71" y="92"/>
                  </a:lnTo>
                  <a:lnTo>
                    <a:pt x="64" y="100"/>
                  </a:lnTo>
                  <a:lnTo>
                    <a:pt x="59" y="109"/>
                  </a:lnTo>
                  <a:lnTo>
                    <a:pt x="55" y="118"/>
                  </a:lnTo>
                  <a:lnTo>
                    <a:pt x="52" y="130"/>
                  </a:lnTo>
                  <a:lnTo>
                    <a:pt x="50" y="142"/>
                  </a:lnTo>
                  <a:lnTo>
                    <a:pt x="50" y="142"/>
                  </a:lnTo>
                  <a:lnTo>
                    <a:pt x="48" y="158"/>
                  </a:lnTo>
                  <a:lnTo>
                    <a:pt x="48" y="158"/>
                  </a:lnTo>
                  <a:lnTo>
                    <a:pt x="46" y="177"/>
                  </a:lnTo>
                  <a:lnTo>
                    <a:pt x="43" y="195"/>
                  </a:lnTo>
                  <a:lnTo>
                    <a:pt x="43" y="195"/>
                  </a:lnTo>
                  <a:lnTo>
                    <a:pt x="43" y="196"/>
                  </a:lnTo>
                  <a:lnTo>
                    <a:pt x="43" y="196"/>
                  </a:lnTo>
                  <a:lnTo>
                    <a:pt x="43" y="225"/>
                  </a:lnTo>
                  <a:lnTo>
                    <a:pt x="45" y="254"/>
                  </a:lnTo>
                  <a:lnTo>
                    <a:pt x="47" y="282"/>
                  </a:lnTo>
                  <a:lnTo>
                    <a:pt x="51" y="312"/>
                  </a:lnTo>
                  <a:lnTo>
                    <a:pt x="56" y="341"/>
                  </a:lnTo>
                  <a:lnTo>
                    <a:pt x="63" y="370"/>
                  </a:lnTo>
                  <a:lnTo>
                    <a:pt x="71" y="398"/>
                  </a:lnTo>
                  <a:lnTo>
                    <a:pt x="79" y="425"/>
                  </a:lnTo>
                  <a:lnTo>
                    <a:pt x="79" y="425"/>
                  </a:lnTo>
                  <a:lnTo>
                    <a:pt x="85" y="439"/>
                  </a:lnTo>
                  <a:lnTo>
                    <a:pt x="93" y="453"/>
                  </a:lnTo>
                  <a:lnTo>
                    <a:pt x="103" y="464"/>
                  </a:lnTo>
                  <a:lnTo>
                    <a:pt x="114" y="476"/>
                  </a:lnTo>
                  <a:lnTo>
                    <a:pt x="127" y="485"/>
                  </a:lnTo>
                  <a:lnTo>
                    <a:pt x="142" y="492"/>
                  </a:lnTo>
                  <a:lnTo>
                    <a:pt x="158" y="499"/>
                  </a:lnTo>
                  <a:lnTo>
                    <a:pt x="175" y="503"/>
                  </a:lnTo>
                  <a:lnTo>
                    <a:pt x="175" y="503"/>
                  </a:lnTo>
                  <a:lnTo>
                    <a:pt x="209" y="511"/>
                  </a:lnTo>
                  <a:lnTo>
                    <a:pt x="243" y="518"/>
                  </a:lnTo>
                  <a:lnTo>
                    <a:pt x="262" y="520"/>
                  </a:lnTo>
                  <a:lnTo>
                    <a:pt x="279" y="522"/>
                  </a:lnTo>
                  <a:lnTo>
                    <a:pt x="298" y="523"/>
                  </a:lnTo>
                  <a:lnTo>
                    <a:pt x="315" y="524"/>
                  </a:lnTo>
                  <a:lnTo>
                    <a:pt x="315" y="524"/>
                  </a:lnTo>
                  <a:lnTo>
                    <a:pt x="344" y="523"/>
                  </a:lnTo>
                  <a:lnTo>
                    <a:pt x="373" y="521"/>
                  </a:lnTo>
                  <a:lnTo>
                    <a:pt x="373" y="521"/>
                  </a:lnTo>
                  <a:lnTo>
                    <a:pt x="401" y="519"/>
                  </a:lnTo>
                  <a:lnTo>
                    <a:pt x="429" y="518"/>
                  </a:lnTo>
                  <a:lnTo>
                    <a:pt x="429" y="518"/>
                  </a:lnTo>
                  <a:lnTo>
                    <a:pt x="457" y="518"/>
                  </a:lnTo>
                  <a:lnTo>
                    <a:pt x="486" y="517"/>
                  </a:lnTo>
                  <a:lnTo>
                    <a:pt x="515" y="514"/>
                  </a:lnTo>
                  <a:lnTo>
                    <a:pt x="545" y="510"/>
                  </a:lnTo>
                  <a:lnTo>
                    <a:pt x="545" y="510"/>
                  </a:lnTo>
                  <a:lnTo>
                    <a:pt x="559" y="507"/>
                  </a:lnTo>
                  <a:lnTo>
                    <a:pt x="574" y="503"/>
                  </a:lnTo>
                  <a:lnTo>
                    <a:pt x="588" y="498"/>
                  </a:lnTo>
                  <a:lnTo>
                    <a:pt x="603" y="492"/>
                  </a:lnTo>
                  <a:lnTo>
                    <a:pt x="616" y="484"/>
                  </a:lnTo>
                  <a:lnTo>
                    <a:pt x="623" y="479"/>
                  </a:lnTo>
                  <a:lnTo>
                    <a:pt x="629" y="474"/>
                  </a:lnTo>
                  <a:lnTo>
                    <a:pt x="635" y="467"/>
                  </a:lnTo>
                  <a:lnTo>
                    <a:pt x="640" y="461"/>
                  </a:lnTo>
                  <a:lnTo>
                    <a:pt x="645" y="454"/>
                  </a:lnTo>
                  <a:lnTo>
                    <a:pt x="650" y="446"/>
                  </a:lnTo>
                  <a:lnTo>
                    <a:pt x="650" y="446"/>
                  </a:lnTo>
                  <a:lnTo>
                    <a:pt x="661" y="422"/>
                  </a:lnTo>
                  <a:lnTo>
                    <a:pt x="673" y="396"/>
                  </a:lnTo>
                  <a:lnTo>
                    <a:pt x="682" y="370"/>
                  </a:lnTo>
                  <a:lnTo>
                    <a:pt x="687" y="357"/>
                  </a:lnTo>
                  <a:lnTo>
                    <a:pt x="690" y="342"/>
                  </a:lnTo>
                  <a:lnTo>
                    <a:pt x="690" y="342"/>
                  </a:lnTo>
                  <a:lnTo>
                    <a:pt x="697" y="313"/>
                  </a:lnTo>
                  <a:lnTo>
                    <a:pt x="700" y="283"/>
                  </a:lnTo>
                  <a:lnTo>
                    <a:pt x="701" y="251"/>
                  </a:lnTo>
                  <a:lnTo>
                    <a:pt x="700" y="220"/>
                  </a:lnTo>
                  <a:lnTo>
                    <a:pt x="697" y="188"/>
                  </a:lnTo>
                  <a:lnTo>
                    <a:pt x="690" y="156"/>
                  </a:lnTo>
                  <a:lnTo>
                    <a:pt x="683" y="124"/>
                  </a:lnTo>
                  <a:lnTo>
                    <a:pt x="674" y="92"/>
                  </a:lnTo>
                  <a:lnTo>
                    <a:pt x="674" y="92"/>
                  </a:lnTo>
                  <a:lnTo>
                    <a:pt x="671" y="85"/>
                  </a:lnTo>
                  <a:lnTo>
                    <a:pt x="667" y="79"/>
                  </a:lnTo>
                  <a:lnTo>
                    <a:pt x="661" y="73"/>
                  </a:lnTo>
                  <a:lnTo>
                    <a:pt x="656" y="68"/>
                  </a:lnTo>
                  <a:lnTo>
                    <a:pt x="650" y="62"/>
                  </a:lnTo>
                  <a:lnTo>
                    <a:pt x="644" y="59"/>
                  </a:lnTo>
                  <a:lnTo>
                    <a:pt x="637" y="55"/>
                  </a:lnTo>
                  <a:lnTo>
                    <a:pt x="628" y="52"/>
                  </a:lnTo>
                  <a:lnTo>
                    <a:pt x="613" y="48"/>
                  </a:lnTo>
                  <a:lnTo>
                    <a:pt x="596" y="45"/>
                  </a:lnTo>
                  <a:lnTo>
                    <a:pt x="581" y="43"/>
                  </a:lnTo>
                  <a:lnTo>
                    <a:pt x="565" y="41"/>
                  </a:lnTo>
                  <a:lnTo>
                    <a:pt x="565" y="41"/>
                  </a:lnTo>
                  <a:lnTo>
                    <a:pt x="553" y="40"/>
                  </a:lnTo>
                  <a:lnTo>
                    <a:pt x="553" y="40"/>
                  </a:lnTo>
                  <a:lnTo>
                    <a:pt x="542" y="40"/>
                  </a:lnTo>
                  <a:lnTo>
                    <a:pt x="542" y="40"/>
                  </a:lnTo>
                  <a:lnTo>
                    <a:pt x="528" y="40"/>
                  </a:lnTo>
                  <a:lnTo>
                    <a:pt x="514" y="42"/>
                  </a:lnTo>
                  <a:lnTo>
                    <a:pt x="514" y="42"/>
                  </a:lnTo>
                  <a:lnTo>
                    <a:pt x="501" y="43"/>
                  </a:lnTo>
                  <a:lnTo>
                    <a:pt x="490" y="44"/>
                  </a:lnTo>
                  <a:lnTo>
                    <a:pt x="487" y="44"/>
                  </a:lnTo>
                  <a:lnTo>
                    <a:pt x="487" y="44"/>
                  </a:lnTo>
                  <a:lnTo>
                    <a:pt x="470" y="43"/>
                  </a:lnTo>
                  <a:lnTo>
                    <a:pt x="453" y="40"/>
                  </a:lnTo>
                  <a:lnTo>
                    <a:pt x="453" y="40"/>
                  </a:lnTo>
                  <a:lnTo>
                    <a:pt x="439" y="38"/>
                  </a:lnTo>
                  <a:lnTo>
                    <a:pt x="425" y="37"/>
                  </a:lnTo>
                  <a:lnTo>
                    <a:pt x="425" y="37"/>
                  </a:lnTo>
                  <a:lnTo>
                    <a:pt x="404" y="36"/>
                  </a:lnTo>
                  <a:lnTo>
                    <a:pt x="383" y="36"/>
                  </a:lnTo>
                  <a:lnTo>
                    <a:pt x="383" y="3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70" name="chenying0907 161"/>
            <p:cNvSpPr>
              <a:spLocks noEditPoints="1"/>
            </p:cNvSpPr>
            <p:nvPr/>
          </p:nvSpPr>
          <p:spPr bwMode="auto">
            <a:xfrm>
              <a:off x="6664325" y="2582863"/>
              <a:ext cx="236538" cy="150813"/>
            </a:xfrm>
            <a:custGeom>
              <a:avLst/>
              <a:gdLst/>
              <a:ahLst/>
              <a:cxnLst>
                <a:cxn ang="0">
                  <a:pos x="184" y="284"/>
                </a:cxn>
                <a:cxn ang="0">
                  <a:pos x="144" y="283"/>
                </a:cxn>
                <a:cxn ang="0">
                  <a:pos x="97" y="279"/>
                </a:cxn>
                <a:cxn ang="0">
                  <a:pos x="74" y="269"/>
                </a:cxn>
                <a:cxn ang="0">
                  <a:pos x="41" y="240"/>
                </a:cxn>
                <a:cxn ang="0">
                  <a:pos x="8" y="181"/>
                </a:cxn>
                <a:cxn ang="0">
                  <a:pos x="0" y="153"/>
                </a:cxn>
                <a:cxn ang="0">
                  <a:pos x="6" y="107"/>
                </a:cxn>
                <a:cxn ang="0">
                  <a:pos x="10" y="85"/>
                </a:cxn>
                <a:cxn ang="0">
                  <a:pos x="12" y="50"/>
                </a:cxn>
                <a:cxn ang="0">
                  <a:pos x="14" y="42"/>
                </a:cxn>
                <a:cxn ang="0">
                  <a:pos x="22" y="29"/>
                </a:cxn>
                <a:cxn ang="0">
                  <a:pos x="27" y="24"/>
                </a:cxn>
                <a:cxn ang="0">
                  <a:pos x="37" y="20"/>
                </a:cxn>
                <a:cxn ang="0">
                  <a:pos x="46" y="18"/>
                </a:cxn>
                <a:cxn ang="0">
                  <a:pos x="89" y="7"/>
                </a:cxn>
                <a:cxn ang="0">
                  <a:pos x="209" y="1"/>
                </a:cxn>
                <a:cxn ang="0">
                  <a:pos x="322" y="2"/>
                </a:cxn>
                <a:cxn ang="0">
                  <a:pos x="398" y="9"/>
                </a:cxn>
                <a:cxn ang="0">
                  <a:pos x="420" y="20"/>
                </a:cxn>
                <a:cxn ang="0">
                  <a:pos x="437" y="39"/>
                </a:cxn>
                <a:cxn ang="0">
                  <a:pos x="448" y="94"/>
                </a:cxn>
                <a:cxn ang="0">
                  <a:pos x="448" y="139"/>
                </a:cxn>
                <a:cxn ang="0">
                  <a:pos x="436" y="202"/>
                </a:cxn>
                <a:cxn ang="0">
                  <a:pos x="415" y="236"/>
                </a:cxn>
                <a:cxn ang="0">
                  <a:pos x="393" y="257"/>
                </a:cxn>
                <a:cxn ang="0">
                  <a:pos x="360" y="273"/>
                </a:cxn>
                <a:cxn ang="0">
                  <a:pos x="263" y="285"/>
                </a:cxn>
                <a:cxn ang="0">
                  <a:pos x="238" y="286"/>
                </a:cxn>
                <a:cxn ang="0">
                  <a:pos x="157" y="38"/>
                </a:cxn>
                <a:cxn ang="0">
                  <a:pos x="78" y="48"/>
                </a:cxn>
                <a:cxn ang="0">
                  <a:pos x="47" y="61"/>
                </a:cxn>
                <a:cxn ang="0">
                  <a:pos x="45" y="85"/>
                </a:cxn>
                <a:cxn ang="0">
                  <a:pos x="43" y="108"/>
                </a:cxn>
                <a:cxn ang="0">
                  <a:pos x="36" y="147"/>
                </a:cxn>
                <a:cxn ang="0">
                  <a:pos x="39" y="171"/>
                </a:cxn>
                <a:cxn ang="0">
                  <a:pos x="55" y="202"/>
                </a:cxn>
                <a:cxn ang="0">
                  <a:pos x="76" y="225"/>
                </a:cxn>
                <a:cxn ang="0">
                  <a:pos x="109" y="243"/>
                </a:cxn>
                <a:cxn ang="0">
                  <a:pos x="155" y="249"/>
                </a:cxn>
                <a:cxn ang="0">
                  <a:pos x="243" y="254"/>
                </a:cxn>
                <a:cxn ang="0">
                  <a:pos x="319" y="246"/>
                </a:cxn>
                <a:cxn ang="0">
                  <a:pos x="366" y="229"/>
                </a:cxn>
                <a:cxn ang="0">
                  <a:pos x="391" y="207"/>
                </a:cxn>
                <a:cxn ang="0">
                  <a:pos x="405" y="186"/>
                </a:cxn>
                <a:cxn ang="0">
                  <a:pos x="416" y="131"/>
                </a:cxn>
                <a:cxn ang="0">
                  <a:pos x="409" y="63"/>
                </a:cxn>
                <a:cxn ang="0">
                  <a:pos x="399" y="49"/>
                </a:cxn>
                <a:cxn ang="0">
                  <a:pos x="335" y="37"/>
                </a:cxn>
              </a:cxnLst>
              <a:rect l="0" t="0" r="r" b="b"/>
              <a:pathLst>
                <a:path w="448" h="286">
                  <a:moveTo>
                    <a:pt x="238" y="286"/>
                  </a:moveTo>
                  <a:lnTo>
                    <a:pt x="238" y="286"/>
                  </a:lnTo>
                  <a:lnTo>
                    <a:pt x="211" y="285"/>
                  </a:lnTo>
                  <a:lnTo>
                    <a:pt x="184" y="284"/>
                  </a:lnTo>
                  <a:lnTo>
                    <a:pt x="184" y="284"/>
                  </a:lnTo>
                  <a:lnTo>
                    <a:pt x="158" y="284"/>
                  </a:lnTo>
                  <a:lnTo>
                    <a:pt x="158" y="284"/>
                  </a:lnTo>
                  <a:lnTo>
                    <a:pt x="144" y="283"/>
                  </a:lnTo>
                  <a:lnTo>
                    <a:pt x="144" y="283"/>
                  </a:lnTo>
                  <a:lnTo>
                    <a:pt x="128" y="283"/>
                  </a:lnTo>
                  <a:lnTo>
                    <a:pt x="113" y="282"/>
                  </a:lnTo>
                  <a:lnTo>
                    <a:pt x="97" y="279"/>
                  </a:lnTo>
                  <a:lnTo>
                    <a:pt x="90" y="276"/>
                  </a:lnTo>
                  <a:lnTo>
                    <a:pt x="83" y="273"/>
                  </a:lnTo>
                  <a:lnTo>
                    <a:pt x="83" y="273"/>
                  </a:lnTo>
                  <a:lnTo>
                    <a:pt x="74" y="269"/>
                  </a:lnTo>
                  <a:lnTo>
                    <a:pt x="67" y="264"/>
                  </a:lnTo>
                  <a:lnTo>
                    <a:pt x="60" y="259"/>
                  </a:lnTo>
                  <a:lnTo>
                    <a:pt x="53" y="253"/>
                  </a:lnTo>
                  <a:lnTo>
                    <a:pt x="41" y="240"/>
                  </a:lnTo>
                  <a:lnTo>
                    <a:pt x="31" y="226"/>
                  </a:lnTo>
                  <a:lnTo>
                    <a:pt x="23" y="211"/>
                  </a:lnTo>
                  <a:lnTo>
                    <a:pt x="14" y="197"/>
                  </a:lnTo>
                  <a:lnTo>
                    <a:pt x="8" y="181"/>
                  </a:lnTo>
                  <a:lnTo>
                    <a:pt x="2" y="166"/>
                  </a:lnTo>
                  <a:lnTo>
                    <a:pt x="2" y="166"/>
                  </a:lnTo>
                  <a:lnTo>
                    <a:pt x="1" y="160"/>
                  </a:lnTo>
                  <a:lnTo>
                    <a:pt x="0" y="153"/>
                  </a:lnTo>
                  <a:lnTo>
                    <a:pt x="0" y="145"/>
                  </a:lnTo>
                  <a:lnTo>
                    <a:pt x="0" y="137"/>
                  </a:lnTo>
                  <a:lnTo>
                    <a:pt x="3" y="122"/>
                  </a:lnTo>
                  <a:lnTo>
                    <a:pt x="6" y="107"/>
                  </a:lnTo>
                  <a:lnTo>
                    <a:pt x="8" y="102"/>
                  </a:lnTo>
                  <a:lnTo>
                    <a:pt x="8" y="102"/>
                  </a:lnTo>
                  <a:lnTo>
                    <a:pt x="9" y="94"/>
                  </a:lnTo>
                  <a:lnTo>
                    <a:pt x="10" y="85"/>
                  </a:lnTo>
                  <a:lnTo>
                    <a:pt x="11" y="71"/>
                  </a:lnTo>
                  <a:lnTo>
                    <a:pt x="11" y="71"/>
                  </a:lnTo>
                  <a:lnTo>
                    <a:pt x="12" y="57"/>
                  </a:lnTo>
                  <a:lnTo>
                    <a:pt x="12" y="50"/>
                  </a:lnTo>
                  <a:lnTo>
                    <a:pt x="14" y="44"/>
                  </a:lnTo>
                  <a:lnTo>
                    <a:pt x="14" y="43"/>
                  </a:lnTo>
                  <a:lnTo>
                    <a:pt x="14" y="42"/>
                  </a:lnTo>
                  <a:lnTo>
                    <a:pt x="14" y="42"/>
                  </a:lnTo>
                  <a:lnTo>
                    <a:pt x="15" y="39"/>
                  </a:lnTo>
                  <a:lnTo>
                    <a:pt x="16" y="35"/>
                  </a:lnTo>
                  <a:lnTo>
                    <a:pt x="19" y="32"/>
                  </a:lnTo>
                  <a:lnTo>
                    <a:pt x="22" y="29"/>
                  </a:lnTo>
                  <a:lnTo>
                    <a:pt x="23" y="29"/>
                  </a:lnTo>
                  <a:lnTo>
                    <a:pt x="23" y="28"/>
                  </a:lnTo>
                  <a:lnTo>
                    <a:pt x="23" y="28"/>
                  </a:lnTo>
                  <a:lnTo>
                    <a:pt x="27" y="24"/>
                  </a:lnTo>
                  <a:lnTo>
                    <a:pt x="30" y="22"/>
                  </a:lnTo>
                  <a:lnTo>
                    <a:pt x="34" y="20"/>
                  </a:lnTo>
                  <a:lnTo>
                    <a:pt x="37" y="20"/>
                  </a:lnTo>
                  <a:lnTo>
                    <a:pt x="37" y="20"/>
                  </a:lnTo>
                  <a:lnTo>
                    <a:pt x="40" y="20"/>
                  </a:lnTo>
                  <a:lnTo>
                    <a:pt x="41" y="20"/>
                  </a:lnTo>
                  <a:lnTo>
                    <a:pt x="46" y="18"/>
                  </a:lnTo>
                  <a:lnTo>
                    <a:pt x="46" y="18"/>
                  </a:lnTo>
                  <a:lnTo>
                    <a:pt x="67" y="11"/>
                  </a:lnTo>
                  <a:lnTo>
                    <a:pt x="78" y="8"/>
                  </a:lnTo>
                  <a:lnTo>
                    <a:pt x="89" y="7"/>
                  </a:lnTo>
                  <a:lnTo>
                    <a:pt x="89" y="7"/>
                  </a:lnTo>
                  <a:lnTo>
                    <a:pt x="117" y="4"/>
                  </a:lnTo>
                  <a:lnTo>
                    <a:pt x="145" y="3"/>
                  </a:lnTo>
                  <a:lnTo>
                    <a:pt x="209" y="1"/>
                  </a:lnTo>
                  <a:lnTo>
                    <a:pt x="209" y="1"/>
                  </a:lnTo>
                  <a:lnTo>
                    <a:pt x="243" y="0"/>
                  </a:lnTo>
                  <a:lnTo>
                    <a:pt x="243" y="0"/>
                  </a:lnTo>
                  <a:lnTo>
                    <a:pt x="285" y="1"/>
                  </a:lnTo>
                  <a:lnTo>
                    <a:pt x="322" y="2"/>
                  </a:lnTo>
                  <a:lnTo>
                    <a:pt x="357" y="5"/>
                  </a:lnTo>
                  <a:lnTo>
                    <a:pt x="391" y="8"/>
                  </a:lnTo>
                  <a:lnTo>
                    <a:pt x="391" y="8"/>
                  </a:lnTo>
                  <a:lnTo>
                    <a:pt x="398" y="9"/>
                  </a:lnTo>
                  <a:lnTo>
                    <a:pt x="405" y="11"/>
                  </a:lnTo>
                  <a:lnTo>
                    <a:pt x="410" y="13"/>
                  </a:lnTo>
                  <a:lnTo>
                    <a:pt x="416" y="16"/>
                  </a:lnTo>
                  <a:lnTo>
                    <a:pt x="420" y="20"/>
                  </a:lnTo>
                  <a:lnTo>
                    <a:pt x="426" y="23"/>
                  </a:lnTo>
                  <a:lnTo>
                    <a:pt x="430" y="29"/>
                  </a:lnTo>
                  <a:lnTo>
                    <a:pt x="434" y="34"/>
                  </a:lnTo>
                  <a:lnTo>
                    <a:pt x="437" y="39"/>
                  </a:lnTo>
                  <a:lnTo>
                    <a:pt x="440" y="45"/>
                  </a:lnTo>
                  <a:lnTo>
                    <a:pt x="444" y="60"/>
                  </a:lnTo>
                  <a:lnTo>
                    <a:pt x="447" y="76"/>
                  </a:lnTo>
                  <a:lnTo>
                    <a:pt x="448" y="94"/>
                  </a:lnTo>
                  <a:lnTo>
                    <a:pt x="448" y="98"/>
                  </a:lnTo>
                  <a:lnTo>
                    <a:pt x="448" y="98"/>
                  </a:lnTo>
                  <a:lnTo>
                    <a:pt x="448" y="119"/>
                  </a:lnTo>
                  <a:lnTo>
                    <a:pt x="448" y="139"/>
                  </a:lnTo>
                  <a:lnTo>
                    <a:pt x="446" y="159"/>
                  </a:lnTo>
                  <a:lnTo>
                    <a:pt x="443" y="176"/>
                  </a:lnTo>
                  <a:lnTo>
                    <a:pt x="439" y="194"/>
                  </a:lnTo>
                  <a:lnTo>
                    <a:pt x="436" y="202"/>
                  </a:lnTo>
                  <a:lnTo>
                    <a:pt x="432" y="210"/>
                  </a:lnTo>
                  <a:lnTo>
                    <a:pt x="427" y="219"/>
                  </a:lnTo>
                  <a:lnTo>
                    <a:pt x="421" y="227"/>
                  </a:lnTo>
                  <a:lnTo>
                    <a:pt x="415" y="236"/>
                  </a:lnTo>
                  <a:lnTo>
                    <a:pt x="408" y="244"/>
                  </a:lnTo>
                  <a:lnTo>
                    <a:pt x="408" y="244"/>
                  </a:lnTo>
                  <a:lnTo>
                    <a:pt x="401" y="252"/>
                  </a:lnTo>
                  <a:lnTo>
                    <a:pt x="393" y="257"/>
                  </a:lnTo>
                  <a:lnTo>
                    <a:pt x="386" y="262"/>
                  </a:lnTo>
                  <a:lnTo>
                    <a:pt x="378" y="267"/>
                  </a:lnTo>
                  <a:lnTo>
                    <a:pt x="369" y="270"/>
                  </a:lnTo>
                  <a:lnTo>
                    <a:pt x="360" y="273"/>
                  </a:lnTo>
                  <a:lnTo>
                    <a:pt x="341" y="279"/>
                  </a:lnTo>
                  <a:lnTo>
                    <a:pt x="321" y="282"/>
                  </a:lnTo>
                  <a:lnTo>
                    <a:pt x="302" y="284"/>
                  </a:lnTo>
                  <a:lnTo>
                    <a:pt x="263" y="285"/>
                  </a:lnTo>
                  <a:lnTo>
                    <a:pt x="253" y="286"/>
                  </a:lnTo>
                  <a:lnTo>
                    <a:pt x="253" y="286"/>
                  </a:lnTo>
                  <a:lnTo>
                    <a:pt x="238" y="286"/>
                  </a:lnTo>
                  <a:lnTo>
                    <a:pt x="238" y="286"/>
                  </a:lnTo>
                  <a:close/>
                  <a:moveTo>
                    <a:pt x="271" y="36"/>
                  </a:moveTo>
                  <a:lnTo>
                    <a:pt x="271" y="36"/>
                  </a:lnTo>
                  <a:lnTo>
                    <a:pt x="214" y="37"/>
                  </a:lnTo>
                  <a:lnTo>
                    <a:pt x="157" y="38"/>
                  </a:lnTo>
                  <a:lnTo>
                    <a:pt x="157" y="38"/>
                  </a:lnTo>
                  <a:lnTo>
                    <a:pt x="130" y="39"/>
                  </a:lnTo>
                  <a:lnTo>
                    <a:pt x="104" y="43"/>
                  </a:lnTo>
                  <a:lnTo>
                    <a:pt x="78" y="48"/>
                  </a:lnTo>
                  <a:lnTo>
                    <a:pt x="51" y="56"/>
                  </a:lnTo>
                  <a:lnTo>
                    <a:pt x="47" y="57"/>
                  </a:lnTo>
                  <a:lnTo>
                    <a:pt x="47" y="61"/>
                  </a:lnTo>
                  <a:lnTo>
                    <a:pt x="47" y="61"/>
                  </a:lnTo>
                  <a:lnTo>
                    <a:pt x="45" y="67"/>
                  </a:lnTo>
                  <a:lnTo>
                    <a:pt x="45" y="73"/>
                  </a:lnTo>
                  <a:lnTo>
                    <a:pt x="45" y="85"/>
                  </a:lnTo>
                  <a:lnTo>
                    <a:pt x="45" y="85"/>
                  </a:lnTo>
                  <a:lnTo>
                    <a:pt x="45" y="94"/>
                  </a:lnTo>
                  <a:lnTo>
                    <a:pt x="45" y="94"/>
                  </a:lnTo>
                  <a:lnTo>
                    <a:pt x="44" y="101"/>
                  </a:lnTo>
                  <a:lnTo>
                    <a:pt x="43" y="108"/>
                  </a:lnTo>
                  <a:lnTo>
                    <a:pt x="40" y="122"/>
                  </a:lnTo>
                  <a:lnTo>
                    <a:pt x="40" y="122"/>
                  </a:lnTo>
                  <a:lnTo>
                    <a:pt x="38" y="135"/>
                  </a:lnTo>
                  <a:lnTo>
                    <a:pt x="36" y="147"/>
                  </a:lnTo>
                  <a:lnTo>
                    <a:pt x="36" y="147"/>
                  </a:lnTo>
                  <a:lnTo>
                    <a:pt x="36" y="156"/>
                  </a:lnTo>
                  <a:lnTo>
                    <a:pt x="37" y="163"/>
                  </a:lnTo>
                  <a:lnTo>
                    <a:pt x="39" y="171"/>
                  </a:lnTo>
                  <a:lnTo>
                    <a:pt x="41" y="179"/>
                  </a:lnTo>
                  <a:lnTo>
                    <a:pt x="45" y="187"/>
                  </a:lnTo>
                  <a:lnTo>
                    <a:pt x="50" y="195"/>
                  </a:lnTo>
                  <a:lnTo>
                    <a:pt x="55" y="202"/>
                  </a:lnTo>
                  <a:lnTo>
                    <a:pt x="61" y="210"/>
                  </a:lnTo>
                  <a:lnTo>
                    <a:pt x="61" y="210"/>
                  </a:lnTo>
                  <a:lnTo>
                    <a:pt x="68" y="218"/>
                  </a:lnTo>
                  <a:lnTo>
                    <a:pt x="76" y="225"/>
                  </a:lnTo>
                  <a:lnTo>
                    <a:pt x="84" y="231"/>
                  </a:lnTo>
                  <a:lnTo>
                    <a:pt x="93" y="236"/>
                  </a:lnTo>
                  <a:lnTo>
                    <a:pt x="101" y="240"/>
                  </a:lnTo>
                  <a:lnTo>
                    <a:pt x="109" y="243"/>
                  </a:lnTo>
                  <a:lnTo>
                    <a:pt x="118" y="245"/>
                  </a:lnTo>
                  <a:lnTo>
                    <a:pt x="126" y="246"/>
                  </a:lnTo>
                  <a:lnTo>
                    <a:pt x="126" y="246"/>
                  </a:lnTo>
                  <a:lnTo>
                    <a:pt x="155" y="249"/>
                  </a:lnTo>
                  <a:lnTo>
                    <a:pt x="155" y="249"/>
                  </a:lnTo>
                  <a:lnTo>
                    <a:pt x="197" y="252"/>
                  </a:lnTo>
                  <a:lnTo>
                    <a:pt x="220" y="253"/>
                  </a:lnTo>
                  <a:lnTo>
                    <a:pt x="243" y="254"/>
                  </a:lnTo>
                  <a:lnTo>
                    <a:pt x="243" y="254"/>
                  </a:lnTo>
                  <a:lnTo>
                    <a:pt x="271" y="253"/>
                  </a:lnTo>
                  <a:lnTo>
                    <a:pt x="296" y="251"/>
                  </a:lnTo>
                  <a:lnTo>
                    <a:pt x="319" y="246"/>
                  </a:lnTo>
                  <a:lnTo>
                    <a:pt x="340" y="240"/>
                  </a:lnTo>
                  <a:lnTo>
                    <a:pt x="349" y="237"/>
                  </a:lnTo>
                  <a:lnTo>
                    <a:pt x="358" y="233"/>
                  </a:lnTo>
                  <a:lnTo>
                    <a:pt x="366" y="229"/>
                  </a:lnTo>
                  <a:lnTo>
                    <a:pt x="373" y="224"/>
                  </a:lnTo>
                  <a:lnTo>
                    <a:pt x="380" y="219"/>
                  </a:lnTo>
                  <a:lnTo>
                    <a:pt x="386" y="213"/>
                  </a:lnTo>
                  <a:lnTo>
                    <a:pt x="391" y="207"/>
                  </a:lnTo>
                  <a:lnTo>
                    <a:pt x="397" y="201"/>
                  </a:lnTo>
                  <a:lnTo>
                    <a:pt x="397" y="201"/>
                  </a:lnTo>
                  <a:lnTo>
                    <a:pt x="402" y="193"/>
                  </a:lnTo>
                  <a:lnTo>
                    <a:pt x="405" y="186"/>
                  </a:lnTo>
                  <a:lnTo>
                    <a:pt x="408" y="176"/>
                  </a:lnTo>
                  <a:lnTo>
                    <a:pt x="411" y="168"/>
                  </a:lnTo>
                  <a:lnTo>
                    <a:pt x="414" y="149"/>
                  </a:lnTo>
                  <a:lnTo>
                    <a:pt x="416" y="131"/>
                  </a:lnTo>
                  <a:lnTo>
                    <a:pt x="415" y="111"/>
                  </a:lnTo>
                  <a:lnTo>
                    <a:pt x="414" y="94"/>
                  </a:lnTo>
                  <a:lnTo>
                    <a:pt x="412" y="77"/>
                  </a:lnTo>
                  <a:lnTo>
                    <a:pt x="409" y="63"/>
                  </a:lnTo>
                  <a:lnTo>
                    <a:pt x="409" y="63"/>
                  </a:lnTo>
                  <a:lnTo>
                    <a:pt x="408" y="59"/>
                  </a:lnTo>
                  <a:lnTo>
                    <a:pt x="405" y="53"/>
                  </a:lnTo>
                  <a:lnTo>
                    <a:pt x="399" y="49"/>
                  </a:lnTo>
                  <a:lnTo>
                    <a:pt x="389" y="45"/>
                  </a:lnTo>
                  <a:lnTo>
                    <a:pt x="377" y="42"/>
                  </a:lnTo>
                  <a:lnTo>
                    <a:pt x="358" y="39"/>
                  </a:lnTo>
                  <a:lnTo>
                    <a:pt x="335" y="37"/>
                  </a:lnTo>
                  <a:lnTo>
                    <a:pt x="305" y="36"/>
                  </a:lnTo>
                  <a:lnTo>
                    <a:pt x="289" y="36"/>
                  </a:lnTo>
                  <a:lnTo>
                    <a:pt x="271" y="36"/>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71" name="chenying0907 162"/>
            <p:cNvSpPr/>
            <p:nvPr/>
          </p:nvSpPr>
          <p:spPr bwMode="auto">
            <a:xfrm>
              <a:off x="6526213" y="2589213"/>
              <a:ext cx="79375" cy="22225"/>
            </a:xfrm>
            <a:custGeom>
              <a:avLst/>
              <a:gdLst/>
              <a:ahLst/>
              <a:cxnLst>
                <a:cxn ang="0">
                  <a:pos x="79" y="44"/>
                </a:cxn>
                <a:cxn ang="0">
                  <a:pos x="79" y="44"/>
                </a:cxn>
                <a:cxn ang="0">
                  <a:pos x="64" y="44"/>
                </a:cxn>
                <a:cxn ang="0">
                  <a:pos x="47" y="42"/>
                </a:cxn>
                <a:cxn ang="0">
                  <a:pos x="31" y="40"/>
                </a:cxn>
                <a:cxn ang="0">
                  <a:pos x="12" y="36"/>
                </a:cxn>
                <a:cxn ang="0">
                  <a:pos x="12" y="36"/>
                </a:cxn>
                <a:cxn ang="0">
                  <a:pos x="9" y="35"/>
                </a:cxn>
                <a:cxn ang="0">
                  <a:pos x="6" y="33"/>
                </a:cxn>
                <a:cxn ang="0">
                  <a:pos x="4" y="30"/>
                </a:cxn>
                <a:cxn ang="0">
                  <a:pos x="2" y="28"/>
                </a:cxn>
                <a:cxn ang="0">
                  <a:pos x="0" y="22"/>
                </a:cxn>
                <a:cxn ang="0">
                  <a:pos x="1" y="17"/>
                </a:cxn>
                <a:cxn ang="0">
                  <a:pos x="1" y="17"/>
                </a:cxn>
                <a:cxn ang="0">
                  <a:pos x="2" y="10"/>
                </a:cxn>
                <a:cxn ang="0">
                  <a:pos x="5" y="5"/>
                </a:cxn>
                <a:cxn ang="0">
                  <a:pos x="7" y="3"/>
                </a:cxn>
                <a:cxn ang="0">
                  <a:pos x="10" y="2"/>
                </a:cxn>
                <a:cxn ang="0">
                  <a:pos x="13" y="1"/>
                </a:cxn>
                <a:cxn ang="0">
                  <a:pos x="16" y="0"/>
                </a:cxn>
                <a:cxn ang="0">
                  <a:pos x="16" y="0"/>
                </a:cxn>
                <a:cxn ang="0">
                  <a:pos x="22" y="1"/>
                </a:cxn>
                <a:cxn ang="0">
                  <a:pos x="22" y="1"/>
                </a:cxn>
                <a:cxn ang="0">
                  <a:pos x="35" y="4"/>
                </a:cxn>
                <a:cxn ang="0">
                  <a:pos x="48" y="7"/>
                </a:cxn>
                <a:cxn ang="0">
                  <a:pos x="63" y="8"/>
                </a:cxn>
                <a:cxn ang="0">
                  <a:pos x="79" y="8"/>
                </a:cxn>
                <a:cxn ang="0">
                  <a:pos x="79" y="8"/>
                </a:cxn>
                <a:cxn ang="0">
                  <a:pos x="107" y="7"/>
                </a:cxn>
                <a:cxn ang="0">
                  <a:pos x="107" y="7"/>
                </a:cxn>
                <a:cxn ang="0">
                  <a:pos x="131" y="7"/>
                </a:cxn>
                <a:cxn ang="0">
                  <a:pos x="131" y="7"/>
                </a:cxn>
                <a:cxn ang="0">
                  <a:pos x="135" y="7"/>
                </a:cxn>
                <a:cxn ang="0">
                  <a:pos x="139" y="8"/>
                </a:cxn>
                <a:cxn ang="0">
                  <a:pos x="142" y="10"/>
                </a:cxn>
                <a:cxn ang="0">
                  <a:pos x="144" y="12"/>
                </a:cxn>
                <a:cxn ang="0">
                  <a:pos x="146" y="16"/>
                </a:cxn>
                <a:cxn ang="0">
                  <a:pos x="147" y="19"/>
                </a:cxn>
                <a:cxn ang="0">
                  <a:pos x="148" y="25"/>
                </a:cxn>
                <a:cxn ang="0">
                  <a:pos x="148" y="25"/>
                </a:cxn>
                <a:cxn ang="0">
                  <a:pos x="147" y="31"/>
                </a:cxn>
                <a:cxn ang="0">
                  <a:pos x="146" y="34"/>
                </a:cxn>
                <a:cxn ang="0">
                  <a:pos x="144" y="37"/>
                </a:cxn>
                <a:cxn ang="0">
                  <a:pos x="142" y="39"/>
                </a:cxn>
                <a:cxn ang="0">
                  <a:pos x="139" y="41"/>
                </a:cxn>
                <a:cxn ang="0">
                  <a:pos x="135" y="42"/>
                </a:cxn>
                <a:cxn ang="0">
                  <a:pos x="131" y="43"/>
                </a:cxn>
                <a:cxn ang="0">
                  <a:pos x="131" y="43"/>
                </a:cxn>
                <a:cxn ang="0">
                  <a:pos x="107" y="43"/>
                </a:cxn>
                <a:cxn ang="0">
                  <a:pos x="107" y="43"/>
                </a:cxn>
                <a:cxn ang="0">
                  <a:pos x="79" y="44"/>
                </a:cxn>
                <a:cxn ang="0">
                  <a:pos x="79" y="44"/>
                </a:cxn>
              </a:cxnLst>
              <a:rect l="0" t="0" r="r" b="b"/>
              <a:pathLst>
                <a:path w="148" h="44">
                  <a:moveTo>
                    <a:pt x="79" y="44"/>
                  </a:moveTo>
                  <a:lnTo>
                    <a:pt x="79" y="44"/>
                  </a:lnTo>
                  <a:lnTo>
                    <a:pt x="64" y="44"/>
                  </a:lnTo>
                  <a:lnTo>
                    <a:pt x="47" y="42"/>
                  </a:lnTo>
                  <a:lnTo>
                    <a:pt x="31" y="40"/>
                  </a:lnTo>
                  <a:lnTo>
                    <a:pt x="12" y="36"/>
                  </a:lnTo>
                  <a:lnTo>
                    <a:pt x="12" y="36"/>
                  </a:lnTo>
                  <a:lnTo>
                    <a:pt x="9" y="35"/>
                  </a:lnTo>
                  <a:lnTo>
                    <a:pt x="6" y="33"/>
                  </a:lnTo>
                  <a:lnTo>
                    <a:pt x="4" y="30"/>
                  </a:lnTo>
                  <a:lnTo>
                    <a:pt x="2" y="28"/>
                  </a:lnTo>
                  <a:lnTo>
                    <a:pt x="0" y="22"/>
                  </a:lnTo>
                  <a:lnTo>
                    <a:pt x="1" y="17"/>
                  </a:lnTo>
                  <a:lnTo>
                    <a:pt x="1" y="17"/>
                  </a:lnTo>
                  <a:lnTo>
                    <a:pt x="2" y="10"/>
                  </a:lnTo>
                  <a:lnTo>
                    <a:pt x="5" y="5"/>
                  </a:lnTo>
                  <a:lnTo>
                    <a:pt x="7" y="3"/>
                  </a:lnTo>
                  <a:lnTo>
                    <a:pt x="10" y="2"/>
                  </a:lnTo>
                  <a:lnTo>
                    <a:pt x="13" y="1"/>
                  </a:lnTo>
                  <a:lnTo>
                    <a:pt x="16" y="0"/>
                  </a:lnTo>
                  <a:lnTo>
                    <a:pt x="16" y="0"/>
                  </a:lnTo>
                  <a:lnTo>
                    <a:pt x="22" y="1"/>
                  </a:lnTo>
                  <a:lnTo>
                    <a:pt x="22" y="1"/>
                  </a:lnTo>
                  <a:lnTo>
                    <a:pt x="35" y="4"/>
                  </a:lnTo>
                  <a:lnTo>
                    <a:pt x="48" y="7"/>
                  </a:lnTo>
                  <a:lnTo>
                    <a:pt x="63" y="8"/>
                  </a:lnTo>
                  <a:lnTo>
                    <a:pt x="79" y="8"/>
                  </a:lnTo>
                  <a:lnTo>
                    <a:pt x="79" y="8"/>
                  </a:lnTo>
                  <a:lnTo>
                    <a:pt x="107" y="7"/>
                  </a:lnTo>
                  <a:lnTo>
                    <a:pt x="107" y="7"/>
                  </a:lnTo>
                  <a:lnTo>
                    <a:pt x="131" y="7"/>
                  </a:lnTo>
                  <a:lnTo>
                    <a:pt x="131" y="7"/>
                  </a:lnTo>
                  <a:lnTo>
                    <a:pt x="135" y="7"/>
                  </a:lnTo>
                  <a:lnTo>
                    <a:pt x="139" y="8"/>
                  </a:lnTo>
                  <a:lnTo>
                    <a:pt x="142" y="10"/>
                  </a:lnTo>
                  <a:lnTo>
                    <a:pt x="144" y="12"/>
                  </a:lnTo>
                  <a:lnTo>
                    <a:pt x="146" y="16"/>
                  </a:lnTo>
                  <a:lnTo>
                    <a:pt x="147" y="19"/>
                  </a:lnTo>
                  <a:lnTo>
                    <a:pt x="148" y="25"/>
                  </a:lnTo>
                  <a:lnTo>
                    <a:pt x="148" y="25"/>
                  </a:lnTo>
                  <a:lnTo>
                    <a:pt x="147" y="31"/>
                  </a:lnTo>
                  <a:lnTo>
                    <a:pt x="146" y="34"/>
                  </a:lnTo>
                  <a:lnTo>
                    <a:pt x="144" y="37"/>
                  </a:lnTo>
                  <a:lnTo>
                    <a:pt x="142" y="39"/>
                  </a:lnTo>
                  <a:lnTo>
                    <a:pt x="139" y="41"/>
                  </a:lnTo>
                  <a:lnTo>
                    <a:pt x="135" y="42"/>
                  </a:lnTo>
                  <a:lnTo>
                    <a:pt x="131" y="43"/>
                  </a:lnTo>
                  <a:lnTo>
                    <a:pt x="131" y="43"/>
                  </a:lnTo>
                  <a:lnTo>
                    <a:pt x="107" y="43"/>
                  </a:lnTo>
                  <a:lnTo>
                    <a:pt x="107" y="43"/>
                  </a:lnTo>
                  <a:lnTo>
                    <a:pt x="79" y="44"/>
                  </a:lnTo>
                  <a:lnTo>
                    <a:pt x="79" y="4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72" name="chenying0907 163"/>
            <p:cNvSpPr/>
            <p:nvPr/>
          </p:nvSpPr>
          <p:spPr bwMode="auto">
            <a:xfrm>
              <a:off x="6516688" y="2643188"/>
              <a:ext cx="92075" cy="28575"/>
            </a:xfrm>
            <a:custGeom>
              <a:avLst/>
              <a:gdLst/>
              <a:ahLst/>
              <a:cxnLst>
                <a:cxn ang="0">
                  <a:pos x="157" y="55"/>
                </a:cxn>
                <a:cxn ang="0">
                  <a:pos x="140" y="52"/>
                </a:cxn>
                <a:cxn ang="0">
                  <a:pos x="122" y="46"/>
                </a:cxn>
                <a:cxn ang="0">
                  <a:pos x="96" y="37"/>
                </a:cxn>
                <a:cxn ang="0">
                  <a:pos x="88" y="36"/>
                </a:cxn>
                <a:cxn ang="0">
                  <a:pos x="77" y="35"/>
                </a:cxn>
                <a:cxn ang="0">
                  <a:pos x="43" y="39"/>
                </a:cxn>
                <a:cxn ang="0">
                  <a:pos x="30" y="41"/>
                </a:cxn>
                <a:cxn ang="0">
                  <a:pos x="16" y="43"/>
                </a:cxn>
                <a:cxn ang="0">
                  <a:pos x="11" y="42"/>
                </a:cxn>
                <a:cxn ang="0">
                  <a:pos x="6" y="40"/>
                </a:cxn>
                <a:cxn ang="0">
                  <a:pos x="1" y="32"/>
                </a:cxn>
                <a:cxn ang="0">
                  <a:pos x="0" y="26"/>
                </a:cxn>
                <a:cxn ang="0">
                  <a:pos x="2" y="16"/>
                </a:cxn>
                <a:cxn ang="0">
                  <a:pos x="6" y="11"/>
                </a:cxn>
                <a:cxn ang="0">
                  <a:pos x="14" y="6"/>
                </a:cxn>
                <a:cxn ang="0">
                  <a:pos x="18" y="6"/>
                </a:cxn>
                <a:cxn ang="0">
                  <a:pos x="47" y="3"/>
                </a:cxn>
                <a:cxn ang="0">
                  <a:pos x="63" y="1"/>
                </a:cxn>
                <a:cxn ang="0">
                  <a:pos x="81" y="0"/>
                </a:cxn>
                <a:cxn ang="0">
                  <a:pos x="93" y="0"/>
                </a:cxn>
                <a:cxn ang="0">
                  <a:pos x="108" y="3"/>
                </a:cxn>
                <a:cxn ang="0">
                  <a:pos x="122" y="10"/>
                </a:cxn>
                <a:cxn ang="0">
                  <a:pos x="147" y="18"/>
                </a:cxn>
                <a:cxn ang="0">
                  <a:pos x="156" y="19"/>
                </a:cxn>
                <a:cxn ang="0">
                  <a:pos x="163" y="21"/>
                </a:cxn>
                <a:cxn ang="0">
                  <a:pos x="169" y="26"/>
                </a:cxn>
                <a:cxn ang="0">
                  <a:pos x="173" y="32"/>
                </a:cxn>
                <a:cxn ang="0">
                  <a:pos x="174" y="40"/>
                </a:cxn>
                <a:cxn ang="0">
                  <a:pos x="169" y="50"/>
                </a:cxn>
                <a:cxn ang="0">
                  <a:pos x="165" y="54"/>
                </a:cxn>
                <a:cxn ang="0">
                  <a:pos x="158" y="55"/>
                </a:cxn>
                <a:cxn ang="0">
                  <a:pos x="157" y="55"/>
                </a:cxn>
              </a:cxnLst>
              <a:rect l="0" t="0" r="r" b="b"/>
              <a:pathLst>
                <a:path w="174" h="55">
                  <a:moveTo>
                    <a:pt x="157" y="55"/>
                  </a:moveTo>
                  <a:lnTo>
                    <a:pt x="157" y="55"/>
                  </a:lnTo>
                  <a:lnTo>
                    <a:pt x="148" y="54"/>
                  </a:lnTo>
                  <a:lnTo>
                    <a:pt x="140" y="52"/>
                  </a:lnTo>
                  <a:lnTo>
                    <a:pt x="122" y="46"/>
                  </a:lnTo>
                  <a:lnTo>
                    <a:pt x="122" y="46"/>
                  </a:lnTo>
                  <a:lnTo>
                    <a:pt x="105" y="40"/>
                  </a:lnTo>
                  <a:lnTo>
                    <a:pt x="96" y="37"/>
                  </a:lnTo>
                  <a:lnTo>
                    <a:pt x="88" y="36"/>
                  </a:lnTo>
                  <a:lnTo>
                    <a:pt x="88" y="36"/>
                  </a:lnTo>
                  <a:lnTo>
                    <a:pt x="77" y="35"/>
                  </a:lnTo>
                  <a:lnTo>
                    <a:pt x="77" y="35"/>
                  </a:lnTo>
                  <a:lnTo>
                    <a:pt x="60" y="36"/>
                  </a:lnTo>
                  <a:lnTo>
                    <a:pt x="43" y="39"/>
                  </a:lnTo>
                  <a:lnTo>
                    <a:pt x="43" y="39"/>
                  </a:lnTo>
                  <a:lnTo>
                    <a:pt x="30" y="41"/>
                  </a:lnTo>
                  <a:lnTo>
                    <a:pt x="17" y="43"/>
                  </a:lnTo>
                  <a:lnTo>
                    <a:pt x="16" y="43"/>
                  </a:lnTo>
                  <a:lnTo>
                    <a:pt x="16" y="43"/>
                  </a:lnTo>
                  <a:lnTo>
                    <a:pt x="11" y="42"/>
                  </a:lnTo>
                  <a:lnTo>
                    <a:pt x="8" y="41"/>
                  </a:lnTo>
                  <a:lnTo>
                    <a:pt x="6" y="40"/>
                  </a:lnTo>
                  <a:lnTo>
                    <a:pt x="4" y="37"/>
                  </a:lnTo>
                  <a:lnTo>
                    <a:pt x="1" y="32"/>
                  </a:lnTo>
                  <a:lnTo>
                    <a:pt x="0" y="26"/>
                  </a:lnTo>
                  <a:lnTo>
                    <a:pt x="0" y="26"/>
                  </a:lnTo>
                  <a:lnTo>
                    <a:pt x="1" y="19"/>
                  </a:lnTo>
                  <a:lnTo>
                    <a:pt x="2" y="16"/>
                  </a:lnTo>
                  <a:lnTo>
                    <a:pt x="4" y="13"/>
                  </a:lnTo>
                  <a:lnTo>
                    <a:pt x="6" y="11"/>
                  </a:lnTo>
                  <a:lnTo>
                    <a:pt x="9" y="9"/>
                  </a:lnTo>
                  <a:lnTo>
                    <a:pt x="14" y="6"/>
                  </a:lnTo>
                  <a:lnTo>
                    <a:pt x="18" y="6"/>
                  </a:lnTo>
                  <a:lnTo>
                    <a:pt x="18" y="6"/>
                  </a:lnTo>
                  <a:lnTo>
                    <a:pt x="32" y="4"/>
                  </a:lnTo>
                  <a:lnTo>
                    <a:pt x="47" y="3"/>
                  </a:lnTo>
                  <a:lnTo>
                    <a:pt x="47" y="3"/>
                  </a:lnTo>
                  <a:lnTo>
                    <a:pt x="63" y="1"/>
                  </a:lnTo>
                  <a:lnTo>
                    <a:pt x="81" y="0"/>
                  </a:lnTo>
                  <a:lnTo>
                    <a:pt x="81" y="0"/>
                  </a:lnTo>
                  <a:lnTo>
                    <a:pt x="93" y="0"/>
                  </a:lnTo>
                  <a:lnTo>
                    <a:pt x="93" y="0"/>
                  </a:lnTo>
                  <a:lnTo>
                    <a:pt x="100" y="1"/>
                  </a:lnTo>
                  <a:lnTo>
                    <a:pt x="108" y="3"/>
                  </a:lnTo>
                  <a:lnTo>
                    <a:pt x="122" y="10"/>
                  </a:lnTo>
                  <a:lnTo>
                    <a:pt x="122" y="10"/>
                  </a:lnTo>
                  <a:lnTo>
                    <a:pt x="139" y="16"/>
                  </a:lnTo>
                  <a:lnTo>
                    <a:pt x="147" y="18"/>
                  </a:lnTo>
                  <a:lnTo>
                    <a:pt x="156" y="19"/>
                  </a:lnTo>
                  <a:lnTo>
                    <a:pt x="156" y="19"/>
                  </a:lnTo>
                  <a:lnTo>
                    <a:pt x="160" y="20"/>
                  </a:lnTo>
                  <a:lnTo>
                    <a:pt x="163" y="21"/>
                  </a:lnTo>
                  <a:lnTo>
                    <a:pt x="166" y="23"/>
                  </a:lnTo>
                  <a:lnTo>
                    <a:pt x="169" y="26"/>
                  </a:lnTo>
                  <a:lnTo>
                    <a:pt x="172" y="29"/>
                  </a:lnTo>
                  <a:lnTo>
                    <a:pt x="173" y="32"/>
                  </a:lnTo>
                  <a:lnTo>
                    <a:pt x="174" y="40"/>
                  </a:lnTo>
                  <a:lnTo>
                    <a:pt x="174" y="40"/>
                  </a:lnTo>
                  <a:lnTo>
                    <a:pt x="173" y="45"/>
                  </a:lnTo>
                  <a:lnTo>
                    <a:pt x="169" y="50"/>
                  </a:lnTo>
                  <a:lnTo>
                    <a:pt x="167" y="52"/>
                  </a:lnTo>
                  <a:lnTo>
                    <a:pt x="165" y="54"/>
                  </a:lnTo>
                  <a:lnTo>
                    <a:pt x="162" y="55"/>
                  </a:lnTo>
                  <a:lnTo>
                    <a:pt x="158" y="55"/>
                  </a:lnTo>
                  <a:lnTo>
                    <a:pt x="158" y="55"/>
                  </a:lnTo>
                  <a:lnTo>
                    <a:pt x="157" y="55"/>
                  </a:lnTo>
                  <a:lnTo>
                    <a:pt x="157" y="5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73" name="chenying0907 164"/>
            <p:cNvSpPr/>
            <p:nvPr/>
          </p:nvSpPr>
          <p:spPr bwMode="auto">
            <a:xfrm>
              <a:off x="6223000" y="2368550"/>
              <a:ext cx="180975" cy="163513"/>
            </a:xfrm>
            <a:custGeom>
              <a:avLst/>
              <a:gdLst/>
              <a:ahLst/>
              <a:cxnLst>
                <a:cxn ang="0">
                  <a:pos x="159" y="306"/>
                </a:cxn>
                <a:cxn ang="0">
                  <a:pos x="147" y="296"/>
                </a:cxn>
                <a:cxn ang="0">
                  <a:pos x="145" y="288"/>
                </a:cxn>
                <a:cxn ang="0">
                  <a:pos x="147" y="278"/>
                </a:cxn>
                <a:cxn ang="0">
                  <a:pos x="153" y="272"/>
                </a:cxn>
                <a:cxn ang="0">
                  <a:pos x="167" y="261"/>
                </a:cxn>
                <a:cxn ang="0">
                  <a:pos x="181" y="235"/>
                </a:cxn>
                <a:cxn ang="0">
                  <a:pos x="190" y="217"/>
                </a:cxn>
                <a:cxn ang="0">
                  <a:pos x="211" y="194"/>
                </a:cxn>
                <a:cxn ang="0">
                  <a:pos x="244" y="155"/>
                </a:cxn>
                <a:cxn ang="0">
                  <a:pos x="261" y="131"/>
                </a:cxn>
                <a:cxn ang="0">
                  <a:pos x="284" y="105"/>
                </a:cxn>
                <a:cxn ang="0">
                  <a:pos x="308" y="78"/>
                </a:cxn>
                <a:cxn ang="0">
                  <a:pos x="312" y="64"/>
                </a:cxn>
                <a:cxn ang="0">
                  <a:pos x="310" y="57"/>
                </a:cxn>
                <a:cxn ang="0">
                  <a:pos x="300" y="45"/>
                </a:cxn>
                <a:cxn ang="0">
                  <a:pos x="275" y="38"/>
                </a:cxn>
                <a:cxn ang="0">
                  <a:pos x="260" y="37"/>
                </a:cxn>
                <a:cxn ang="0">
                  <a:pos x="242" y="39"/>
                </a:cxn>
                <a:cxn ang="0">
                  <a:pos x="216" y="49"/>
                </a:cxn>
                <a:cxn ang="0">
                  <a:pos x="187" y="73"/>
                </a:cxn>
                <a:cxn ang="0">
                  <a:pos x="153" y="120"/>
                </a:cxn>
                <a:cxn ang="0">
                  <a:pos x="126" y="163"/>
                </a:cxn>
                <a:cxn ang="0">
                  <a:pos x="79" y="228"/>
                </a:cxn>
                <a:cxn ang="0">
                  <a:pos x="29" y="289"/>
                </a:cxn>
                <a:cxn ang="0">
                  <a:pos x="21" y="294"/>
                </a:cxn>
                <a:cxn ang="0">
                  <a:pos x="14" y="294"/>
                </a:cxn>
                <a:cxn ang="0">
                  <a:pos x="2" y="283"/>
                </a:cxn>
                <a:cxn ang="0">
                  <a:pos x="0" y="275"/>
                </a:cxn>
                <a:cxn ang="0">
                  <a:pos x="5" y="262"/>
                </a:cxn>
                <a:cxn ang="0">
                  <a:pos x="72" y="177"/>
                </a:cxn>
                <a:cxn ang="0">
                  <a:pos x="108" y="126"/>
                </a:cxn>
                <a:cxn ang="0">
                  <a:pos x="140" y="74"/>
                </a:cxn>
                <a:cxn ang="0">
                  <a:pos x="160" y="45"/>
                </a:cxn>
                <a:cxn ang="0">
                  <a:pos x="193" y="18"/>
                </a:cxn>
                <a:cxn ang="0">
                  <a:pos x="236" y="3"/>
                </a:cxn>
                <a:cxn ang="0">
                  <a:pos x="267" y="0"/>
                </a:cxn>
                <a:cxn ang="0">
                  <a:pos x="310" y="8"/>
                </a:cxn>
                <a:cxn ang="0">
                  <a:pos x="330" y="19"/>
                </a:cxn>
                <a:cxn ang="0">
                  <a:pos x="342" y="43"/>
                </a:cxn>
                <a:cxn ang="0">
                  <a:pos x="344" y="71"/>
                </a:cxn>
                <a:cxn ang="0">
                  <a:pos x="342" y="86"/>
                </a:cxn>
                <a:cxn ang="0">
                  <a:pos x="334" y="103"/>
                </a:cxn>
                <a:cxn ang="0">
                  <a:pos x="316" y="122"/>
                </a:cxn>
                <a:cxn ang="0">
                  <a:pos x="300" y="139"/>
                </a:cxn>
                <a:cxn ang="0">
                  <a:pos x="235" y="219"/>
                </a:cxn>
                <a:cxn ang="0">
                  <a:pos x="216" y="248"/>
                </a:cxn>
                <a:cxn ang="0">
                  <a:pos x="203" y="270"/>
                </a:cxn>
                <a:cxn ang="0">
                  <a:pos x="183" y="295"/>
                </a:cxn>
                <a:cxn ang="0">
                  <a:pos x="172" y="303"/>
                </a:cxn>
                <a:cxn ang="0">
                  <a:pos x="163" y="307"/>
                </a:cxn>
              </a:cxnLst>
              <a:rect l="0" t="0" r="r" b="b"/>
              <a:pathLst>
                <a:path w="344" h="307">
                  <a:moveTo>
                    <a:pt x="163" y="307"/>
                  </a:moveTo>
                  <a:lnTo>
                    <a:pt x="163" y="307"/>
                  </a:lnTo>
                  <a:lnTo>
                    <a:pt x="159" y="306"/>
                  </a:lnTo>
                  <a:lnTo>
                    <a:pt x="156" y="306"/>
                  </a:lnTo>
                  <a:lnTo>
                    <a:pt x="151" y="301"/>
                  </a:lnTo>
                  <a:lnTo>
                    <a:pt x="147" y="296"/>
                  </a:lnTo>
                  <a:lnTo>
                    <a:pt x="145" y="291"/>
                  </a:lnTo>
                  <a:lnTo>
                    <a:pt x="145" y="291"/>
                  </a:lnTo>
                  <a:lnTo>
                    <a:pt x="145" y="288"/>
                  </a:lnTo>
                  <a:lnTo>
                    <a:pt x="145" y="283"/>
                  </a:lnTo>
                  <a:lnTo>
                    <a:pt x="146" y="281"/>
                  </a:lnTo>
                  <a:lnTo>
                    <a:pt x="147" y="278"/>
                  </a:lnTo>
                  <a:lnTo>
                    <a:pt x="150" y="276"/>
                  </a:lnTo>
                  <a:lnTo>
                    <a:pt x="153" y="272"/>
                  </a:lnTo>
                  <a:lnTo>
                    <a:pt x="153" y="272"/>
                  </a:lnTo>
                  <a:lnTo>
                    <a:pt x="158" y="269"/>
                  </a:lnTo>
                  <a:lnTo>
                    <a:pt x="163" y="266"/>
                  </a:lnTo>
                  <a:lnTo>
                    <a:pt x="167" y="261"/>
                  </a:lnTo>
                  <a:lnTo>
                    <a:pt x="170" y="257"/>
                  </a:lnTo>
                  <a:lnTo>
                    <a:pt x="176" y="247"/>
                  </a:lnTo>
                  <a:lnTo>
                    <a:pt x="181" y="235"/>
                  </a:lnTo>
                  <a:lnTo>
                    <a:pt x="181" y="235"/>
                  </a:lnTo>
                  <a:lnTo>
                    <a:pt x="187" y="223"/>
                  </a:lnTo>
                  <a:lnTo>
                    <a:pt x="190" y="217"/>
                  </a:lnTo>
                  <a:lnTo>
                    <a:pt x="195" y="213"/>
                  </a:lnTo>
                  <a:lnTo>
                    <a:pt x="195" y="213"/>
                  </a:lnTo>
                  <a:lnTo>
                    <a:pt x="211" y="194"/>
                  </a:lnTo>
                  <a:lnTo>
                    <a:pt x="211" y="194"/>
                  </a:lnTo>
                  <a:lnTo>
                    <a:pt x="234" y="168"/>
                  </a:lnTo>
                  <a:lnTo>
                    <a:pt x="244" y="155"/>
                  </a:lnTo>
                  <a:lnTo>
                    <a:pt x="254" y="140"/>
                  </a:lnTo>
                  <a:lnTo>
                    <a:pt x="254" y="140"/>
                  </a:lnTo>
                  <a:lnTo>
                    <a:pt x="261" y="131"/>
                  </a:lnTo>
                  <a:lnTo>
                    <a:pt x="268" y="122"/>
                  </a:lnTo>
                  <a:lnTo>
                    <a:pt x="284" y="105"/>
                  </a:lnTo>
                  <a:lnTo>
                    <a:pt x="284" y="105"/>
                  </a:lnTo>
                  <a:lnTo>
                    <a:pt x="302" y="87"/>
                  </a:lnTo>
                  <a:lnTo>
                    <a:pt x="302" y="87"/>
                  </a:lnTo>
                  <a:lnTo>
                    <a:pt x="308" y="78"/>
                  </a:lnTo>
                  <a:lnTo>
                    <a:pt x="311" y="71"/>
                  </a:lnTo>
                  <a:lnTo>
                    <a:pt x="312" y="67"/>
                  </a:lnTo>
                  <a:lnTo>
                    <a:pt x="312" y="64"/>
                  </a:lnTo>
                  <a:lnTo>
                    <a:pt x="311" y="60"/>
                  </a:lnTo>
                  <a:lnTo>
                    <a:pt x="310" y="57"/>
                  </a:lnTo>
                  <a:lnTo>
                    <a:pt x="310" y="57"/>
                  </a:lnTo>
                  <a:lnTo>
                    <a:pt x="308" y="53"/>
                  </a:lnTo>
                  <a:lnTo>
                    <a:pt x="306" y="50"/>
                  </a:lnTo>
                  <a:lnTo>
                    <a:pt x="300" y="45"/>
                  </a:lnTo>
                  <a:lnTo>
                    <a:pt x="292" y="42"/>
                  </a:lnTo>
                  <a:lnTo>
                    <a:pt x="283" y="39"/>
                  </a:lnTo>
                  <a:lnTo>
                    <a:pt x="275" y="38"/>
                  </a:lnTo>
                  <a:lnTo>
                    <a:pt x="269" y="37"/>
                  </a:lnTo>
                  <a:lnTo>
                    <a:pt x="260" y="37"/>
                  </a:lnTo>
                  <a:lnTo>
                    <a:pt x="260" y="37"/>
                  </a:lnTo>
                  <a:lnTo>
                    <a:pt x="251" y="37"/>
                  </a:lnTo>
                  <a:lnTo>
                    <a:pt x="251" y="37"/>
                  </a:lnTo>
                  <a:lnTo>
                    <a:pt x="242" y="39"/>
                  </a:lnTo>
                  <a:lnTo>
                    <a:pt x="233" y="42"/>
                  </a:lnTo>
                  <a:lnTo>
                    <a:pt x="225" y="45"/>
                  </a:lnTo>
                  <a:lnTo>
                    <a:pt x="216" y="49"/>
                  </a:lnTo>
                  <a:lnTo>
                    <a:pt x="208" y="55"/>
                  </a:lnTo>
                  <a:lnTo>
                    <a:pt x="201" y="60"/>
                  </a:lnTo>
                  <a:lnTo>
                    <a:pt x="187" y="73"/>
                  </a:lnTo>
                  <a:lnTo>
                    <a:pt x="175" y="88"/>
                  </a:lnTo>
                  <a:lnTo>
                    <a:pt x="164" y="103"/>
                  </a:lnTo>
                  <a:lnTo>
                    <a:pt x="153" y="120"/>
                  </a:lnTo>
                  <a:lnTo>
                    <a:pt x="143" y="136"/>
                  </a:lnTo>
                  <a:lnTo>
                    <a:pt x="143" y="136"/>
                  </a:lnTo>
                  <a:lnTo>
                    <a:pt x="126" y="163"/>
                  </a:lnTo>
                  <a:lnTo>
                    <a:pt x="126" y="163"/>
                  </a:lnTo>
                  <a:lnTo>
                    <a:pt x="103" y="196"/>
                  </a:lnTo>
                  <a:lnTo>
                    <a:pt x="79" y="228"/>
                  </a:lnTo>
                  <a:lnTo>
                    <a:pt x="54" y="259"/>
                  </a:lnTo>
                  <a:lnTo>
                    <a:pt x="29" y="289"/>
                  </a:lnTo>
                  <a:lnTo>
                    <a:pt x="29" y="289"/>
                  </a:lnTo>
                  <a:lnTo>
                    <a:pt x="27" y="291"/>
                  </a:lnTo>
                  <a:lnTo>
                    <a:pt x="24" y="293"/>
                  </a:lnTo>
                  <a:lnTo>
                    <a:pt x="21" y="294"/>
                  </a:lnTo>
                  <a:lnTo>
                    <a:pt x="18" y="295"/>
                  </a:lnTo>
                  <a:lnTo>
                    <a:pt x="18" y="295"/>
                  </a:lnTo>
                  <a:lnTo>
                    <a:pt x="14" y="294"/>
                  </a:lnTo>
                  <a:lnTo>
                    <a:pt x="9" y="291"/>
                  </a:lnTo>
                  <a:lnTo>
                    <a:pt x="6" y="288"/>
                  </a:lnTo>
                  <a:lnTo>
                    <a:pt x="2" y="283"/>
                  </a:lnTo>
                  <a:lnTo>
                    <a:pt x="2" y="283"/>
                  </a:lnTo>
                  <a:lnTo>
                    <a:pt x="0" y="280"/>
                  </a:lnTo>
                  <a:lnTo>
                    <a:pt x="0" y="275"/>
                  </a:lnTo>
                  <a:lnTo>
                    <a:pt x="1" y="269"/>
                  </a:lnTo>
                  <a:lnTo>
                    <a:pt x="2" y="266"/>
                  </a:lnTo>
                  <a:lnTo>
                    <a:pt x="5" y="262"/>
                  </a:lnTo>
                  <a:lnTo>
                    <a:pt x="5" y="262"/>
                  </a:lnTo>
                  <a:lnTo>
                    <a:pt x="48" y="208"/>
                  </a:lnTo>
                  <a:lnTo>
                    <a:pt x="72" y="177"/>
                  </a:lnTo>
                  <a:lnTo>
                    <a:pt x="94" y="145"/>
                  </a:lnTo>
                  <a:lnTo>
                    <a:pt x="94" y="145"/>
                  </a:lnTo>
                  <a:lnTo>
                    <a:pt x="108" y="126"/>
                  </a:lnTo>
                  <a:lnTo>
                    <a:pt x="120" y="105"/>
                  </a:lnTo>
                  <a:lnTo>
                    <a:pt x="120" y="105"/>
                  </a:lnTo>
                  <a:lnTo>
                    <a:pt x="140" y="74"/>
                  </a:lnTo>
                  <a:lnTo>
                    <a:pt x="150" y="60"/>
                  </a:lnTo>
                  <a:lnTo>
                    <a:pt x="160" y="45"/>
                  </a:lnTo>
                  <a:lnTo>
                    <a:pt x="160" y="45"/>
                  </a:lnTo>
                  <a:lnTo>
                    <a:pt x="170" y="35"/>
                  </a:lnTo>
                  <a:lnTo>
                    <a:pt x="181" y="27"/>
                  </a:lnTo>
                  <a:lnTo>
                    <a:pt x="193" y="18"/>
                  </a:lnTo>
                  <a:lnTo>
                    <a:pt x="206" y="12"/>
                  </a:lnTo>
                  <a:lnTo>
                    <a:pt x="220" y="7"/>
                  </a:lnTo>
                  <a:lnTo>
                    <a:pt x="236" y="3"/>
                  </a:lnTo>
                  <a:lnTo>
                    <a:pt x="251" y="1"/>
                  </a:lnTo>
                  <a:lnTo>
                    <a:pt x="267" y="0"/>
                  </a:lnTo>
                  <a:lnTo>
                    <a:pt x="267" y="0"/>
                  </a:lnTo>
                  <a:lnTo>
                    <a:pt x="282" y="1"/>
                  </a:lnTo>
                  <a:lnTo>
                    <a:pt x="297" y="3"/>
                  </a:lnTo>
                  <a:lnTo>
                    <a:pt x="310" y="8"/>
                  </a:lnTo>
                  <a:lnTo>
                    <a:pt x="324" y="13"/>
                  </a:lnTo>
                  <a:lnTo>
                    <a:pt x="324" y="13"/>
                  </a:lnTo>
                  <a:lnTo>
                    <a:pt x="330" y="19"/>
                  </a:lnTo>
                  <a:lnTo>
                    <a:pt x="335" y="27"/>
                  </a:lnTo>
                  <a:lnTo>
                    <a:pt x="339" y="34"/>
                  </a:lnTo>
                  <a:lnTo>
                    <a:pt x="342" y="43"/>
                  </a:lnTo>
                  <a:lnTo>
                    <a:pt x="344" y="52"/>
                  </a:lnTo>
                  <a:lnTo>
                    <a:pt x="344" y="62"/>
                  </a:lnTo>
                  <a:lnTo>
                    <a:pt x="344" y="71"/>
                  </a:lnTo>
                  <a:lnTo>
                    <a:pt x="344" y="79"/>
                  </a:lnTo>
                  <a:lnTo>
                    <a:pt x="344" y="79"/>
                  </a:lnTo>
                  <a:lnTo>
                    <a:pt x="342" y="86"/>
                  </a:lnTo>
                  <a:lnTo>
                    <a:pt x="340" y="92"/>
                  </a:lnTo>
                  <a:lnTo>
                    <a:pt x="337" y="98"/>
                  </a:lnTo>
                  <a:lnTo>
                    <a:pt x="334" y="103"/>
                  </a:lnTo>
                  <a:lnTo>
                    <a:pt x="326" y="112"/>
                  </a:lnTo>
                  <a:lnTo>
                    <a:pt x="316" y="122"/>
                  </a:lnTo>
                  <a:lnTo>
                    <a:pt x="316" y="122"/>
                  </a:lnTo>
                  <a:lnTo>
                    <a:pt x="308" y="130"/>
                  </a:lnTo>
                  <a:lnTo>
                    <a:pt x="300" y="139"/>
                  </a:lnTo>
                  <a:lnTo>
                    <a:pt x="300" y="139"/>
                  </a:lnTo>
                  <a:lnTo>
                    <a:pt x="278" y="165"/>
                  </a:lnTo>
                  <a:lnTo>
                    <a:pt x="257" y="192"/>
                  </a:lnTo>
                  <a:lnTo>
                    <a:pt x="235" y="219"/>
                  </a:lnTo>
                  <a:lnTo>
                    <a:pt x="226" y="233"/>
                  </a:lnTo>
                  <a:lnTo>
                    <a:pt x="216" y="248"/>
                  </a:lnTo>
                  <a:lnTo>
                    <a:pt x="216" y="248"/>
                  </a:lnTo>
                  <a:lnTo>
                    <a:pt x="211" y="257"/>
                  </a:lnTo>
                  <a:lnTo>
                    <a:pt x="211" y="257"/>
                  </a:lnTo>
                  <a:lnTo>
                    <a:pt x="203" y="270"/>
                  </a:lnTo>
                  <a:lnTo>
                    <a:pt x="194" y="283"/>
                  </a:lnTo>
                  <a:lnTo>
                    <a:pt x="188" y="289"/>
                  </a:lnTo>
                  <a:lnTo>
                    <a:pt x="183" y="295"/>
                  </a:lnTo>
                  <a:lnTo>
                    <a:pt x="178" y="299"/>
                  </a:lnTo>
                  <a:lnTo>
                    <a:pt x="172" y="303"/>
                  </a:lnTo>
                  <a:lnTo>
                    <a:pt x="172" y="303"/>
                  </a:lnTo>
                  <a:lnTo>
                    <a:pt x="167" y="306"/>
                  </a:lnTo>
                  <a:lnTo>
                    <a:pt x="163" y="307"/>
                  </a:lnTo>
                  <a:lnTo>
                    <a:pt x="163" y="307"/>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2574" name="chenying0907 165"/>
            <p:cNvSpPr/>
            <p:nvPr/>
          </p:nvSpPr>
          <p:spPr bwMode="auto">
            <a:xfrm>
              <a:off x="6731000" y="2366963"/>
              <a:ext cx="182563" cy="160338"/>
            </a:xfrm>
            <a:custGeom>
              <a:avLst/>
              <a:gdLst/>
              <a:ahLst/>
              <a:cxnLst>
                <a:cxn ang="0">
                  <a:pos x="221" y="303"/>
                </a:cxn>
                <a:cxn ang="0">
                  <a:pos x="213" y="298"/>
                </a:cxn>
                <a:cxn ang="0">
                  <a:pos x="210" y="291"/>
                </a:cxn>
                <a:cxn ang="0">
                  <a:pos x="198" y="273"/>
                </a:cxn>
                <a:cxn ang="0">
                  <a:pos x="177" y="251"/>
                </a:cxn>
                <a:cxn ang="0">
                  <a:pos x="164" y="237"/>
                </a:cxn>
                <a:cxn ang="0">
                  <a:pos x="119" y="195"/>
                </a:cxn>
                <a:cxn ang="0">
                  <a:pos x="71" y="158"/>
                </a:cxn>
                <a:cxn ang="0">
                  <a:pos x="27" y="118"/>
                </a:cxn>
                <a:cxn ang="0">
                  <a:pos x="8" y="95"/>
                </a:cxn>
                <a:cxn ang="0">
                  <a:pos x="0" y="69"/>
                </a:cxn>
                <a:cxn ang="0">
                  <a:pos x="1" y="51"/>
                </a:cxn>
                <a:cxn ang="0">
                  <a:pos x="14" y="28"/>
                </a:cxn>
                <a:cxn ang="0">
                  <a:pos x="39" y="10"/>
                </a:cxn>
                <a:cxn ang="0">
                  <a:pos x="60" y="2"/>
                </a:cxn>
                <a:cxn ang="0">
                  <a:pos x="84" y="0"/>
                </a:cxn>
                <a:cxn ang="0">
                  <a:pos x="133" y="9"/>
                </a:cxn>
                <a:cxn ang="0">
                  <a:pos x="155" y="21"/>
                </a:cxn>
                <a:cxn ang="0">
                  <a:pos x="185" y="50"/>
                </a:cxn>
                <a:cxn ang="0">
                  <a:pos x="206" y="78"/>
                </a:cxn>
                <a:cxn ang="0">
                  <a:pos x="229" y="105"/>
                </a:cxn>
                <a:cxn ang="0">
                  <a:pos x="261" y="142"/>
                </a:cxn>
                <a:cxn ang="0">
                  <a:pos x="291" y="182"/>
                </a:cxn>
                <a:cxn ang="0">
                  <a:pos x="306" y="210"/>
                </a:cxn>
                <a:cxn ang="0">
                  <a:pos x="330" y="256"/>
                </a:cxn>
                <a:cxn ang="0">
                  <a:pos x="341" y="267"/>
                </a:cxn>
                <a:cxn ang="0">
                  <a:pos x="347" y="280"/>
                </a:cxn>
                <a:cxn ang="0">
                  <a:pos x="343" y="289"/>
                </a:cxn>
                <a:cxn ang="0">
                  <a:pos x="326" y="297"/>
                </a:cxn>
                <a:cxn ang="0">
                  <a:pos x="320" y="296"/>
                </a:cxn>
                <a:cxn ang="0">
                  <a:pos x="307" y="285"/>
                </a:cxn>
                <a:cxn ang="0">
                  <a:pos x="291" y="256"/>
                </a:cxn>
                <a:cxn ang="0">
                  <a:pos x="281" y="234"/>
                </a:cxn>
                <a:cxn ang="0">
                  <a:pos x="270" y="216"/>
                </a:cxn>
                <a:cxn ang="0">
                  <a:pos x="234" y="162"/>
                </a:cxn>
                <a:cxn ang="0">
                  <a:pos x="221" y="146"/>
                </a:cxn>
                <a:cxn ang="0">
                  <a:pos x="192" y="112"/>
                </a:cxn>
                <a:cxn ang="0">
                  <a:pos x="146" y="61"/>
                </a:cxn>
                <a:cxn ang="0">
                  <a:pos x="118" y="43"/>
                </a:cxn>
                <a:cxn ang="0">
                  <a:pos x="94" y="36"/>
                </a:cxn>
                <a:cxn ang="0">
                  <a:pos x="77" y="36"/>
                </a:cxn>
                <a:cxn ang="0">
                  <a:pos x="74" y="36"/>
                </a:cxn>
                <a:cxn ang="0">
                  <a:pos x="55" y="41"/>
                </a:cxn>
                <a:cxn ang="0">
                  <a:pos x="45" y="52"/>
                </a:cxn>
                <a:cxn ang="0">
                  <a:pos x="42" y="81"/>
                </a:cxn>
                <a:cxn ang="0">
                  <a:pos x="43" y="85"/>
                </a:cxn>
                <a:cxn ang="0">
                  <a:pos x="71" y="106"/>
                </a:cxn>
                <a:cxn ang="0">
                  <a:pos x="94" y="126"/>
                </a:cxn>
                <a:cxn ang="0">
                  <a:pos x="128" y="155"/>
                </a:cxn>
                <a:cxn ang="0">
                  <a:pos x="163" y="185"/>
                </a:cxn>
                <a:cxn ang="0">
                  <a:pos x="200" y="221"/>
                </a:cxn>
                <a:cxn ang="0">
                  <a:pos x="234" y="261"/>
                </a:cxn>
                <a:cxn ang="0">
                  <a:pos x="244" y="282"/>
                </a:cxn>
                <a:cxn ang="0">
                  <a:pos x="243" y="293"/>
                </a:cxn>
                <a:cxn ang="0">
                  <a:pos x="238" y="299"/>
                </a:cxn>
                <a:cxn ang="0">
                  <a:pos x="225" y="303"/>
                </a:cxn>
              </a:cxnLst>
              <a:rect l="0" t="0" r="r" b="b"/>
              <a:pathLst>
                <a:path w="347" h="303">
                  <a:moveTo>
                    <a:pt x="225" y="303"/>
                  </a:moveTo>
                  <a:lnTo>
                    <a:pt x="225" y="303"/>
                  </a:lnTo>
                  <a:lnTo>
                    <a:pt x="221" y="303"/>
                  </a:lnTo>
                  <a:lnTo>
                    <a:pt x="217" y="301"/>
                  </a:lnTo>
                  <a:lnTo>
                    <a:pt x="215" y="300"/>
                  </a:lnTo>
                  <a:lnTo>
                    <a:pt x="213" y="298"/>
                  </a:lnTo>
                  <a:lnTo>
                    <a:pt x="211" y="295"/>
                  </a:lnTo>
                  <a:lnTo>
                    <a:pt x="210" y="291"/>
                  </a:lnTo>
                  <a:lnTo>
                    <a:pt x="210" y="291"/>
                  </a:lnTo>
                  <a:lnTo>
                    <a:pt x="208" y="287"/>
                  </a:lnTo>
                  <a:lnTo>
                    <a:pt x="206" y="283"/>
                  </a:lnTo>
                  <a:lnTo>
                    <a:pt x="198" y="273"/>
                  </a:lnTo>
                  <a:lnTo>
                    <a:pt x="189" y="263"/>
                  </a:lnTo>
                  <a:lnTo>
                    <a:pt x="177" y="251"/>
                  </a:lnTo>
                  <a:lnTo>
                    <a:pt x="177" y="251"/>
                  </a:lnTo>
                  <a:lnTo>
                    <a:pt x="166" y="240"/>
                  </a:lnTo>
                  <a:lnTo>
                    <a:pt x="164" y="237"/>
                  </a:lnTo>
                  <a:lnTo>
                    <a:pt x="164" y="237"/>
                  </a:lnTo>
                  <a:lnTo>
                    <a:pt x="143" y="214"/>
                  </a:lnTo>
                  <a:lnTo>
                    <a:pt x="131" y="204"/>
                  </a:lnTo>
                  <a:lnTo>
                    <a:pt x="119" y="195"/>
                  </a:lnTo>
                  <a:lnTo>
                    <a:pt x="119" y="195"/>
                  </a:lnTo>
                  <a:lnTo>
                    <a:pt x="95" y="176"/>
                  </a:lnTo>
                  <a:lnTo>
                    <a:pt x="71" y="158"/>
                  </a:lnTo>
                  <a:lnTo>
                    <a:pt x="49" y="138"/>
                  </a:lnTo>
                  <a:lnTo>
                    <a:pt x="27" y="118"/>
                  </a:lnTo>
                  <a:lnTo>
                    <a:pt x="27" y="118"/>
                  </a:lnTo>
                  <a:lnTo>
                    <a:pt x="20" y="111"/>
                  </a:lnTo>
                  <a:lnTo>
                    <a:pt x="13" y="103"/>
                  </a:lnTo>
                  <a:lnTo>
                    <a:pt x="8" y="95"/>
                  </a:lnTo>
                  <a:lnTo>
                    <a:pt x="4" y="86"/>
                  </a:lnTo>
                  <a:lnTo>
                    <a:pt x="1" y="77"/>
                  </a:lnTo>
                  <a:lnTo>
                    <a:pt x="0" y="69"/>
                  </a:lnTo>
                  <a:lnTo>
                    <a:pt x="0" y="60"/>
                  </a:lnTo>
                  <a:lnTo>
                    <a:pt x="1" y="51"/>
                  </a:lnTo>
                  <a:lnTo>
                    <a:pt x="1" y="51"/>
                  </a:lnTo>
                  <a:lnTo>
                    <a:pt x="4" y="43"/>
                  </a:lnTo>
                  <a:lnTo>
                    <a:pt x="9" y="35"/>
                  </a:lnTo>
                  <a:lnTo>
                    <a:pt x="14" y="28"/>
                  </a:lnTo>
                  <a:lnTo>
                    <a:pt x="22" y="20"/>
                  </a:lnTo>
                  <a:lnTo>
                    <a:pt x="30" y="14"/>
                  </a:lnTo>
                  <a:lnTo>
                    <a:pt x="39" y="10"/>
                  </a:lnTo>
                  <a:lnTo>
                    <a:pt x="49" y="6"/>
                  </a:lnTo>
                  <a:lnTo>
                    <a:pt x="60" y="2"/>
                  </a:lnTo>
                  <a:lnTo>
                    <a:pt x="60" y="2"/>
                  </a:lnTo>
                  <a:lnTo>
                    <a:pt x="71" y="1"/>
                  </a:lnTo>
                  <a:lnTo>
                    <a:pt x="84" y="0"/>
                  </a:lnTo>
                  <a:lnTo>
                    <a:pt x="84" y="0"/>
                  </a:lnTo>
                  <a:lnTo>
                    <a:pt x="100" y="1"/>
                  </a:lnTo>
                  <a:lnTo>
                    <a:pt x="117" y="4"/>
                  </a:lnTo>
                  <a:lnTo>
                    <a:pt x="133" y="9"/>
                  </a:lnTo>
                  <a:lnTo>
                    <a:pt x="147" y="16"/>
                  </a:lnTo>
                  <a:lnTo>
                    <a:pt x="147" y="16"/>
                  </a:lnTo>
                  <a:lnTo>
                    <a:pt x="155" y="21"/>
                  </a:lnTo>
                  <a:lnTo>
                    <a:pt x="161" y="27"/>
                  </a:lnTo>
                  <a:lnTo>
                    <a:pt x="173" y="38"/>
                  </a:lnTo>
                  <a:lnTo>
                    <a:pt x="185" y="50"/>
                  </a:lnTo>
                  <a:lnTo>
                    <a:pt x="195" y="65"/>
                  </a:lnTo>
                  <a:lnTo>
                    <a:pt x="195" y="65"/>
                  </a:lnTo>
                  <a:lnTo>
                    <a:pt x="206" y="78"/>
                  </a:lnTo>
                  <a:lnTo>
                    <a:pt x="218" y="93"/>
                  </a:lnTo>
                  <a:lnTo>
                    <a:pt x="218" y="93"/>
                  </a:lnTo>
                  <a:lnTo>
                    <a:pt x="229" y="105"/>
                  </a:lnTo>
                  <a:lnTo>
                    <a:pt x="229" y="105"/>
                  </a:lnTo>
                  <a:lnTo>
                    <a:pt x="246" y="124"/>
                  </a:lnTo>
                  <a:lnTo>
                    <a:pt x="261" y="142"/>
                  </a:lnTo>
                  <a:lnTo>
                    <a:pt x="277" y="161"/>
                  </a:lnTo>
                  <a:lnTo>
                    <a:pt x="291" y="182"/>
                  </a:lnTo>
                  <a:lnTo>
                    <a:pt x="291" y="182"/>
                  </a:lnTo>
                  <a:lnTo>
                    <a:pt x="297" y="195"/>
                  </a:lnTo>
                  <a:lnTo>
                    <a:pt x="306" y="210"/>
                  </a:lnTo>
                  <a:lnTo>
                    <a:pt x="306" y="210"/>
                  </a:lnTo>
                  <a:lnTo>
                    <a:pt x="313" y="227"/>
                  </a:lnTo>
                  <a:lnTo>
                    <a:pt x="321" y="242"/>
                  </a:lnTo>
                  <a:lnTo>
                    <a:pt x="330" y="256"/>
                  </a:lnTo>
                  <a:lnTo>
                    <a:pt x="336" y="262"/>
                  </a:lnTo>
                  <a:lnTo>
                    <a:pt x="341" y="267"/>
                  </a:lnTo>
                  <a:lnTo>
                    <a:pt x="341" y="267"/>
                  </a:lnTo>
                  <a:lnTo>
                    <a:pt x="345" y="271"/>
                  </a:lnTo>
                  <a:lnTo>
                    <a:pt x="346" y="276"/>
                  </a:lnTo>
                  <a:lnTo>
                    <a:pt x="347" y="280"/>
                  </a:lnTo>
                  <a:lnTo>
                    <a:pt x="346" y="284"/>
                  </a:lnTo>
                  <a:lnTo>
                    <a:pt x="346" y="284"/>
                  </a:lnTo>
                  <a:lnTo>
                    <a:pt x="343" y="289"/>
                  </a:lnTo>
                  <a:lnTo>
                    <a:pt x="338" y="293"/>
                  </a:lnTo>
                  <a:lnTo>
                    <a:pt x="333" y="296"/>
                  </a:lnTo>
                  <a:lnTo>
                    <a:pt x="326" y="297"/>
                  </a:lnTo>
                  <a:lnTo>
                    <a:pt x="326" y="297"/>
                  </a:lnTo>
                  <a:lnTo>
                    <a:pt x="326" y="297"/>
                  </a:lnTo>
                  <a:lnTo>
                    <a:pt x="320" y="296"/>
                  </a:lnTo>
                  <a:lnTo>
                    <a:pt x="315" y="292"/>
                  </a:lnTo>
                  <a:lnTo>
                    <a:pt x="315" y="292"/>
                  </a:lnTo>
                  <a:lnTo>
                    <a:pt x="307" y="285"/>
                  </a:lnTo>
                  <a:lnTo>
                    <a:pt x="301" y="275"/>
                  </a:lnTo>
                  <a:lnTo>
                    <a:pt x="296" y="266"/>
                  </a:lnTo>
                  <a:lnTo>
                    <a:pt x="291" y="256"/>
                  </a:lnTo>
                  <a:lnTo>
                    <a:pt x="291" y="256"/>
                  </a:lnTo>
                  <a:lnTo>
                    <a:pt x="286" y="245"/>
                  </a:lnTo>
                  <a:lnTo>
                    <a:pt x="281" y="234"/>
                  </a:lnTo>
                  <a:lnTo>
                    <a:pt x="281" y="234"/>
                  </a:lnTo>
                  <a:lnTo>
                    <a:pt x="270" y="216"/>
                  </a:lnTo>
                  <a:lnTo>
                    <a:pt x="270" y="216"/>
                  </a:lnTo>
                  <a:lnTo>
                    <a:pt x="258" y="197"/>
                  </a:lnTo>
                  <a:lnTo>
                    <a:pt x="247" y="178"/>
                  </a:lnTo>
                  <a:lnTo>
                    <a:pt x="234" y="162"/>
                  </a:lnTo>
                  <a:lnTo>
                    <a:pt x="228" y="154"/>
                  </a:lnTo>
                  <a:lnTo>
                    <a:pt x="221" y="146"/>
                  </a:lnTo>
                  <a:lnTo>
                    <a:pt x="221" y="146"/>
                  </a:lnTo>
                  <a:lnTo>
                    <a:pt x="208" y="130"/>
                  </a:lnTo>
                  <a:lnTo>
                    <a:pt x="192" y="112"/>
                  </a:lnTo>
                  <a:lnTo>
                    <a:pt x="192" y="112"/>
                  </a:lnTo>
                  <a:lnTo>
                    <a:pt x="170" y="85"/>
                  </a:lnTo>
                  <a:lnTo>
                    <a:pt x="158" y="72"/>
                  </a:lnTo>
                  <a:lnTo>
                    <a:pt x="146" y="61"/>
                  </a:lnTo>
                  <a:lnTo>
                    <a:pt x="132" y="50"/>
                  </a:lnTo>
                  <a:lnTo>
                    <a:pt x="125" y="46"/>
                  </a:lnTo>
                  <a:lnTo>
                    <a:pt x="118" y="43"/>
                  </a:lnTo>
                  <a:lnTo>
                    <a:pt x="110" y="40"/>
                  </a:lnTo>
                  <a:lnTo>
                    <a:pt x="102" y="38"/>
                  </a:lnTo>
                  <a:lnTo>
                    <a:pt x="94" y="36"/>
                  </a:lnTo>
                  <a:lnTo>
                    <a:pt x="86" y="36"/>
                  </a:lnTo>
                  <a:lnTo>
                    <a:pt x="86" y="36"/>
                  </a:lnTo>
                  <a:lnTo>
                    <a:pt x="77" y="36"/>
                  </a:lnTo>
                  <a:lnTo>
                    <a:pt x="77" y="36"/>
                  </a:lnTo>
                  <a:lnTo>
                    <a:pt x="74" y="36"/>
                  </a:lnTo>
                  <a:lnTo>
                    <a:pt x="74" y="36"/>
                  </a:lnTo>
                  <a:lnTo>
                    <a:pt x="66" y="37"/>
                  </a:lnTo>
                  <a:lnTo>
                    <a:pt x="60" y="38"/>
                  </a:lnTo>
                  <a:lnTo>
                    <a:pt x="55" y="41"/>
                  </a:lnTo>
                  <a:lnTo>
                    <a:pt x="50" y="45"/>
                  </a:lnTo>
                  <a:lnTo>
                    <a:pt x="50" y="45"/>
                  </a:lnTo>
                  <a:lnTo>
                    <a:pt x="45" y="52"/>
                  </a:lnTo>
                  <a:lnTo>
                    <a:pt x="42" y="60"/>
                  </a:lnTo>
                  <a:lnTo>
                    <a:pt x="41" y="70"/>
                  </a:lnTo>
                  <a:lnTo>
                    <a:pt x="42" y="81"/>
                  </a:lnTo>
                  <a:lnTo>
                    <a:pt x="42" y="83"/>
                  </a:lnTo>
                  <a:lnTo>
                    <a:pt x="43" y="85"/>
                  </a:lnTo>
                  <a:lnTo>
                    <a:pt x="43" y="85"/>
                  </a:lnTo>
                  <a:lnTo>
                    <a:pt x="57" y="96"/>
                  </a:lnTo>
                  <a:lnTo>
                    <a:pt x="71" y="106"/>
                  </a:lnTo>
                  <a:lnTo>
                    <a:pt x="71" y="106"/>
                  </a:lnTo>
                  <a:lnTo>
                    <a:pt x="83" y="115"/>
                  </a:lnTo>
                  <a:lnTo>
                    <a:pt x="94" y="126"/>
                  </a:lnTo>
                  <a:lnTo>
                    <a:pt x="94" y="126"/>
                  </a:lnTo>
                  <a:lnTo>
                    <a:pt x="110" y="140"/>
                  </a:lnTo>
                  <a:lnTo>
                    <a:pt x="128" y="155"/>
                  </a:lnTo>
                  <a:lnTo>
                    <a:pt x="128" y="155"/>
                  </a:lnTo>
                  <a:lnTo>
                    <a:pt x="146" y="169"/>
                  </a:lnTo>
                  <a:lnTo>
                    <a:pt x="163" y="185"/>
                  </a:lnTo>
                  <a:lnTo>
                    <a:pt x="163" y="185"/>
                  </a:lnTo>
                  <a:lnTo>
                    <a:pt x="182" y="202"/>
                  </a:lnTo>
                  <a:lnTo>
                    <a:pt x="182" y="202"/>
                  </a:lnTo>
                  <a:lnTo>
                    <a:pt x="200" y="221"/>
                  </a:lnTo>
                  <a:lnTo>
                    <a:pt x="219" y="240"/>
                  </a:lnTo>
                  <a:lnTo>
                    <a:pt x="227" y="251"/>
                  </a:lnTo>
                  <a:lnTo>
                    <a:pt x="234" y="261"/>
                  </a:lnTo>
                  <a:lnTo>
                    <a:pt x="241" y="271"/>
                  </a:lnTo>
                  <a:lnTo>
                    <a:pt x="244" y="282"/>
                  </a:lnTo>
                  <a:lnTo>
                    <a:pt x="244" y="282"/>
                  </a:lnTo>
                  <a:lnTo>
                    <a:pt x="245" y="286"/>
                  </a:lnTo>
                  <a:lnTo>
                    <a:pt x="244" y="289"/>
                  </a:lnTo>
                  <a:lnTo>
                    <a:pt x="243" y="293"/>
                  </a:lnTo>
                  <a:lnTo>
                    <a:pt x="241" y="296"/>
                  </a:lnTo>
                  <a:lnTo>
                    <a:pt x="241" y="296"/>
                  </a:lnTo>
                  <a:lnTo>
                    <a:pt x="238" y="299"/>
                  </a:lnTo>
                  <a:lnTo>
                    <a:pt x="234" y="301"/>
                  </a:lnTo>
                  <a:lnTo>
                    <a:pt x="229" y="303"/>
                  </a:lnTo>
                  <a:lnTo>
                    <a:pt x="225" y="303"/>
                  </a:lnTo>
                  <a:lnTo>
                    <a:pt x="225" y="303"/>
                  </a:lnTo>
                  <a:close/>
                </a:path>
              </a:pathLst>
            </a:custGeom>
            <a:grpFill/>
            <a:ln w="9525">
              <a:noFill/>
              <a:round/>
            </a:ln>
          </p:spPr>
          <p:txBody>
            <a:bodyPr vert="horz" wrap="square" lIns="121920" tIns="60960" rIns="121920" bIns="60960" numCol="1" anchor="t" anchorCtr="0" compatLnSpc="1"/>
            <a:p>
              <a:endParaRPr lang="zh-CN" altLang="en-US" sz="2400"/>
            </a:p>
          </p:txBody>
        </p:sp>
      </p:grpSp>
      <p:grpSp>
        <p:nvGrpSpPr>
          <p:cNvPr id="1490" name="chenying0907 1489"/>
          <p:cNvGrpSpPr/>
          <p:nvPr/>
        </p:nvGrpSpPr>
        <p:grpSpPr>
          <a:xfrm>
            <a:off x="1244512" y="3715704"/>
            <a:ext cx="650930" cy="665184"/>
            <a:chOff x="5268913" y="4124325"/>
            <a:chExt cx="652463" cy="666751"/>
          </a:xfrm>
          <a:solidFill>
            <a:schemeClr val="accent6">
              <a:lumMod val="75000"/>
            </a:schemeClr>
          </a:solidFill>
        </p:grpSpPr>
        <p:sp>
          <p:nvSpPr>
            <p:cNvPr id="1900" name="chenying0907 719"/>
            <p:cNvSpPr/>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01" name="chenying0907 720"/>
            <p:cNvSpPr/>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02" name="chenying0907 721"/>
            <p:cNvSpPr/>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03" name="chenying0907 722"/>
            <p:cNvSpPr/>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04" name="chenying0907 723"/>
            <p:cNvSpPr/>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05" name="chenying0907 724"/>
            <p:cNvSpPr/>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06" name="chenying0907 725"/>
            <p:cNvSpPr/>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07" name="chenying0907 726"/>
            <p:cNvSpPr/>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08" name="chenying0907 727"/>
            <p:cNvSpPr/>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09" name="chenying0907 728"/>
            <p:cNvSpPr/>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10" name="chenying0907 729"/>
            <p:cNvSpPr/>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11" name="chenying0907 730"/>
            <p:cNvSpPr/>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12" name="chenying0907 731"/>
            <p:cNvSpPr/>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13" name="chenying0907 732"/>
            <p:cNvSpPr/>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14" name="chenying0907 733"/>
            <p:cNvSpPr/>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15" name="chenying0907 734"/>
            <p:cNvSpPr/>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16" name="chenying0907 735"/>
            <p:cNvSpPr/>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17" name="chenying0907 736"/>
            <p:cNvSpPr/>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18" name="chenying0907 737"/>
            <p:cNvSpPr>
              <a:spLocks noEditPoints="1"/>
            </p:cNvSpPr>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grpFill/>
            <a:ln w="9525">
              <a:noFill/>
              <a:round/>
            </a:ln>
          </p:spPr>
          <p:txBody>
            <a:bodyPr vert="horz" wrap="square" lIns="121920" tIns="60960" rIns="121920" bIns="60960" numCol="1" anchor="t" anchorCtr="0" compatLnSpc="1"/>
            <a:p>
              <a:endParaRPr lang="zh-CN" altLang="en-US" sz="2400"/>
            </a:p>
          </p:txBody>
        </p:sp>
        <p:sp>
          <p:nvSpPr>
            <p:cNvPr id="1919" name="chenying0907 738"/>
            <p:cNvSpPr/>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grpFill/>
            <a:ln w="9525">
              <a:noFill/>
              <a:round/>
            </a:ln>
          </p:spPr>
          <p:txBody>
            <a:bodyPr vert="horz" wrap="square" lIns="121920" tIns="60960" rIns="121920" bIns="60960" numCol="1" anchor="t" anchorCtr="0" compatLnSpc="1"/>
            <a:p>
              <a:endParaRPr lang="zh-CN" altLang="en-US" sz="2400"/>
            </a:p>
          </p:txBody>
        </p:sp>
      </p:grpSp>
      <p:sp>
        <p:nvSpPr>
          <p:cNvPr id="17" name="文本框 16"/>
          <p:cNvSpPr txBox="1"/>
          <p:nvPr/>
        </p:nvSpPr>
        <p:spPr>
          <a:xfrm>
            <a:off x="2098040" y="3731260"/>
            <a:ext cx="6017895" cy="645160"/>
          </a:xfrm>
          <a:prstGeom prst="rect">
            <a:avLst/>
          </a:prstGeom>
          <a:noFill/>
        </p:spPr>
        <p:txBody>
          <a:bodyPr wrap="square" rtlCol="0">
            <a:spAutoFit/>
          </a:bodyPr>
          <a:p>
            <a:r>
              <a:rPr lang="zh-CN" altLang="en-US">
                <a:latin typeface="华光超粗黑_CNKI" panose="02000500000000000000" charset="-122"/>
                <a:ea typeface="华光超粗黑_CNKI" panose="02000500000000000000" charset="-122"/>
                <a:cs typeface="华光超粗黑_CNKI" panose="02000500000000000000" charset="-122"/>
              </a:rPr>
              <a:t>噪音还可能来源于外部环境,如发送与接收双方所在地域不同,语言,风俗,文化背景的差异对沟通效果的影响。</a:t>
            </a:r>
            <a:endParaRPr lang="zh-CN" altLang="en-US">
              <a:latin typeface="华光超粗黑_CNKI" panose="02000500000000000000" charset="-122"/>
              <a:ea typeface="华光超粗黑_CNKI" panose="02000500000000000000" charset="-122"/>
              <a:cs typeface="华光超粗黑_CNKI" panose="0200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22" presetClass="entr" presetSubtype="8" fill="hold" grpId="0" nodeType="withEffect">
                                  <p:stCondLst>
                                    <p:cond delay="120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1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additive="base">
                                        <p:cTn id="19" dur="500"/>
                                        <p:tgtEl>
                                          <p:spTgt spid="100"/>
                                        </p:tgtEl>
                                        <p:attrNameLst>
                                          <p:attrName>ppt_y</p:attrName>
                                        </p:attrNameLst>
                                      </p:cBhvr>
                                      <p:tavLst>
                                        <p:tav tm="0">
                                          <p:val>
                                            <p:strVal val="#ppt_y+#ppt_h*1.125000"/>
                                          </p:val>
                                        </p:tav>
                                        <p:tav tm="100000">
                                          <p:val>
                                            <p:strVal val="#ppt_y"/>
                                          </p:val>
                                        </p:tav>
                                      </p:tavLst>
                                    </p:anim>
                                    <p:animEffect transition="in" filter="wipe(up)">
                                      <p:cBhvr>
                                        <p:cTn id="20" dur="500"/>
                                        <p:tgtEl>
                                          <p:spTgt spid="10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1"/>
                                        </p:tgtEl>
                                        <p:attrNameLst>
                                          <p:attrName>ppt_x</p:attrName>
                                        </p:attrNameLst>
                                      </p:cBhvr>
                                      <p:tavLst>
                                        <p:tav tm="0">
                                          <p:val>
                                            <p:strVal val="ppt_x"/>
                                          </p:val>
                                        </p:tav>
                                        <p:tav tm="100000">
                                          <p:val>
                                            <p:strVal val="ppt_x"/>
                                          </p:val>
                                        </p:tav>
                                      </p:tavLst>
                                    </p:anim>
                                    <p:anim calcmode="lin" valueType="num">
                                      <p:cBhvr additive="base">
                                        <p:cTn id="25" dur="500"/>
                                        <p:tgtEl>
                                          <p:spTgt spid="11"/>
                                        </p:tgtEl>
                                        <p:attrNameLst>
                                          <p:attrName>ppt_y</p:attrName>
                                        </p:attrNameLst>
                                      </p:cBhvr>
                                      <p:tavLst>
                                        <p:tav tm="0">
                                          <p:val>
                                            <p:strVal val="ppt_y"/>
                                          </p:val>
                                        </p:tav>
                                        <p:tav tm="100000">
                                          <p:val>
                                            <p:strVal val="1+ppt_h/2"/>
                                          </p:val>
                                        </p:tav>
                                      </p:tavLst>
                                    </p:anim>
                                    <p:set>
                                      <p:cBhvr>
                                        <p:cTn id="26" dur="1" fill="hold">
                                          <p:stCondLst>
                                            <p:cond delay="499"/>
                                          </p:stCondLst>
                                        </p:cTn>
                                        <p:tgtEl>
                                          <p:spTgt spid="11"/>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100"/>
                                        </p:tgtEl>
                                        <p:attrNameLst>
                                          <p:attrName>ppt_x</p:attrName>
                                        </p:attrNameLst>
                                      </p:cBhvr>
                                      <p:tavLst>
                                        <p:tav tm="0">
                                          <p:val>
                                            <p:strVal val="ppt_x"/>
                                          </p:val>
                                        </p:tav>
                                        <p:tav tm="100000">
                                          <p:val>
                                            <p:strVal val="ppt_x"/>
                                          </p:val>
                                        </p:tav>
                                      </p:tavLst>
                                    </p:anim>
                                    <p:anim calcmode="lin" valueType="num">
                                      <p:cBhvr additive="base">
                                        <p:cTn id="29" dur="500"/>
                                        <p:tgtEl>
                                          <p:spTgt spid="100"/>
                                        </p:tgtEl>
                                        <p:attrNameLst>
                                          <p:attrName>ppt_y</p:attrName>
                                        </p:attrNameLst>
                                      </p:cBhvr>
                                      <p:tavLst>
                                        <p:tav tm="0">
                                          <p:val>
                                            <p:strVal val="ppt_y"/>
                                          </p:val>
                                        </p:tav>
                                        <p:tav tm="100000">
                                          <p:val>
                                            <p:strVal val="1+ppt_h/2"/>
                                          </p:val>
                                        </p:tav>
                                      </p:tavLst>
                                    </p:anim>
                                    <p:set>
                                      <p:cBhvr>
                                        <p:cTn id="30" dur="1" fill="hold">
                                          <p:stCondLst>
                                            <p:cond delay="499"/>
                                          </p:stCondLst>
                                        </p:cTn>
                                        <p:tgtEl>
                                          <p:spTgt spid="100"/>
                                        </p:tgtEl>
                                        <p:attrNameLst>
                                          <p:attrName>style.visibility</p:attrName>
                                        </p:attrNameLst>
                                      </p:cBhvr>
                                      <p:to>
                                        <p:strVal val="hidden"/>
                                      </p:to>
                                    </p:set>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1484"/>
                                        </p:tgtEl>
                                        <p:attrNameLst>
                                          <p:attrName>style.visibility</p:attrName>
                                        </p:attrNameLst>
                                      </p:cBhvr>
                                      <p:to>
                                        <p:strVal val="visible"/>
                                      </p:to>
                                    </p:set>
                                    <p:anim calcmode="lin" valueType="num">
                                      <p:cBhvr additive="base">
                                        <p:cTn id="34" dur="500" fill="hold"/>
                                        <p:tgtEl>
                                          <p:spTgt spid="1484"/>
                                        </p:tgtEl>
                                        <p:attrNameLst>
                                          <p:attrName>ppt_x</p:attrName>
                                        </p:attrNameLst>
                                      </p:cBhvr>
                                      <p:tavLst>
                                        <p:tav tm="0">
                                          <p:val>
                                            <p:strVal val="#ppt_x"/>
                                          </p:val>
                                        </p:tav>
                                        <p:tav tm="100000">
                                          <p:val>
                                            <p:strVal val="#ppt_x"/>
                                          </p:val>
                                        </p:tav>
                                      </p:tavLst>
                                    </p:anim>
                                    <p:anim calcmode="lin" valueType="num">
                                      <p:cBhvr additive="base">
                                        <p:cTn id="35" dur="500" fill="hold"/>
                                        <p:tgtEl>
                                          <p:spTgt spid="148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ppt_x"/>
                                          </p:val>
                                        </p:tav>
                                        <p:tav tm="100000">
                                          <p:val>
                                            <p:strVal val="#ppt_x"/>
                                          </p:val>
                                        </p:tav>
                                      </p:tavLst>
                                    </p:anim>
                                    <p:anim calcmode="lin" valueType="num">
                                      <p:cBhvr additive="base">
                                        <p:cTn id="47" dur="500" fill="hold"/>
                                        <p:tgtEl>
                                          <p:spTgt spid="16"/>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ppt_x"/>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492"/>
                                        </p:tgtEl>
                                        <p:attrNameLst>
                                          <p:attrName>style.visibility</p:attrName>
                                        </p:attrNameLst>
                                      </p:cBhvr>
                                      <p:to>
                                        <p:strVal val="visible"/>
                                      </p:to>
                                    </p:set>
                                    <p:anim calcmode="lin" valueType="num">
                                      <p:cBhvr additive="base">
                                        <p:cTn id="54" dur="500" fill="hold"/>
                                        <p:tgtEl>
                                          <p:spTgt spid="1492"/>
                                        </p:tgtEl>
                                        <p:attrNameLst>
                                          <p:attrName>ppt_x</p:attrName>
                                        </p:attrNameLst>
                                      </p:cBhvr>
                                      <p:tavLst>
                                        <p:tav tm="0">
                                          <p:val>
                                            <p:strVal val="#ppt_x"/>
                                          </p:val>
                                        </p:tav>
                                        <p:tav tm="100000">
                                          <p:val>
                                            <p:strVal val="#ppt_x"/>
                                          </p:val>
                                        </p:tav>
                                      </p:tavLst>
                                    </p:anim>
                                    <p:anim calcmode="lin" valueType="num">
                                      <p:cBhvr additive="base">
                                        <p:cTn id="55" dur="500" fill="hold"/>
                                        <p:tgtEl>
                                          <p:spTgt spid="1492"/>
                                        </p:tgtEl>
                                        <p:attrNameLst>
                                          <p:attrName>ppt_y</p:attrName>
                                        </p:attrNameLst>
                                      </p:cBhvr>
                                      <p:tavLst>
                                        <p:tav tm="0">
                                          <p:val>
                                            <p:strVal val="1+#ppt_h/2"/>
                                          </p:val>
                                        </p:tav>
                                        <p:tav tm="100000">
                                          <p:val>
                                            <p:strVal val="#ppt_y"/>
                                          </p:val>
                                        </p:tav>
                                      </p:tavLst>
                                    </p:anim>
                                  </p:childTnLst>
                                </p:cTn>
                              </p:par>
                              <p:par>
                                <p:cTn id="56" presetID="2" presetClass="entr" presetSubtype="4" fill="hold" grpId="1"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ppt_x"/>
                                          </p:val>
                                        </p:tav>
                                        <p:tav tm="100000">
                                          <p:val>
                                            <p:strVal val="#ppt_x"/>
                                          </p:val>
                                        </p:tav>
                                      </p:tavLst>
                                    </p:anim>
                                    <p:anim calcmode="lin" valueType="num">
                                      <p:cBhvr additive="base">
                                        <p:cTn id="59" dur="500" fill="hold"/>
                                        <p:tgtEl>
                                          <p:spTgt spid="13"/>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1477"/>
                                        </p:tgtEl>
                                        <p:attrNameLst>
                                          <p:attrName>style.visibility</p:attrName>
                                        </p:attrNameLst>
                                      </p:cBhvr>
                                      <p:to>
                                        <p:strVal val="visible"/>
                                      </p:to>
                                    </p:set>
                                    <p:anim calcmode="lin" valueType="num">
                                      <p:cBhvr additive="base">
                                        <p:cTn id="62" dur="500" fill="hold"/>
                                        <p:tgtEl>
                                          <p:spTgt spid="1477"/>
                                        </p:tgtEl>
                                        <p:attrNameLst>
                                          <p:attrName>ppt_x</p:attrName>
                                        </p:attrNameLst>
                                      </p:cBhvr>
                                      <p:tavLst>
                                        <p:tav tm="0">
                                          <p:val>
                                            <p:strVal val="#ppt_x"/>
                                          </p:val>
                                        </p:tav>
                                        <p:tav tm="100000">
                                          <p:val>
                                            <p:strVal val="#ppt_x"/>
                                          </p:val>
                                        </p:tav>
                                      </p:tavLst>
                                    </p:anim>
                                    <p:anim calcmode="lin" valueType="num">
                                      <p:cBhvr additive="base">
                                        <p:cTn id="63" dur="500" fill="hold"/>
                                        <p:tgtEl>
                                          <p:spTgt spid="1477"/>
                                        </p:tgtEl>
                                        <p:attrNameLst>
                                          <p:attrName>ppt_y</p:attrName>
                                        </p:attrNameLst>
                                      </p:cBhvr>
                                      <p:tavLst>
                                        <p:tav tm="0">
                                          <p:val>
                                            <p:strVal val="1+#ppt_h/2"/>
                                          </p:val>
                                        </p:tav>
                                        <p:tav tm="100000">
                                          <p:val>
                                            <p:strVal val="#ppt_y"/>
                                          </p:val>
                                        </p:tav>
                                      </p:tavLst>
                                    </p:anim>
                                  </p:childTnLst>
                                </p:cTn>
                              </p:par>
                              <p:par>
                                <p:cTn id="64" presetID="2" presetClass="entr" presetSubtype="4" fill="hold" grpId="1" nodeType="with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500" fill="hold"/>
                                        <p:tgtEl>
                                          <p:spTgt spid="12"/>
                                        </p:tgtEl>
                                        <p:attrNameLst>
                                          <p:attrName>ppt_x</p:attrName>
                                        </p:attrNameLst>
                                      </p:cBhvr>
                                      <p:tavLst>
                                        <p:tav tm="0">
                                          <p:val>
                                            <p:strVal val="#ppt_x"/>
                                          </p:val>
                                        </p:tav>
                                        <p:tav tm="100000">
                                          <p:val>
                                            <p:strVal val="#ppt_x"/>
                                          </p:val>
                                        </p:tav>
                                      </p:tavLst>
                                    </p:anim>
                                    <p:anim calcmode="lin" valueType="num">
                                      <p:cBhvr additive="base">
                                        <p:cTn id="67" dur="500" fill="hold"/>
                                        <p:tgtEl>
                                          <p:spTgt spid="12"/>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490"/>
                                        </p:tgtEl>
                                        <p:attrNameLst>
                                          <p:attrName>style.visibility</p:attrName>
                                        </p:attrNameLst>
                                      </p:cBhvr>
                                      <p:to>
                                        <p:strVal val="visible"/>
                                      </p:to>
                                    </p:set>
                                    <p:anim calcmode="lin" valueType="num">
                                      <p:cBhvr additive="base">
                                        <p:cTn id="70" dur="500" fill="hold"/>
                                        <p:tgtEl>
                                          <p:spTgt spid="1490"/>
                                        </p:tgtEl>
                                        <p:attrNameLst>
                                          <p:attrName>ppt_x</p:attrName>
                                        </p:attrNameLst>
                                      </p:cBhvr>
                                      <p:tavLst>
                                        <p:tav tm="0">
                                          <p:val>
                                            <p:strVal val="#ppt_x"/>
                                          </p:val>
                                        </p:tav>
                                        <p:tav tm="100000">
                                          <p:val>
                                            <p:strVal val="#ppt_x"/>
                                          </p:val>
                                        </p:tav>
                                      </p:tavLst>
                                    </p:anim>
                                    <p:anim calcmode="lin" valueType="num">
                                      <p:cBhvr additive="base">
                                        <p:cTn id="71" dur="500" fill="hold"/>
                                        <p:tgtEl>
                                          <p:spTgt spid="1490"/>
                                        </p:tgtEl>
                                        <p:attrNameLst>
                                          <p:attrName>ppt_y</p:attrName>
                                        </p:attrNameLst>
                                      </p:cBhvr>
                                      <p:tavLst>
                                        <p:tav tm="0">
                                          <p:val>
                                            <p:strVal val="1+#ppt_h/2"/>
                                          </p:val>
                                        </p:tav>
                                        <p:tav tm="100000">
                                          <p:val>
                                            <p:strVal val="#ppt_y"/>
                                          </p:val>
                                        </p:tav>
                                      </p:tavLst>
                                    </p:anim>
                                  </p:childTnLst>
                                </p:cTn>
                              </p:par>
                              <p:par>
                                <p:cTn id="72" presetID="2" presetClass="entr" presetSubtype="4"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additive="base">
                                        <p:cTn id="74" dur="500" fill="hold"/>
                                        <p:tgtEl>
                                          <p:spTgt spid="17"/>
                                        </p:tgtEl>
                                        <p:attrNameLst>
                                          <p:attrName>ppt_x</p:attrName>
                                        </p:attrNameLst>
                                      </p:cBhvr>
                                      <p:tavLst>
                                        <p:tav tm="0">
                                          <p:val>
                                            <p:strVal val="#ppt_x"/>
                                          </p:val>
                                        </p:tav>
                                        <p:tav tm="100000">
                                          <p:val>
                                            <p:strVal val="#ppt_x"/>
                                          </p:val>
                                        </p:tav>
                                      </p:tavLst>
                                    </p:anim>
                                    <p:anim calcmode="lin" valueType="num">
                                      <p:cBhvr additive="base">
                                        <p:cTn id="7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100" grpId="0"/>
      <p:bldP spid="100" grpId="1"/>
      <p:bldP spid="12" grpId="0"/>
      <p:bldP spid="13" grpId="0"/>
      <p:bldP spid="16" grpId="0"/>
      <p:bldP spid="17" grpId="0"/>
      <p:bldP spid="13" grpId="1"/>
      <p:bldP spid="12" grpId="1"/>
      <p:bldP spid="1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chenying0907 20"/>
          <p:cNvGrpSpPr/>
          <p:nvPr>
            <p:custDataLst>
              <p:tags r:id="rId1"/>
            </p:custDataLst>
          </p:nvPr>
        </p:nvGrpSpPr>
        <p:grpSpPr>
          <a:xfrm>
            <a:off x="1403648" y="267494"/>
            <a:ext cx="6192688" cy="767437"/>
            <a:chOff x="1492256" y="411510"/>
            <a:chExt cx="6192688" cy="767437"/>
          </a:xfrm>
        </p:grpSpPr>
        <p:sp>
          <p:nvSpPr>
            <p:cNvPr id="22" name="任意多边形 21"/>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 name="文本框 7"/>
            <p:cNvSpPr txBox="1">
              <a:spLocks noChangeArrowheads="1"/>
            </p:cNvSpPr>
            <p:nvPr/>
          </p:nvSpPr>
          <p:spPr bwMode="auto">
            <a:xfrm>
              <a:off x="3246761" y="411510"/>
              <a:ext cx="325691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sz="2000" dirty="0">
                  <a:latin typeface="微软雅黑" panose="020B0503020204020204" pitchFamily="34" charset="-122"/>
                  <a:ea typeface="微软雅黑" panose="020B0503020204020204" pitchFamily="34" charset="-122"/>
                  <a:cs typeface="微软雅黑" panose="020B0503020204020204" pitchFamily="34" charset="-122"/>
                  <a:sym typeface="+mn-ea"/>
                </a:rPr>
                <a:t>项目中的沟通管理</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 概述</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6" name="PA_任意多边形 5"/>
          <p:cNvSpPr>
            <a:spLocks noEditPoints="1"/>
          </p:cNvSpPr>
          <p:nvPr>
            <p:custDataLst>
              <p:tags r:id="rId2"/>
            </p:custDataLst>
          </p:nvPr>
        </p:nvSpPr>
        <p:spPr bwMode="auto">
          <a:xfrm>
            <a:off x="1831960" y="1419622"/>
            <a:ext cx="1686258" cy="2800924"/>
          </a:xfrm>
          <a:custGeom>
            <a:avLst/>
            <a:gdLst>
              <a:gd name="T0" fmla="*/ 64 w 129"/>
              <a:gd name="T1" fmla="*/ 0 h 186"/>
              <a:gd name="T2" fmla="*/ 129 w 129"/>
              <a:gd name="T3" fmla="*/ 50 h 186"/>
              <a:gd name="T4" fmla="*/ 121 w 129"/>
              <a:gd name="T5" fmla="*/ 82 h 186"/>
              <a:gd name="T6" fmla="*/ 95 w 129"/>
              <a:gd name="T7" fmla="*/ 103 h 186"/>
              <a:gd name="T8" fmla="*/ 80 w 129"/>
              <a:gd name="T9" fmla="*/ 120 h 186"/>
              <a:gd name="T10" fmla="*/ 69 w 129"/>
              <a:gd name="T11" fmla="*/ 128 h 186"/>
              <a:gd name="T12" fmla="*/ 37 w 129"/>
              <a:gd name="T13" fmla="*/ 128 h 186"/>
              <a:gd name="T14" fmla="*/ 29 w 129"/>
              <a:gd name="T15" fmla="*/ 119 h 186"/>
              <a:gd name="T16" fmla="*/ 29 w 129"/>
              <a:gd name="T17" fmla="*/ 113 h 186"/>
              <a:gd name="T18" fmla="*/ 30 w 129"/>
              <a:gd name="T19" fmla="*/ 96 h 186"/>
              <a:gd name="T20" fmla="*/ 54 w 129"/>
              <a:gd name="T21" fmla="*/ 73 h 186"/>
              <a:gd name="T22" fmla="*/ 74 w 129"/>
              <a:gd name="T23" fmla="*/ 51 h 186"/>
              <a:gd name="T24" fmla="*/ 62 w 129"/>
              <a:gd name="T25" fmla="*/ 38 h 186"/>
              <a:gd name="T26" fmla="*/ 50 w 129"/>
              <a:gd name="T27" fmla="*/ 58 h 186"/>
              <a:gd name="T28" fmla="*/ 42 w 129"/>
              <a:gd name="T29" fmla="*/ 66 h 186"/>
              <a:gd name="T30" fmla="*/ 8 w 129"/>
              <a:gd name="T31" fmla="*/ 66 h 186"/>
              <a:gd name="T32" fmla="*/ 0 w 129"/>
              <a:gd name="T33" fmla="*/ 57 h 186"/>
              <a:gd name="T34" fmla="*/ 0 w 129"/>
              <a:gd name="T35" fmla="*/ 28 h 186"/>
              <a:gd name="T36" fmla="*/ 7 w 129"/>
              <a:gd name="T37" fmla="*/ 16 h 186"/>
              <a:gd name="T38" fmla="*/ 64 w 129"/>
              <a:gd name="T39" fmla="*/ 0 h 186"/>
              <a:gd name="T40" fmla="*/ 56 w 129"/>
              <a:gd name="T41" fmla="*/ 138 h 186"/>
              <a:gd name="T42" fmla="*/ 80 w 129"/>
              <a:gd name="T43" fmla="*/ 162 h 186"/>
              <a:gd name="T44" fmla="*/ 56 w 129"/>
              <a:gd name="T45" fmla="*/ 186 h 186"/>
              <a:gd name="T46" fmla="*/ 32 w 129"/>
              <a:gd name="T47" fmla="*/ 162 h 186"/>
              <a:gd name="T48" fmla="*/ 56 w 129"/>
              <a:gd name="T49" fmla="*/ 138 h 186"/>
              <a:gd name="T50" fmla="*/ 0 w 129"/>
              <a:gd name="T51" fmla="*/ 0 h 186"/>
              <a:gd name="T52" fmla="*/ 129 w 129"/>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T50" t="T51" r="T52" b="T53"/>
            <a:pathLst>
              <a:path w="129" h="186">
                <a:moveTo>
                  <a:pt x="64" y="0"/>
                </a:moveTo>
                <a:cubicBezTo>
                  <a:pt x="97" y="0"/>
                  <a:pt x="129" y="11"/>
                  <a:pt x="129" y="50"/>
                </a:cubicBezTo>
                <a:cubicBezTo>
                  <a:pt x="129" y="60"/>
                  <a:pt x="127" y="74"/>
                  <a:pt x="121" y="82"/>
                </a:cubicBezTo>
                <a:cubicBezTo>
                  <a:pt x="115" y="92"/>
                  <a:pt x="105" y="98"/>
                  <a:pt x="95" y="103"/>
                </a:cubicBezTo>
                <a:cubicBezTo>
                  <a:pt x="84" y="109"/>
                  <a:pt x="80" y="120"/>
                  <a:pt x="80" y="120"/>
                </a:cubicBezTo>
                <a:cubicBezTo>
                  <a:pt x="78" y="124"/>
                  <a:pt x="73" y="128"/>
                  <a:pt x="69" y="128"/>
                </a:cubicBezTo>
                <a:cubicBezTo>
                  <a:pt x="37" y="128"/>
                  <a:pt x="37" y="128"/>
                  <a:pt x="37" y="128"/>
                </a:cubicBezTo>
                <a:cubicBezTo>
                  <a:pt x="32" y="128"/>
                  <a:pt x="29" y="124"/>
                  <a:pt x="29" y="119"/>
                </a:cubicBezTo>
                <a:cubicBezTo>
                  <a:pt x="29" y="113"/>
                  <a:pt x="29" y="113"/>
                  <a:pt x="29" y="113"/>
                </a:cubicBezTo>
                <a:cubicBezTo>
                  <a:pt x="29" y="108"/>
                  <a:pt x="29" y="101"/>
                  <a:pt x="30" y="96"/>
                </a:cubicBezTo>
                <a:cubicBezTo>
                  <a:pt x="30" y="96"/>
                  <a:pt x="33" y="84"/>
                  <a:pt x="54" y="73"/>
                </a:cubicBezTo>
                <a:cubicBezTo>
                  <a:pt x="63" y="68"/>
                  <a:pt x="74" y="63"/>
                  <a:pt x="74" y="51"/>
                </a:cubicBezTo>
                <a:cubicBezTo>
                  <a:pt x="74" y="43"/>
                  <a:pt x="70" y="38"/>
                  <a:pt x="62" y="38"/>
                </a:cubicBezTo>
                <a:cubicBezTo>
                  <a:pt x="51" y="38"/>
                  <a:pt x="50" y="50"/>
                  <a:pt x="50" y="58"/>
                </a:cubicBezTo>
                <a:cubicBezTo>
                  <a:pt x="50" y="62"/>
                  <a:pt x="47" y="66"/>
                  <a:pt x="42" y="66"/>
                </a:cubicBezTo>
                <a:cubicBezTo>
                  <a:pt x="8" y="66"/>
                  <a:pt x="8" y="66"/>
                  <a:pt x="8" y="66"/>
                </a:cubicBezTo>
                <a:cubicBezTo>
                  <a:pt x="3" y="66"/>
                  <a:pt x="0" y="62"/>
                  <a:pt x="0" y="57"/>
                </a:cubicBezTo>
                <a:cubicBezTo>
                  <a:pt x="0" y="28"/>
                  <a:pt x="0" y="28"/>
                  <a:pt x="0" y="28"/>
                </a:cubicBezTo>
                <a:cubicBezTo>
                  <a:pt x="0" y="23"/>
                  <a:pt x="3" y="18"/>
                  <a:pt x="7" y="16"/>
                </a:cubicBezTo>
                <a:cubicBezTo>
                  <a:pt x="7" y="16"/>
                  <a:pt x="40" y="0"/>
                  <a:pt x="64" y="0"/>
                </a:cubicBezTo>
                <a:moveTo>
                  <a:pt x="56" y="138"/>
                </a:moveTo>
                <a:cubicBezTo>
                  <a:pt x="69" y="138"/>
                  <a:pt x="80" y="148"/>
                  <a:pt x="80" y="162"/>
                </a:cubicBezTo>
                <a:cubicBezTo>
                  <a:pt x="80" y="176"/>
                  <a:pt x="69" y="186"/>
                  <a:pt x="56" y="186"/>
                </a:cubicBezTo>
                <a:cubicBezTo>
                  <a:pt x="43" y="186"/>
                  <a:pt x="32" y="176"/>
                  <a:pt x="32" y="162"/>
                </a:cubicBezTo>
                <a:cubicBezTo>
                  <a:pt x="32" y="148"/>
                  <a:pt x="43" y="138"/>
                  <a:pt x="56" y="138"/>
                </a:cubicBezTo>
              </a:path>
            </a:pathLst>
          </a:custGeom>
          <a:noFill/>
          <a:ln w="73025" cap="flat"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PA_矩形 6"/>
          <p:cNvSpPr/>
          <p:nvPr>
            <p:custDataLst>
              <p:tags r:id="rId3"/>
            </p:custDataLst>
          </p:nvPr>
        </p:nvSpPr>
        <p:spPr>
          <a:xfrm>
            <a:off x="3990340" y="2720340"/>
            <a:ext cx="4177030" cy="1630045"/>
          </a:xfrm>
          <a:prstGeom prst="rect">
            <a:avLst/>
          </a:prstGeom>
        </p:spPr>
        <p:txBody>
          <a:bodyPr wrap="square">
            <a:spAutoFit/>
          </a:bodyPr>
          <a:lstStyle/>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沟通方式可分为以下四类：</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正式书面沟通 ：包括项目文档和备忘录、项目里程碑和交货时间表等</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正式口头沟通 ：状态审查会、需求评审会、设计评审会、代码评审会等</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非正式口头沟通 ：小组碰头会、同行讨论、与直属业务领导讨论等</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电子沟通 ： 电子邮件、内部BBS等</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PA_文本框 271"/>
          <p:cNvSpPr txBox="1"/>
          <p:nvPr>
            <p:custDataLst>
              <p:tags r:id="rId4"/>
            </p:custDataLst>
          </p:nvPr>
        </p:nvSpPr>
        <p:spPr>
          <a:xfrm>
            <a:off x="3949700" y="1303020"/>
            <a:ext cx="4087495" cy="1476375"/>
          </a:xfrm>
          <a:prstGeom prst="rect">
            <a:avLst/>
          </a:prstGeom>
          <a:noFill/>
        </p:spPr>
        <p:txBody>
          <a:bodyPr wrap="square" rtlCol="0">
            <a:spAutoFit/>
          </a:bodyPr>
          <a:lstStyle/>
          <a:p>
            <a:r>
              <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rPr>
              <a:t>项目沟通就是沟通在项目环境条件中的应用。是项目组织为了实现一次性的目标，以项目经理为核心，在项目干系人之间基于合同和专业技术上进行的信息的传递，并获得理解的过程。</a:t>
            </a:r>
            <a:endPar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8"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椭圆 31"/>
          <p:cNvSpPr/>
          <p:nvPr>
            <p:custDataLst>
              <p:tags r:id="rId1"/>
            </p:custDataLst>
          </p:nvPr>
        </p:nvSpPr>
        <p:spPr>
          <a:xfrm>
            <a:off x="3358225" y="3569728"/>
            <a:ext cx="2282709" cy="12961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1" name="PA_椭圆 31"/>
          <p:cNvSpPr/>
          <p:nvPr>
            <p:custDataLst>
              <p:tags r:id="rId2"/>
            </p:custDataLst>
          </p:nvPr>
        </p:nvSpPr>
        <p:spPr>
          <a:xfrm>
            <a:off x="5652120" y="1923678"/>
            <a:ext cx="2282709" cy="12961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 name="PA_椭圆 31"/>
          <p:cNvSpPr/>
          <p:nvPr>
            <p:custDataLst>
              <p:tags r:id="rId3"/>
            </p:custDataLst>
          </p:nvPr>
        </p:nvSpPr>
        <p:spPr>
          <a:xfrm>
            <a:off x="921139" y="1948628"/>
            <a:ext cx="2282709" cy="129614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pic>
        <p:nvPicPr>
          <p:cNvPr id="25" name="PA_图片 2" descr="C:\Users\Administrator\Desktop\10H58PICnRt_1024.png"/>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95930" y="1059582"/>
            <a:ext cx="3600400" cy="344738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PA_chenying0907 13"/>
          <p:cNvGrpSpPr/>
          <p:nvPr>
            <p:custDataLst>
              <p:tags r:id="rId6"/>
            </p:custDataLst>
          </p:nvPr>
        </p:nvGrpSpPr>
        <p:grpSpPr>
          <a:xfrm>
            <a:off x="1403648" y="259239"/>
            <a:ext cx="6383655" cy="775692"/>
            <a:chOff x="1492256" y="403255"/>
            <a:chExt cx="6383655" cy="775692"/>
          </a:xfrm>
        </p:grpSpPr>
        <p:sp>
          <p:nvSpPr>
            <p:cNvPr id="15" name="任意多边形 14"/>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6" name="文本框 7"/>
            <p:cNvSpPr txBox="1">
              <a:spLocks noChangeArrowheads="1"/>
            </p:cNvSpPr>
            <p:nvPr/>
          </p:nvSpPr>
          <p:spPr bwMode="auto">
            <a:xfrm>
              <a:off x="3246761" y="403255"/>
              <a:ext cx="46291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sz="2000" dirty="0">
                  <a:latin typeface="微软雅黑" panose="020B0503020204020204" pitchFamily="34" charset="-122"/>
                  <a:ea typeface="微软雅黑" panose="020B0503020204020204" pitchFamily="34" charset="-122"/>
                  <a:cs typeface="微软雅黑" panose="020B0503020204020204" pitchFamily="34" charset="-122"/>
                  <a:sym typeface="+mn-ea"/>
                </a:rPr>
                <a:t>项目中的沟通管理</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 项目沟通范围</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28" name="PA_矩形 27"/>
          <p:cNvSpPr/>
          <p:nvPr>
            <p:custDataLst>
              <p:tags r:id="rId7"/>
            </p:custDataLst>
          </p:nvPr>
        </p:nvSpPr>
        <p:spPr>
          <a:xfrm>
            <a:off x="1100455" y="2530475"/>
            <a:ext cx="1978025" cy="714375"/>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成功的项目是高效项目团队努力的结果。有效的沟通是协调团队成员关系，建立高效团队的必要条件。</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PA_文本框 232"/>
          <p:cNvSpPr txBox="1"/>
          <p:nvPr>
            <p:custDataLst>
              <p:tags r:id="rId8"/>
            </p:custDataLst>
          </p:nvPr>
        </p:nvSpPr>
        <p:spPr>
          <a:xfrm>
            <a:off x="1100455" y="1948815"/>
            <a:ext cx="1818640" cy="706755"/>
          </a:xfrm>
          <a:prstGeom prst="rect">
            <a:avLst/>
          </a:prstGeom>
          <a:noFill/>
        </p:spPr>
        <p:txBody>
          <a:bodyPr wrap="squar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项目团队成员之间的沟通</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30" name="PA_矩形 29"/>
          <p:cNvSpPr/>
          <p:nvPr>
            <p:custDataLst>
              <p:tags r:id="rId9"/>
            </p:custDataLst>
          </p:nvPr>
        </p:nvSpPr>
        <p:spPr>
          <a:xfrm>
            <a:off x="5955665" y="2530475"/>
            <a:ext cx="1897380" cy="714375"/>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客户与项目经理之间的信息不对称，他们不知道项目经理的决策是否是最优的，是否符合自己的利益。</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PA_文本框 232"/>
          <p:cNvSpPr txBox="1"/>
          <p:nvPr>
            <p:custDataLst>
              <p:tags r:id="rId10"/>
            </p:custDataLst>
          </p:nvPr>
        </p:nvSpPr>
        <p:spPr>
          <a:xfrm>
            <a:off x="5955665" y="1948815"/>
            <a:ext cx="1840865" cy="706755"/>
          </a:xfrm>
          <a:prstGeom prst="rect">
            <a:avLst/>
          </a:prstGeom>
          <a:noFill/>
        </p:spPr>
        <p:txBody>
          <a:bodyPr wrap="square" rtlCol="0">
            <a:spAutoFit/>
          </a:bodyPr>
          <a:lstStyle/>
          <a:p>
            <a:r>
              <a:rPr lang="en-US" altLang="zh-CN" sz="2000" dirty="0" smtClean="0">
                <a:solidFill>
                  <a:schemeClr val="tx1">
                    <a:lumMod val="75000"/>
                    <a:lumOff val="25000"/>
                  </a:schemeClr>
                </a:solidFill>
                <a:latin typeface="落落补 汤圆" pitchFamily="2" charset="-128"/>
                <a:ea typeface="落落补 汤圆" pitchFamily="2" charset="-128"/>
                <a:cs typeface="落落补 汤圆" pitchFamily="2" charset="-128"/>
              </a:rPr>
              <a:t>项目经理与客户之间的沟通</a:t>
            </a:r>
            <a:endParaRPr lang="en-US" altLang="zh-CN" sz="2000" dirty="0" smtClean="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37" name="PA_文本框 232"/>
          <p:cNvSpPr txBox="1"/>
          <p:nvPr>
            <p:custDataLst>
              <p:tags r:id="rId11"/>
            </p:custDataLst>
          </p:nvPr>
        </p:nvSpPr>
        <p:spPr>
          <a:xfrm>
            <a:off x="3822065" y="3851275"/>
            <a:ext cx="1608455" cy="1014730"/>
          </a:xfrm>
          <a:prstGeom prst="rect">
            <a:avLst/>
          </a:prstGeom>
          <a:noFill/>
        </p:spPr>
        <p:txBody>
          <a:bodyPr wrap="square" rtlCol="0">
            <a:spAutoFit/>
          </a:bodyPr>
          <a:lstStyle/>
          <a:p>
            <a:r>
              <a:rPr lang="en-US" altLang="zh-CN" sz="2000" dirty="0" smtClean="0">
                <a:solidFill>
                  <a:schemeClr val="tx1">
                    <a:lumMod val="75000"/>
                    <a:lumOff val="25000"/>
                  </a:schemeClr>
                </a:solidFill>
                <a:latin typeface="落落补 汤圆" pitchFamily="2" charset="-128"/>
                <a:ea typeface="落落补 汤圆" pitchFamily="2" charset="-128"/>
                <a:cs typeface="落落补 汤圆" pitchFamily="2" charset="-128"/>
              </a:rPr>
              <a:t>项目沟通的方式、媒介、频率等</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53" presetClass="entr" presetSubtype="16" fill="hold" grpId="0" nodeType="withEffect">
                                  <p:stCondLst>
                                    <p:cond delay="30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ppt_w</p:attrName>
                                        </p:attrNameLst>
                                      </p:cBhvr>
                                      <p:tavLst>
                                        <p:tav tm="0">
                                          <p:val>
                                            <p:fltVal val="0"/>
                                          </p:val>
                                        </p:tav>
                                        <p:tav tm="100000">
                                          <p:val>
                                            <p:strVal val="#ppt_w"/>
                                          </p:val>
                                        </p:tav>
                                      </p:tavLst>
                                    </p:anim>
                                    <p:anim calcmode="lin" valueType="num">
                                      <p:cBhvr>
                                        <p:cTn id="11" dur="500" fill="hold"/>
                                        <p:tgtEl>
                                          <p:spTgt spid="23"/>
                                        </p:tgtEl>
                                        <p:attrNameLst>
                                          <p:attrName>ppt_h</p:attrName>
                                        </p:attrNameLst>
                                      </p:cBhvr>
                                      <p:tavLst>
                                        <p:tav tm="0">
                                          <p:val>
                                            <p:fltVal val="0"/>
                                          </p:val>
                                        </p:tav>
                                        <p:tav tm="100000">
                                          <p:val>
                                            <p:strVal val="#ppt_h"/>
                                          </p:val>
                                        </p:tav>
                                      </p:tavLst>
                                    </p:anim>
                                    <p:animEffect transition="in" filter="fade">
                                      <p:cBhvr>
                                        <p:cTn id="12" dur="500"/>
                                        <p:tgtEl>
                                          <p:spTgt spid="23"/>
                                        </p:tgtEl>
                                      </p:cBhvr>
                                    </p:animEffect>
                                  </p:childTnLst>
                                </p:cTn>
                              </p:par>
                              <p:par>
                                <p:cTn id="13" presetID="53" presetClass="entr" presetSubtype="16" fill="hold" grpId="0" nodeType="withEffect">
                                  <p:stCondLst>
                                    <p:cond delay="60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nodeType="withEffect">
                                  <p:stCondLst>
                                    <p:cond delay="900"/>
                                  </p:stCondLst>
                                  <p:childTnLst>
                                    <p:set>
                                      <p:cBhvr>
                                        <p:cTn id="19" dur="1" fill="hold">
                                          <p:stCondLst>
                                            <p:cond delay="0"/>
                                          </p:stCondLst>
                                        </p:cTn>
                                        <p:tgtEl>
                                          <p:spTgt spid="25"/>
                                        </p:tgtEl>
                                        <p:attrNameLst>
                                          <p:attrName>style.visibility</p:attrName>
                                        </p:attrNameLst>
                                      </p:cBhvr>
                                      <p:to>
                                        <p:strVal val="visible"/>
                                      </p:to>
                                    </p:set>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fltVal val="0"/>
                                          </p:val>
                                        </p:tav>
                                        <p:tav tm="100000">
                                          <p:val>
                                            <p:strVal val="#ppt_h"/>
                                          </p:val>
                                        </p:tav>
                                      </p:tavLst>
                                    </p:anim>
                                    <p:animEffect transition="in" filter="fade">
                                      <p:cBhvr>
                                        <p:cTn id="22" dur="500"/>
                                        <p:tgtEl>
                                          <p:spTgt spid="25"/>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grpId="0" nodeType="withEffect">
                                  <p:stCondLst>
                                    <p:cond delay="180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grpId="0" nodeType="withEffect">
                                  <p:stCondLst>
                                    <p:cond delay="210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22" presetClass="entr" presetSubtype="8" fill="hold" grpId="0" nodeType="withEffect">
                                  <p:stCondLst>
                                    <p:cond delay="240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par>
                                <p:cTn id="35" presetID="22" presetClass="entr" presetSubtype="8" fill="hold" grpId="0" nodeType="withEffect">
                                  <p:stCondLst>
                                    <p:cond delay="270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par>
                                <p:cTn id="38" presetID="22" presetClass="entr" presetSubtype="8" fill="hold" grpId="0" nodeType="withEffect">
                                  <p:stCondLst>
                                    <p:cond delay="330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3" grpId="0" bldLvl="0" animBg="1"/>
      <p:bldP spid="28" grpId="0"/>
      <p:bldP spid="29" grpId="0"/>
      <p:bldP spid="30" grpId="0" animBg="1" autoUpdateAnimBg="0"/>
      <p:bldP spid="31" grpId="0"/>
      <p:bldP spid="35" grpId="0" bldLvl="0" animBg="1"/>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A_任意多边形 140"/>
          <p:cNvSpPr>
            <a:spLocks noEditPoints="1"/>
          </p:cNvSpPr>
          <p:nvPr>
            <p:custDataLst>
              <p:tags r:id="rId1"/>
            </p:custDataLst>
          </p:nvPr>
        </p:nvSpPr>
        <p:spPr bwMode="auto">
          <a:xfrm rot="16862230">
            <a:off x="3024795" y="2443381"/>
            <a:ext cx="2900868" cy="968522"/>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solidFill>
            <a:schemeClr val="accent6">
              <a:lumMod val="75000"/>
            </a:schemeClr>
          </a:solidFill>
          <a:ln w="9525">
            <a:noFill/>
            <a:round/>
          </a:ln>
        </p:spPr>
        <p:txBody>
          <a:bodyPr vert="horz" wrap="square" lIns="121920" tIns="60960" rIns="121920" bIns="60960" numCol="1" anchor="t" anchorCtr="0" compatLnSpc="1"/>
          <a:lstStyle/>
          <a:p>
            <a:endParaRPr lang="zh-CN" altLang="en-US" sz="2400"/>
          </a:p>
        </p:txBody>
      </p:sp>
      <p:grpSp>
        <p:nvGrpSpPr>
          <p:cNvPr id="27" name="PA_chenying0907 26"/>
          <p:cNvGrpSpPr/>
          <p:nvPr>
            <p:custDataLst>
              <p:tags r:id="rId2"/>
            </p:custDataLst>
          </p:nvPr>
        </p:nvGrpSpPr>
        <p:grpSpPr>
          <a:xfrm>
            <a:off x="1403648" y="236379"/>
            <a:ext cx="6192688" cy="798552"/>
            <a:chOff x="1492256" y="380395"/>
            <a:chExt cx="6192688" cy="798552"/>
          </a:xfrm>
        </p:grpSpPr>
        <p:sp>
          <p:nvSpPr>
            <p:cNvPr id="28" name="任意多边形 27"/>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9" name="文本框 7"/>
            <p:cNvSpPr txBox="1">
              <a:spLocks noChangeArrowheads="1"/>
            </p:cNvSpPr>
            <p:nvPr/>
          </p:nvSpPr>
          <p:spPr bwMode="auto">
            <a:xfrm>
              <a:off x="3310261" y="380395"/>
              <a:ext cx="424561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客户沟通管理</a:t>
              </a:r>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——客户沟通的研究</a:t>
              </a:r>
              <a:endParaRPr lang="en-US" altLang="zh-CN" sz="2000" dirty="0">
                <a:latin typeface="微软雅黑" panose="020B0503020204020204" pitchFamily="34" charset="-122"/>
                <a:ea typeface="微软雅黑" panose="020B0503020204020204" pitchFamily="34" charset="-122"/>
              </a:endParaRPr>
            </a:p>
          </p:txBody>
        </p:sp>
      </p:grpSp>
      <p:grpSp>
        <p:nvGrpSpPr>
          <p:cNvPr id="6" name="PA_chenying0907 5"/>
          <p:cNvGrpSpPr/>
          <p:nvPr>
            <p:custDataLst>
              <p:tags r:id="rId3"/>
            </p:custDataLst>
          </p:nvPr>
        </p:nvGrpSpPr>
        <p:grpSpPr>
          <a:xfrm>
            <a:off x="2407560" y="2466516"/>
            <a:ext cx="4540704" cy="1074057"/>
            <a:chOff x="3659868" y="841828"/>
            <a:chExt cx="4540704" cy="1074057"/>
          </a:xfrm>
        </p:grpSpPr>
        <p:sp>
          <p:nvSpPr>
            <p:cNvPr id="7" name="任意多边形 6"/>
            <p:cNvSpPr/>
            <p:nvPr/>
          </p:nvSpPr>
          <p:spPr>
            <a:xfrm>
              <a:off x="4311650" y="1082675"/>
              <a:ext cx="3025775" cy="809625"/>
            </a:xfrm>
            <a:custGeom>
              <a:avLst/>
              <a:gdLst>
                <a:gd name="connsiteX0" fmla="*/ 22225 w 3025775"/>
                <a:gd name="connsiteY0" fmla="*/ 34925 h 809625"/>
                <a:gd name="connsiteX1" fmla="*/ 0 w 3025775"/>
                <a:gd name="connsiteY1" fmla="*/ 581025 h 809625"/>
                <a:gd name="connsiteX2" fmla="*/ 3175 w 3025775"/>
                <a:gd name="connsiteY2" fmla="*/ 762000 h 809625"/>
                <a:gd name="connsiteX3" fmla="*/ 63500 w 3025775"/>
                <a:gd name="connsiteY3" fmla="*/ 809625 h 809625"/>
                <a:gd name="connsiteX4" fmla="*/ 2936875 w 3025775"/>
                <a:gd name="connsiteY4" fmla="*/ 752475 h 809625"/>
                <a:gd name="connsiteX5" fmla="*/ 3022600 w 3025775"/>
                <a:gd name="connsiteY5" fmla="*/ 717550 h 809625"/>
                <a:gd name="connsiteX6" fmla="*/ 3025775 w 3025775"/>
                <a:gd name="connsiteY6" fmla="*/ 660400 h 809625"/>
                <a:gd name="connsiteX7" fmla="*/ 3003550 w 3025775"/>
                <a:gd name="connsiteY7" fmla="*/ 50800 h 809625"/>
                <a:gd name="connsiteX8" fmla="*/ 2946400 w 3025775"/>
                <a:gd name="connsiteY8" fmla="*/ 9525 h 809625"/>
                <a:gd name="connsiteX9" fmla="*/ 2419350 w 3025775"/>
                <a:gd name="connsiteY9" fmla="*/ 0 h 809625"/>
                <a:gd name="connsiteX10" fmla="*/ 22225 w 3025775"/>
                <a:gd name="connsiteY10" fmla="*/ 349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5775" h="809625">
                  <a:moveTo>
                    <a:pt x="22225" y="34925"/>
                  </a:moveTo>
                  <a:lnTo>
                    <a:pt x="0" y="581025"/>
                  </a:lnTo>
                  <a:cubicBezTo>
                    <a:pt x="1058" y="641350"/>
                    <a:pt x="2117" y="701675"/>
                    <a:pt x="3175" y="762000"/>
                  </a:cubicBezTo>
                  <a:lnTo>
                    <a:pt x="63500" y="809625"/>
                  </a:lnTo>
                  <a:lnTo>
                    <a:pt x="2936875" y="752475"/>
                  </a:lnTo>
                  <a:lnTo>
                    <a:pt x="3022600" y="717550"/>
                  </a:lnTo>
                  <a:lnTo>
                    <a:pt x="3025775" y="660400"/>
                  </a:lnTo>
                  <a:lnTo>
                    <a:pt x="3003550" y="50800"/>
                  </a:lnTo>
                  <a:lnTo>
                    <a:pt x="2946400" y="9525"/>
                  </a:lnTo>
                  <a:lnTo>
                    <a:pt x="2419350" y="0"/>
                  </a:lnTo>
                  <a:lnTo>
                    <a:pt x="22225" y="34925"/>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chenying0907 7"/>
            <p:cNvGrpSpPr/>
            <p:nvPr/>
          </p:nvGrpSpPr>
          <p:grpSpPr>
            <a:xfrm>
              <a:off x="3659868" y="841828"/>
              <a:ext cx="4540704" cy="1074057"/>
              <a:chOff x="4429125" y="2685143"/>
              <a:chExt cx="4118758" cy="1182009"/>
            </a:xfrm>
          </p:grpSpPr>
          <p:sp>
            <p:nvSpPr>
              <p:cNvPr id="9" name="chenying0907 92"/>
              <p:cNvSpPr>
                <a:spLocks noEditPoints="1"/>
              </p:cNvSpPr>
              <p:nvPr/>
            </p:nvSpPr>
            <p:spPr bwMode="auto">
              <a:xfrm>
                <a:off x="4429125" y="2685143"/>
                <a:ext cx="4118758" cy="1182009"/>
              </a:xfrm>
              <a:custGeom>
                <a:avLst/>
                <a:gdLst>
                  <a:gd name="T0" fmla="*/ 1235 w 1305"/>
                  <a:gd name="T1" fmla="*/ 116 h 339"/>
                  <a:gd name="T2" fmla="*/ 1299 w 1305"/>
                  <a:gd name="T3" fmla="*/ 11 h 339"/>
                  <a:gd name="T4" fmla="*/ 868 w 1305"/>
                  <a:gd name="T5" fmla="*/ 14 h 339"/>
                  <a:gd name="T6" fmla="*/ 862 w 1305"/>
                  <a:gd name="T7" fmla="*/ 70 h 339"/>
                  <a:gd name="T8" fmla="*/ 408 w 1305"/>
                  <a:gd name="T9" fmla="*/ 31 h 339"/>
                  <a:gd name="T10" fmla="*/ 1 w 1305"/>
                  <a:gd name="T11" fmla="*/ 36 h 339"/>
                  <a:gd name="T12" fmla="*/ 20 w 1305"/>
                  <a:gd name="T13" fmla="*/ 231 h 339"/>
                  <a:gd name="T14" fmla="*/ 174 w 1305"/>
                  <a:gd name="T15" fmla="*/ 250 h 339"/>
                  <a:gd name="T16" fmla="*/ 61 w 1305"/>
                  <a:gd name="T17" fmla="*/ 177 h 339"/>
                  <a:gd name="T18" fmla="*/ 45 w 1305"/>
                  <a:gd name="T19" fmla="*/ 90 h 339"/>
                  <a:gd name="T20" fmla="*/ 44 w 1305"/>
                  <a:gd name="T21" fmla="*/ 40 h 339"/>
                  <a:gd name="T22" fmla="*/ 14 w 1305"/>
                  <a:gd name="T23" fmla="*/ 37 h 339"/>
                  <a:gd name="T24" fmla="*/ 189 w 1305"/>
                  <a:gd name="T25" fmla="*/ 89 h 339"/>
                  <a:gd name="T26" fmla="*/ 199 w 1305"/>
                  <a:gd name="T27" fmla="*/ 335 h 339"/>
                  <a:gd name="T28" fmla="*/ 778 w 1305"/>
                  <a:gd name="T29" fmla="*/ 327 h 339"/>
                  <a:gd name="T30" fmla="*/ 1061 w 1305"/>
                  <a:gd name="T31" fmla="*/ 273 h 339"/>
                  <a:gd name="T32" fmla="*/ 1076 w 1305"/>
                  <a:gd name="T33" fmla="*/ 231 h 339"/>
                  <a:gd name="T34" fmla="*/ 1299 w 1305"/>
                  <a:gd name="T35" fmla="*/ 209 h 339"/>
                  <a:gd name="T36" fmla="*/ 909 w 1305"/>
                  <a:gd name="T37" fmla="*/ 71 h 339"/>
                  <a:gd name="T38" fmla="*/ 925 w 1305"/>
                  <a:gd name="T39" fmla="*/ 71 h 339"/>
                  <a:gd name="T40" fmla="*/ 886 w 1305"/>
                  <a:gd name="T41" fmla="*/ 30 h 339"/>
                  <a:gd name="T42" fmla="*/ 870 w 1305"/>
                  <a:gd name="T43" fmla="*/ 25 h 339"/>
                  <a:gd name="T44" fmla="*/ 869 w 1305"/>
                  <a:gd name="T45" fmla="*/ 70 h 339"/>
                  <a:gd name="T46" fmla="*/ 399 w 1305"/>
                  <a:gd name="T47" fmla="*/ 56 h 339"/>
                  <a:gd name="T48" fmla="*/ 382 w 1305"/>
                  <a:gd name="T49" fmla="*/ 47 h 339"/>
                  <a:gd name="T50" fmla="*/ 382 w 1305"/>
                  <a:gd name="T51" fmla="*/ 47 h 339"/>
                  <a:gd name="T52" fmla="*/ 349 w 1305"/>
                  <a:gd name="T53" fmla="*/ 70 h 339"/>
                  <a:gd name="T54" fmla="*/ 325 w 1305"/>
                  <a:gd name="T55" fmla="*/ 63 h 339"/>
                  <a:gd name="T56" fmla="*/ 325 w 1305"/>
                  <a:gd name="T57" fmla="*/ 76 h 339"/>
                  <a:gd name="T58" fmla="*/ 318 w 1305"/>
                  <a:gd name="T59" fmla="*/ 76 h 339"/>
                  <a:gd name="T60" fmla="*/ 298 w 1305"/>
                  <a:gd name="T61" fmla="*/ 70 h 339"/>
                  <a:gd name="T62" fmla="*/ 1049 w 1305"/>
                  <a:gd name="T63" fmla="*/ 289 h 339"/>
                  <a:gd name="T64" fmla="*/ 1042 w 1305"/>
                  <a:gd name="T65" fmla="*/ 297 h 339"/>
                  <a:gd name="T66" fmla="*/ 762 w 1305"/>
                  <a:gd name="T67" fmla="*/ 315 h 339"/>
                  <a:gd name="T68" fmla="*/ 192 w 1305"/>
                  <a:gd name="T69" fmla="*/ 310 h 339"/>
                  <a:gd name="T70" fmla="*/ 213 w 1305"/>
                  <a:gd name="T71" fmla="*/ 302 h 339"/>
                  <a:gd name="T72" fmla="*/ 192 w 1305"/>
                  <a:gd name="T73" fmla="*/ 236 h 339"/>
                  <a:gd name="T74" fmla="*/ 223 w 1305"/>
                  <a:gd name="T75" fmla="*/ 111 h 339"/>
                  <a:gd name="T76" fmla="*/ 196 w 1305"/>
                  <a:gd name="T77" fmla="*/ 104 h 339"/>
                  <a:gd name="T78" fmla="*/ 1036 w 1305"/>
                  <a:gd name="T79" fmla="*/ 88 h 339"/>
                  <a:gd name="T80" fmla="*/ 1043 w 1305"/>
                  <a:gd name="T81" fmla="*/ 99 h 339"/>
                  <a:gd name="T82" fmla="*/ 1049 w 1305"/>
                  <a:gd name="T83" fmla="*/ 289 h 339"/>
                  <a:gd name="T84" fmla="*/ 947 w 1305"/>
                  <a:gd name="T85" fmla="*/ 72 h 339"/>
                  <a:gd name="T86" fmla="*/ 952 w 1305"/>
                  <a:gd name="T87" fmla="*/ 62 h 339"/>
                  <a:gd name="T88" fmla="*/ 968 w 1305"/>
                  <a:gd name="T89" fmla="*/ 72 h 339"/>
                  <a:gd name="T90" fmla="*/ 1004 w 1305"/>
                  <a:gd name="T91" fmla="*/ 73 h 339"/>
                  <a:gd name="T92" fmla="*/ 1176 w 1305"/>
                  <a:gd name="T93" fmla="*/ 209 h 339"/>
                  <a:gd name="T94" fmla="*/ 1059 w 1305"/>
                  <a:gd name="T95" fmla="*/ 210 h 339"/>
                  <a:gd name="T96" fmla="*/ 1071 w 1305"/>
                  <a:gd name="T97" fmla="*/ 206 h 339"/>
                  <a:gd name="T98" fmla="*/ 1044 w 1305"/>
                  <a:gd name="T99" fmla="*/ 78 h 339"/>
                  <a:gd name="T100" fmla="*/ 972 w 1305"/>
                  <a:gd name="T101" fmla="*/ 44 h 339"/>
                  <a:gd name="T102" fmla="*/ 949 w 1305"/>
                  <a:gd name="T103" fmla="*/ 41 h 339"/>
                  <a:gd name="T104" fmla="*/ 1232 w 1305"/>
                  <a:gd name="T105" fmla="*/ 99 h 339"/>
                  <a:gd name="T106" fmla="*/ 1269 w 1305"/>
                  <a:gd name="T107" fmla="*/ 185 h 339"/>
                  <a:gd name="T108" fmla="*/ 1280 w 1305"/>
                  <a:gd name="T109"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05" h="339">
                    <a:moveTo>
                      <a:pt x="1303" y="200"/>
                    </a:moveTo>
                    <a:cubicBezTo>
                      <a:pt x="1293" y="186"/>
                      <a:pt x="1281" y="173"/>
                      <a:pt x="1269" y="160"/>
                    </a:cubicBezTo>
                    <a:cubicBezTo>
                      <a:pt x="1263" y="152"/>
                      <a:pt x="1256" y="145"/>
                      <a:pt x="1250" y="138"/>
                    </a:cubicBezTo>
                    <a:cubicBezTo>
                      <a:pt x="1244" y="132"/>
                      <a:pt x="1233" y="124"/>
                      <a:pt x="1235" y="116"/>
                    </a:cubicBezTo>
                    <a:cubicBezTo>
                      <a:pt x="1236" y="109"/>
                      <a:pt x="1245" y="99"/>
                      <a:pt x="1249" y="93"/>
                    </a:cubicBezTo>
                    <a:cubicBezTo>
                      <a:pt x="1254" y="85"/>
                      <a:pt x="1260" y="77"/>
                      <a:pt x="1265" y="68"/>
                    </a:cubicBezTo>
                    <a:cubicBezTo>
                      <a:pt x="1276" y="50"/>
                      <a:pt x="1287" y="32"/>
                      <a:pt x="1298" y="14"/>
                    </a:cubicBezTo>
                    <a:cubicBezTo>
                      <a:pt x="1299" y="13"/>
                      <a:pt x="1299" y="12"/>
                      <a:pt x="1299" y="11"/>
                    </a:cubicBezTo>
                    <a:cubicBezTo>
                      <a:pt x="1303" y="8"/>
                      <a:pt x="1300" y="0"/>
                      <a:pt x="1294" y="1"/>
                    </a:cubicBezTo>
                    <a:cubicBezTo>
                      <a:pt x="1154" y="22"/>
                      <a:pt x="1012" y="26"/>
                      <a:pt x="872" y="13"/>
                    </a:cubicBezTo>
                    <a:cubicBezTo>
                      <a:pt x="870" y="13"/>
                      <a:pt x="869" y="14"/>
                      <a:pt x="868" y="15"/>
                    </a:cubicBezTo>
                    <a:cubicBezTo>
                      <a:pt x="868" y="15"/>
                      <a:pt x="868" y="14"/>
                      <a:pt x="868" y="14"/>
                    </a:cubicBezTo>
                    <a:cubicBezTo>
                      <a:pt x="867" y="11"/>
                      <a:pt x="862" y="12"/>
                      <a:pt x="862" y="15"/>
                    </a:cubicBezTo>
                    <a:cubicBezTo>
                      <a:pt x="861" y="24"/>
                      <a:pt x="862" y="34"/>
                      <a:pt x="862" y="44"/>
                    </a:cubicBezTo>
                    <a:cubicBezTo>
                      <a:pt x="862" y="52"/>
                      <a:pt x="860" y="61"/>
                      <a:pt x="862" y="69"/>
                    </a:cubicBezTo>
                    <a:cubicBezTo>
                      <a:pt x="862" y="70"/>
                      <a:pt x="862" y="70"/>
                      <a:pt x="862" y="70"/>
                    </a:cubicBezTo>
                    <a:cubicBezTo>
                      <a:pt x="710" y="68"/>
                      <a:pt x="559" y="69"/>
                      <a:pt x="407" y="73"/>
                    </a:cubicBezTo>
                    <a:cubicBezTo>
                      <a:pt x="408" y="68"/>
                      <a:pt x="408" y="62"/>
                      <a:pt x="409" y="57"/>
                    </a:cubicBezTo>
                    <a:cubicBezTo>
                      <a:pt x="409" y="49"/>
                      <a:pt x="410" y="41"/>
                      <a:pt x="409" y="33"/>
                    </a:cubicBezTo>
                    <a:cubicBezTo>
                      <a:pt x="409" y="32"/>
                      <a:pt x="409" y="31"/>
                      <a:pt x="408" y="31"/>
                    </a:cubicBezTo>
                    <a:cubicBezTo>
                      <a:pt x="407" y="30"/>
                      <a:pt x="406" y="29"/>
                      <a:pt x="404" y="29"/>
                    </a:cubicBezTo>
                    <a:cubicBezTo>
                      <a:pt x="338" y="26"/>
                      <a:pt x="272" y="26"/>
                      <a:pt x="206" y="26"/>
                    </a:cubicBezTo>
                    <a:cubicBezTo>
                      <a:pt x="141" y="26"/>
                      <a:pt x="74" y="24"/>
                      <a:pt x="9" y="30"/>
                    </a:cubicBezTo>
                    <a:cubicBezTo>
                      <a:pt x="6" y="27"/>
                      <a:pt x="0" y="31"/>
                      <a:pt x="1" y="36"/>
                    </a:cubicBezTo>
                    <a:cubicBezTo>
                      <a:pt x="10" y="71"/>
                      <a:pt x="38" y="103"/>
                      <a:pt x="63" y="128"/>
                    </a:cubicBezTo>
                    <a:cubicBezTo>
                      <a:pt x="73" y="138"/>
                      <a:pt x="73" y="139"/>
                      <a:pt x="65" y="151"/>
                    </a:cubicBezTo>
                    <a:cubicBezTo>
                      <a:pt x="59" y="159"/>
                      <a:pt x="53" y="167"/>
                      <a:pt x="48" y="176"/>
                    </a:cubicBezTo>
                    <a:cubicBezTo>
                      <a:pt x="37" y="193"/>
                      <a:pt x="26" y="211"/>
                      <a:pt x="20" y="231"/>
                    </a:cubicBezTo>
                    <a:cubicBezTo>
                      <a:pt x="19" y="234"/>
                      <a:pt x="22" y="236"/>
                      <a:pt x="24" y="235"/>
                    </a:cubicBezTo>
                    <a:cubicBezTo>
                      <a:pt x="24" y="237"/>
                      <a:pt x="24" y="239"/>
                      <a:pt x="27" y="239"/>
                    </a:cubicBezTo>
                    <a:cubicBezTo>
                      <a:pt x="50" y="243"/>
                      <a:pt x="74" y="244"/>
                      <a:pt x="98" y="246"/>
                    </a:cubicBezTo>
                    <a:cubicBezTo>
                      <a:pt x="123" y="248"/>
                      <a:pt x="149" y="252"/>
                      <a:pt x="174" y="250"/>
                    </a:cubicBezTo>
                    <a:cubicBezTo>
                      <a:pt x="179" y="249"/>
                      <a:pt x="181" y="242"/>
                      <a:pt x="176" y="241"/>
                    </a:cubicBezTo>
                    <a:cubicBezTo>
                      <a:pt x="152" y="236"/>
                      <a:pt x="128" y="236"/>
                      <a:pt x="104" y="235"/>
                    </a:cubicBezTo>
                    <a:cubicBezTo>
                      <a:pt x="79" y="233"/>
                      <a:pt x="53" y="231"/>
                      <a:pt x="28" y="232"/>
                    </a:cubicBezTo>
                    <a:cubicBezTo>
                      <a:pt x="40" y="214"/>
                      <a:pt x="50" y="195"/>
                      <a:pt x="61" y="177"/>
                    </a:cubicBezTo>
                    <a:cubicBezTo>
                      <a:pt x="68" y="167"/>
                      <a:pt x="77" y="157"/>
                      <a:pt x="83" y="147"/>
                    </a:cubicBezTo>
                    <a:cubicBezTo>
                      <a:pt x="86" y="142"/>
                      <a:pt x="87" y="139"/>
                      <a:pt x="84" y="133"/>
                    </a:cubicBezTo>
                    <a:cubicBezTo>
                      <a:pt x="81" y="126"/>
                      <a:pt x="73" y="121"/>
                      <a:pt x="67" y="115"/>
                    </a:cubicBezTo>
                    <a:cubicBezTo>
                      <a:pt x="60" y="107"/>
                      <a:pt x="52" y="99"/>
                      <a:pt x="45" y="90"/>
                    </a:cubicBezTo>
                    <a:cubicBezTo>
                      <a:pt x="35" y="77"/>
                      <a:pt x="27" y="62"/>
                      <a:pt x="19" y="48"/>
                    </a:cubicBezTo>
                    <a:cubicBezTo>
                      <a:pt x="23" y="48"/>
                      <a:pt x="27" y="48"/>
                      <a:pt x="31" y="48"/>
                    </a:cubicBezTo>
                    <a:cubicBezTo>
                      <a:pt x="35" y="48"/>
                      <a:pt x="40" y="49"/>
                      <a:pt x="44" y="47"/>
                    </a:cubicBezTo>
                    <a:cubicBezTo>
                      <a:pt x="48" y="46"/>
                      <a:pt x="48" y="42"/>
                      <a:pt x="44" y="40"/>
                    </a:cubicBezTo>
                    <a:cubicBezTo>
                      <a:pt x="40" y="39"/>
                      <a:pt x="35" y="39"/>
                      <a:pt x="31" y="40"/>
                    </a:cubicBezTo>
                    <a:cubicBezTo>
                      <a:pt x="26" y="40"/>
                      <a:pt x="21" y="40"/>
                      <a:pt x="17" y="40"/>
                    </a:cubicBezTo>
                    <a:cubicBezTo>
                      <a:pt x="16" y="40"/>
                      <a:pt x="16" y="40"/>
                      <a:pt x="15" y="40"/>
                    </a:cubicBezTo>
                    <a:cubicBezTo>
                      <a:pt x="15" y="39"/>
                      <a:pt x="14" y="38"/>
                      <a:pt x="14" y="37"/>
                    </a:cubicBezTo>
                    <a:cubicBezTo>
                      <a:pt x="78" y="39"/>
                      <a:pt x="142" y="36"/>
                      <a:pt x="206" y="36"/>
                    </a:cubicBezTo>
                    <a:cubicBezTo>
                      <a:pt x="263" y="36"/>
                      <a:pt x="320" y="37"/>
                      <a:pt x="377" y="38"/>
                    </a:cubicBezTo>
                    <a:cubicBezTo>
                      <a:pt x="317" y="58"/>
                      <a:pt x="254" y="69"/>
                      <a:pt x="191" y="81"/>
                    </a:cubicBezTo>
                    <a:cubicBezTo>
                      <a:pt x="187" y="81"/>
                      <a:pt x="187" y="86"/>
                      <a:pt x="189" y="89"/>
                    </a:cubicBezTo>
                    <a:cubicBezTo>
                      <a:pt x="188" y="90"/>
                      <a:pt x="187" y="91"/>
                      <a:pt x="187" y="93"/>
                    </a:cubicBezTo>
                    <a:cubicBezTo>
                      <a:pt x="183" y="143"/>
                      <a:pt x="182" y="192"/>
                      <a:pt x="180" y="242"/>
                    </a:cubicBezTo>
                    <a:cubicBezTo>
                      <a:pt x="179" y="263"/>
                      <a:pt x="177" y="284"/>
                      <a:pt x="178" y="304"/>
                    </a:cubicBezTo>
                    <a:cubicBezTo>
                      <a:pt x="179" y="318"/>
                      <a:pt x="185" y="330"/>
                      <a:pt x="199" y="335"/>
                    </a:cubicBezTo>
                    <a:cubicBezTo>
                      <a:pt x="217" y="339"/>
                      <a:pt x="238" y="336"/>
                      <a:pt x="255" y="336"/>
                    </a:cubicBezTo>
                    <a:cubicBezTo>
                      <a:pt x="282" y="335"/>
                      <a:pt x="309" y="335"/>
                      <a:pt x="335" y="335"/>
                    </a:cubicBezTo>
                    <a:cubicBezTo>
                      <a:pt x="384" y="334"/>
                      <a:pt x="433" y="333"/>
                      <a:pt x="482" y="333"/>
                    </a:cubicBezTo>
                    <a:cubicBezTo>
                      <a:pt x="581" y="331"/>
                      <a:pt x="679" y="329"/>
                      <a:pt x="778" y="327"/>
                    </a:cubicBezTo>
                    <a:cubicBezTo>
                      <a:pt x="828" y="326"/>
                      <a:pt x="878" y="324"/>
                      <a:pt x="928" y="323"/>
                    </a:cubicBezTo>
                    <a:cubicBezTo>
                      <a:pt x="950" y="322"/>
                      <a:pt x="972" y="322"/>
                      <a:pt x="995" y="321"/>
                    </a:cubicBezTo>
                    <a:cubicBezTo>
                      <a:pt x="1011" y="321"/>
                      <a:pt x="1036" y="325"/>
                      <a:pt x="1051" y="315"/>
                    </a:cubicBezTo>
                    <a:cubicBezTo>
                      <a:pt x="1064" y="305"/>
                      <a:pt x="1061" y="287"/>
                      <a:pt x="1061" y="273"/>
                    </a:cubicBezTo>
                    <a:cubicBezTo>
                      <a:pt x="1060" y="259"/>
                      <a:pt x="1060" y="245"/>
                      <a:pt x="1059" y="232"/>
                    </a:cubicBezTo>
                    <a:cubicBezTo>
                      <a:pt x="1061" y="232"/>
                      <a:pt x="1063" y="232"/>
                      <a:pt x="1065" y="232"/>
                    </a:cubicBezTo>
                    <a:cubicBezTo>
                      <a:pt x="1068" y="233"/>
                      <a:pt x="1072" y="234"/>
                      <a:pt x="1074" y="233"/>
                    </a:cubicBezTo>
                    <a:cubicBezTo>
                      <a:pt x="1075" y="232"/>
                      <a:pt x="1076" y="232"/>
                      <a:pt x="1076" y="231"/>
                    </a:cubicBezTo>
                    <a:cubicBezTo>
                      <a:pt x="1090" y="231"/>
                      <a:pt x="1104" y="229"/>
                      <a:pt x="1118" y="227"/>
                    </a:cubicBezTo>
                    <a:cubicBezTo>
                      <a:pt x="1138" y="225"/>
                      <a:pt x="1159" y="223"/>
                      <a:pt x="1180" y="221"/>
                    </a:cubicBezTo>
                    <a:cubicBezTo>
                      <a:pt x="1199" y="219"/>
                      <a:pt x="1219" y="217"/>
                      <a:pt x="1239" y="215"/>
                    </a:cubicBezTo>
                    <a:cubicBezTo>
                      <a:pt x="1258" y="213"/>
                      <a:pt x="1280" y="214"/>
                      <a:pt x="1299" y="209"/>
                    </a:cubicBezTo>
                    <a:cubicBezTo>
                      <a:pt x="1301" y="208"/>
                      <a:pt x="1302" y="206"/>
                      <a:pt x="1302" y="204"/>
                    </a:cubicBezTo>
                    <a:cubicBezTo>
                      <a:pt x="1304" y="204"/>
                      <a:pt x="1305" y="202"/>
                      <a:pt x="1303" y="200"/>
                    </a:cubicBezTo>
                    <a:close/>
                    <a:moveTo>
                      <a:pt x="925" y="71"/>
                    </a:moveTo>
                    <a:cubicBezTo>
                      <a:pt x="919" y="71"/>
                      <a:pt x="914" y="71"/>
                      <a:pt x="909" y="71"/>
                    </a:cubicBezTo>
                    <a:cubicBezTo>
                      <a:pt x="908" y="66"/>
                      <a:pt x="907" y="60"/>
                      <a:pt x="906" y="55"/>
                    </a:cubicBezTo>
                    <a:cubicBezTo>
                      <a:pt x="905" y="49"/>
                      <a:pt x="905" y="43"/>
                      <a:pt x="904" y="37"/>
                    </a:cubicBezTo>
                    <a:cubicBezTo>
                      <a:pt x="910" y="39"/>
                      <a:pt x="916" y="41"/>
                      <a:pt x="922" y="43"/>
                    </a:cubicBezTo>
                    <a:cubicBezTo>
                      <a:pt x="920" y="52"/>
                      <a:pt x="920" y="63"/>
                      <a:pt x="925" y="71"/>
                    </a:cubicBezTo>
                    <a:close/>
                    <a:moveTo>
                      <a:pt x="900" y="35"/>
                    </a:moveTo>
                    <a:cubicBezTo>
                      <a:pt x="899" y="46"/>
                      <a:pt x="898" y="60"/>
                      <a:pt x="901" y="71"/>
                    </a:cubicBezTo>
                    <a:cubicBezTo>
                      <a:pt x="897" y="71"/>
                      <a:pt x="894" y="71"/>
                      <a:pt x="890" y="71"/>
                    </a:cubicBezTo>
                    <a:cubicBezTo>
                      <a:pt x="889" y="57"/>
                      <a:pt x="886" y="44"/>
                      <a:pt x="886" y="30"/>
                    </a:cubicBezTo>
                    <a:cubicBezTo>
                      <a:pt x="890" y="32"/>
                      <a:pt x="895" y="34"/>
                      <a:pt x="900" y="35"/>
                    </a:cubicBezTo>
                    <a:close/>
                    <a:moveTo>
                      <a:pt x="869" y="69"/>
                    </a:moveTo>
                    <a:cubicBezTo>
                      <a:pt x="873" y="61"/>
                      <a:pt x="872" y="51"/>
                      <a:pt x="872" y="42"/>
                    </a:cubicBezTo>
                    <a:cubicBezTo>
                      <a:pt x="872" y="36"/>
                      <a:pt x="871" y="30"/>
                      <a:pt x="870" y="25"/>
                    </a:cubicBezTo>
                    <a:cubicBezTo>
                      <a:pt x="870" y="25"/>
                      <a:pt x="870" y="25"/>
                      <a:pt x="870" y="25"/>
                    </a:cubicBezTo>
                    <a:cubicBezTo>
                      <a:pt x="874" y="26"/>
                      <a:pt x="877" y="27"/>
                      <a:pt x="880" y="28"/>
                    </a:cubicBezTo>
                    <a:cubicBezTo>
                      <a:pt x="879" y="42"/>
                      <a:pt x="878" y="57"/>
                      <a:pt x="882" y="71"/>
                    </a:cubicBezTo>
                    <a:cubicBezTo>
                      <a:pt x="878" y="71"/>
                      <a:pt x="873" y="70"/>
                      <a:pt x="869" y="70"/>
                    </a:cubicBezTo>
                    <a:cubicBezTo>
                      <a:pt x="869" y="70"/>
                      <a:pt x="869" y="70"/>
                      <a:pt x="869" y="69"/>
                    </a:cubicBezTo>
                    <a:close/>
                    <a:moveTo>
                      <a:pt x="388" y="45"/>
                    </a:moveTo>
                    <a:cubicBezTo>
                      <a:pt x="392" y="43"/>
                      <a:pt x="397" y="42"/>
                      <a:pt x="402" y="40"/>
                    </a:cubicBezTo>
                    <a:cubicBezTo>
                      <a:pt x="401" y="45"/>
                      <a:pt x="400" y="51"/>
                      <a:pt x="399" y="56"/>
                    </a:cubicBezTo>
                    <a:cubicBezTo>
                      <a:pt x="398" y="62"/>
                      <a:pt x="397" y="68"/>
                      <a:pt x="397" y="73"/>
                    </a:cubicBezTo>
                    <a:cubicBezTo>
                      <a:pt x="395" y="73"/>
                      <a:pt x="392" y="74"/>
                      <a:pt x="389" y="74"/>
                    </a:cubicBezTo>
                    <a:cubicBezTo>
                      <a:pt x="387" y="64"/>
                      <a:pt x="386" y="55"/>
                      <a:pt x="388" y="45"/>
                    </a:cubicBezTo>
                    <a:close/>
                    <a:moveTo>
                      <a:pt x="382" y="47"/>
                    </a:moveTo>
                    <a:cubicBezTo>
                      <a:pt x="380" y="56"/>
                      <a:pt x="379" y="65"/>
                      <a:pt x="381" y="74"/>
                    </a:cubicBezTo>
                    <a:cubicBezTo>
                      <a:pt x="377" y="74"/>
                      <a:pt x="373" y="74"/>
                      <a:pt x="368" y="74"/>
                    </a:cubicBezTo>
                    <a:cubicBezTo>
                      <a:pt x="369" y="66"/>
                      <a:pt x="369" y="59"/>
                      <a:pt x="368" y="51"/>
                    </a:cubicBezTo>
                    <a:cubicBezTo>
                      <a:pt x="373" y="49"/>
                      <a:pt x="377" y="48"/>
                      <a:pt x="382" y="47"/>
                    </a:cubicBezTo>
                    <a:close/>
                    <a:moveTo>
                      <a:pt x="363" y="52"/>
                    </a:moveTo>
                    <a:cubicBezTo>
                      <a:pt x="363" y="60"/>
                      <a:pt x="362" y="67"/>
                      <a:pt x="361" y="74"/>
                    </a:cubicBezTo>
                    <a:cubicBezTo>
                      <a:pt x="357" y="75"/>
                      <a:pt x="353" y="75"/>
                      <a:pt x="349" y="75"/>
                    </a:cubicBezTo>
                    <a:cubicBezTo>
                      <a:pt x="350" y="73"/>
                      <a:pt x="349" y="72"/>
                      <a:pt x="349" y="70"/>
                    </a:cubicBezTo>
                    <a:cubicBezTo>
                      <a:pt x="349" y="66"/>
                      <a:pt x="349" y="61"/>
                      <a:pt x="348" y="57"/>
                    </a:cubicBezTo>
                    <a:cubicBezTo>
                      <a:pt x="353" y="55"/>
                      <a:pt x="358" y="54"/>
                      <a:pt x="363" y="52"/>
                    </a:cubicBezTo>
                    <a:close/>
                    <a:moveTo>
                      <a:pt x="325" y="71"/>
                    </a:moveTo>
                    <a:cubicBezTo>
                      <a:pt x="325" y="68"/>
                      <a:pt x="325" y="66"/>
                      <a:pt x="325" y="63"/>
                    </a:cubicBezTo>
                    <a:cubicBezTo>
                      <a:pt x="331" y="61"/>
                      <a:pt x="337" y="60"/>
                      <a:pt x="343" y="58"/>
                    </a:cubicBezTo>
                    <a:cubicBezTo>
                      <a:pt x="343" y="62"/>
                      <a:pt x="343" y="66"/>
                      <a:pt x="342" y="70"/>
                    </a:cubicBezTo>
                    <a:cubicBezTo>
                      <a:pt x="342" y="72"/>
                      <a:pt x="342" y="73"/>
                      <a:pt x="342" y="75"/>
                    </a:cubicBezTo>
                    <a:cubicBezTo>
                      <a:pt x="336" y="75"/>
                      <a:pt x="330" y="75"/>
                      <a:pt x="325" y="76"/>
                    </a:cubicBezTo>
                    <a:cubicBezTo>
                      <a:pt x="325" y="74"/>
                      <a:pt x="325" y="72"/>
                      <a:pt x="325" y="71"/>
                    </a:cubicBezTo>
                    <a:close/>
                    <a:moveTo>
                      <a:pt x="320" y="64"/>
                    </a:moveTo>
                    <a:cubicBezTo>
                      <a:pt x="320" y="66"/>
                      <a:pt x="319" y="68"/>
                      <a:pt x="319" y="70"/>
                    </a:cubicBezTo>
                    <a:cubicBezTo>
                      <a:pt x="319" y="72"/>
                      <a:pt x="318" y="74"/>
                      <a:pt x="318" y="76"/>
                    </a:cubicBezTo>
                    <a:cubicBezTo>
                      <a:pt x="313" y="76"/>
                      <a:pt x="309" y="76"/>
                      <a:pt x="304" y="76"/>
                    </a:cubicBezTo>
                    <a:cubicBezTo>
                      <a:pt x="303" y="74"/>
                      <a:pt x="302" y="71"/>
                      <a:pt x="302" y="69"/>
                    </a:cubicBezTo>
                    <a:cubicBezTo>
                      <a:pt x="308" y="67"/>
                      <a:pt x="314" y="66"/>
                      <a:pt x="320" y="64"/>
                    </a:cubicBezTo>
                    <a:close/>
                    <a:moveTo>
                      <a:pt x="298" y="70"/>
                    </a:moveTo>
                    <a:cubicBezTo>
                      <a:pt x="298" y="72"/>
                      <a:pt x="298" y="74"/>
                      <a:pt x="299" y="76"/>
                    </a:cubicBezTo>
                    <a:cubicBezTo>
                      <a:pt x="286" y="77"/>
                      <a:pt x="274" y="77"/>
                      <a:pt x="261" y="78"/>
                    </a:cubicBezTo>
                    <a:cubicBezTo>
                      <a:pt x="273" y="75"/>
                      <a:pt x="286" y="72"/>
                      <a:pt x="298" y="70"/>
                    </a:cubicBezTo>
                    <a:close/>
                    <a:moveTo>
                      <a:pt x="1049" y="289"/>
                    </a:moveTo>
                    <a:cubicBezTo>
                      <a:pt x="1047" y="288"/>
                      <a:pt x="1045" y="289"/>
                      <a:pt x="1042" y="289"/>
                    </a:cubicBezTo>
                    <a:cubicBezTo>
                      <a:pt x="1039" y="289"/>
                      <a:pt x="1037" y="289"/>
                      <a:pt x="1034" y="289"/>
                    </a:cubicBezTo>
                    <a:cubicBezTo>
                      <a:pt x="1031" y="290"/>
                      <a:pt x="1031" y="296"/>
                      <a:pt x="1034" y="297"/>
                    </a:cubicBezTo>
                    <a:cubicBezTo>
                      <a:pt x="1037" y="297"/>
                      <a:pt x="1039" y="297"/>
                      <a:pt x="1042" y="297"/>
                    </a:cubicBezTo>
                    <a:cubicBezTo>
                      <a:pt x="1044" y="297"/>
                      <a:pt x="1046" y="297"/>
                      <a:pt x="1048" y="297"/>
                    </a:cubicBezTo>
                    <a:cubicBezTo>
                      <a:pt x="1048" y="297"/>
                      <a:pt x="1048" y="297"/>
                      <a:pt x="1048" y="297"/>
                    </a:cubicBezTo>
                    <a:cubicBezTo>
                      <a:pt x="1044" y="311"/>
                      <a:pt x="1025" y="308"/>
                      <a:pt x="1015" y="308"/>
                    </a:cubicBezTo>
                    <a:cubicBezTo>
                      <a:pt x="930" y="311"/>
                      <a:pt x="846" y="313"/>
                      <a:pt x="762" y="315"/>
                    </a:cubicBezTo>
                    <a:cubicBezTo>
                      <a:pt x="593" y="319"/>
                      <a:pt x="424" y="321"/>
                      <a:pt x="255" y="323"/>
                    </a:cubicBezTo>
                    <a:cubicBezTo>
                      <a:pt x="244" y="323"/>
                      <a:pt x="233" y="323"/>
                      <a:pt x="222" y="323"/>
                    </a:cubicBezTo>
                    <a:cubicBezTo>
                      <a:pt x="217" y="323"/>
                      <a:pt x="212" y="324"/>
                      <a:pt x="207" y="323"/>
                    </a:cubicBezTo>
                    <a:cubicBezTo>
                      <a:pt x="198" y="321"/>
                      <a:pt x="194" y="316"/>
                      <a:pt x="192" y="310"/>
                    </a:cubicBezTo>
                    <a:cubicBezTo>
                      <a:pt x="192" y="310"/>
                      <a:pt x="193" y="310"/>
                      <a:pt x="193" y="310"/>
                    </a:cubicBezTo>
                    <a:cubicBezTo>
                      <a:pt x="195" y="310"/>
                      <a:pt x="198" y="310"/>
                      <a:pt x="200" y="310"/>
                    </a:cubicBezTo>
                    <a:cubicBezTo>
                      <a:pt x="204" y="311"/>
                      <a:pt x="209" y="311"/>
                      <a:pt x="213" y="310"/>
                    </a:cubicBezTo>
                    <a:cubicBezTo>
                      <a:pt x="217" y="309"/>
                      <a:pt x="217" y="303"/>
                      <a:pt x="213" y="302"/>
                    </a:cubicBezTo>
                    <a:cubicBezTo>
                      <a:pt x="209" y="301"/>
                      <a:pt x="204" y="302"/>
                      <a:pt x="200" y="302"/>
                    </a:cubicBezTo>
                    <a:cubicBezTo>
                      <a:pt x="197" y="302"/>
                      <a:pt x="193" y="302"/>
                      <a:pt x="191" y="304"/>
                    </a:cubicBezTo>
                    <a:cubicBezTo>
                      <a:pt x="190" y="303"/>
                      <a:pt x="190" y="301"/>
                      <a:pt x="190" y="299"/>
                    </a:cubicBezTo>
                    <a:cubicBezTo>
                      <a:pt x="189" y="278"/>
                      <a:pt x="192" y="257"/>
                      <a:pt x="192" y="236"/>
                    </a:cubicBezTo>
                    <a:cubicBezTo>
                      <a:pt x="194" y="195"/>
                      <a:pt x="195" y="154"/>
                      <a:pt x="196" y="112"/>
                    </a:cubicBezTo>
                    <a:cubicBezTo>
                      <a:pt x="196" y="113"/>
                      <a:pt x="197" y="113"/>
                      <a:pt x="198" y="113"/>
                    </a:cubicBezTo>
                    <a:cubicBezTo>
                      <a:pt x="202" y="113"/>
                      <a:pt x="207" y="113"/>
                      <a:pt x="211" y="113"/>
                    </a:cubicBezTo>
                    <a:cubicBezTo>
                      <a:pt x="215" y="113"/>
                      <a:pt x="219" y="113"/>
                      <a:pt x="223" y="111"/>
                    </a:cubicBezTo>
                    <a:cubicBezTo>
                      <a:pt x="225" y="110"/>
                      <a:pt x="225" y="107"/>
                      <a:pt x="223" y="106"/>
                    </a:cubicBezTo>
                    <a:cubicBezTo>
                      <a:pt x="219" y="103"/>
                      <a:pt x="215" y="104"/>
                      <a:pt x="211" y="104"/>
                    </a:cubicBezTo>
                    <a:cubicBezTo>
                      <a:pt x="207" y="104"/>
                      <a:pt x="202" y="104"/>
                      <a:pt x="197" y="104"/>
                    </a:cubicBezTo>
                    <a:cubicBezTo>
                      <a:pt x="197" y="104"/>
                      <a:pt x="196" y="104"/>
                      <a:pt x="196" y="104"/>
                    </a:cubicBezTo>
                    <a:cubicBezTo>
                      <a:pt x="196" y="100"/>
                      <a:pt x="196" y="97"/>
                      <a:pt x="196" y="93"/>
                    </a:cubicBezTo>
                    <a:cubicBezTo>
                      <a:pt x="196" y="92"/>
                      <a:pt x="196" y="91"/>
                      <a:pt x="196" y="91"/>
                    </a:cubicBezTo>
                    <a:cubicBezTo>
                      <a:pt x="475" y="80"/>
                      <a:pt x="754" y="78"/>
                      <a:pt x="1033" y="85"/>
                    </a:cubicBezTo>
                    <a:cubicBezTo>
                      <a:pt x="1034" y="86"/>
                      <a:pt x="1035" y="87"/>
                      <a:pt x="1036" y="88"/>
                    </a:cubicBezTo>
                    <a:cubicBezTo>
                      <a:pt x="1038" y="88"/>
                      <a:pt x="1039" y="90"/>
                      <a:pt x="1040" y="92"/>
                    </a:cubicBezTo>
                    <a:cubicBezTo>
                      <a:pt x="1039" y="92"/>
                      <a:pt x="1037" y="91"/>
                      <a:pt x="1035" y="90"/>
                    </a:cubicBezTo>
                    <a:cubicBezTo>
                      <a:pt x="1031" y="89"/>
                      <a:pt x="1028" y="93"/>
                      <a:pt x="1032" y="96"/>
                    </a:cubicBezTo>
                    <a:cubicBezTo>
                      <a:pt x="1035" y="98"/>
                      <a:pt x="1039" y="99"/>
                      <a:pt x="1043" y="99"/>
                    </a:cubicBezTo>
                    <a:cubicBezTo>
                      <a:pt x="1046" y="113"/>
                      <a:pt x="1044" y="135"/>
                      <a:pt x="1044" y="142"/>
                    </a:cubicBezTo>
                    <a:cubicBezTo>
                      <a:pt x="1045" y="164"/>
                      <a:pt x="1045" y="185"/>
                      <a:pt x="1046" y="207"/>
                    </a:cubicBezTo>
                    <a:cubicBezTo>
                      <a:pt x="1047" y="227"/>
                      <a:pt x="1047" y="247"/>
                      <a:pt x="1048" y="266"/>
                    </a:cubicBezTo>
                    <a:cubicBezTo>
                      <a:pt x="1048" y="272"/>
                      <a:pt x="1050" y="281"/>
                      <a:pt x="1049" y="289"/>
                    </a:cubicBezTo>
                    <a:close/>
                    <a:moveTo>
                      <a:pt x="928" y="45"/>
                    </a:moveTo>
                    <a:cubicBezTo>
                      <a:pt x="934" y="48"/>
                      <a:pt x="940" y="50"/>
                      <a:pt x="946" y="52"/>
                    </a:cubicBezTo>
                    <a:cubicBezTo>
                      <a:pt x="946" y="56"/>
                      <a:pt x="946" y="59"/>
                      <a:pt x="946" y="62"/>
                    </a:cubicBezTo>
                    <a:cubicBezTo>
                      <a:pt x="947" y="66"/>
                      <a:pt x="946" y="69"/>
                      <a:pt x="947" y="72"/>
                    </a:cubicBezTo>
                    <a:cubicBezTo>
                      <a:pt x="942" y="72"/>
                      <a:pt x="937" y="72"/>
                      <a:pt x="932" y="71"/>
                    </a:cubicBezTo>
                    <a:cubicBezTo>
                      <a:pt x="931" y="66"/>
                      <a:pt x="929" y="62"/>
                      <a:pt x="928" y="57"/>
                    </a:cubicBezTo>
                    <a:cubicBezTo>
                      <a:pt x="927" y="53"/>
                      <a:pt x="927" y="49"/>
                      <a:pt x="928" y="45"/>
                    </a:cubicBezTo>
                    <a:close/>
                    <a:moveTo>
                      <a:pt x="952" y="62"/>
                    </a:moveTo>
                    <a:cubicBezTo>
                      <a:pt x="952" y="59"/>
                      <a:pt x="952" y="57"/>
                      <a:pt x="951" y="54"/>
                    </a:cubicBezTo>
                    <a:cubicBezTo>
                      <a:pt x="957" y="56"/>
                      <a:pt x="962" y="58"/>
                      <a:pt x="967" y="60"/>
                    </a:cubicBezTo>
                    <a:cubicBezTo>
                      <a:pt x="968" y="62"/>
                      <a:pt x="968" y="64"/>
                      <a:pt x="968" y="67"/>
                    </a:cubicBezTo>
                    <a:cubicBezTo>
                      <a:pt x="968" y="68"/>
                      <a:pt x="968" y="70"/>
                      <a:pt x="968" y="72"/>
                    </a:cubicBezTo>
                    <a:cubicBezTo>
                      <a:pt x="963" y="72"/>
                      <a:pt x="958" y="72"/>
                      <a:pt x="953" y="72"/>
                    </a:cubicBezTo>
                    <a:cubicBezTo>
                      <a:pt x="954" y="68"/>
                      <a:pt x="953" y="65"/>
                      <a:pt x="952" y="62"/>
                    </a:cubicBezTo>
                    <a:close/>
                    <a:moveTo>
                      <a:pt x="974" y="62"/>
                    </a:moveTo>
                    <a:cubicBezTo>
                      <a:pt x="984" y="66"/>
                      <a:pt x="994" y="69"/>
                      <a:pt x="1004" y="73"/>
                    </a:cubicBezTo>
                    <a:cubicBezTo>
                      <a:pt x="994" y="73"/>
                      <a:pt x="984" y="72"/>
                      <a:pt x="975" y="72"/>
                    </a:cubicBezTo>
                    <a:cubicBezTo>
                      <a:pt x="975" y="69"/>
                      <a:pt x="975" y="66"/>
                      <a:pt x="974" y="62"/>
                    </a:cubicBezTo>
                    <a:close/>
                    <a:moveTo>
                      <a:pt x="1239" y="203"/>
                    </a:moveTo>
                    <a:cubicBezTo>
                      <a:pt x="1218" y="205"/>
                      <a:pt x="1197" y="207"/>
                      <a:pt x="1176" y="209"/>
                    </a:cubicBezTo>
                    <a:cubicBezTo>
                      <a:pt x="1156" y="211"/>
                      <a:pt x="1135" y="213"/>
                      <a:pt x="1114" y="216"/>
                    </a:cubicBezTo>
                    <a:cubicBezTo>
                      <a:pt x="1098" y="218"/>
                      <a:pt x="1080" y="219"/>
                      <a:pt x="1064" y="225"/>
                    </a:cubicBezTo>
                    <a:cubicBezTo>
                      <a:pt x="1062" y="225"/>
                      <a:pt x="1061" y="225"/>
                      <a:pt x="1059" y="225"/>
                    </a:cubicBezTo>
                    <a:cubicBezTo>
                      <a:pt x="1059" y="220"/>
                      <a:pt x="1059" y="215"/>
                      <a:pt x="1059" y="210"/>
                    </a:cubicBezTo>
                    <a:cubicBezTo>
                      <a:pt x="1062" y="212"/>
                      <a:pt x="1065" y="213"/>
                      <a:pt x="1069" y="214"/>
                    </a:cubicBezTo>
                    <a:cubicBezTo>
                      <a:pt x="1073" y="214"/>
                      <a:pt x="1078" y="215"/>
                      <a:pt x="1081" y="212"/>
                    </a:cubicBezTo>
                    <a:cubicBezTo>
                      <a:pt x="1082" y="211"/>
                      <a:pt x="1082" y="210"/>
                      <a:pt x="1081" y="209"/>
                    </a:cubicBezTo>
                    <a:cubicBezTo>
                      <a:pt x="1078" y="206"/>
                      <a:pt x="1075" y="207"/>
                      <a:pt x="1071" y="206"/>
                    </a:cubicBezTo>
                    <a:cubicBezTo>
                      <a:pt x="1067" y="206"/>
                      <a:pt x="1062" y="205"/>
                      <a:pt x="1058" y="204"/>
                    </a:cubicBezTo>
                    <a:cubicBezTo>
                      <a:pt x="1058" y="199"/>
                      <a:pt x="1058" y="193"/>
                      <a:pt x="1058" y="188"/>
                    </a:cubicBezTo>
                    <a:cubicBezTo>
                      <a:pt x="1057" y="161"/>
                      <a:pt x="1056" y="135"/>
                      <a:pt x="1055" y="109"/>
                    </a:cubicBezTo>
                    <a:cubicBezTo>
                      <a:pt x="1055" y="97"/>
                      <a:pt x="1054" y="84"/>
                      <a:pt x="1044" y="78"/>
                    </a:cubicBezTo>
                    <a:cubicBezTo>
                      <a:pt x="1043" y="76"/>
                      <a:pt x="1042" y="75"/>
                      <a:pt x="1040" y="74"/>
                    </a:cubicBezTo>
                    <a:cubicBezTo>
                      <a:pt x="1012" y="64"/>
                      <a:pt x="983" y="53"/>
                      <a:pt x="955" y="43"/>
                    </a:cubicBezTo>
                    <a:cubicBezTo>
                      <a:pt x="957" y="43"/>
                      <a:pt x="959" y="43"/>
                      <a:pt x="962" y="44"/>
                    </a:cubicBezTo>
                    <a:cubicBezTo>
                      <a:pt x="965" y="44"/>
                      <a:pt x="969" y="46"/>
                      <a:pt x="972" y="44"/>
                    </a:cubicBezTo>
                    <a:cubicBezTo>
                      <a:pt x="974" y="44"/>
                      <a:pt x="974" y="42"/>
                      <a:pt x="973" y="40"/>
                    </a:cubicBezTo>
                    <a:cubicBezTo>
                      <a:pt x="972" y="36"/>
                      <a:pt x="966" y="36"/>
                      <a:pt x="962" y="35"/>
                    </a:cubicBezTo>
                    <a:cubicBezTo>
                      <a:pt x="957" y="35"/>
                      <a:pt x="953" y="36"/>
                      <a:pt x="949" y="39"/>
                    </a:cubicBezTo>
                    <a:cubicBezTo>
                      <a:pt x="949" y="40"/>
                      <a:pt x="949" y="40"/>
                      <a:pt x="949" y="41"/>
                    </a:cubicBezTo>
                    <a:cubicBezTo>
                      <a:pt x="937" y="37"/>
                      <a:pt x="926" y="32"/>
                      <a:pt x="914" y="28"/>
                    </a:cubicBezTo>
                    <a:cubicBezTo>
                      <a:pt x="1038" y="37"/>
                      <a:pt x="1162" y="32"/>
                      <a:pt x="1285" y="14"/>
                    </a:cubicBezTo>
                    <a:cubicBezTo>
                      <a:pt x="1273" y="33"/>
                      <a:pt x="1261" y="52"/>
                      <a:pt x="1249" y="71"/>
                    </a:cubicBezTo>
                    <a:cubicBezTo>
                      <a:pt x="1244" y="80"/>
                      <a:pt x="1238" y="89"/>
                      <a:pt x="1232" y="99"/>
                    </a:cubicBezTo>
                    <a:cubicBezTo>
                      <a:pt x="1228" y="105"/>
                      <a:pt x="1222" y="111"/>
                      <a:pt x="1222" y="119"/>
                    </a:cubicBezTo>
                    <a:cubicBezTo>
                      <a:pt x="1221" y="132"/>
                      <a:pt x="1240" y="145"/>
                      <a:pt x="1248" y="153"/>
                    </a:cubicBezTo>
                    <a:cubicBezTo>
                      <a:pt x="1257" y="164"/>
                      <a:pt x="1267" y="174"/>
                      <a:pt x="1276" y="184"/>
                    </a:cubicBezTo>
                    <a:cubicBezTo>
                      <a:pt x="1274" y="184"/>
                      <a:pt x="1272" y="185"/>
                      <a:pt x="1269" y="185"/>
                    </a:cubicBezTo>
                    <a:cubicBezTo>
                      <a:pt x="1266" y="186"/>
                      <a:pt x="1262" y="186"/>
                      <a:pt x="1258" y="186"/>
                    </a:cubicBezTo>
                    <a:cubicBezTo>
                      <a:pt x="1255" y="186"/>
                      <a:pt x="1255" y="190"/>
                      <a:pt x="1257" y="191"/>
                    </a:cubicBezTo>
                    <a:cubicBezTo>
                      <a:pt x="1261" y="192"/>
                      <a:pt x="1265" y="192"/>
                      <a:pt x="1270" y="192"/>
                    </a:cubicBezTo>
                    <a:cubicBezTo>
                      <a:pt x="1273" y="192"/>
                      <a:pt x="1278" y="192"/>
                      <a:pt x="1280" y="189"/>
                    </a:cubicBezTo>
                    <a:cubicBezTo>
                      <a:pt x="1281" y="189"/>
                      <a:pt x="1281" y="189"/>
                      <a:pt x="1281" y="189"/>
                    </a:cubicBezTo>
                    <a:cubicBezTo>
                      <a:pt x="1284" y="192"/>
                      <a:pt x="1288" y="196"/>
                      <a:pt x="1292" y="199"/>
                    </a:cubicBezTo>
                    <a:cubicBezTo>
                      <a:pt x="1274" y="198"/>
                      <a:pt x="1256" y="201"/>
                      <a:pt x="1239" y="203"/>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0" name="chenying0907 93"/>
              <p:cNvSpPr/>
              <p:nvPr/>
            </p:nvSpPr>
            <p:spPr bwMode="auto">
              <a:xfrm>
                <a:off x="4583754" y="3442044"/>
                <a:ext cx="84343" cy="38883"/>
              </a:xfrm>
              <a:custGeom>
                <a:avLst/>
                <a:gdLst>
                  <a:gd name="T0" fmla="*/ 21 w 27"/>
                  <a:gd name="T1" fmla="*/ 1 h 11"/>
                  <a:gd name="T2" fmla="*/ 3 w 27"/>
                  <a:gd name="T3" fmla="*/ 0 h 11"/>
                  <a:gd name="T4" fmla="*/ 2 w 27"/>
                  <a:gd name="T5" fmla="*/ 5 h 11"/>
                  <a:gd name="T6" fmla="*/ 20 w 27"/>
                  <a:gd name="T7" fmla="*/ 9 h 11"/>
                  <a:gd name="T8" fmla="*/ 21 w 27"/>
                  <a:gd name="T9" fmla="*/ 1 h 11"/>
                </a:gdLst>
                <a:ahLst/>
                <a:cxnLst>
                  <a:cxn ang="0">
                    <a:pos x="T0" y="T1"/>
                  </a:cxn>
                  <a:cxn ang="0">
                    <a:pos x="T2" y="T3"/>
                  </a:cxn>
                  <a:cxn ang="0">
                    <a:pos x="T4" y="T5"/>
                  </a:cxn>
                  <a:cxn ang="0">
                    <a:pos x="T6" y="T7"/>
                  </a:cxn>
                  <a:cxn ang="0">
                    <a:pos x="T8" y="T9"/>
                  </a:cxn>
                </a:cxnLst>
                <a:rect l="0" t="0" r="r" b="b"/>
                <a:pathLst>
                  <a:path w="27" h="11">
                    <a:moveTo>
                      <a:pt x="21" y="1"/>
                    </a:moveTo>
                    <a:cubicBezTo>
                      <a:pt x="15" y="0"/>
                      <a:pt x="9" y="0"/>
                      <a:pt x="3" y="0"/>
                    </a:cubicBezTo>
                    <a:cubicBezTo>
                      <a:pt x="0" y="0"/>
                      <a:pt x="0" y="4"/>
                      <a:pt x="2" y="5"/>
                    </a:cubicBezTo>
                    <a:cubicBezTo>
                      <a:pt x="8" y="6"/>
                      <a:pt x="14" y="8"/>
                      <a:pt x="20" y="9"/>
                    </a:cubicBezTo>
                    <a:cubicBezTo>
                      <a:pt x="26" y="11"/>
                      <a:pt x="27" y="1"/>
                      <a:pt x="2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chenying0907 94"/>
              <p:cNvSpPr/>
              <p:nvPr/>
            </p:nvSpPr>
            <p:spPr bwMode="auto">
              <a:xfrm>
                <a:off x="4712611" y="3439451"/>
                <a:ext cx="117143" cy="33698"/>
              </a:xfrm>
              <a:custGeom>
                <a:avLst/>
                <a:gdLst>
                  <a:gd name="T0" fmla="*/ 32 w 37"/>
                  <a:gd name="T1" fmla="*/ 2 h 10"/>
                  <a:gd name="T2" fmla="*/ 4 w 37"/>
                  <a:gd name="T3" fmla="*/ 0 h 10"/>
                  <a:gd name="T4" fmla="*/ 4 w 37"/>
                  <a:gd name="T5" fmla="*/ 6 h 10"/>
                  <a:gd name="T6" fmla="*/ 31 w 37"/>
                  <a:gd name="T7" fmla="*/ 10 h 10"/>
                  <a:gd name="T8" fmla="*/ 32 w 37"/>
                  <a:gd name="T9" fmla="*/ 2 h 10"/>
                </a:gdLst>
                <a:ahLst/>
                <a:cxnLst>
                  <a:cxn ang="0">
                    <a:pos x="T0" y="T1"/>
                  </a:cxn>
                  <a:cxn ang="0">
                    <a:pos x="T2" y="T3"/>
                  </a:cxn>
                  <a:cxn ang="0">
                    <a:pos x="T4" y="T5"/>
                  </a:cxn>
                  <a:cxn ang="0">
                    <a:pos x="T6" y="T7"/>
                  </a:cxn>
                  <a:cxn ang="0">
                    <a:pos x="T8" y="T9"/>
                  </a:cxn>
                </a:cxnLst>
                <a:rect l="0" t="0" r="r" b="b"/>
                <a:pathLst>
                  <a:path w="37" h="10">
                    <a:moveTo>
                      <a:pt x="32" y="2"/>
                    </a:moveTo>
                    <a:cubicBezTo>
                      <a:pt x="23" y="0"/>
                      <a:pt x="14" y="0"/>
                      <a:pt x="4" y="0"/>
                    </a:cubicBezTo>
                    <a:cubicBezTo>
                      <a:pt x="1" y="0"/>
                      <a:pt x="0" y="5"/>
                      <a:pt x="4" y="6"/>
                    </a:cubicBezTo>
                    <a:cubicBezTo>
                      <a:pt x="13" y="8"/>
                      <a:pt x="22" y="10"/>
                      <a:pt x="31" y="10"/>
                    </a:cubicBezTo>
                    <a:cubicBezTo>
                      <a:pt x="36" y="10"/>
                      <a:pt x="37" y="2"/>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chenying0907 95"/>
              <p:cNvSpPr/>
              <p:nvPr/>
            </p:nvSpPr>
            <p:spPr bwMode="auto">
              <a:xfrm>
                <a:off x="4888327" y="3439451"/>
                <a:ext cx="96058" cy="38883"/>
              </a:xfrm>
              <a:custGeom>
                <a:avLst/>
                <a:gdLst>
                  <a:gd name="T0" fmla="*/ 28 w 30"/>
                  <a:gd name="T1" fmla="*/ 3 h 11"/>
                  <a:gd name="T2" fmla="*/ 17 w 30"/>
                  <a:gd name="T3" fmla="*/ 1 h 11"/>
                  <a:gd name="T4" fmla="*/ 4 w 30"/>
                  <a:gd name="T5" fmla="*/ 3 h 11"/>
                  <a:gd name="T6" fmla="*/ 4 w 30"/>
                  <a:gd name="T7" fmla="*/ 9 h 11"/>
                  <a:gd name="T8" fmla="*/ 17 w 30"/>
                  <a:gd name="T9" fmla="*/ 10 h 11"/>
                  <a:gd name="T10" fmla="*/ 28 w 30"/>
                  <a:gd name="T11" fmla="*/ 9 h 11"/>
                  <a:gd name="T12" fmla="*/ 28 w 30"/>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8" y="3"/>
                    </a:moveTo>
                    <a:cubicBezTo>
                      <a:pt x="25" y="0"/>
                      <a:pt x="21" y="1"/>
                      <a:pt x="17" y="1"/>
                    </a:cubicBezTo>
                    <a:cubicBezTo>
                      <a:pt x="13" y="2"/>
                      <a:pt x="8" y="2"/>
                      <a:pt x="4" y="3"/>
                    </a:cubicBezTo>
                    <a:cubicBezTo>
                      <a:pt x="0" y="3"/>
                      <a:pt x="0" y="8"/>
                      <a:pt x="4" y="9"/>
                    </a:cubicBezTo>
                    <a:cubicBezTo>
                      <a:pt x="8" y="9"/>
                      <a:pt x="13" y="10"/>
                      <a:pt x="17" y="10"/>
                    </a:cubicBezTo>
                    <a:cubicBezTo>
                      <a:pt x="21" y="11"/>
                      <a:pt x="25" y="11"/>
                      <a:pt x="28" y="9"/>
                    </a:cubicBezTo>
                    <a:cubicBezTo>
                      <a:pt x="30" y="7"/>
                      <a:pt x="30" y="4"/>
                      <a:pt x="28"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chenying0907 96"/>
              <p:cNvSpPr/>
              <p:nvPr/>
            </p:nvSpPr>
            <p:spPr bwMode="auto">
              <a:xfrm>
                <a:off x="5169471" y="3734953"/>
                <a:ext cx="124173" cy="49251"/>
              </a:xfrm>
              <a:custGeom>
                <a:avLst/>
                <a:gdLst>
                  <a:gd name="T0" fmla="*/ 36 w 39"/>
                  <a:gd name="T1" fmla="*/ 2 h 14"/>
                  <a:gd name="T2" fmla="*/ 22 w 39"/>
                  <a:gd name="T3" fmla="*/ 1 h 14"/>
                  <a:gd name="T4" fmla="*/ 6 w 39"/>
                  <a:gd name="T5" fmla="*/ 2 h 14"/>
                  <a:gd name="T6" fmla="*/ 5 w 39"/>
                  <a:gd name="T7" fmla="*/ 11 h 14"/>
                  <a:gd name="T8" fmla="*/ 37 w 39"/>
                  <a:gd name="T9" fmla="*/ 7 h 14"/>
                  <a:gd name="T10" fmla="*/ 36 w 39"/>
                  <a:gd name="T11" fmla="*/ 2 h 14"/>
                </a:gdLst>
                <a:ahLst/>
                <a:cxnLst>
                  <a:cxn ang="0">
                    <a:pos x="T0" y="T1"/>
                  </a:cxn>
                  <a:cxn ang="0">
                    <a:pos x="T2" y="T3"/>
                  </a:cxn>
                  <a:cxn ang="0">
                    <a:pos x="T4" y="T5"/>
                  </a:cxn>
                  <a:cxn ang="0">
                    <a:pos x="T6" y="T7"/>
                  </a:cxn>
                  <a:cxn ang="0">
                    <a:pos x="T8" y="T9"/>
                  </a:cxn>
                  <a:cxn ang="0">
                    <a:pos x="T10" y="T11"/>
                  </a:cxn>
                </a:cxnLst>
                <a:rect l="0" t="0" r="r" b="b"/>
                <a:pathLst>
                  <a:path w="39" h="14">
                    <a:moveTo>
                      <a:pt x="36" y="2"/>
                    </a:moveTo>
                    <a:cubicBezTo>
                      <a:pt x="31" y="0"/>
                      <a:pt x="27" y="1"/>
                      <a:pt x="22" y="1"/>
                    </a:cubicBezTo>
                    <a:cubicBezTo>
                      <a:pt x="17" y="2"/>
                      <a:pt x="11" y="2"/>
                      <a:pt x="6" y="2"/>
                    </a:cubicBezTo>
                    <a:cubicBezTo>
                      <a:pt x="2" y="2"/>
                      <a:pt x="0" y="10"/>
                      <a:pt x="5" y="11"/>
                    </a:cubicBezTo>
                    <a:cubicBezTo>
                      <a:pt x="15" y="12"/>
                      <a:pt x="28" y="14"/>
                      <a:pt x="37" y="7"/>
                    </a:cubicBezTo>
                    <a:cubicBezTo>
                      <a:pt x="39" y="5"/>
                      <a:pt x="38" y="3"/>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chenying0907 97"/>
              <p:cNvSpPr/>
              <p:nvPr/>
            </p:nvSpPr>
            <p:spPr bwMode="auto">
              <a:xfrm>
                <a:off x="5373299" y="3721993"/>
                <a:ext cx="119487" cy="49251"/>
              </a:xfrm>
              <a:custGeom>
                <a:avLst/>
                <a:gdLst>
                  <a:gd name="T0" fmla="*/ 34 w 38"/>
                  <a:gd name="T1" fmla="*/ 3 h 14"/>
                  <a:gd name="T2" fmla="*/ 4 w 38"/>
                  <a:gd name="T3" fmla="*/ 4 h 14"/>
                  <a:gd name="T4" fmla="*/ 4 w 38"/>
                  <a:gd name="T5" fmla="*/ 11 h 14"/>
                  <a:gd name="T6" fmla="*/ 34 w 38"/>
                  <a:gd name="T7" fmla="*/ 11 h 14"/>
                  <a:gd name="T8" fmla="*/ 34 w 38"/>
                  <a:gd name="T9" fmla="*/ 3 h 14"/>
                </a:gdLst>
                <a:ahLst/>
                <a:cxnLst>
                  <a:cxn ang="0">
                    <a:pos x="T0" y="T1"/>
                  </a:cxn>
                  <a:cxn ang="0">
                    <a:pos x="T2" y="T3"/>
                  </a:cxn>
                  <a:cxn ang="0">
                    <a:pos x="T4" y="T5"/>
                  </a:cxn>
                  <a:cxn ang="0">
                    <a:pos x="T6" y="T7"/>
                  </a:cxn>
                  <a:cxn ang="0">
                    <a:pos x="T8" y="T9"/>
                  </a:cxn>
                </a:cxnLst>
                <a:rect l="0" t="0" r="r" b="b"/>
                <a:pathLst>
                  <a:path w="38" h="14">
                    <a:moveTo>
                      <a:pt x="34" y="3"/>
                    </a:moveTo>
                    <a:cubicBezTo>
                      <a:pt x="26" y="0"/>
                      <a:pt x="14" y="3"/>
                      <a:pt x="4" y="4"/>
                    </a:cubicBezTo>
                    <a:cubicBezTo>
                      <a:pt x="0" y="4"/>
                      <a:pt x="0" y="10"/>
                      <a:pt x="4" y="11"/>
                    </a:cubicBezTo>
                    <a:cubicBezTo>
                      <a:pt x="14" y="11"/>
                      <a:pt x="26" y="14"/>
                      <a:pt x="34" y="11"/>
                    </a:cubicBezTo>
                    <a:cubicBezTo>
                      <a:pt x="38" y="10"/>
                      <a:pt x="38"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chenying0907 98"/>
              <p:cNvSpPr/>
              <p:nvPr/>
            </p:nvSpPr>
            <p:spPr bwMode="auto">
              <a:xfrm>
                <a:off x="5567758" y="3724584"/>
                <a:ext cx="107772" cy="38883"/>
              </a:xfrm>
              <a:custGeom>
                <a:avLst/>
                <a:gdLst>
                  <a:gd name="T0" fmla="*/ 30 w 34"/>
                  <a:gd name="T1" fmla="*/ 1 h 11"/>
                  <a:gd name="T2" fmla="*/ 16 w 34"/>
                  <a:gd name="T3" fmla="*/ 2 h 11"/>
                  <a:gd name="T4" fmla="*/ 2 w 34"/>
                  <a:gd name="T5" fmla="*/ 4 h 11"/>
                  <a:gd name="T6" fmla="*/ 1 w 34"/>
                  <a:gd name="T7" fmla="*/ 8 h 11"/>
                  <a:gd name="T8" fmla="*/ 17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1" y="2"/>
                      <a:pt x="16" y="2"/>
                    </a:cubicBezTo>
                    <a:cubicBezTo>
                      <a:pt x="11" y="2"/>
                      <a:pt x="6" y="2"/>
                      <a:pt x="2" y="4"/>
                    </a:cubicBezTo>
                    <a:cubicBezTo>
                      <a:pt x="0" y="5"/>
                      <a:pt x="0" y="7"/>
                      <a:pt x="1" y="8"/>
                    </a:cubicBezTo>
                    <a:cubicBezTo>
                      <a:pt x="6" y="11"/>
                      <a:pt x="12" y="11"/>
                      <a:pt x="17" y="11"/>
                    </a:cubicBezTo>
                    <a:cubicBezTo>
                      <a:pt x="22" y="11"/>
                      <a:pt x="28" y="11"/>
                      <a:pt x="32" y="7"/>
                    </a:cubicBezTo>
                    <a:cubicBezTo>
                      <a:pt x="34"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chenying0907 99"/>
              <p:cNvSpPr/>
              <p:nvPr/>
            </p:nvSpPr>
            <p:spPr bwMode="auto">
              <a:xfrm>
                <a:off x="5720043" y="3729769"/>
                <a:ext cx="107772" cy="33698"/>
              </a:xfrm>
              <a:custGeom>
                <a:avLst/>
                <a:gdLst>
                  <a:gd name="T0" fmla="*/ 28 w 34"/>
                  <a:gd name="T1" fmla="*/ 0 h 10"/>
                  <a:gd name="T2" fmla="*/ 3 w 34"/>
                  <a:gd name="T3" fmla="*/ 3 h 10"/>
                  <a:gd name="T4" fmla="*/ 3 w 34"/>
                  <a:gd name="T5" fmla="*/ 8 h 10"/>
                  <a:gd name="T6" fmla="*/ 28 w 34"/>
                  <a:gd name="T7" fmla="*/ 10 h 10"/>
                  <a:gd name="T8" fmla="*/ 28 w 34"/>
                  <a:gd name="T9" fmla="*/ 0 h 10"/>
                </a:gdLst>
                <a:ahLst/>
                <a:cxnLst>
                  <a:cxn ang="0">
                    <a:pos x="T0" y="T1"/>
                  </a:cxn>
                  <a:cxn ang="0">
                    <a:pos x="T2" y="T3"/>
                  </a:cxn>
                  <a:cxn ang="0">
                    <a:pos x="T4" y="T5"/>
                  </a:cxn>
                  <a:cxn ang="0">
                    <a:pos x="T6" y="T7"/>
                  </a:cxn>
                  <a:cxn ang="0">
                    <a:pos x="T8" y="T9"/>
                  </a:cxn>
                </a:cxnLst>
                <a:rect l="0" t="0" r="r" b="b"/>
                <a:pathLst>
                  <a:path w="34" h="10">
                    <a:moveTo>
                      <a:pt x="28" y="0"/>
                    </a:moveTo>
                    <a:cubicBezTo>
                      <a:pt x="20" y="0"/>
                      <a:pt x="12" y="2"/>
                      <a:pt x="3" y="3"/>
                    </a:cubicBezTo>
                    <a:cubicBezTo>
                      <a:pt x="0" y="3"/>
                      <a:pt x="0" y="7"/>
                      <a:pt x="3" y="8"/>
                    </a:cubicBezTo>
                    <a:cubicBezTo>
                      <a:pt x="12" y="9"/>
                      <a:pt x="20" y="10"/>
                      <a:pt x="28" y="10"/>
                    </a:cubicBezTo>
                    <a:cubicBezTo>
                      <a:pt x="34" y="10"/>
                      <a:pt x="34" y="1"/>
                      <a:pt x="28"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chenying0907 100"/>
              <p:cNvSpPr/>
              <p:nvPr/>
            </p:nvSpPr>
            <p:spPr bwMode="auto">
              <a:xfrm>
                <a:off x="5893415" y="3719400"/>
                <a:ext cx="110115" cy="44067"/>
              </a:xfrm>
              <a:custGeom>
                <a:avLst/>
                <a:gdLst>
                  <a:gd name="T0" fmla="*/ 32 w 35"/>
                  <a:gd name="T1" fmla="*/ 1 h 13"/>
                  <a:gd name="T2" fmla="*/ 19 w 35"/>
                  <a:gd name="T3" fmla="*/ 2 h 13"/>
                  <a:gd name="T4" fmla="*/ 4 w 35"/>
                  <a:gd name="T5" fmla="*/ 3 h 13"/>
                  <a:gd name="T6" fmla="*/ 3 w 35"/>
                  <a:gd name="T7" fmla="*/ 8 h 13"/>
                  <a:gd name="T8" fmla="*/ 33 w 35"/>
                  <a:gd name="T9" fmla="*/ 7 h 13"/>
                  <a:gd name="T10" fmla="*/ 32 w 35"/>
                  <a:gd name="T11" fmla="*/ 1 h 13"/>
                </a:gdLst>
                <a:ahLst/>
                <a:cxnLst>
                  <a:cxn ang="0">
                    <a:pos x="T0" y="T1"/>
                  </a:cxn>
                  <a:cxn ang="0">
                    <a:pos x="T2" y="T3"/>
                  </a:cxn>
                  <a:cxn ang="0">
                    <a:pos x="T4" y="T5"/>
                  </a:cxn>
                  <a:cxn ang="0">
                    <a:pos x="T6" y="T7"/>
                  </a:cxn>
                  <a:cxn ang="0">
                    <a:pos x="T8" y="T9"/>
                  </a:cxn>
                  <a:cxn ang="0">
                    <a:pos x="T10" y="T11"/>
                  </a:cxn>
                </a:cxnLst>
                <a:rect l="0" t="0" r="r" b="b"/>
                <a:pathLst>
                  <a:path w="35" h="13">
                    <a:moveTo>
                      <a:pt x="32" y="1"/>
                    </a:moveTo>
                    <a:cubicBezTo>
                      <a:pt x="28" y="0"/>
                      <a:pt x="23" y="2"/>
                      <a:pt x="19" y="2"/>
                    </a:cubicBezTo>
                    <a:cubicBezTo>
                      <a:pt x="14" y="3"/>
                      <a:pt x="9" y="3"/>
                      <a:pt x="4" y="3"/>
                    </a:cubicBezTo>
                    <a:cubicBezTo>
                      <a:pt x="1" y="3"/>
                      <a:pt x="0" y="8"/>
                      <a:pt x="3" y="8"/>
                    </a:cubicBezTo>
                    <a:cubicBezTo>
                      <a:pt x="12" y="10"/>
                      <a:pt x="26" y="13"/>
                      <a:pt x="33" y="7"/>
                    </a:cubicBezTo>
                    <a:cubicBezTo>
                      <a:pt x="35" y="5"/>
                      <a:pt x="34"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chenying0907 101"/>
              <p:cNvSpPr/>
              <p:nvPr/>
            </p:nvSpPr>
            <p:spPr bwMode="auto">
              <a:xfrm>
                <a:off x="6073817" y="3721993"/>
                <a:ext cx="121829" cy="51843"/>
              </a:xfrm>
              <a:custGeom>
                <a:avLst/>
                <a:gdLst>
                  <a:gd name="T0" fmla="*/ 32 w 39"/>
                  <a:gd name="T1" fmla="*/ 0 h 15"/>
                  <a:gd name="T2" fmla="*/ 5 w 39"/>
                  <a:gd name="T3" fmla="*/ 2 h 15"/>
                  <a:gd name="T4" fmla="*/ 3 w 39"/>
                  <a:gd name="T5" fmla="*/ 7 h 15"/>
                  <a:gd name="T6" fmla="*/ 35 w 39"/>
                  <a:gd name="T7" fmla="*/ 7 h 15"/>
                  <a:gd name="T8" fmla="*/ 32 w 39"/>
                  <a:gd name="T9" fmla="*/ 0 h 15"/>
                </a:gdLst>
                <a:ahLst/>
                <a:cxnLst>
                  <a:cxn ang="0">
                    <a:pos x="T0" y="T1"/>
                  </a:cxn>
                  <a:cxn ang="0">
                    <a:pos x="T2" y="T3"/>
                  </a:cxn>
                  <a:cxn ang="0">
                    <a:pos x="T4" y="T5"/>
                  </a:cxn>
                  <a:cxn ang="0">
                    <a:pos x="T6" y="T7"/>
                  </a:cxn>
                  <a:cxn ang="0">
                    <a:pos x="T8" y="T9"/>
                  </a:cxn>
                </a:cxnLst>
                <a:rect l="0" t="0" r="r" b="b"/>
                <a:pathLst>
                  <a:path w="39" h="15">
                    <a:moveTo>
                      <a:pt x="32" y="0"/>
                    </a:moveTo>
                    <a:cubicBezTo>
                      <a:pt x="23" y="2"/>
                      <a:pt x="14" y="4"/>
                      <a:pt x="5" y="2"/>
                    </a:cubicBezTo>
                    <a:cubicBezTo>
                      <a:pt x="2" y="1"/>
                      <a:pt x="0" y="5"/>
                      <a:pt x="3" y="7"/>
                    </a:cubicBezTo>
                    <a:cubicBezTo>
                      <a:pt x="13" y="12"/>
                      <a:pt x="26" y="15"/>
                      <a:pt x="35" y="7"/>
                    </a:cubicBezTo>
                    <a:cubicBezTo>
                      <a:pt x="39" y="5"/>
                      <a:pt x="37" y="0"/>
                      <a:pt x="32"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chenying0907 102"/>
              <p:cNvSpPr/>
              <p:nvPr/>
            </p:nvSpPr>
            <p:spPr bwMode="auto">
              <a:xfrm>
                <a:off x="6261246" y="3711625"/>
                <a:ext cx="126515" cy="44067"/>
              </a:xfrm>
              <a:custGeom>
                <a:avLst/>
                <a:gdLst>
                  <a:gd name="T0" fmla="*/ 34 w 40"/>
                  <a:gd name="T1" fmla="*/ 1 h 13"/>
                  <a:gd name="T2" fmla="*/ 19 w 40"/>
                  <a:gd name="T3" fmla="*/ 1 h 13"/>
                  <a:gd name="T4" fmla="*/ 5 w 40"/>
                  <a:gd name="T5" fmla="*/ 1 h 13"/>
                  <a:gd name="T6" fmla="*/ 4 w 40"/>
                  <a:gd name="T7" fmla="*/ 7 h 13"/>
                  <a:gd name="T8" fmla="*/ 35 w 40"/>
                  <a:gd name="T9" fmla="*/ 10 h 13"/>
                  <a:gd name="T10" fmla="*/ 34 w 40"/>
                  <a:gd name="T11" fmla="*/ 1 h 13"/>
                </a:gdLst>
                <a:ahLst/>
                <a:cxnLst>
                  <a:cxn ang="0">
                    <a:pos x="T0" y="T1"/>
                  </a:cxn>
                  <a:cxn ang="0">
                    <a:pos x="T2" y="T3"/>
                  </a:cxn>
                  <a:cxn ang="0">
                    <a:pos x="T4" y="T5"/>
                  </a:cxn>
                  <a:cxn ang="0">
                    <a:pos x="T6" y="T7"/>
                  </a:cxn>
                  <a:cxn ang="0">
                    <a:pos x="T8" y="T9"/>
                  </a:cxn>
                  <a:cxn ang="0">
                    <a:pos x="T10" y="T11"/>
                  </a:cxn>
                </a:cxnLst>
                <a:rect l="0" t="0" r="r" b="b"/>
                <a:pathLst>
                  <a:path w="40" h="13">
                    <a:moveTo>
                      <a:pt x="34" y="1"/>
                    </a:moveTo>
                    <a:cubicBezTo>
                      <a:pt x="29" y="1"/>
                      <a:pt x="24" y="1"/>
                      <a:pt x="19" y="1"/>
                    </a:cubicBezTo>
                    <a:cubicBezTo>
                      <a:pt x="14" y="1"/>
                      <a:pt x="10" y="1"/>
                      <a:pt x="5" y="1"/>
                    </a:cubicBezTo>
                    <a:cubicBezTo>
                      <a:pt x="1" y="0"/>
                      <a:pt x="0" y="6"/>
                      <a:pt x="4" y="7"/>
                    </a:cubicBezTo>
                    <a:cubicBezTo>
                      <a:pt x="13" y="10"/>
                      <a:pt x="26" y="13"/>
                      <a:pt x="35" y="10"/>
                    </a:cubicBezTo>
                    <a:cubicBezTo>
                      <a:pt x="40" y="8"/>
                      <a:pt x="39" y="2"/>
                      <a:pt x="34"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chenying0907 103"/>
              <p:cNvSpPr/>
              <p:nvPr/>
            </p:nvSpPr>
            <p:spPr bwMode="auto">
              <a:xfrm>
                <a:off x="6448675" y="3706440"/>
                <a:ext cx="126515" cy="46658"/>
              </a:xfrm>
              <a:custGeom>
                <a:avLst/>
                <a:gdLst>
                  <a:gd name="T0" fmla="*/ 36 w 40"/>
                  <a:gd name="T1" fmla="*/ 3 h 13"/>
                  <a:gd name="T2" fmla="*/ 4 w 40"/>
                  <a:gd name="T3" fmla="*/ 4 h 13"/>
                  <a:gd name="T4" fmla="*/ 4 w 40"/>
                  <a:gd name="T5" fmla="*/ 10 h 13"/>
                  <a:gd name="T6" fmla="*/ 36 w 40"/>
                  <a:gd name="T7" fmla="*/ 11 h 13"/>
                  <a:gd name="T8" fmla="*/ 36 w 40"/>
                  <a:gd name="T9" fmla="*/ 3 h 13"/>
                </a:gdLst>
                <a:ahLst/>
                <a:cxnLst>
                  <a:cxn ang="0">
                    <a:pos x="T0" y="T1"/>
                  </a:cxn>
                  <a:cxn ang="0">
                    <a:pos x="T2" y="T3"/>
                  </a:cxn>
                  <a:cxn ang="0">
                    <a:pos x="T4" y="T5"/>
                  </a:cxn>
                  <a:cxn ang="0">
                    <a:pos x="T6" y="T7"/>
                  </a:cxn>
                  <a:cxn ang="0">
                    <a:pos x="T8" y="T9"/>
                  </a:cxn>
                </a:cxnLst>
                <a:rect l="0" t="0" r="r" b="b"/>
                <a:pathLst>
                  <a:path w="40" h="13">
                    <a:moveTo>
                      <a:pt x="36" y="3"/>
                    </a:moveTo>
                    <a:cubicBezTo>
                      <a:pt x="26" y="0"/>
                      <a:pt x="14" y="2"/>
                      <a:pt x="4" y="4"/>
                    </a:cubicBezTo>
                    <a:cubicBezTo>
                      <a:pt x="0" y="4"/>
                      <a:pt x="0" y="9"/>
                      <a:pt x="4" y="10"/>
                    </a:cubicBezTo>
                    <a:cubicBezTo>
                      <a:pt x="14" y="11"/>
                      <a:pt x="26" y="13"/>
                      <a:pt x="36" y="11"/>
                    </a:cubicBezTo>
                    <a:cubicBezTo>
                      <a:pt x="40" y="10"/>
                      <a:pt x="40" y="4"/>
                      <a:pt x="36"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chenying0907 104"/>
              <p:cNvSpPr/>
              <p:nvPr/>
            </p:nvSpPr>
            <p:spPr bwMode="auto">
              <a:xfrm>
                <a:off x="6643132" y="3711625"/>
                <a:ext cx="121829" cy="38883"/>
              </a:xfrm>
              <a:custGeom>
                <a:avLst/>
                <a:gdLst>
                  <a:gd name="T0" fmla="*/ 34 w 38"/>
                  <a:gd name="T1" fmla="*/ 2 h 11"/>
                  <a:gd name="T2" fmla="*/ 20 w 38"/>
                  <a:gd name="T3" fmla="*/ 1 h 11"/>
                  <a:gd name="T4" fmla="*/ 4 w 38"/>
                  <a:gd name="T5" fmla="*/ 2 h 11"/>
                  <a:gd name="T6" fmla="*/ 4 w 38"/>
                  <a:gd name="T7" fmla="*/ 9 h 11"/>
                  <a:gd name="T8" fmla="*/ 20 w 38"/>
                  <a:gd name="T9" fmla="*/ 10 h 11"/>
                  <a:gd name="T10" fmla="*/ 34 w 38"/>
                  <a:gd name="T11" fmla="*/ 10 h 11"/>
                  <a:gd name="T12" fmla="*/ 34 w 38"/>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8" h="11">
                    <a:moveTo>
                      <a:pt x="34" y="2"/>
                    </a:moveTo>
                    <a:cubicBezTo>
                      <a:pt x="30" y="0"/>
                      <a:pt x="24" y="1"/>
                      <a:pt x="20" y="1"/>
                    </a:cubicBezTo>
                    <a:cubicBezTo>
                      <a:pt x="15" y="2"/>
                      <a:pt x="9" y="2"/>
                      <a:pt x="4" y="2"/>
                    </a:cubicBezTo>
                    <a:cubicBezTo>
                      <a:pt x="0" y="3"/>
                      <a:pt x="0" y="9"/>
                      <a:pt x="4" y="9"/>
                    </a:cubicBezTo>
                    <a:cubicBezTo>
                      <a:pt x="9" y="9"/>
                      <a:pt x="15" y="10"/>
                      <a:pt x="20" y="10"/>
                    </a:cubicBezTo>
                    <a:cubicBezTo>
                      <a:pt x="24" y="10"/>
                      <a:pt x="30" y="11"/>
                      <a:pt x="34" y="10"/>
                    </a:cubicBezTo>
                    <a:cubicBezTo>
                      <a:pt x="38" y="8"/>
                      <a:pt x="38" y="3"/>
                      <a:pt x="34"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chenying0907 105"/>
              <p:cNvSpPr/>
              <p:nvPr/>
            </p:nvSpPr>
            <p:spPr bwMode="auto">
              <a:xfrm>
                <a:off x="6828219" y="3711625"/>
                <a:ext cx="93715" cy="44067"/>
              </a:xfrm>
              <a:custGeom>
                <a:avLst/>
                <a:gdLst>
                  <a:gd name="T0" fmla="*/ 27 w 30"/>
                  <a:gd name="T1" fmla="*/ 3 h 13"/>
                  <a:gd name="T2" fmla="*/ 17 w 30"/>
                  <a:gd name="T3" fmla="*/ 2 h 13"/>
                  <a:gd name="T4" fmla="*/ 5 w 30"/>
                  <a:gd name="T5" fmla="*/ 1 h 13"/>
                  <a:gd name="T6" fmla="*/ 3 w 30"/>
                  <a:gd name="T7" fmla="*/ 7 h 13"/>
                  <a:gd name="T8" fmla="*/ 28 w 30"/>
                  <a:gd name="T9" fmla="*/ 8 h 13"/>
                  <a:gd name="T10" fmla="*/ 27 w 30"/>
                  <a:gd name="T11" fmla="*/ 3 h 13"/>
                </a:gdLst>
                <a:ahLst/>
                <a:cxnLst>
                  <a:cxn ang="0">
                    <a:pos x="T0" y="T1"/>
                  </a:cxn>
                  <a:cxn ang="0">
                    <a:pos x="T2" y="T3"/>
                  </a:cxn>
                  <a:cxn ang="0">
                    <a:pos x="T4" y="T5"/>
                  </a:cxn>
                  <a:cxn ang="0">
                    <a:pos x="T6" y="T7"/>
                  </a:cxn>
                  <a:cxn ang="0">
                    <a:pos x="T8" y="T9"/>
                  </a:cxn>
                  <a:cxn ang="0">
                    <a:pos x="T10" y="T11"/>
                  </a:cxn>
                </a:cxnLst>
                <a:rect l="0" t="0" r="r" b="b"/>
                <a:pathLst>
                  <a:path w="30" h="13">
                    <a:moveTo>
                      <a:pt x="27" y="3"/>
                    </a:moveTo>
                    <a:cubicBezTo>
                      <a:pt x="24" y="2"/>
                      <a:pt x="20" y="2"/>
                      <a:pt x="17" y="2"/>
                    </a:cubicBezTo>
                    <a:cubicBezTo>
                      <a:pt x="13" y="2"/>
                      <a:pt x="9" y="2"/>
                      <a:pt x="5" y="1"/>
                    </a:cubicBezTo>
                    <a:cubicBezTo>
                      <a:pt x="1" y="0"/>
                      <a:pt x="0" y="5"/>
                      <a:pt x="3" y="7"/>
                    </a:cubicBezTo>
                    <a:cubicBezTo>
                      <a:pt x="10" y="9"/>
                      <a:pt x="21" y="13"/>
                      <a:pt x="28" y="8"/>
                    </a:cubicBezTo>
                    <a:cubicBezTo>
                      <a:pt x="30" y="7"/>
                      <a:pt x="30" y="3"/>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chenying0907 106"/>
              <p:cNvSpPr/>
              <p:nvPr/>
            </p:nvSpPr>
            <p:spPr bwMode="auto">
              <a:xfrm>
                <a:off x="6978163" y="3696072"/>
                <a:ext cx="114801" cy="38883"/>
              </a:xfrm>
              <a:custGeom>
                <a:avLst/>
                <a:gdLst>
                  <a:gd name="T0" fmla="*/ 32 w 36"/>
                  <a:gd name="T1" fmla="*/ 2 h 11"/>
                  <a:gd name="T2" fmla="*/ 19 w 36"/>
                  <a:gd name="T3" fmla="*/ 2 h 11"/>
                  <a:gd name="T4" fmla="*/ 4 w 36"/>
                  <a:gd name="T5" fmla="*/ 5 h 11"/>
                  <a:gd name="T6" fmla="*/ 5 w 36"/>
                  <a:gd name="T7" fmla="*/ 11 h 11"/>
                  <a:gd name="T8" fmla="*/ 20 w 36"/>
                  <a:gd name="T9" fmla="*/ 11 h 11"/>
                  <a:gd name="T10" fmla="*/ 33 w 36"/>
                  <a:gd name="T11" fmla="*/ 8 h 11"/>
                  <a:gd name="T12" fmla="*/ 32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2" y="2"/>
                    </a:moveTo>
                    <a:cubicBezTo>
                      <a:pt x="28" y="0"/>
                      <a:pt x="24" y="1"/>
                      <a:pt x="19" y="2"/>
                    </a:cubicBezTo>
                    <a:cubicBezTo>
                      <a:pt x="14" y="3"/>
                      <a:pt x="9" y="4"/>
                      <a:pt x="4" y="5"/>
                    </a:cubicBezTo>
                    <a:cubicBezTo>
                      <a:pt x="0" y="5"/>
                      <a:pt x="1" y="11"/>
                      <a:pt x="5" y="11"/>
                    </a:cubicBezTo>
                    <a:cubicBezTo>
                      <a:pt x="10" y="11"/>
                      <a:pt x="15" y="11"/>
                      <a:pt x="20" y="11"/>
                    </a:cubicBezTo>
                    <a:cubicBezTo>
                      <a:pt x="25" y="10"/>
                      <a:pt x="30" y="11"/>
                      <a:pt x="33" y="8"/>
                    </a:cubicBezTo>
                    <a:cubicBezTo>
                      <a:pt x="36" y="6"/>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chenying0907 107"/>
              <p:cNvSpPr/>
              <p:nvPr/>
            </p:nvSpPr>
            <p:spPr bwMode="auto">
              <a:xfrm>
                <a:off x="7167934" y="3696072"/>
                <a:ext cx="105430" cy="46658"/>
              </a:xfrm>
              <a:custGeom>
                <a:avLst/>
                <a:gdLst>
                  <a:gd name="T0" fmla="*/ 32 w 33"/>
                  <a:gd name="T1" fmla="*/ 6 h 13"/>
                  <a:gd name="T2" fmla="*/ 4 w 33"/>
                  <a:gd name="T3" fmla="*/ 6 h 13"/>
                  <a:gd name="T4" fmla="*/ 6 w 33"/>
                  <a:gd name="T5" fmla="*/ 12 h 13"/>
                  <a:gd name="T6" fmla="*/ 20 w 33"/>
                  <a:gd name="T7" fmla="*/ 11 h 13"/>
                  <a:gd name="T8" fmla="*/ 31 w 33"/>
                  <a:gd name="T9" fmla="*/ 10 h 13"/>
                  <a:gd name="T10" fmla="*/ 32 w 33"/>
                  <a:gd name="T11" fmla="*/ 6 h 13"/>
                </a:gdLst>
                <a:ahLst/>
                <a:cxnLst>
                  <a:cxn ang="0">
                    <a:pos x="T0" y="T1"/>
                  </a:cxn>
                  <a:cxn ang="0">
                    <a:pos x="T2" y="T3"/>
                  </a:cxn>
                  <a:cxn ang="0">
                    <a:pos x="T4" y="T5"/>
                  </a:cxn>
                  <a:cxn ang="0">
                    <a:pos x="T6" y="T7"/>
                  </a:cxn>
                  <a:cxn ang="0">
                    <a:pos x="T8" y="T9"/>
                  </a:cxn>
                  <a:cxn ang="0">
                    <a:pos x="T10" y="T11"/>
                  </a:cxn>
                </a:cxnLst>
                <a:rect l="0" t="0" r="r" b="b"/>
                <a:pathLst>
                  <a:path w="33" h="13">
                    <a:moveTo>
                      <a:pt x="32" y="6"/>
                    </a:moveTo>
                    <a:cubicBezTo>
                      <a:pt x="25" y="0"/>
                      <a:pt x="11" y="3"/>
                      <a:pt x="4" y="6"/>
                    </a:cubicBezTo>
                    <a:cubicBezTo>
                      <a:pt x="0" y="7"/>
                      <a:pt x="2" y="13"/>
                      <a:pt x="6" y="12"/>
                    </a:cubicBezTo>
                    <a:cubicBezTo>
                      <a:pt x="10" y="11"/>
                      <a:pt x="15" y="11"/>
                      <a:pt x="20" y="11"/>
                    </a:cubicBezTo>
                    <a:cubicBezTo>
                      <a:pt x="24" y="11"/>
                      <a:pt x="27" y="12"/>
                      <a:pt x="31" y="10"/>
                    </a:cubicBezTo>
                    <a:cubicBezTo>
                      <a:pt x="33" y="9"/>
                      <a:pt x="33" y="7"/>
                      <a:pt x="32" y="6"/>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chenying0907 108"/>
              <p:cNvSpPr/>
              <p:nvPr/>
            </p:nvSpPr>
            <p:spPr bwMode="auto">
              <a:xfrm>
                <a:off x="7341306" y="3696072"/>
                <a:ext cx="107772" cy="38883"/>
              </a:xfrm>
              <a:custGeom>
                <a:avLst/>
                <a:gdLst>
                  <a:gd name="T0" fmla="*/ 32 w 34"/>
                  <a:gd name="T1" fmla="*/ 3 h 11"/>
                  <a:gd name="T2" fmla="*/ 19 w 34"/>
                  <a:gd name="T3" fmla="*/ 1 h 11"/>
                  <a:gd name="T4" fmla="*/ 3 w 34"/>
                  <a:gd name="T5" fmla="*/ 2 h 11"/>
                  <a:gd name="T6" fmla="*/ 3 w 34"/>
                  <a:gd name="T7" fmla="*/ 8 h 11"/>
                  <a:gd name="T8" fmla="*/ 19 w 34"/>
                  <a:gd name="T9" fmla="*/ 10 h 11"/>
                  <a:gd name="T10" fmla="*/ 32 w 34"/>
                  <a:gd name="T11" fmla="*/ 7 h 11"/>
                  <a:gd name="T12" fmla="*/ 32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2" y="3"/>
                    </a:moveTo>
                    <a:cubicBezTo>
                      <a:pt x="28" y="0"/>
                      <a:pt x="24" y="1"/>
                      <a:pt x="19" y="1"/>
                    </a:cubicBezTo>
                    <a:cubicBezTo>
                      <a:pt x="13" y="1"/>
                      <a:pt x="8" y="2"/>
                      <a:pt x="3" y="2"/>
                    </a:cubicBezTo>
                    <a:cubicBezTo>
                      <a:pt x="0" y="3"/>
                      <a:pt x="0" y="8"/>
                      <a:pt x="3" y="8"/>
                    </a:cubicBezTo>
                    <a:cubicBezTo>
                      <a:pt x="8" y="9"/>
                      <a:pt x="13" y="9"/>
                      <a:pt x="19" y="10"/>
                    </a:cubicBezTo>
                    <a:cubicBezTo>
                      <a:pt x="24" y="10"/>
                      <a:pt x="28" y="11"/>
                      <a:pt x="32" y="7"/>
                    </a:cubicBezTo>
                    <a:cubicBezTo>
                      <a:pt x="34" y="6"/>
                      <a:pt x="34" y="4"/>
                      <a:pt x="32"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chenying0907 109"/>
              <p:cNvSpPr/>
              <p:nvPr/>
            </p:nvSpPr>
            <p:spPr bwMode="auto">
              <a:xfrm>
                <a:off x="7519364" y="3683110"/>
                <a:ext cx="119487" cy="51843"/>
              </a:xfrm>
              <a:custGeom>
                <a:avLst/>
                <a:gdLst>
                  <a:gd name="T0" fmla="*/ 32 w 38"/>
                  <a:gd name="T1" fmla="*/ 1 h 15"/>
                  <a:gd name="T2" fmla="*/ 19 w 38"/>
                  <a:gd name="T3" fmla="*/ 3 h 15"/>
                  <a:gd name="T4" fmla="*/ 6 w 38"/>
                  <a:gd name="T5" fmla="*/ 2 h 15"/>
                  <a:gd name="T6" fmla="*/ 4 w 38"/>
                  <a:gd name="T7" fmla="*/ 8 h 15"/>
                  <a:gd name="T8" fmla="*/ 35 w 38"/>
                  <a:gd name="T9" fmla="*/ 8 h 15"/>
                  <a:gd name="T10" fmla="*/ 32 w 38"/>
                  <a:gd name="T11" fmla="*/ 1 h 15"/>
                </a:gdLst>
                <a:ahLst/>
                <a:cxnLst>
                  <a:cxn ang="0">
                    <a:pos x="T0" y="T1"/>
                  </a:cxn>
                  <a:cxn ang="0">
                    <a:pos x="T2" y="T3"/>
                  </a:cxn>
                  <a:cxn ang="0">
                    <a:pos x="T4" y="T5"/>
                  </a:cxn>
                  <a:cxn ang="0">
                    <a:pos x="T6" y="T7"/>
                  </a:cxn>
                  <a:cxn ang="0">
                    <a:pos x="T8" y="T9"/>
                  </a:cxn>
                  <a:cxn ang="0">
                    <a:pos x="T10" y="T11"/>
                  </a:cxn>
                </a:cxnLst>
                <a:rect l="0" t="0" r="r" b="b"/>
                <a:pathLst>
                  <a:path w="38" h="15">
                    <a:moveTo>
                      <a:pt x="32" y="1"/>
                    </a:moveTo>
                    <a:cubicBezTo>
                      <a:pt x="28" y="0"/>
                      <a:pt x="24" y="2"/>
                      <a:pt x="19" y="3"/>
                    </a:cubicBezTo>
                    <a:cubicBezTo>
                      <a:pt x="15" y="3"/>
                      <a:pt x="10" y="3"/>
                      <a:pt x="6" y="2"/>
                    </a:cubicBezTo>
                    <a:cubicBezTo>
                      <a:pt x="3" y="2"/>
                      <a:pt x="0" y="6"/>
                      <a:pt x="4" y="8"/>
                    </a:cubicBezTo>
                    <a:cubicBezTo>
                      <a:pt x="12" y="12"/>
                      <a:pt x="27" y="15"/>
                      <a:pt x="35" y="8"/>
                    </a:cubicBezTo>
                    <a:cubicBezTo>
                      <a:pt x="38" y="5"/>
                      <a:pt x="35" y="1"/>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chenying0907 110"/>
              <p:cNvSpPr/>
              <p:nvPr/>
            </p:nvSpPr>
            <p:spPr bwMode="auto">
              <a:xfrm>
                <a:off x="7891880" y="3382424"/>
                <a:ext cx="103086" cy="31106"/>
              </a:xfrm>
              <a:custGeom>
                <a:avLst/>
                <a:gdLst>
                  <a:gd name="T0" fmla="*/ 30 w 33"/>
                  <a:gd name="T1" fmla="*/ 1 h 9"/>
                  <a:gd name="T2" fmla="*/ 17 w 33"/>
                  <a:gd name="T3" fmla="*/ 1 h 9"/>
                  <a:gd name="T4" fmla="*/ 2 w 33"/>
                  <a:gd name="T5" fmla="*/ 4 h 9"/>
                  <a:gd name="T6" fmla="*/ 3 w 33"/>
                  <a:gd name="T7" fmla="*/ 9 h 9"/>
                  <a:gd name="T8" fmla="*/ 18 w 33"/>
                  <a:gd name="T9" fmla="*/ 9 h 9"/>
                  <a:gd name="T10" fmla="*/ 31 w 33"/>
                  <a:gd name="T11" fmla="*/ 6 h 9"/>
                  <a:gd name="T12" fmla="*/ 30 w 33"/>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3" h="9">
                    <a:moveTo>
                      <a:pt x="30" y="1"/>
                    </a:moveTo>
                    <a:cubicBezTo>
                      <a:pt x="26" y="0"/>
                      <a:pt x="22" y="1"/>
                      <a:pt x="17" y="1"/>
                    </a:cubicBezTo>
                    <a:cubicBezTo>
                      <a:pt x="12" y="2"/>
                      <a:pt x="7" y="3"/>
                      <a:pt x="2" y="4"/>
                    </a:cubicBezTo>
                    <a:cubicBezTo>
                      <a:pt x="0" y="5"/>
                      <a:pt x="0" y="9"/>
                      <a:pt x="3" y="9"/>
                    </a:cubicBezTo>
                    <a:cubicBezTo>
                      <a:pt x="8" y="9"/>
                      <a:pt x="13" y="9"/>
                      <a:pt x="18" y="9"/>
                    </a:cubicBezTo>
                    <a:cubicBezTo>
                      <a:pt x="23" y="9"/>
                      <a:pt x="27" y="9"/>
                      <a:pt x="31" y="6"/>
                    </a:cubicBezTo>
                    <a:cubicBezTo>
                      <a:pt x="33" y="5"/>
                      <a:pt x="33" y="2"/>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chenying0907 111"/>
              <p:cNvSpPr/>
              <p:nvPr/>
            </p:nvSpPr>
            <p:spPr bwMode="auto">
              <a:xfrm>
                <a:off x="8055881" y="3353911"/>
                <a:ext cx="100744" cy="38883"/>
              </a:xfrm>
              <a:custGeom>
                <a:avLst/>
                <a:gdLst>
                  <a:gd name="T0" fmla="*/ 30 w 32"/>
                  <a:gd name="T1" fmla="*/ 2 h 11"/>
                  <a:gd name="T2" fmla="*/ 18 w 32"/>
                  <a:gd name="T3" fmla="*/ 2 h 11"/>
                  <a:gd name="T4" fmla="*/ 4 w 32"/>
                  <a:gd name="T5" fmla="*/ 5 h 11"/>
                  <a:gd name="T6" fmla="*/ 4 w 32"/>
                  <a:gd name="T7" fmla="*/ 11 h 11"/>
                  <a:gd name="T8" fmla="*/ 19 w 32"/>
                  <a:gd name="T9" fmla="*/ 10 h 11"/>
                  <a:gd name="T10" fmla="*/ 31 w 32"/>
                  <a:gd name="T11" fmla="*/ 7 h 11"/>
                  <a:gd name="T12" fmla="*/ 30 w 32"/>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2" h="11">
                    <a:moveTo>
                      <a:pt x="30" y="2"/>
                    </a:moveTo>
                    <a:cubicBezTo>
                      <a:pt x="26" y="0"/>
                      <a:pt x="22" y="2"/>
                      <a:pt x="18" y="2"/>
                    </a:cubicBezTo>
                    <a:cubicBezTo>
                      <a:pt x="13" y="3"/>
                      <a:pt x="8" y="4"/>
                      <a:pt x="4" y="5"/>
                    </a:cubicBezTo>
                    <a:cubicBezTo>
                      <a:pt x="0" y="6"/>
                      <a:pt x="1" y="10"/>
                      <a:pt x="4" y="11"/>
                    </a:cubicBezTo>
                    <a:cubicBezTo>
                      <a:pt x="9" y="11"/>
                      <a:pt x="14" y="10"/>
                      <a:pt x="19" y="10"/>
                    </a:cubicBezTo>
                    <a:cubicBezTo>
                      <a:pt x="23" y="10"/>
                      <a:pt x="28" y="10"/>
                      <a:pt x="31" y="7"/>
                    </a:cubicBezTo>
                    <a:cubicBezTo>
                      <a:pt x="32" y="6"/>
                      <a:pt x="32" y="3"/>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chenying0907 112"/>
              <p:cNvSpPr/>
              <p:nvPr/>
            </p:nvSpPr>
            <p:spPr bwMode="auto">
              <a:xfrm>
                <a:off x="8210510" y="3330581"/>
                <a:ext cx="131200" cy="38883"/>
              </a:xfrm>
              <a:custGeom>
                <a:avLst/>
                <a:gdLst>
                  <a:gd name="T0" fmla="*/ 39 w 42"/>
                  <a:gd name="T1" fmla="*/ 1 h 11"/>
                  <a:gd name="T2" fmla="*/ 22 w 42"/>
                  <a:gd name="T3" fmla="*/ 2 h 11"/>
                  <a:gd name="T4" fmla="*/ 3 w 42"/>
                  <a:gd name="T5" fmla="*/ 5 h 11"/>
                  <a:gd name="T6" fmla="*/ 4 w 42"/>
                  <a:gd name="T7" fmla="*/ 11 h 11"/>
                  <a:gd name="T8" fmla="*/ 24 w 42"/>
                  <a:gd name="T9" fmla="*/ 10 h 11"/>
                  <a:gd name="T10" fmla="*/ 40 w 42"/>
                  <a:gd name="T11" fmla="*/ 7 h 11"/>
                  <a:gd name="T12" fmla="*/ 39 w 4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42" h="11">
                    <a:moveTo>
                      <a:pt x="39" y="1"/>
                    </a:moveTo>
                    <a:cubicBezTo>
                      <a:pt x="33" y="0"/>
                      <a:pt x="28" y="1"/>
                      <a:pt x="22" y="2"/>
                    </a:cubicBezTo>
                    <a:cubicBezTo>
                      <a:pt x="16" y="3"/>
                      <a:pt x="10" y="4"/>
                      <a:pt x="3" y="5"/>
                    </a:cubicBezTo>
                    <a:cubicBezTo>
                      <a:pt x="0" y="6"/>
                      <a:pt x="1" y="11"/>
                      <a:pt x="4" y="11"/>
                    </a:cubicBezTo>
                    <a:cubicBezTo>
                      <a:pt x="11" y="11"/>
                      <a:pt x="17" y="10"/>
                      <a:pt x="24" y="10"/>
                    </a:cubicBezTo>
                    <a:cubicBezTo>
                      <a:pt x="29" y="10"/>
                      <a:pt x="34" y="10"/>
                      <a:pt x="40" y="7"/>
                    </a:cubicBezTo>
                    <a:cubicBezTo>
                      <a:pt x="42" y="6"/>
                      <a:pt x="42" y="2"/>
                      <a:pt x="3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chenying0907 113"/>
              <p:cNvSpPr/>
              <p:nvPr/>
            </p:nvSpPr>
            <p:spPr bwMode="auto">
              <a:xfrm>
                <a:off x="4621240" y="2827709"/>
                <a:ext cx="89029" cy="33698"/>
              </a:xfrm>
              <a:custGeom>
                <a:avLst/>
                <a:gdLst>
                  <a:gd name="T0" fmla="*/ 27 w 28"/>
                  <a:gd name="T1" fmla="*/ 3 h 10"/>
                  <a:gd name="T2" fmla="*/ 17 w 28"/>
                  <a:gd name="T3" fmla="*/ 1 h 10"/>
                  <a:gd name="T4" fmla="*/ 4 w 28"/>
                  <a:gd name="T5" fmla="*/ 2 h 10"/>
                  <a:gd name="T6" fmla="*/ 4 w 28"/>
                  <a:gd name="T7" fmla="*/ 8 h 10"/>
                  <a:gd name="T8" fmla="*/ 17 w 28"/>
                  <a:gd name="T9" fmla="*/ 9 h 10"/>
                  <a:gd name="T10" fmla="*/ 27 w 28"/>
                  <a:gd name="T11" fmla="*/ 7 h 10"/>
                  <a:gd name="T12" fmla="*/ 27 w 28"/>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7" y="3"/>
                    </a:moveTo>
                    <a:cubicBezTo>
                      <a:pt x="24" y="0"/>
                      <a:pt x="20" y="1"/>
                      <a:pt x="17" y="1"/>
                    </a:cubicBezTo>
                    <a:cubicBezTo>
                      <a:pt x="13" y="1"/>
                      <a:pt x="9" y="1"/>
                      <a:pt x="4" y="2"/>
                    </a:cubicBezTo>
                    <a:cubicBezTo>
                      <a:pt x="0" y="2"/>
                      <a:pt x="0" y="8"/>
                      <a:pt x="4" y="8"/>
                    </a:cubicBezTo>
                    <a:cubicBezTo>
                      <a:pt x="9" y="9"/>
                      <a:pt x="13" y="9"/>
                      <a:pt x="17" y="9"/>
                    </a:cubicBezTo>
                    <a:cubicBezTo>
                      <a:pt x="20" y="9"/>
                      <a:pt x="24" y="10"/>
                      <a:pt x="27" y="7"/>
                    </a:cubicBezTo>
                    <a:cubicBezTo>
                      <a:pt x="28" y="6"/>
                      <a:pt x="28" y="4"/>
                      <a:pt x="27"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chenying0907 114"/>
              <p:cNvSpPr/>
              <p:nvPr/>
            </p:nvSpPr>
            <p:spPr bwMode="auto">
              <a:xfrm>
                <a:off x="4775869" y="2835486"/>
                <a:ext cx="103086" cy="33698"/>
              </a:xfrm>
              <a:custGeom>
                <a:avLst/>
                <a:gdLst>
                  <a:gd name="T0" fmla="*/ 31 w 33"/>
                  <a:gd name="T1" fmla="*/ 2 h 10"/>
                  <a:gd name="T2" fmla="*/ 19 w 33"/>
                  <a:gd name="T3" fmla="*/ 1 h 10"/>
                  <a:gd name="T4" fmla="*/ 4 w 33"/>
                  <a:gd name="T5" fmla="*/ 2 h 10"/>
                  <a:gd name="T6" fmla="*/ 4 w 33"/>
                  <a:gd name="T7" fmla="*/ 9 h 10"/>
                  <a:gd name="T8" fmla="*/ 19 w 33"/>
                  <a:gd name="T9" fmla="*/ 10 h 10"/>
                  <a:gd name="T10" fmla="*/ 31 w 33"/>
                  <a:gd name="T11" fmla="*/ 8 h 10"/>
                  <a:gd name="T12" fmla="*/ 31 w 3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31" y="2"/>
                    </a:moveTo>
                    <a:cubicBezTo>
                      <a:pt x="27" y="0"/>
                      <a:pt x="23" y="1"/>
                      <a:pt x="19" y="1"/>
                    </a:cubicBezTo>
                    <a:cubicBezTo>
                      <a:pt x="14" y="1"/>
                      <a:pt x="9" y="1"/>
                      <a:pt x="4" y="2"/>
                    </a:cubicBezTo>
                    <a:cubicBezTo>
                      <a:pt x="0" y="2"/>
                      <a:pt x="0" y="8"/>
                      <a:pt x="4" y="9"/>
                    </a:cubicBezTo>
                    <a:cubicBezTo>
                      <a:pt x="9" y="9"/>
                      <a:pt x="14" y="9"/>
                      <a:pt x="19" y="10"/>
                    </a:cubicBezTo>
                    <a:cubicBezTo>
                      <a:pt x="23" y="10"/>
                      <a:pt x="27" y="10"/>
                      <a:pt x="31" y="8"/>
                    </a:cubicBezTo>
                    <a:cubicBezTo>
                      <a:pt x="33" y="7"/>
                      <a:pt x="33" y="3"/>
                      <a:pt x="31"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chenying0907 115"/>
              <p:cNvSpPr/>
              <p:nvPr/>
            </p:nvSpPr>
            <p:spPr bwMode="auto">
              <a:xfrm>
                <a:off x="4937526" y="2835486"/>
                <a:ext cx="110115" cy="41474"/>
              </a:xfrm>
              <a:custGeom>
                <a:avLst/>
                <a:gdLst>
                  <a:gd name="T0" fmla="*/ 32 w 35"/>
                  <a:gd name="T1" fmla="*/ 1 h 12"/>
                  <a:gd name="T2" fmla="*/ 19 w 35"/>
                  <a:gd name="T3" fmla="*/ 2 h 12"/>
                  <a:gd name="T4" fmla="*/ 5 w 35"/>
                  <a:gd name="T5" fmla="*/ 2 h 12"/>
                  <a:gd name="T6" fmla="*/ 4 w 35"/>
                  <a:gd name="T7" fmla="*/ 8 h 12"/>
                  <a:gd name="T8" fmla="*/ 33 w 35"/>
                  <a:gd name="T9" fmla="*/ 7 h 12"/>
                  <a:gd name="T10" fmla="*/ 32 w 35"/>
                  <a:gd name="T11" fmla="*/ 1 h 12"/>
                </a:gdLst>
                <a:ahLst/>
                <a:cxnLst>
                  <a:cxn ang="0">
                    <a:pos x="T0" y="T1"/>
                  </a:cxn>
                  <a:cxn ang="0">
                    <a:pos x="T2" y="T3"/>
                  </a:cxn>
                  <a:cxn ang="0">
                    <a:pos x="T4" y="T5"/>
                  </a:cxn>
                  <a:cxn ang="0">
                    <a:pos x="T6" y="T7"/>
                  </a:cxn>
                  <a:cxn ang="0">
                    <a:pos x="T8" y="T9"/>
                  </a:cxn>
                  <a:cxn ang="0">
                    <a:pos x="T10" y="T11"/>
                  </a:cxn>
                </a:cxnLst>
                <a:rect l="0" t="0" r="r" b="b"/>
                <a:pathLst>
                  <a:path w="35" h="12">
                    <a:moveTo>
                      <a:pt x="32" y="1"/>
                    </a:moveTo>
                    <a:cubicBezTo>
                      <a:pt x="28" y="0"/>
                      <a:pt x="23" y="1"/>
                      <a:pt x="19" y="2"/>
                    </a:cubicBezTo>
                    <a:cubicBezTo>
                      <a:pt x="14" y="2"/>
                      <a:pt x="9" y="2"/>
                      <a:pt x="5" y="2"/>
                    </a:cubicBezTo>
                    <a:cubicBezTo>
                      <a:pt x="1" y="2"/>
                      <a:pt x="0" y="7"/>
                      <a:pt x="4" y="8"/>
                    </a:cubicBezTo>
                    <a:cubicBezTo>
                      <a:pt x="12" y="10"/>
                      <a:pt x="25" y="12"/>
                      <a:pt x="33" y="7"/>
                    </a:cubicBezTo>
                    <a:cubicBezTo>
                      <a:pt x="35" y="5"/>
                      <a:pt x="35" y="2"/>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chenying0907 116"/>
              <p:cNvSpPr/>
              <p:nvPr/>
            </p:nvSpPr>
            <p:spPr bwMode="auto">
              <a:xfrm>
                <a:off x="5101527" y="2825118"/>
                <a:ext cx="100744" cy="41474"/>
              </a:xfrm>
              <a:custGeom>
                <a:avLst/>
                <a:gdLst>
                  <a:gd name="T0" fmla="*/ 29 w 32"/>
                  <a:gd name="T1" fmla="*/ 1 h 12"/>
                  <a:gd name="T2" fmla="*/ 18 w 32"/>
                  <a:gd name="T3" fmla="*/ 2 h 12"/>
                  <a:gd name="T4" fmla="*/ 4 w 32"/>
                  <a:gd name="T5" fmla="*/ 3 h 12"/>
                  <a:gd name="T6" fmla="*/ 3 w 32"/>
                  <a:gd name="T7" fmla="*/ 9 h 12"/>
                  <a:gd name="T8" fmla="*/ 31 w 32"/>
                  <a:gd name="T9" fmla="*/ 6 h 12"/>
                  <a:gd name="T10" fmla="*/ 29 w 32"/>
                  <a:gd name="T11" fmla="*/ 1 h 12"/>
                </a:gdLst>
                <a:ahLst/>
                <a:cxnLst>
                  <a:cxn ang="0">
                    <a:pos x="T0" y="T1"/>
                  </a:cxn>
                  <a:cxn ang="0">
                    <a:pos x="T2" y="T3"/>
                  </a:cxn>
                  <a:cxn ang="0">
                    <a:pos x="T4" y="T5"/>
                  </a:cxn>
                  <a:cxn ang="0">
                    <a:pos x="T6" y="T7"/>
                  </a:cxn>
                  <a:cxn ang="0">
                    <a:pos x="T8" y="T9"/>
                  </a:cxn>
                  <a:cxn ang="0">
                    <a:pos x="T10" y="T11"/>
                  </a:cxn>
                </a:cxnLst>
                <a:rect l="0" t="0" r="r" b="b"/>
                <a:pathLst>
                  <a:path w="32" h="12">
                    <a:moveTo>
                      <a:pt x="29" y="1"/>
                    </a:moveTo>
                    <a:cubicBezTo>
                      <a:pt x="25" y="0"/>
                      <a:pt x="22" y="1"/>
                      <a:pt x="18" y="2"/>
                    </a:cubicBezTo>
                    <a:cubicBezTo>
                      <a:pt x="13" y="3"/>
                      <a:pt x="8" y="3"/>
                      <a:pt x="4" y="3"/>
                    </a:cubicBezTo>
                    <a:cubicBezTo>
                      <a:pt x="0" y="3"/>
                      <a:pt x="0" y="8"/>
                      <a:pt x="3" y="9"/>
                    </a:cubicBezTo>
                    <a:cubicBezTo>
                      <a:pt x="10" y="11"/>
                      <a:pt x="24" y="12"/>
                      <a:pt x="31" y="6"/>
                    </a:cubicBezTo>
                    <a:cubicBezTo>
                      <a:pt x="32" y="5"/>
                      <a:pt x="32" y="1"/>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chenying0907 117"/>
              <p:cNvSpPr/>
              <p:nvPr/>
            </p:nvSpPr>
            <p:spPr bwMode="auto">
              <a:xfrm>
                <a:off x="5237413" y="2817341"/>
                <a:ext cx="105430" cy="38883"/>
              </a:xfrm>
              <a:custGeom>
                <a:avLst/>
                <a:gdLst>
                  <a:gd name="T0" fmla="*/ 31 w 34"/>
                  <a:gd name="T1" fmla="*/ 1 h 11"/>
                  <a:gd name="T2" fmla="*/ 19 w 34"/>
                  <a:gd name="T3" fmla="*/ 2 h 11"/>
                  <a:gd name="T4" fmla="*/ 5 w 34"/>
                  <a:gd name="T5" fmla="*/ 2 h 11"/>
                  <a:gd name="T6" fmla="*/ 4 w 34"/>
                  <a:gd name="T7" fmla="*/ 9 h 11"/>
                  <a:gd name="T8" fmla="*/ 19 w 34"/>
                  <a:gd name="T9" fmla="*/ 10 h 11"/>
                  <a:gd name="T10" fmla="*/ 32 w 34"/>
                  <a:gd name="T11" fmla="*/ 7 h 11"/>
                  <a:gd name="T12" fmla="*/ 31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1"/>
                    </a:moveTo>
                    <a:cubicBezTo>
                      <a:pt x="27" y="0"/>
                      <a:pt x="23" y="1"/>
                      <a:pt x="19" y="2"/>
                    </a:cubicBezTo>
                    <a:cubicBezTo>
                      <a:pt x="14" y="2"/>
                      <a:pt x="10" y="2"/>
                      <a:pt x="5" y="2"/>
                    </a:cubicBezTo>
                    <a:cubicBezTo>
                      <a:pt x="1" y="2"/>
                      <a:pt x="0" y="8"/>
                      <a:pt x="4" y="9"/>
                    </a:cubicBezTo>
                    <a:cubicBezTo>
                      <a:pt x="9" y="10"/>
                      <a:pt x="14" y="11"/>
                      <a:pt x="19" y="10"/>
                    </a:cubicBezTo>
                    <a:cubicBezTo>
                      <a:pt x="24" y="10"/>
                      <a:pt x="29" y="10"/>
                      <a:pt x="32" y="7"/>
                    </a:cubicBezTo>
                    <a:cubicBezTo>
                      <a:pt x="34" y="5"/>
                      <a:pt x="33" y="2"/>
                      <a:pt x="31"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chenying0907 118"/>
              <p:cNvSpPr/>
              <p:nvPr/>
            </p:nvSpPr>
            <p:spPr bwMode="auto">
              <a:xfrm>
                <a:off x="5403757" y="2819934"/>
                <a:ext cx="89029" cy="36290"/>
              </a:xfrm>
              <a:custGeom>
                <a:avLst/>
                <a:gdLst>
                  <a:gd name="T0" fmla="*/ 25 w 28"/>
                  <a:gd name="T1" fmla="*/ 2 h 10"/>
                  <a:gd name="T2" fmla="*/ 14 w 28"/>
                  <a:gd name="T3" fmla="*/ 1 h 10"/>
                  <a:gd name="T4" fmla="*/ 3 w 28"/>
                  <a:gd name="T5" fmla="*/ 2 h 10"/>
                  <a:gd name="T6" fmla="*/ 3 w 28"/>
                  <a:gd name="T7" fmla="*/ 8 h 10"/>
                  <a:gd name="T8" fmla="*/ 14 w 28"/>
                  <a:gd name="T9" fmla="*/ 9 h 10"/>
                  <a:gd name="T10" fmla="*/ 25 w 28"/>
                  <a:gd name="T11" fmla="*/ 8 h 10"/>
                  <a:gd name="T12" fmla="*/ 25 w 28"/>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8" h="10">
                    <a:moveTo>
                      <a:pt x="25" y="2"/>
                    </a:moveTo>
                    <a:cubicBezTo>
                      <a:pt x="22" y="0"/>
                      <a:pt x="18" y="0"/>
                      <a:pt x="14" y="1"/>
                    </a:cubicBezTo>
                    <a:cubicBezTo>
                      <a:pt x="10" y="1"/>
                      <a:pt x="6" y="1"/>
                      <a:pt x="3" y="2"/>
                    </a:cubicBezTo>
                    <a:cubicBezTo>
                      <a:pt x="0" y="2"/>
                      <a:pt x="0" y="7"/>
                      <a:pt x="3" y="8"/>
                    </a:cubicBezTo>
                    <a:cubicBezTo>
                      <a:pt x="6" y="8"/>
                      <a:pt x="10" y="9"/>
                      <a:pt x="14" y="9"/>
                    </a:cubicBezTo>
                    <a:cubicBezTo>
                      <a:pt x="18" y="9"/>
                      <a:pt x="22" y="10"/>
                      <a:pt x="25" y="8"/>
                    </a:cubicBezTo>
                    <a:cubicBezTo>
                      <a:pt x="28" y="7"/>
                      <a:pt x="28" y="3"/>
                      <a:pt x="25"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chenying0907 119"/>
              <p:cNvSpPr/>
              <p:nvPr/>
            </p:nvSpPr>
            <p:spPr bwMode="auto">
              <a:xfrm>
                <a:off x="7559194" y="2825118"/>
                <a:ext cx="91372" cy="25921"/>
              </a:xfrm>
              <a:custGeom>
                <a:avLst/>
                <a:gdLst>
                  <a:gd name="T0" fmla="*/ 27 w 29"/>
                  <a:gd name="T1" fmla="*/ 1 h 8"/>
                  <a:gd name="T2" fmla="*/ 16 w 29"/>
                  <a:gd name="T3" fmla="*/ 0 h 8"/>
                  <a:gd name="T4" fmla="*/ 3 w 29"/>
                  <a:gd name="T5" fmla="*/ 1 h 8"/>
                  <a:gd name="T6" fmla="*/ 3 w 29"/>
                  <a:gd name="T7" fmla="*/ 7 h 8"/>
                  <a:gd name="T8" fmla="*/ 16 w 29"/>
                  <a:gd name="T9" fmla="*/ 7 h 8"/>
                  <a:gd name="T10" fmla="*/ 27 w 29"/>
                  <a:gd name="T11" fmla="*/ 6 h 8"/>
                  <a:gd name="T12" fmla="*/ 27 w 29"/>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7" y="1"/>
                    </a:moveTo>
                    <a:cubicBezTo>
                      <a:pt x="24" y="0"/>
                      <a:pt x="20" y="0"/>
                      <a:pt x="16" y="0"/>
                    </a:cubicBezTo>
                    <a:cubicBezTo>
                      <a:pt x="12" y="1"/>
                      <a:pt x="8" y="1"/>
                      <a:pt x="3" y="1"/>
                    </a:cubicBezTo>
                    <a:cubicBezTo>
                      <a:pt x="0" y="1"/>
                      <a:pt x="0" y="6"/>
                      <a:pt x="3" y="7"/>
                    </a:cubicBezTo>
                    <a:cubicBezTo>
                      <a:pt x="8" y="7"/>
                      <a:pt x="12" y="7"/>
                      <a:pt x="16" y="7"/>
                    </a:cubicBezTo>
                    <a:cubicBezTo>
                      <a:pt x="20" y="7"/>
                      <a:pt x="24" y="8"/>
                      <a:pt x="27" y="6"/>
                    </a:cubicBezTo>
                    <a:cubicBezTo>
                      <a:pt x="29" y="5"/>
                      <a:pt x="29" y="2"/>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chenying0907 120"/>
              <p:cNvSpPr/>
              <p:nvPr/>
            </p:nvSpPr>
            <p:spPr bwMode="auto">
              <a:xfrm>
                <a:off x="7711479" y="2819934"/>
                <a:ext cx="110115" cy="36290"/>
              </a:xfrm>
              <a:custGeom>
                <a:avLst/>
                <a:gdLst>
                  <a:gd name="T0" fmla="*/ 32 w 35"/>
                  <a:gd name="T1" fmla="*/ 1 h 10"/>
                  <a:gd name="T2" fmla="*/ 19 w 35"/>
                  <a:gd name="T3" fmla="*/ 1 h 10"/>
                  <a:gd name="T4" fmla="*/ 4 w 35"/>
                  <a:gd name="T5" fmla="*/ 2 h 10"/>
                  <a:gd name="T6" fmla="*/ 4 w 35"/>
                  <a:gd name="T7" fmla="*/ 8 h 10"/>
                  <a:gd name="T8" fmla="*/ 19 w 35"/>
                  <a:gd name="T9" fmla="*/ 9 h 10"/>
                  <a:gd name="T10" fmla="*/ 32 w 35"/>
                  <a:gd name="T11" fmla="*/ 8 h 10"/>
                  <a:gd name="T12" fmla="*/ 32 w 35"/>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2" y="1"/>
                    </a:moveTo>
                    <a:cubicBezTo>
                      <a:pt x="28" y="0"/>
                      <a:pt x="23" y="1"/>
                      <a:pt x="19" y="1"/>
                    </a:cubicBezTo>
                    <a:cubicBezTo>
                      <a:pt x="14" y="1"/>
                      <a:pt x="9" y="2"/>
                      <a:pt x="4" y="2"/>
                    </a:cubicBezTo>
                    <a:cubicBezTo>
                      <a:pt x="0" y="2"/>
                      <a:pt x="0" y="8"/>
                      <a:pt x="4" y="8"/>
                    </a:cubicBezTo>
                    <a:cubicBezTo>
                      <a:pt x="9" y="8"/>
                      <a:pt x="14" y="8"/>
                      <a:pt x="19" y="9"/>
                    </a:cubicBezTo>
                    <a:cubicBezTo>
                      <a:pt x="23" y="9"/>
                      <a:pt x="28" y="10"/>
                      <a:pt x="32" y="8"/>
                    </a:cubicBezTo>
                    <a:cubicBezTo>
                      <a:pt x="35" y="7"/>
                      <a:pt x="35" y="3"/>
                      <a:pt x="32"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chenying0907 121"/>
              <p:cNvSpPr/>
              <p:nvPr/>
            </p:nvSpPr>
            <p:spPr bwMode="auto">
              <a:xfrm>
                <a:off x="7875480" y="2814749"/>
                <a:ext cx="100744" cy="31106"/>
              </a:xfrm>
              <a:custGeom>
                <a:avLst/>
                <a:gdLst>
                  <a:gd name="T0" fmla="*/ 29 w 32"/>
                  <a:gd name="T1" fmla="*/ 1 h 9"/>
                  <a:gd name="T2" fmla="*/ 17 w 32"/>
                  <a:gd name="T3" fmla="*/ 1 h 9"/>
                  <a:gd name="T4" fmla="*/ 3 w 32"/>
                  <a:gd name="T5" fmla="*/ 2 h 9"/>
                  <a:gd name="T6" fmla="*/ 3 w 32"/>
                  <a:gd name="T7" fmla="*/ 8 h 9"/>
                  <a:gd name="T8" fmla="*/ 17 w 32"/>
                  <a:gd name="T9" fmla="*/ 8 h 9"/>
                  <a:gd name="T10" fmla="*/ 29 w 32"/>
                  <a:gd name="T11" fmla="*/ 8 h 9"/>
                  <a:gd name="T12" fmla="*/ 29 w 3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2" h="9">
                    <a:moveTo>
                      <a:pt x="29" y="1"/>
                    </a:moveTo>
                    <a:cubicBezTo>
                      <a:pt x="25" y="0"/>
                      <a:pt x="21" y="1"/>
                      <a:pt x="17" y="1"/>
                    </a:cubicBezTo>
                    <a:cubicBezTo>
                      <a:pt x="12" y="1"/>
                      <a:pt x="8" y="1"/>
                      <a:pt x="3" y="2"/>
                    </a:cubicBezTo>
                    <a:cubicBezTo>
                      <a:pt x="0" y="2"/>
                      <a:pt x="0" y="7"/>
                      <a:pt x="3" y="8"/>
                    </a:cubicBezTo>
                    <a:cubicBezTo>
                      <a:pt x="8" y="8"/>
                      <a:pt x="12" y="8"/>
                      <a:pt x="17" y="8"/>
                    </a:cubicBezTo>
                    <a:cubicBezTo>
                      <a:pt x="21" y="9"/>
                      <a:pt x="25" y="9"/>
                      <a:pt x="29" y="8"/>
                    </a:cubicBezTo>
                    <a:cubicBezTo>
                      <a:pt x="32" y="7"/>
                      <a:pt x="32" y="2"/>
                      <a:pt x="29"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chenying0907 122"/>
              <p:cNvSpPr/>
              <p:nvPr/>
            </p:nvSpPr>
            <p:spPr bwMode="auto">
              <a:xfrm>
                <a:off x="8046510" y="2796604"/>
                <a:ext cx="105430" cy="38883"/>
              </a:xfrm>
              <a:custGeom>
                <a:avLst/>
                <a:gdLst>
                  <a:gd name="T0" fmla="*/ 30 w 34"/>
                  <a:gd name="T1" fmla="*/ 1 h 11"/>
                  <a:gd name="T2" fmla="*/ 19 w 34"/>
                  <a:gd name="T3" fmla="*/ 3 h 11"/>
                  <a:gd name="T4" fmla="*/ 6 w 34"/>
                  <a:gd name="T5" fmla="*/ 2 h 11"/>
                  <a:gd name="T6" fmla="*/ 4 w 34"/>
                  <a:gd name="T7" fmla="*/ 9 h 11"/>
                  <a:gd name="T8" fmla="*/ 19 w 34"/>
                  <a:gd name="T9" fmla="*/ 11 h 11"/>
                  <a:gd name="T10" fmla="*/ 32 w 34"/>
                  <a:gd name="T11" fmla="*/ 7 h 11"/>
                  <a:gd name="T12" fmla="*/ 30 w 34"/>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0" y="1"/>
                    </a:moveTo>
                    <a:cubicBezTo>
                      <a:pt x="26" y="0"/>
                      <a:pt x="23" y="2"/>
                      <a:pt x="19" y="3"/>
                    </a:cubicBezTo>
                    <a:cubicBezTo>
                      <a:pt x="15" y="3"/>
                      <a:pt x="10" y="3"/>
                      <a:pt x="6" y="2"/>
                    </a:cubicBezTo>
                    <a:cubicBezTo>
                      <a:pt x="2" y="2"/>
                      <a:pt x="0" y="7"/>
                      <a:pt x="4" y="9"/>
                    </a:cubicBezTo>
                    <a:cubicBezTo>
                      <a:pt x="9" y="10"/>
                      <a:pt x="14" y="11"/>
                      <a:pt x="19" y="11"/>
                    </a:cubicBezTo>
                    <a:cubicBezTo>
                      <a:pt x="23" y="11"/>
                      <a:pt x="29" y="11"/>
                      <a:pt x="32" y="7"/>
                    </a:cubicBezTo>
                    <a:cubicBezTo>
                      <a:pt x="34" y="5"/>
                      <a:pt x="33" y="1"/>
                      <a:pt x="30"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chenying0907 123"/>
              <p:cNvSpPr/>
              <p:nvPr/>
            </p:nvSpPr>
            <p:spPr bwMode="auto">
              <a:xfrm>
                <a:off x="8210510" y="2778460"/>
                <a:ext cx="110115" cy="38883"/>
              </a:xfrm>
              <a:custGeom>
                <a:avLst/>
                <a:gdLst>
                  <a:gd name="T0" fmla="*/ 32 w 35"/>
                  <a:gd name="T1" fmla="*/ 2 h 11"/>
                  <a:gd name="T2" fmla="*/ 19 w 35"/>
                  <a:gd name="T3" fmla="*/ 3 h 11"/>
                  <a:gd name="T4" fmla="*/ 3 w 35"/>
                  <a:gd name="T5" fmla="*/ 5 h 11"/>
                  <a:gd name="T6" fmla="*/ 4 w 35"/>
                  <a:gd name="T7" fmla="*/ 11 h 11"/>
                  <a:gd name="T8" fmla="*/ 20 w 35"/>
                  <a:gd name="T9" fmla="*/ 11 h 11"/>
                  <a:gd name="T10" fmla="*/ 33 w 35"/>
                  <a:gd name="T11" fmla="*/ 8 h 11"/>
                  <a:gd name="T12" fmla="*/ 32 w 35"/>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5" h="11">
                    <a:moveTo>
                      <a:pt x="32" y="2"/>
                    </a:moveTo>
                    <a:cubicBezTo>
                      <a:pt x="28" y="0"/>
                      <a:pt x="23" y="2"/>
                      <a:pt x="19" y="3"/>
                    </a:cubicBezTo>
                    <a:cubicBezTo>
                      <a:pt x="13" y="3"/>
                      <a:pt x="8" y="4"/>
                      <a:pt x="3" y="5"/>
                    </a:cubicBezTo>
                    <a:cubicBezTo>
                      <a:pt x="0" y="6"/>
                      <a:pt x="1" y="11"/>
                      <a:pt x="4" y="11"/>
                    </a:cubicBezTo>
                    <a:cubicBezTo>
                      <a:pt x="9" y="11"/>
                      <a:pt x="14" y="11"/>
                      <a:pt x="20" y="11"/>
                    </a:cubicBezTo>
                    <a:cubicBezTo>
                      <a:pt x="24" y="10"/>
                      <a:pt x="29" y="11"/>
                      <a:pt x="33" y="8"/>
                    </a:cubicBezTo>
                    <a:cubicBezTo>
                      <a:pt x="35" y="7"/>
                      <a:pt x="35" y="3"/>
                      <a:pt x="32"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chenying0907 124"/>
              <p:cNvSpPr/>
              <p:nvPr/>
            </p:nvSpPr>
            <p:spPr bwMode="auto">
              <a:xfrm>
                <a:off x="8365139" y="2768091"/>
                <a:ext cx="86687" cy="31106"/>
              </a:xfrm>
              <a:custGeom>
                <a:avLst/>
                <a:gdLst>
                  <a:gd name="T0" fmla="*/ 26 w 28"/>
                  <a:gd name="T1" fmla="*/ 1 h 9"/>
                  <a:gd name="T2" fmla="*/ 16 w 28"/>
                  <a:gd name="T3" fmla="*/ 1 h 9"/>
                  <a:gd name="T4" fmla="*/ 4 w 28"/>
                  <a:gd name="T5" fmla="*/ 1 h 9"/>
                  <a:gd name="T6" fmla="*/ 4 w 28"/>
                  <a:gd name="T7" fmla="*/ 7 h 9"/>
                  <a:gd name="T8" fmla="*/ 16 w 28"/>
                  <a:gd name="T9" fmla="*/ 8 h 9"/>
                  <a:gd name="T10" fmla="*/ 26 w 28"/>
                  <a:gd name="T11" fmla="*/ 7 h 9"/>
                  <a:gd name="T12" fmla="*/ 26 w 28"/>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26" y="1"/>
                    </a:moveTo>
                    <a:cubicBezTo>
                      <a:pt x="23" y="0"/>
                      <a:pt x="19" y="0"/>
                      <a:pt x="16" y="1"/>
                    </a:cubicBezTo>
                    <a:cubicBezTo>
                      <a:pt x="12" y="1"/>
                      <a:pt x="8" y="1"/>
                      <a:pt x="4" y="1"/>
                    </a:cubicBezTo>
                    <a:cubicBezTo>
                      <a:pt x="0" y="1"/>
                      <a:pt x="0" y="7"/>
                      <a:pt x="4" y="7"/>
                    </a:cubicBezTo>
                    <a:cubicBezTo>
                      <a:pt x="8" y="8"/>
                      <a:pt x="12" y="8"/>
                      <a:pt x="16" y="8"/>
                    </a:cubicBezTo>
                    <a:cubicBezTo>
                      <a:pt x="19" y="8"/>
                      <a:pt x="23" y="9"/>
                      <a:pt x="26" y="7"/>
                    </a:cubicBezTo>
                    <a:cubicBezTo>
                      <a:pt x="28" y="6"/>
                      <a:pt x="28"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chenying0907 125"/>
              <p:cNvSpPr/>
              <p:nvPr/>
            </p:nvSpPr>
            <p:spPr bwMode="auto">
              <a:xfrm>
                <a:off x="5209299" y="3055816"/>
                <a:ext cx="93715" cy="33698"/>
              </a:xfrm>
              <a:custGeom>
                <a:avLst/>
                <a:gdLst>
                  <a:gd name="T0" fmla="*/ 26 w 30"/>
                  <a:gd name="T1" fmla="*/ 1 h 10"/>
                  <a:gd name="T2" fmla="*/ 13 w 30"/>
                  <a:gd name="T3" fmla="*/ 1 h 10"/>
                  <a:gd name="T4" fmla="*/ 2 w 30"/>
                  <a:gd name="T5" fmla="*/ 2 h 10"/>
                  <a:gd name="T6" fmla="*/ 1 w 30"/>
                  <a:gd name="T7" fmla="*/ 5 h 10"/>
                  <a:gd name="T8" fmla="*/ 13 w 30"/>
                  <a:gd name="T9" fmla="*/ 9 h 10"/>
                  <a:gd name="T10" fmla="*/ 27 w 30"/>
                  <a:gd name="T11" fmla="*/ 7 h 10"/>
                  <a:gd name="T12" fmla="*/ 26 w 30"/>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30" h="10">
                    <a:moveTo>
                      <a:pt x="26" y="1"/>
                    </a:moveTo>
                    <a:cubicBezTo>
                      <a:pt x="22" y="0"/>
                      <a:pt x="17" y="1"/>
                      <a:pt x="13" y="1"/>
                    </a:cubicBezTo>
                    <a:cubicBezTo>
                      <a:pt x="9" y="1"/>
                      <a:pt x="5" y="0"/>
                      <a:pt x="2" y="2"/>
                    </a:cubicBezTo>
                    <a:cubicBezTo>
                      <a:pt x="1" y="2"/>
                      <a:pt x="0" y="4"/>
                      <a:pt x="1" y="5"/>
                    </a:cubicBezTo>
                    <a:cubicBezTo>
                      <a:pt x="4" y="8"/>
                      <a:pt x="9" y="8"/>
                      <a:pt x="13" y="9"/>
                    </a:cubicBezTo>
                    <a:cubicBezTo>
                      <a:pt x="18" y="9"/>
                      <a:pt x="23" y="10"/>
                      <a:pt x="27" y="7"/>
                    </a:cubicBezTo>
                    <a:cubicBezTo>
                      <a:pt x="30" y="6"/>
                      <a:pt x="29" y="2"/>
                      <a:pt x="26"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chenying0907 126"/>
              <p:cNvSpPr/>
              <p:nvPr/>
            </p:nvSpPr>
            <p:spPr bwMode="auto">
              <a:xfrm>
                <a:off x="5375643" y="3040263"/>
                <a:ext cx="117143" cy="41474"/>
              </a:xfrm>
              <a:custGeom>
                <a:avLst/>
                <a:gdLst>
                  <a:gd name="T0" fmla="*/ 33 w 37"/>
                  <a:gd name="T1" fmla="*/ 3 h 12"/>
                  <a:gd name="T2" fmla="*/ 3 w 37"/>
                  <a:gd name="T3" fmla="*/ 6 h 12"/>
                  <a:gd name="T4" fmla="*/ 4 w 37"/>
                  <a:gd name="T5" fmla="*/ 11 h 12"/>
                  <a:gd name="T6" fmla="*/ 19 w 37"/>
                  <a:gd name="T7" fmla="*/ 10 h 12"/>
                  <a:gd name="T8" fmla="*/ 33 w 37"/>
                  <a:gd name="T9" fmla="*/ 9 h 12"/>
                  <a:gd name="T10" fmla="*/ 33 w 37"/>
                  <a:gd name="T11" fmla="*/ 3 h 12"/>
                </a:gdLst>
                <a:ahLst/>
                <a:cxnLst>
                  <a:cxn ang="0">
                    <a:pos x="T0" y="T1"/>
                  </a:cxn>
                  <a:cxn ang="0">
                    <a:pos x="T2" y="T3"/>
                  </a:cxn>
                  <a:cxn ang="0">
                    <a:pos x="T4" y="T5"/>
                  </a:cxn>
                  <a:cxn ang="0">
                    <a:pos x="T6" y="T7"/>
                  </a:cxn>
                  <a:cxn ang="0">
                    <a:pos x="T8" y="T9"/>
                  </a:cxn>
                  <a:cxn ang="0">
                    <a:pos x="T10" y="T11"/>
                  </a:cxn>
                </a:cxnLst>
                <a:rect l="0" t="0" r="r" b="b"/>
                <a:pathLst>
                  <a:path w="37" h="12">
                    <a:moveTo>
                      <a:pt x="33" y="3"/>
                    </a:moveTo>
                    <a:cubicBezTo>
                      <a:pt x="25" y="0"/>
                      <a:pt x="11" y="4"/>
                      <a:pt x="3" y="6"/>
                    </a:cubicBezTo>
                    <a:cubicBezTo>
                      <a:pt x="0" y="7"/>
                      <a:pt x="1" y="12"/>
                      <a:pt x="4" y="11"/>
                    </a:cubicBezTo>
                    <a:cubicBezTo>
                      <a:pt x="9" y="11"/>
                      <a:pt x="14" y="10"/>
                      <a:pt x="19" y="10"/>
                    </a:cubicBezTo>
                    <a:cubicBezTo>
                      <a:pt x="24" y="10"/>
                      <a:pt x="29" y="11"/>
                      <a:pt x="33" y="9"/>
                    </a:cubicBezTo>
                    <a:cubicBezTo>
                      <a:pt x="37" y="9"/>
                      <a:pt x="36"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chenying0907 127"/>
              <p:cNvSpPr/>
              <p:nvPr/>
            </p:nvSpPr>
            <p:spPr bwMode="auto">
              <a:xfrm>
                <a:off x="5579471" y="3027304"/>
                <a:ext cx="117143" cy="41474"/>
              </a:xfrm>
              <a:custGeom>
                <a:avLst/>
                <a:gdLst>
                  <a:gd name="T0" fmla="*/ 34 w 37"/>
                  <a:gd name="T1" fmla="*/ 3 h 12"/>
                  <a:gd name="T2" fmla="*/ 15 w 37"/>
                  <a:gd name="T3" fmla="*/ 1 h 12"/>
                  <a:gd name="T4" fmla="*/ 1 w 37"/>
                  <a:gd name="T5" fmla="*/ 4 h 12"/>
                  <a:gd name="T6" fmla="*/ 0 w 37"/>
                  <a:gd name="T7" fmla="*/ 8 h 12"/>
                  <a:gd name="T8" fmla="*/ 4 w 37"/>
                  <a:gd name="T9" fmla="*/ 10 h 12"/>
                  <a:gd name="T10" fmla="*/ 4 w 37"/>
                  <a:gd name="T11" fmla="*/ 10 h 12"/>
                  <a:gd name="T12" fmla="*/ 15 w 37"/>
                  <a:gd name="T13" fmla="*/ 10 h 12"/>
                  <a:gd name="T14" fmla="*/ 33 w 37"/>
                  <a:gd name="T15" fmla="*/ 10 h 12"/>
                  <a:gd name="T16" fmla="*/ 34 w 37"/>
                  <a:gd name="T17"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2">
                    <a:moveTo>
                      <a:pt x="34" y="3"/>
                    </a:moveTo>
                    <a:cubicBezTo>
                      <a:pt x="28" y="0"/>
                      <a:pt x="21" y="1"/>
                      <a:pt x="15" y="1"/>
                    </a:cubicBezTo>
                    <a:cubicBezTo>
                      <a:pt x="11" y="1"/>
                      <a:pt x="4" y="1"/>
                      <a:pt x="1" y="4"/>
                    </a:cubicBezTo>
                    <a:cubicBezTo>
                      <a:pt x="0" y="5"/>
                      <a:pt x="0" y="7"/>
                      <a:pt x="0" y="8"/>
                    </a:cubicBezTo>
                    <a:cubicBezTo>
                      <a:pt x="1" y="10"/>
                      <a:pt x="2" y="10"/>
                      <a:pt x="4" y="10"/>
                    </a:cubicBezTo>
                    <a:cubicBezTo>
                      <a:pt x="4" y="10"/>
                      <a:pt x="4" y="10"/>
                      <a:pt x="4" y="10"/>
                    </a:cubicBezTo>
                    <a:cubicBezTo>
                      <a:pt x="8" y="10"/>
                      <a:pt x="12" y="10"/>
                      <a:pt x="15" y="10"/>
                    </a:cubicBezTo>
                    <a:cubicBezTo>
                      <a:pt x="21" y="11"/>
                      <a:pt x="28" y="12"/>
                      <a:pt x="33" y="10"/>
                    </a:cubicBezTo>
                    <a:cubicBezTo>
                      <a:pt x="36" y="9"/>
                      <a:pt x="37" y="5"/>
                      <a:pt x="34"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chenying0907 128"/>
              <p:cNvSpPr/>
              <p:nvPr/>
            </p:nvSpPr>
            <p:spPr bwMode="auto">
              <a:xfrm>
                <a:off x="5757529" y="3027304"/>
                <a:ext cx="107772" cy="38883"/>
              </a:xfrm>
              <a:custGeom>
                <a:avLst/>
                <a:gdLst>
                  <a:gd name="T0" fmla="*/ 31 w 34"/>
                  <a:gd name="T1" fmla="*/ 3 h 11"/>
                  <a:gd name="T2" fmla="*/ 19 w 34"/>
                  <a:gd name="T3" fmla="*/ 1 h 11"/>
                  <a:gd name="T4" fmla="*/ 5 w 34"/>
                  <a:gd name="T5" fmla="*/ 0 h 11"/>
                  <a:gd name="T6" fmla="*/ 4 w 34"/>
                  <a:gd name="T7" fmla="*/ 6 h 11"/>
                  <a:gd name="T8" fmla="*/ 18 w 34"/>
                  <a:gd name="T9" fmla="*/ 9 h 11"/>
                  <a:gd name="T10" fmla="*/ 30 w 34"/>
                  <a:gd name="T11" fmla="*/ 9 h 11"/>
                  <a:gd name="T12" fmla="*/ 31 w 34"/>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34" h="11">
                    <a:moveTo>
                      <a:pt x="31" y="3"/>
                    </a:moveTo>
                    <a:cubicBezTo>
                      <a:pt x="27" y="1"/>
                      <a:pt x="23" y="1"/>
                      <a:pt x="19" y="1"/>
                    </a:cubicBezTo>
                    <a:cubicBezTo>
                      <a:pt x="14" y="1"/>
                      <a:pt x="10" y="0"/>
                      <a:pt x="5" y="0"/>
                    </a:cubicBezTo>
                    <a:cubicBezTo>
                      <a:pt x="1" y="0"/>
                      <a:pt x="0" y="6"/>
                      <a:pt x="4" y="6"/>
                    </a:cubicBezTo>
                    <a:cubicBezTo>
                      <a:pt x="9" y="7"/>
                      <a:pt x="13" y="8"/>
                      <a:pt x="18" y="9"/>
                    </a:cubicBezTo>
                    <a:cubicBezTo>
                      <a:pt x="22" y="9"/>
                      <a:pt x="26" y="11"/>
                      <a:pt x="30" y="9"/>
                    </a:cubicBezTo>
                    <a:cubicBezTo>
                      <a:pt x="33" y="9"/>
                      <a:pt x="34" y="4"/>
                      <a:pt x="31"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chenying0907 129"/>
              <p:cNvSpPr/>
              <p:nvPr/>
            </p:nvSpPr>
            <p:spPr bwMode="auto">
              <a:xfrm>
                <a:off x="5937930" y="3011751"/>
                <a:ext cx="93715" cy="38883"/>
              </a:xfrm>
              <a:custGeom>
                <a:avLst/>
                <a:gdLst>
                  <a:gd name="T0" fmla="*/ 27 w 30"/>
                  <a:gd name="T1" fmla="*/ 2 h 11"/>
                  <a:gd name="T2" fmla="*/ 13 w 30"/>
                  <a:gd name="T3" fmla="*/ 2 h 11"/>
                  <a:gd name="T4" fmla="*/ 0 w 30"/>
                  <a:gd name="T5" fmla="*/ 4 h 11"/>
                  <a:gd name="T6" fmla="*/ 0 w 30"/>
                  <a:gd name="T7" fmla="*/ 7 h 11"/>
                  <a:gd name="T8" fmla="*/ 13 w 30"/>
                  <a:gd name="T9" fmla="*/ 9 h 11"/>
                  <a:gd name="T10" fmla="*/ 27 w 30"/>
                  <a:gd name="T11" fmla="*/ 8 h 11"/>
                  <a:gd name="T12" fmla="*/ 27 w 30"/>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0" h="11">
                    <a:moveTo>
                      <a:pt x="27" y="2"/>
                    </a:moveTo>
                    <a:cubicBezTo>
                      <a:pt x="23" y="0"/>
                      <a:pt x="18" y="1"/>
                      <a:pt x="13" y="2"/>
                    </a:cubicBezTo>
                    <a:cubicBezTo>
                      <a:pt x="9" y="2"/>
                      <a:pt x="4" y="2"/>
                      <a:pt x="0" y="4"/>
                    </a:cubicBezTo>
                    <a:cubicBezTo>
                      <a:pt x="0" y="5"/>
                      <a:pt x="0" y="6"/>
                      <a:pt x="0" y="7"/>
                    </a:cubicBezTo>
                    <a:cubicBezTo>
                      <a:pt x="4" y="9"/>
                      <a:pt x="9" y="9"/>
                      <a:pt x="13" y="9"/>
                    </a:cubicBezTo>
                    <a:cubicBezTo>
                      <a:pt x="18" y="10"/>
                      <a:pt x="23" y="11"/>
                      <a:pt x="27" y="8"/>
                    </a:cubicBezTo>
                    <a:cubicBezTo>
                      <a:pt x="30" y="7"/>
                      <a:pt x="30" y="4"/>
                      <a:pt x="27"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chenying0907 130"/>
              <p:cNvSpPr/>
              <p:nvPr/>
            </p:nvSpPr>
            <p:spPr bwMode="auto">
              <a:xfrm>
                <a:off x="6120674" y="3006567"/>
                <a:ext cx="93715" cy="38883"/>
              </a:xfrm>
              <a:custGeom>
                <a:avLst/>
                <a:gdLst>
                  <a:gd name="T0" fmla="*/ 27 w 30"/>
                  <a:gd name="T1" fmla="*/ 1 h 11"/>
                  <a:gd name="T2" fmla="*/ 12 w 30"/>
                  <a:gd name="T3" fmla="*/ 1 h 11"/>
                  <a:gd name="T4" fmla="*/ 6 w 30"/>
                  <a:gd name="T5" fmla="*/ 2 h 11"/>
                  <a:gd name="T6" fmla="*/ 1 w 30"/>
                  <a:gd name="T7" fmla="*/ 4 h 11"/>
                  <a:gd name="T8" fmla="*/ 1 w 30"/>
                  <a:gd name="T9" fmla="*/ 6 h 11"/>
                  <a:gd name="T10" fmla="*/ 6 w 30"/>
                  <a:gd name="T11" fmla="*/ 8 h 11"/>
                  <a:gd name="T12" fmla="*/ 12 w 30"/>
                  <a:gd name="T13" fmla="*/ 9 h 11"/>
                  <a:gd name="T14" fmla="*/ 27 w 30"/>
                  <a:gd name="T15" fmla="*/ 9 h 11"/>
                  <a:gd name="T16" fmla="*/ 27 w 30"/>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27" y="1"/>
                    </a:moveTo>
                    <a:cubicBezTo>
                      <a:pt x="22" y="0"/>
                      <a:pt x="17" y="1"/>
                      <a:pt x="12" y="1"/>
                    </a:cubicBezTo>
                    <a:cubicBezTo>
                      <a:pt x="10" y="2"/>
                      <a:pt x="8" y="2"/>
                      <a:pt x="6" y="2"/>
                    </a:cubicBezTo>
                    <a:cubicBezTo>
                      <a:pt x="3" y="2"/>
                      <a:pt x="3" y="3"/>
                      <a:pt x="1" y="4"/>
                    </a:cubicBezTo>
                    <a:cubicBezTo>
                      <a:pt x="0" y="5"/>
                      <a:pt x="0" y="6"/>
                      <a:pt x="1" y="6"/>
                    </a:cubicBezTo>
                    <a:cubicBezTo>
                      <a:pt x="3" y="7"/>
                      <a:pt x="3" y="8"/>
                      <a:pt x="6" y="8"/>
                    </a:cubicBezTo>
                    <a:cubicBezTo>
                      <a:pt x="8" y="9"/>
                      <a:pt x="10" y="9"/>
                      <a:pt x="12" y="9"/>
                    </a:cubicBezTo>
                    <a:cubicBezTo>
                      <a:pt x="17" y="9"/>
                      <a:pt x="22" y="11"/>
                      <a:pt x="27" y="9"/>
                    </a:cubicBezTo>
                    <a:cubicBezTo>
                      <a:pt x="30" y="8"/>
                      <a:pt x="30" y="3"/>
                      <a:pt x="27"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chenying0907 131"/>
              <p:cNvSpPr/>
              <p:nvPr/>
            </p:nvSpPr>
            <p:spPr bwMode="auto">
              <a:xfrm>
                <a:off x="6277645" y="2991014"/>
                <a:ext cx="126515" cy="38883"/>
              </a:xfrm>
              <a:custGeom>
                <a:avLst/>
                <a:gdLst>
                  <a:gd name="T0" fmla="*/ 37 w 40"/>
                  <a:gd name="T1" fmla="*/ 4 h 11"/>
                  <a:gd name="T2" fmla="*/ 21 w 40"/>
                  <a:gd name="T3" fmla="*/ 0 h 11"/>
                  <a:gd name="T4" fmla="*/ 4 w 40"/>
                  <a:gd name="T5" fmla="*/ 2 h 11"/>
                  <a:gd name="T6" fmla="*/ 4 w 40"/>
                  <a:gd name="T7" fmla="*/ 8 h 11"/>
                  <a:gd name="T8" fmla="*/ 21 w 40"/>
                  <a:gd name="T9" fmla="*/ 9 h 11"/>
                  <a:gd name="T10" fmla="*/ 37 w 40"/>
                  <a:gd name="T11" fmla="*/ 10 h 11"/>
                  <a:gd name="T12" fmla="*/ 37 w 40"/>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7" y="4"/>
                    </a:moveTo>
                    <a:cubicBezTo>
                      <a:pt x="33" y="1"/>
                      <a:pt x="26" y="1"/>
                      <a:pt x="21" y="0"/>
                    </a:cubicBezTo>
                    <a:cubicBezTo>
                      <a:pt x="15" y="0"/>
                      <a:pt x="9" y="1"/>
                      <a:pt x="4" y="2"/>
                    </a:cubicBezTo>
                    <a:cubicBezTo>
                      <a:pt x="0" y="2"/>
                      <a:pt x="1" y="8"/>
                      <a:pt x="4" y="8"/>
                    </a:cubicBezTo>
                    <a:cubicBezTo>
                      <a:pt x="10" y="8"/>
                      <a:pt x="16" y="8"/>
                      <a:pt x="21" y="9"/>
                    </a:cubicBezTo>
                    <a:cubicBezTo>
                      <a:pt x="26" y="9"/>
                      <a:pt x="31" y="11"/>
                      <a:pt x="37" y="10"/>
                    </a:cubicBezTo>
                    <a:cubicBezTo>
                      <a:pt x="40" y="9"/>
                      <a:pt x="40" y="5"/>
                      <a:pt x="37"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chenying0907 132"/>
              <p:cNvSpPr/>
              <p:nvPr/>
            </p:nvSpPr>
            <p:spPr bwMode="auto">
              <a:xfrm>
                <a:off x="6474446" y="2998789"/>
                <a:ext cx="112458" cy="38883"/>
              </a:xfrm>
              <a:custGeom>
                <a:avLst/>
                <a:gdLst>
                  <a:gd name="T0" fmla="*/ 33 w 36"/>
                  <a:gd name="T1" fmla="*/ 2 h 11"/>
                  <a:gd name="T2" fmla="*/ 19 w 36"/>
                  <a:gd name="T3" fmla="*/ 1 h 11"/>
                  <a:gd name="T4" fmla="*/ 4 w 36"/>
                  <a:gd name="T5" fmla="*/ 4 h 11"/>
                  <a:gd name="T6" fmla="*/ 5 w 36"/>
                  <a:gd name="T7" fmla="*/ 10 h 11"/>
                  <a:gd name="T8" fmla="*/ 20 w 36"/>
                  <a:gd name="T9" fmla="*/ 9 h 11"/>
                  <a:gd name="T10" fmla="*/ 32 w 36"/>
                  <a:gd name="T11" fmla="*/ 9 h 11"/>
                  <a:gd name="T12" fmla="*/ 33 w 36"/>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36" h="11">
                    <a:moveTo>
                      <a:pt x="33" y="2"/>
                    </a:moveTo>
                    <a:cubicBezTo>
                      <a:pt x="29" y="0"/>
                      <a:pt x="24" y="0"/>
                      <a:pt x="19" y="1"/>
                    </a:cubicBezTo>
                    <a:cubicBezTo>
                      <a:pt x="14" y="1"/>
                      <a:pt x="9" y="2"/>
                      <a:pt x="4" y="4"/>
                    </a:cubicBezTo>
                    <a:cubicBezTo>
                      <a:pt x="0" y="5"/>
                      <a:pt x="2" y="11"/>
                      <a:pt x="5" y="10"/>
                    </a:cubicBezTo>
                    <a:cubicBezTo>
                      <a:pt x="10" y="9"/>
                      <a:pt x="15" y="9"/>
                      <a:pt x="20" y="9"/>
                    </a:cubicBezTo>
                    <a:cubicBezTo>
                      <a:pt x="24" y="9"/>
                      <a:pt x="28" y="10"/>
                      <a:pt x="32" y="9"/>
                    </a:cubicBezTo>
                    <a:cubicBezTo>
                      <a:pt x="35" y="8"/>
                      <a:pt x="36" y="4"/>
                      <a:pt x="33"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chenying0907 133"/>
              <p:cNvSpPr/>
              <p:nvPr/>
            </p:nvSpPr>
            <p:spPr bwMode="auto">
              <a:xfrm>
                <a:off x="6673590" y="3009158"/>
                <a:ext cx="110115" cy="41474"/>
              </a:xfrm>
              <a:custGeom>
                <a:avLst/>
                <a:gdLst>
                  <a:gd name="T0" fmla="*/ 32 w 35"/>
                  <a:gd name="T1" fmla="*/ 4 h 12"/>
                  <a:gd name="T2" fmla="*/ 16 w 35"/>
                  <a:gd name="T3" fmla="*/ 1 h 12"/>
                  <a:gd name="T4" fmla="*/ 1 w 35"/>
                  <a:gd name="T5" fmla="*/ 3 h 12"/>
                  <a:gd name="T6" fmla="*/ 1 w 35"/>
                  <a:gd name="T7" fmla="*/ 5 h 12"/>
                  <a:gd name="T8" fmla="*/ 14 w 35"/>
                  <a:gd name="T9" fmla="*/ 9 h 12"/>
                  <a:gd name="T10" fmla="*/ 32 w 35"/>
                  <a:gd name="T11" fmla="*/ 10 h 12"/>
                  <a:gd name="T12" fmla="*/ 32 w 35"/>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35" h="12">
                    <a:moveTo>
                      <a:pt x="32" y="4"/>
                    </a:moveTo>
                    <a:cubicBezTo>
                      <a:pt x="28" y="1"/>
                      <a:pt x="22" y="2"/>
                      <a:pt x="16" y="1"/>
                    </a:cubicBezTo>
                    <a:cubicBezTo>
                      <a:pt x="11" y="1"/>
                      <a:pt x="5" y="0"/>
                      <a:pt x="1" y="3"/>
                    </a:cubicBezTo>
                    <a:cubicBezTo>
                      <a:pt x="0" y="3"/>
                      <a:pt x="0" y="4"/>
                      <a:pt x="1" y="5"/>
                    </a:cubicBezTo>
                    <a:cubicBezTo>
                      <a:pt x="4" y="9"/>
                      <a:pt x="9" y="8"/>
                      <a:pt x="14" y="9"/>
                    </a:cubicBezTo>
                    <a:cubicBezTo>
                      <a:pt x="20" y="10"/>
                      <a:pt x="26" y="12"/>
                      <a:pt x="32" y="10"/>
                    </a:cubicBezTo>
                    <a:cubicBezTo>
                      <a:pt x="34" y="9"/>
                      <a:pt x="35" y="5"/>
                      <a:pt x="32" y="4"/>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chenying0907 134"/>
              <p:cNvSpPr/>
              <p:nvPr/>
            </p:nvSpPr>
            <p:spPr bwMode="auto">
              <a:xfrm>
                <a:off x="6846962" y="3001382"/>
                <a:ext cx="107772" cy="31106"/>
              </a:xfrm>
              <a:custGeom>
                <a:avLst/>
                <a:gdLst>
                  <a:gd name="T0" fmla="*/ 33 w 34"/>
                  <a:gd name="T1" fmla="*/ 3 h 9"/>
                  <a:gd name="T2" fmla="*/ 19 w 34"/>
                  <a:gd name="T3" fmla="*/ 2 h 9"/>
                  <a:gd name="T4" fmla="*/ 2 w 34"/>
                  <a:gd name="T5" fmla="*/ 3 h 9"/>
                  <a:gd name="T6" fmla="*/ 2 w 34"/>
                  <a:gd name="T7" fmla="*/ 7 h 9"/>
                  <a:gd name="T8" fmla="*/ 19 w 34"/>
                  <a:gd name="T9" fmla="*/ 8 h 9"/>
                  <a:gd name="T10" fmla="*/ 33 w 34"/>
                  <a:gd name="T11" fmla="*/ 7 h 9"/>
                  <a:gd name="T12" fmla="*/ 33 w 34"/>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33" y="3"/>
                    </a:moveTo>
                    <a:cubicBezTo>
                      <a:pt x="28" y="0"/>
                      <a:pt x="24" y="1"/>
                      <a:pt x="19" y="2"/>
                    </a:cubicBezTo>
                    <a:cubicBezTo>
                      <a:pt x="14" y="2"/>
                      <a:pt x="8" y="2"/>
                      <a:pt x="2" y="3"/>
                    </a:cubicBezTo>
                    <a:cubicBezTo>
                      <a:pt x="0" y="3"/>
                      <a:pt x="0" y="7"/>
                      <a:pt x="2" y="7"/>
                    </a:cubicBezTo>
                    <a:cubicBezTo>
                      <a:pt x="8" y="8"/>
                      <a:pt x="14" y="8"/>
                      <a:pt x="19" y="8"/>
                    </a:cubicBezTo>
                    <a:cubicBezTo>
                      <a:pt x="24" y="9"/>
                      <a:pt x="28" y="9"/>
                      <a:pt x="33" y="7"/>
                    </a:cubicBezTo>
                    <a:cubicBezTo>
                      <a:pt x="34" y="6"/>
                      <a:pt x="34" y="4"/>
                      <a:pt x="33" y="3"/>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chenying0907 135"/>
              <p:cNvSpPr/>
              <p:nvPr/>
            </p:nvSpPr>
            <p:spPr bwMode="auto">
              <a:xfrm>
                <a:off x="7010963" y="2998789"/>
                <a:ext cx="121829" cy="38883"/>
              </a:xfrm>
              <a:custGeom>
                <a:avLst/>
                <a:gdLst>
                  <a:gd name="T0" fmla="*/ 36 w 39"/>
                  <a:gd name="T1" fmla="*/ 2 h 11"/>
                  <a:gd name="T2" fmla="*/ 22 w 39"/>
                  <a:gd name="T3" fmla="*/ 2 h 11"/>
                  <a:gd name="T4" fmla="*/ 4 w 39"/>
                  <a:gd name="T5" fmla="*/ 0 h 11"/>
                  <a:gd name="T6" fmla="*/ 3 w 39"/>
                  <a:gd name="T7" fmla="*/ 6 h 11"/>
                  <a:gd name="T8" fmla="*/ 36 w 39"/>
                  <a:gd name="T9" fmla="*/ 8 h 11"/>
                  <a:gd name="T10" fmla="*/ 36 w 39"/>
                  <a:gd name="T11" fmla="*/ 2 h 11"/>
                </a:gdLst>
                <a:ahLst/>
                <a:cxnLst>
                  <a:cxn ang="0">
                    <a:pos x="T0" y="T1"/>
                  </a:cxn>
                  <a:cxn ang="0">
                    <a:pos x="T2" y="T3"/>
                  </a:cxn>
                  <a:cxn ang="0">
                    <a:pos x="T4" y="T5"/>
                  </a:cxn>
                  <a:cxn ang="0">
                    <a:pos x="T6" y="T7"/>
                  </a:cxn>
                  <a:cxn ang="0">
                    <a:pos x="T8" y="T9"/>
                  </a:cxn>
                  <a:cxn ang="0">
                    <a:pos x="T10" y="T11"/>
                  </a:cxn>
                </a:cxnLst>
                <a:rect l="0" t="0" r="r" b="b"/>
                <a:pathLst>
                  <a:path w="39" h="11">
                    <a:moveTo>
                      <a:pt x="36" y="2"/>
                    </a:moveTo>
                    <a:cubicBezTo>
                      <a:pt x="31" y="1"/>
                      <a:pt x="26" y="2"/>
                      <a:pt x="22" y="2"/>
                    </a:cubicBezTo>
                    <a:cubicBezTo>
                      <a:pt x="16" y="2"/>
                      <a:pt x="10" y="1"/>
                      <a:pt x="4" y="0"/>
                    </a:cubicBezTo>
                    <a:cubicBezTo>
                      <a:pt x="1" y="0"/>
                      <a:pt x="0" y="5"/>
                      <a:pt x="3" y="6"/>
                    </a:cubicBezTo>
                    <a:cubicBezTo>
                      <a:pt x="13" y="9"/>
                      <a:pt x="26" y="11"/>
                      <a:pt x="36" y="8"/>
                    </a:cubicBezTo>
                    <a:cubicBezTo>
                      <a:pt x="39" y="7"/>
                      <a:pt x="39" y="2"/>
                      <a:pt x="36"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chenying0907 136"/>
              <p:cNvSpPr/>
              <p:nvPr/>
            </p:nvSpPr>
            <p:spPr bwMode="auto">
              <a:xfrm>
                <a:off x="7181991" y="3001382"/>
                <a:ext cx="100744" cy="36290"/>
              </a:xfrm>
              <a:custGeom>
                <a:avLst/>
                <a:gdLst>
                  <a:gd name="T0" fmla="*/ 28 w 32"/>
                  <a:gd name="T1" fmla="*/ 1 h 10"/>
                  <a:gd name="T2" fmla="*/ 15 w 32"/>
                  <a:gd name="T3" fmla="*/ 2 h 10"/>
                  <a:gd name="T4" fmla="*/ 3 w 32"/>
                  <a:gd name="T5" fmla="*/ 4 h 10"/>
                  <a:gd name="T6" fmla="*/ 3 w 32"/>
                  <a:gd name="T7" fmla="*/ 9 h 10"/>
                  <a:gd name="T8" fmla="*/ 29 w 32"/>
                  <a:gd name="T9" fmla="*/ 7 h 10"/>
                  <a:gd name="T10" fmla="*/ 28 w 32"/>
                  <a:gd name="T11" fmla="*/ 1 h 10"/>
                </a:gdLst>
                <a:ahLst/>
                <a:cxnLst>
                  <a:cxn ang="0">
                    <a:pos x="T0" y="T1"/>
                  </a:cxn>
                  <a:cxn ang="0">
                    <a:pos x="T2" y="T3"/>
                  </a:cxn>
                  <a:cxn ang="0">
                    <a:pos x="T4" y="T5"/>
                  </a:cxn>
                  <a:cxn ang="0">
                    <a:pos x="T6" y="T7"/>
                  </a:cxn>
                  <a:cxn ang="0">
                    <a:pos x="T8" y="T9"/>
                  </a:cxn>
                  <a:cxn ang="0">
                    <a:pos x="T10" y="T11"/>
                  </a:cxn>
                </a:cxnLst>
                <a:rect l="0" t="0" r="r" b="b"/>
                <a:pathLst>
                  <a:path w="32" h="10">
                    <a:moveTo>
                      <a:pt x="28" y="1"/>
                    </a:moveTo>
                    <a:cubicBezTo>
                      <a:pt x="24" y="0"/>
                      <a:pt x="20" y="1"/>
                      <a:pt x="15" y="2"/>
                    </a:cubicBezTo>
                    <a:cubicBezTo>
                      <a:pt x="11" y="3"/>
                      <a:pt x="7" y="3"/>
                      <a:pt x="3" y="4"/>
                    </a:cubicBezTo>
                    <a:cubicBezTo>
                      <a:pt x="0" y="5"/>
                      <a:pt x="0" y="9"/>
                      <a:pt x="3" y="9"/>
                    </a:cubicBezTo>
                    <a:cubicBezTo>
                      <a:pt x="11" y="10"/>
                      <a:pt x="21" y="10"/>
                      <a:pt x="29" y="7"/>
                    </a:cubicBezTo>
                    <a:cubicBezTo>
                      <a:pt x="32" y="6"/>
                      <a:pt x="31" y="1"/>
                      <a:pt x="28" y="1"/>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chenying0907 137"/>
              <p:cNvSpPr/>
              <p:nvPr/>
            </p:nvSpPr>
            <p:spPr bwMode="auto">
              <a:xfrm>
                <a:off x="7355363" y="3006567"/>
                <a:ext cx="100744" cy="33698"/>
              </a:xfrm>
              <a:custGeom>
                <a:avLst/>
                <a:gdLst>
                  <a:gd name="T0" fmla="*/ 30 w 32"/>
                  <a:gd name="T1" fmla="*/ 2 h 10"/>
                  <a:gd name="T2" fmla="*/ 18 w 32"/>
                  <a:gd name="T3" fmla="*/ 1 h 10"/>
                  <a:gd name="T4" fmla="*/ 4 w 32"/>
                  <a:gd name="T5" fmla="*/ 2 h 10"/>
                  <a:gd name="T6" fmla="*/ 4 w 32"/>
                  <a:gd name="T7" fmla="*/ 8 h 10"/>
                  <a:gd name="T8" fmla="*/ 18 w 32"/>
                  <a:gd name="T9" fmla="*/ 9 h 10"/>
                  <a:gd name="T10" fmla="*/ 30 w 32"/>
                  <a:gd name="T11" fmla="*/ 8 h 10"/>
                  <a:gd name="T12" fmla="*/ 30 w 3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30" y="2"/>
                    </a:moveTo>
                    <a:cubicBezTo>
                      <a:pt x="26" y="0"/>
                      <a:pt x="22" y="1"/>
                      <a:pt x="18" y="1"/>
                    </a:cubicBezTo>
                    <a:cubicBezTo>
                      <a:pt x="13" y="2"/>
                      <a:pt x="9" y="2"/>
                      <a:pt x="4" y="2"/>
                    </a:cubicBezTo>
                    <a:cubicBezTo>
                      <a:pt x="0" y="2"/>
                      <a:pt x="0" y="8"/>
                      <a:pt x="4" y="8"/>
                    </a:cubicBezTo>
                    <a:cubicBezTo>
                      <a:pt x="9" y="8"/>
                      <a:pt x="13" y="9"/>
                      <a:pt x="18" y="9"/>
                    </a:cubicBezTo>
                    <a:cubicBezTo>
                      <a:pt x="22" y="9"/>
                      <a:pt x="26" y="10"/>
                      <a:pt x="30" y="8"/>
                    </a:cubicBezTo>
                    <a:cubicBezTo>
                      <a:pt x="32" y="7"/>
                      <a:pt x="32" y="4"/>
                      <a:pt x="30" y="2"/>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chenying0907 138"/>
              <p:cNvSpPr/>
              <p:nvPr/>
            </p:nvSpPr>
            <p:spPr bwMode="auto">
              <a:xfrm>
                <a:off x="7521708" y="2996198"/>
                <a:ext cx="112458" cy="44067"/>
              </a:xfrm>
              <a:custGeom>
                <a:avLst/>
                <a:gdLst>
                  <a:gd name="T0" fmla="*/ 31 w 36"/>
                  <a:gd name="T1" fmla="*/ 0 h 13"/>
                  <a:gd name="T2" fmla="*/ 18 w 36"/>
                  <a:gd name="T3" fmla="*/ 3 h 13"/>
                  <a:gd name="T4" fmla="*/ 5 w 36"/>
                  <a:gd name="T5" fmla="*/ 2 h 13"/>
                  <a:gd name="T6" fmla="*/ 3 w 36"/>
                  <a:gd name="T7" fmla="*/ 6 h 13"/>
                  <a:gd name="T8" fmla="*/ 33 w 36"/>
                  <a:gd name="T9" fmla="*/ 7 h 13"/>
                  <a:gd name="T10" fmla="*/ 31 w 36"/>
                  <a:gd name="T11" fmla="*/ 0 h 13"/>
                </a:gdLst>
                <a:ahLst/>
                <a:cxnLst>
                  <a:cxn ang="0">
                    <a:pos x="T0" y="T1"/>
                  </a:cxn>
                  <a:cxn ang="0">
                    <a:pos x="T2" y="T3"/>
                  </a:cxn>
                  <a:cxn ang="0">
                    <a:pos x="T4" y="T5"/>
                  </a:cxn>
                  <a:cxn ang="0">
                    <a:pos x="T6" y="T7"/>
                  </a:cxn>
                  <a:cxn ang="0">
                    <a:pos x="T8" y="T9"/>
                  </a:cxn>
                  <a:cxn ang="0">
                    <a:pos x="T10" y="T11"/>
                  </a:cxn>
                </a:cxnLst>
                <a:rect l="0" t="0" r="r" b="b"/>
                <a:pathLst>
                  <a:path w="36" h="13">
                    <a:moveTo>
                      <a:pt x="31" y="0"/>
                    </a:moveTo>
                    <a:cubicBezTo>
                      <a:pt x="27" y="1"/>
                      <a:pt x="23" y="3"/>
                      <a:pt x="18" y="3"/>
                    </a:cubicBezTo>
                    <a:cubicBezTo>
                      <a:pt x="14" y="3"/>
                      <a:pt x="9" y="3"/>
                      <a:pt x="5" y="2"/>
                    </a:cubicBezTo>
                    <a:cubicBezTo>
                      <a:pt x="2" y="2"/>
                      <a:pt x="0" y="5"/>
                      <a:pt x="3" y="6"/>
                    </a:cubicBezTo>
                    <a:cubicBezTo>
                      <a:pt x="11" y="10"/>
                      <a:pt x="25" y="13"/>
                      <a:pt x="33" y="7"/>
                    </a:cubicBezTo>
                    <a:cubicBezTo>
                      <a:pt x="36" y="5"/>
                      <a:pt x="35" y="0"/>
                      <a:pt x="31" y="0"/>
                    </a:cubicBezTo>
                    <a:close/>
                  </a:path>
                </a:pathLst>
              </a:custGeom>
              <a:solidFill>
                <a:srgbClr val="5757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61" name="PA_矩形 60"/>
          <p:cNvSpPr/>
          <p:nvPr>
            <p:custDataLst>
              <p:tags r:id="rId4"/>
            </p:custDataLst>
          </p:nvPr>
        </p:nvSpPr>
        <p:spPr>
          <a:xfrm>
            <a:off x="2011064" y="1666508"/>
            <a:ext cx="1861176" cy="553085"/>
          </a:xfrm>
          <a:prstGeom prst="rect">
            <a:avLst/>
          </a:prstGeom>
        </p:spPr>
        <p:txBody>
          <a:bodyPr wrap="square">
            <a:spAutoFit/>
          </a:bodyPr>
          <a:lstStyle/>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在一个软件项目中，用户方与开发方是一对矛盾的统一体。</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PA_矩形 62"/>
          <p:cNvSpPr/>
          <p:nvPr>
            <p:custDataLst>
              <p:tags r:id="rId5"/>
            </p:custDataLst>
          </p:nvPr>
        </p:nvSpPr>
        <p:spPr>
          <a:xfrm>
            <a:off x="1915769" y="3661033"/>
            <a:ext cx="1861176" cy="783590"/>
          </a:xfrm>
          <a:prstGeom prst="rect">
            <a:avLst/>
          </a:prstGeom>
        </p:spPr>
        <p:txBody>
          <a:bodyPr wrap="square">
            <a:spAutoFit/>
          </a:bodyPr>
          <a:lstStyle/>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这种认识上的差异与理解的不同往往在开发初期并没有表现出来。</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PA_矩形 63"/>
          <p:cNvSpPr/>
          <p:nvPr>
            <p:custDataLst>
              <p:tags r:id="rId6"/>
            </p:custDataLst>
          </p:nvPr>
        </p:nvSpPr>
        <p:spPr>
          <a:xfrm>
            <a:off x="5191760" y="1372235"/>
            <a:ext cx="2239010" cy="1245235"/>
          </a:xfrm>
          <a:prstGeom prst="rect">
            <a:avLst/>
          </a:prstGeom>
        </p:spPr>
        <p:txBody>
          <a:bodyPr wrap="square">
            <a:spAutoFit/>
          </a:bodyPr>
          <a:lstStyle/>
          <a:p>
            <a:pPr>
              <a:lnSpc>
                <a:spcPct val="150000"/>
              </a:lnSpc>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用户方</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可能对计算机系统工程和技术缺乏全面了解；</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开发方</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对用户方需求、细节的了也可能欠充分，双方对工程的理解从一开始就可能存在差异。</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PA_矩形 60"/>
          <p:cNvSpPr/>
          <p:nvPr>
            <p:custDataLst>
              <p:tags r:id="rId7"/>
            </p:custDataLst>
          </p:nvPr>
        </p:nvSpPr>
        <p:spPr>
          <a:xfrm>
            <a:off x="5191779" y="3661043"/>
            <a:ext cx="1861176" cy="1014730"/>
          </a:xfrm>
          <a:prstGeom prst="rect">
            <a:avLst/>
          </a:prstGeom>
        </p:spPr>
        <p:txBody>
          <a:bodyPr wrap="square">
            <a:spAutoFit/>
          </a:bodyPr>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但随着开发进程的推进，特别是当系统开发结束时，双方才发现这种差异使开发出的系统与实际需求偏差甚远。</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nodeType="withEffect">
                                  <p:stCondLst>
                                    <p:cond delay="9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par>
                                <p:cTn id="23" presetID="22" presetClass="entr" presetSubtype="8" fill="hold" grpId="0" nodeType="withEffect">
                                  <p:stCondLst>
                                    <p:cond delay="180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par>
                                <p:cTn id="26" presetID="22" presetClass="entr" presetSubtype="8" fill="hold" grpId="0" nodeType="withEffect">
                                  <p:stCondLst>
                                    <p:cond delay="2100"/>
                                  </p:stCondLst>
                                  <p:childTnLst>
                                    <p:set>
                                      <p:cBhvr>
                                        <p:cTn id="27" dur="1" fill="hold">
                                          <p:stCondLst>
                                            <p:cond delay="0"/>
                                          </p:stCondLst>
                                        </p:cTn>
                                        <p:tgtEl>
                                          <p:spTgt spid="64"/>
                                        </p:tgtEl>
                                        <p:attrNameLst>
                                          <p:attrName>style.visibility</p:attrName>
                                        </p:attrNameLst>
                                      </p:cBhvr>
                                      <p:to>
                                        <p:strVal val="visible"/>
                                      </p:to>
                                    </p:set>
                                    <p:animEffect transition="in" filter="wipe(left)">
                                      <p:cBhvr>
                                        <p:cTn id="28" dur="500"/>
                                        <p:tgtEl>
                                          <p:spTgt spid="64"/>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61" grpId="0" animBg="1" autoUpdateAnimBg="0"/>
      <p:bldP spid="63" grpId="0"/>
      <p:bldP spid="64" grpId="0" animBg="1" autoUpdateAnimBg="0"/>
      <p:bldP spid="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chenying0907 20"/>
          <p:cNvGrpSpPr/>
          <p:nvPr>
            <p:custDataLst>
              <p:tags r:id="rId1"/>
            </p:custDataLst>
          </p:nvPr>
        </p:nvGrpSpPr>
        <p:grpSpPr>
          <a:xfrm>
            <a:off x="1403648" y="267494"/>
            <a:ext cx="6192688" cy="767437"/>
            <a:chOff x="1492256" y="411510"/>
            <a:chExt cx="6192688" cy="767437"/>
          </a:xfrm>
        </p:grpSpPr>
        <p:sp>
          <p:nvSpPr>
            <p:cNvPr id="22" name="任意多边形 21"/>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 name="文本框 7"/>
            <p:cNvSpPr txBox="1">
              <a:spLocks noChangeArrowheads="1"/>
            </p:cNvSpPr>
            <p:nvPr/>
          </p:nvSpPr>
          <p:spPr bwMode="auto">
            <a:xfrm>
              <a:off x="3246761" y="411510"/>
              <a:ext cx="372491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sym typeface="+mn-ea"/>
                </a:rPr>
                <a:t>客户沟通管理</a:t>
              </a:r>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sym typeface="+mn-ea"/>
                </a:rPr>
                <a:t>	       ——沟通管理过程</a:t>
              </a:r>
              <a:endParaRPr lang="en-US" altLang="zh-CN" sz="2000" dirty="0">
                <a:latin typeface="微软雅黑" panose="020B0503020204020204" pitchFamily="34" charset="-122"/>
                <a:ea typeface="微软雅黑" panose="020B0503020204020204" pitchFamily="34" charset="-122"/>
                <a:sym typeface="+mn-ea"/>
              </a:endParaRPr>
            </a:p>
          </p:txBody>
        </p:sp>
      </p:grpSp>
      <p:sp>
        <p:nvSpPr>
          <p:cNvPr id="88" name="PA_矩形 87"/>
          <p:cNvSpPr/>
          <p:nvPr>
            <p:custDataLst>
              <p:tags r:id="rId2"/>
            </p:custDataLst>
          </p:nvPr>
        </p:nvSpPr>
        <p:spPr>
          <a:xfrm>
            <a:off x="847725" y="3602990"/>
            <a:ext cx="1736090" cy="922020"/>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客户可以通过咨询公司或开发方专家的帮助来定义项目的具体范围，确定软件要包括那些业务活动。</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9" name="PA_文本框 232"/>
          <p:cNvSpPr txBox="1"/>
          <p:nvPr>
            <p:custDataLst>
              <p:tags r:id="rId3"/>
            </p:custDataLst>
          </p:nvPr>
        </p:nvSpPr>
        <p:spPr>
          <a:xfrm>
            <a:off x="902335" y="3148330"/>
            <a:ext cx="1682115" cy="337185"/>
          </a:xfrm>
          <a:prstGeom prst="rect">
            <a:avLst/>
          </a:prstGeom>
          <a:noFill/>
        </p:spPr>
        <p:txBody>
          <a:bodyPr wrap="square" rtlCol="0">
            <a:spAutoFit/>
          </a:bodyPr>
          <a:lstStyle/>
          <a:p>
            <a:r>
              <a:rPr lang="en-US" altLang="zh-CN" sz="1600" dirty="0" smtClean="0">
                <a:solidFill>
                  <a:schemeClr val="tx1">
                    <a:lumMod val="75000"/>
                    <a:lumOff val="25000"/>
                  </a:schemeClr>
                </a:solidFill>
                <a:latin typeface="华光超粗黑_CNKI" panose="02000500000000000000" charset="-122"/>
                <a:ea typeface="华光超粗黑_CNKI" panose="02000500000000000000" charset="-122"/>
                <a:cs typeface="落落补 汤圆" pitchFamily="2" charset="-128"/>
              </a:rPr>
              <a:t>定义</a:t>
            </a:r>
            <a:r>
              <a:rPr lang="en-US" altLang="zh-CN" sz="1400" dirty="0" smtClean="0">
                <a:solidFill>
                  <a:schemeClr val="tx1">
                    <a:lumMod val="75000"/>
                    <a:lumOff val="25000"/>
                  </a:schemeClr>
                </a:solidFill>
                <a:latin typeface="华光超粗黑_CNKI" panose="02000500000000000000" charset="-122"/>
                <a:ea typeface="华光超粗黑_CNKI" panose="02000500000000000000" charset="-122"/>
                <a:cs typeface="落落补 汤圆" pitchFamily="2" charset="-128"/>
              </a:rPr>
              <a:t>项目</a:t>
            </a:r>
            <a:r>
              <a:rPr lang="en-US" altLang="zh-CN" sz="1600" dirty="0" smtClean="0">
                <a:solidFill>
                  <a:schemeClr val="tx1">
                    <a:lumMod val="75000"/>
                    <a:lumOff val="25000"/>
                  </a:schemeClr>
                </a:solidFill>
                <a:latin typeface="华光超粗黑_CNKI" panose="02000500000000000000" charset="-122"/>
                <a:ea typeface="华光超粗黑_CNKI" panose="02000500000000000000" charset="-122"/>
                <a:cs typeface="落落补 汤圆" pitchFamily="2" charset="-128"/>
              </a:rPr>
              <a:t>的范围</a:t>
            </a:r>
            <a:endParaRPr lang="en-US" altLang="zh-CN" sz="1600" dirty="0" smtClean="0">
              <a:solidFill>
                <a:schemeClr val="tx1">
                  <a:lumMod val="75000"/>
                  <a:lumOff val="25000"/>
                </a:schemeClr>
              </a:solidFill>
              <a:latin typeface="华光超粗黑_CNKI" panose="02000500000000000000" charset="-122"/>
              <a:ea typeface="华光超粗黑_CNKI" panose="02000500000000000000" charset="-122"/>
              <a:cs typeface="落落补 汤圆" pitchFamily="2" charset="-128"/>
            </a:endParaRPr>
          </a:p>
        </p:txBody>
      </p:sp>
      <p:sp>
        <p:nvSpPr>
          <p:cNvPr id="90" name="PA_矩形 89"/>
          <p:cNvSpPr/>
          <p:nvPr>
            <p:custDataLst>
              <p:tags r:id="rId4"/>
            </p:custDataLst>
          </p:nvPr>
        </p:nvSpPr>
        <p:spPr>
          <a:xfrm>
            <a:off x="2680970" y="3602990"/>
            <a:ext cx="1848485" cy="1129665"/>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是否有足够的资源？系统的收益是否高于它的投资？系统是否能立即投入运行？软件开发方、用户和其他的利益相关者对项目的目标认识是否一致等</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1" name="PA_文本框 232"/>
          <p:cNvSpPr txBox="1"/>
          <p:nvPr>
            <p:custDataLst>
              <p:tags r:id="rId5"/>
            </p:custDataLst>
          </p:nvPr>
        </p:nvSpPr>
        <p:spPr>
          <a:xfrm>
            <a:off x="2584450" y="3148965"/>
            <a:ext cx="2041525" cy="337185"/>
          </a:xfrm>
          <a:prstGeom prst="rect">
            <a:avLst/>
          </a:prstGeom>
          <a:noFill/>
        </p:spPr>
        <p:txBody>
          <a:bodyPr wrap="square" rtlCol="0">
            <a:spAutoFit/>
          </a:bodyPr>
          <a:lstStyle/>
          <a:p>
            <a:r>
              <a:rPr lang="en-US" altLang="zh-CN" sz="1600" dirty="0" smtClean="0">
                <a:solidFill>
                  <a:schemeClr val="tx1">
                    <a:lumMod val="75000"/>
                    <a:lumOff val="25000"/>
                  </a:schemeClr>
                </a:solidFill>
                <a:latin typeface="华光超粗黑_CNKI" panose="02000500000000000000" charset="-122"/>
                <a:ea typeface="华光超粗黑_CNKI" panose="02000500000000000000" charset="-122"/>
                <a:cs typeface="落落补 汤圆" pitchFamily="2" charset="-128"/>
              </a:rPr>
              <a:t>起步阶段的沟通活动</a:t>
            </a:r>
            <a:endParaRPr lang="en-US" altLang="zh-CN" sz="1600" dirty="0" smtClean="0">
              <a:solidFill>
                <a:schemeClr val="tx1">
                  <a:lumMod val="75000"/>
                  <a:lumOff val="25000"/>
                </a:schemeClr>
              </a:solidFill>
              <a:latin typeface="华光超粗黑_CNKI" panose="02000500000000000000" charset="-122"/>
              <a:ea typeface="华光超粗黑_CNKI" panose="02000500000000000000" charset="-122"/>
              <a:cs typeface="落落补 汤圆" pitchFamily="2" charset="-128"/>
            </a:endParaRPr>
          </a:p>
        </p:txBody>
      </p:sp>
      <p:sp>
        <p:nvSpPr>
          <p:cNvPr id="92" name="PA_矩形 91"/>
          <p:cNvSpPr/>
          <p:nvPr>
            <p:custDataLst>
              <p:tags r:id="rId6"/>
            </p:custDataLst>
          </p:nvPr>
        </p:nvSpPr>
        <p:spPr>
          <a:xfrm>
            <a:off x="4619625" y="3602990"/>
            <a:ext cx="1791335" cy="1337945"/>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开发方应该提供给客户一份关于项目存在的不确定方面的报告。内容包括：含范围的计划书，有弹性的进度表和资源分配表，以及当费用发生改变时采用的相关谈判条约</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3" name="PA_文本框 232"/>
          <p:cNvSpPr txBox="1"/>
          <p:nvPr>
            <p:custDataLst>
              <p:tags r:id="rId7"/>
            </p:custDataLst>
          </p:nvPr>
        </p:nvSpPr>
        <p:spPr>
          <a:xfrm>
            <a:off x="4611370" y="3148965"/>
            <a:ext cx="1925955" cy="337185"/>
          </a:xfrm>
          <a:prstGeom prst="rect">
            <a:avLst/>
          </a:prstGeom>
          <a:noFill/>
        </p:spPr>
        <p:txBody>
          <a:bodyPr wrap="square" rtlCol="0">
            <a:spAutoFit/>
          </a:bodyPr>
          <a:lstStyle/>
          <a:p>
            <a:r>
              <a:rPr lang="en-US" altLang="zh-CN" sz="1600"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rPr>
              <a:t>关于不确定的沟通</a:t>
            </a:r>
            <a:endParaRPr lang="en-US" altLang="zh-CN" sz="1600"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endParaRPr>
          </a:p>
        </p:txBody>
      </p:sp>
      <p:grpSp>
        <p:nvGrpSpPr>
          <p:cNvPr id="1490" name="chenying0907 1489"/>
          <p:cNvGrpSpPr/>
          <p:nvPr/>
        </p:nvGrpSpPr>
        <p:grpSpPr>
          <a:xfrm>
            <a:off x="1381125" y="1581150"/>
            <a:ext cx="1162050" cy="1147445"/>
            <a:chOff x="5268913" y="4124325"/>
            <a:chExt cx="652463" cy="666751"/>
          </a:xfrm>
          <a:solidFill>
            <a:schemeClr val="accent6">
              <a:lumMod val="75000"/>
            </a:schemeClr>
          </a:solidFill>
        </p:grpSpPr>
        <p:sp>
          <p:nvSpPr>
            <p:cNvPr id="1900" name="chenying0907 719"/>
            <p:cNvSpPr/>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01" name="chenying0907 720"/>
            <p:cNvSpPr/>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02" name="chenying0907 721"/>
            <p:cNvSpPr/>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03" name="chenying0907 722"/>
            <p:cNvSpPr/>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04" name="chenying0907 723"/>
            <p:cNvSpPr/>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05" name="chenying0907 724"/>
            <p:cNvSpPr/>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06" name="chenying0907 725"/>
            <p:cNvSpPr/>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07" name="chenying0907 726"/>
            <p:cNvSpPr/>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08" name="chenying0907 727"/>
            <p:cNvSpPr/>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09" name="chenying0907 728"/>
            <p:cNvSpPr/>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10" name="chenying0907 729"/>
            <p:cNvSpPr/>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11" name="chenying0907 730"/>
            <p:cNvSpPr/>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12" name="chenying0907 731"/>
            <p:cNvSpPr/>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13" name="chenying0907 732"/>
            <p:cNvSpPr/>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14" name="chenying0907 733"/>
            <p:cNvSpPr/>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15" name="chenying0907 734"/>
            <p:cNvSpPr/>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16" name="chenying0907 735"/>
            <p:cNvSpPr/>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17" name="chenying0907 736"/>
            <p:cNvSpPr/>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18" name="chenying0907 737"/>
            <p:cNvSpPr>
              <a:spLocks noEditPoints="1"/>
            </p:cNvSpPr>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1919" name="chenying0907 738"/>
            <p:cNvSpPr/>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grpFill/>
            <a:ln w="9525">
              <a:noFill/>
              <a:round/>
            </a:ln>
          </p:spPr>
          <p:txBody>
            <a:bodyPr vert="horz" wrap="square" lIns="121920" tIns="60960" rIns="121920" bIns="60960" numCol="1" anchor="t" anchorCtr="0" compatLnSpc="1"/>
            <a:p>
              <a:endParaRPr lang="zh-CN" altLang="en-US" sz="2400" b="1"/>
            </a:p>
          </p:txBody>
        </p:sp>
      </p:grpSp>
      <p:grpSp>
        <p:nvGrpSpPr>
          <p:cNvPr id="350" name="chenying0907 1489"/>
          <p:cNvGrpSpPr/>
          <p:nvPr/>
        </p:nvGrpSpPr>
        <p:grpSpPr>
          <a:xfrm>
            <a:off x="3168650" y="1617980"/>
            <a:ext cx="1162050" cy="1147445"/>
            <a:chOff x="5268913" y="4124325"/>
            <a:chExt cx="652463" cy="666751"/>
          </a:xfrm>
          <a:solidFill>
            <a:schemeClr val="accent6">
              <a:lumMod val="75000"/>
            </a:schemeClr>
          </a:solidFill>
        </p:grpSpPr>
        <p:sp>
          <p:nvSpPr>
            <p:cNvPr id="351" name="chenying0907 719"/>
            <p:cNvSpPr/>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52" name="chenying0907 720"/>
            <p:cNvSpPr/>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53" name="chenying0907 721"/>
            <p:cNvSpPr/>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54" name="chenying0907 722"/>
            <p:cNvSpPr/>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55" name="chenying0907 723"/>
            <p:cNvSpPr/>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56" name="chenying0907 724"/>
            <p:cNvSpPr/>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57" name="chenying0907 725"/>
            <p:cNvSpPr/>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58" name="chenying0907 726"/>
            <p:cNvSpPr/>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59" name="chenying0907 727"/>
            <p:cNvSpPr/>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60" name="chenying0907 728"/>
            <p:cNvSpPr/>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61" name="chenying0907 729"/>
            <p:cNvSpPr/>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62" name="chenying0907 730"/>
            <p:cNvSpPr/>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63" name="chenying0907 731"/>
            <p:cNvSpPr/>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64" name="chenying0907 732"/>
            <p:cNvSpPr/>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65" name="chenying0907 733"/>
            <p:cNvSpPr/>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66" name="chenying0907 734"/>
            <p:cNvSpPr/>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67" name="chenying0907 735"/>
            <p:cNvSpPr/>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68" name="chenying0907 736"/>
            <p:cNvSpPr/>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69" name="chenying0907 737"/>
            <p:cNvSpPr>
              <a:spLocks noEditPoints="1"/>
            </p:cNvSpPr>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70" name="chenying0907 738"/>
            <p:cNvSpPr/>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grpFill/>
            <a:ln w="9525">
              <a:noFill/>
              <a:round/>
            </a:ln>
          </p:spPr>
          <p:txBody>
            <a:bodyPr vert="horz" wrap="square" lIns="121920" tIns="60960" rIns="121920" bIns="60960" numCol="1" anchor="t" anchorCtr="0" compatLnSpc="1"/>
            <a:p>
              <a:endParaRPr lang="zh-CN" altLang="en-US" sz="2400" b="1"/>
            </a:p>
          </p:txBody>
        </p:sp>
      </p:grpSp>
      <p:grpSp>
        <p:nvGrpSpPr>
          <p:cNvPr id="371" name="chenying0907 1489"/>
          <p:cNvGrpSpPr/>
          <p:nvPr/>
        </p:nvGrpSpPr>
        <p:grpSpPr>
          <a:xfrm>
            <a:off x="4923155" y="1684020"/>
            <a:ext cx="1162050" cy="1147445"/>
            <a:chOff x="5268913" y="4124325"/>
            <a:chExt cx="652463" cy="666751"/>
          </a:xfrm>
          <a:solidFill>
            <a:schemeClr val="accent6">
              <a:lumMod val="75000"/>
            </a:schemeClr>
          </a:solidFill>
        </p:grpSpPr>
        <p:sp>
          <p:nvSpPr>
            <p:cNvPr id="372" name="chenying0907 719"/>
            <p:cNvSpPr/>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73" name="chenying0907 720"/>
            <p:cNvSpPr/>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74" name="chenying0907 721"/>
            <p:cNvSpPr/>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75" name="chenying0907 722"/>
            <p:cNvSpPr/>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76" name="chenying0907 723"/>
            <p:cNvSpPr/>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77" name="chenying0907 724"/>
            <p:cNvSpPr/>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78" name="chenying0907 725"/>
            <p:cNvSpPr/>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79" name="chenying0907 726"/>
            <p:cNvSpPr/>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80" name="chenying0907 727"/>
            <p:cNvSpPr/>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81" name="chenying0907 728"/>
            <p:cNvSpPr/>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82" name="chenying0907 729"/>
            <p:cNvSpPr/>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83" name="chenying0907 730"/>
            <p:cNvSpPr/>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84" name="chenying0907 731"/>
            <p:cNvSpPr/>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85" name="chenying0907 732"/>
            <p:cNvSpPr/>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86" name="chenying0907 733"/>
            <p:cNvSpPr/>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87" name="chenying0907 734"/>
            <p:cNvSpPr/>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88" name="chenying0907 735"/>
            <p:cNvSpPr/>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89" name="chenying0907 736"/>
            <p:cNvSpPr/>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90" name="chenying0907 737"/>
            <p:cNvSpPr>
              <a:spLocks noEditPoints="1"/>
            </p:cNvSpPr>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91" name="chenying0907 738"/>
            <p:cNvSpPr/>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grpFill/>
            <a:ln w="9525">
              <a:noFill/>
              <a:round/>
            </a:ln>
          </p:spPr>
          <p:txBody>
            <a:bodyPr vert="horz" wrap="square" lIns="121920" tIns="60960" rIns="121920" bIns="60960" numCol="1" anchor="t" anchorCtr="0" compatLnSpc="1"/>
            <a:p>
              <a:endParaRPr lang="zh-CN" altLang="en-US" sz="2400" b="1"/>
            </a:p>
          </p:txBody>
        </p:sp>
      </p:grpSp>
      <p:grpSp>
        <p:nvGrpSpPr>
          <p:cNvPr id="392" name="chenying0907 1489"/>
          <p:cNvGrpSpPr/>
          <p:nvPr/>
        </p:nvGrpSpPr>
        <p:grpSpPr>
          <a:xfrm>
            <a:off x="6611620" y="1649730"/>
            <a:ext cx="1162050" cy="1147445"/>
            <a:chOff x="5268913" y="4124325"/>
            <a:chExt cx="652463" cy="666751"/>
          </a:xfrm>
          <a:solidFill>
            <a:schemeClr val="accent6">
              <a:lumMod val="75000"/>
            </a:schemeClr>
          </a:solidFill>
        </p:grpSpPr>
        <p:sp>
          <p:nvSpPr>
            <p:cNvPr id="393" name="chenying0907 719"/>
            <p:cNvSpPr/>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94" name="chenying0907 720"/>
            <p:cNvSpPr/>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95" name="chenying0907 721"/>
            <p:cNvSpPr/>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96" name="chenying0907 722"/>
            <p:cNvSpPr/>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97" name="chenying0907 723"/>
            <p:cNvSpPr/>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98" name="chenying0907 724"/>
            <p:cNvSpPr/>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399" name="chenying0907 725"/>
            <p:cNvSpPr/>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00" name="chenying0907 726"/>
            <p:cNvSpPr/>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01" name="chenying0907 727"/>
            <p:cNvSpPr/>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02" name="chenying0907 728"/>
            <p:cNvSpPr/>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03" name="chenying0907 729"/>
            <p:cNvSpPr/>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04" name="chenying0907 730"/>
            <p:cNvSpPr/>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05" name="chenying0907 731"/>
            <p:cNvSpPr/>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06" name="chenying0907 732"/>
            <p:cNvSpPr/>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07" name="chenying0907 733"/>
            <p:cNvSpPr/>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08" name="chenying0907 734"/>
            <p:cNvSpPr/>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09" name="chenying0907 735"/>
            <p:cNvSpPr/>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10" name="chenying0907 736"/>
            <p:cNvSpPr/>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11" name="chenying0907 737"/>
            <p:cNvSpPr>
              <a:spLocks noEditPoints="1"/>
            </p:cNvSpPr>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grpFill/>
            <a:ln w="9525">
              <a:noFill/>
              <a:round/>
            </a:ln>
          </p:spPr>
          <p:txBody>
            <a:bodyPr vert="horz" wrap="square" lIns="121920" tIns="60960" rIns="121920" bIns="60960" numCol="1" anchor="t" anchorCtr="0" compatLnSpc="1"/>
            <a:p>
              <a:endParaRPr lang="zh-CN" altLang="en-US" sz="2400" b="1"/>
            </a:p>
          </p:txBody>
        </p:sp>
        <p:sp>
          <p:nvSpPr>
            <p:cNvPr id="412" name="chenying0907 738"/>
            <p:cNvSpPr/>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grpFill/>
            <a:ln w="9525">
              <a:noFill/>
              <a:round/>
            </a:ln>
          </p:spPr>
          <p:txBody>
            <a:bodyPr vert="horz" wrap="square" lIns="121920" tIns="60960" rIns="121920" bIns="60960" numCol="1" anchor="t" anchorCtr="0" compatLnSpc="1"/>
            <a:p>
              <a:endParaRPr lang="zh-CN" altLang="en-US" sz="2400" b="1"/>
            </a:p>
          </p:txBody>
        </p:sp>
      </p:grpSp>
      <p:sp>
        <p:nvSpPr>
          <p:cNvPr id="413" name="PA_文本框 232"/>
          <p:cNvSpPr txBox="1"/>
          <p:nvPr>
            <p:custDataLst>
              <p:tags r:id="rId8"/>
            </p:custDataLst>
          </p:nvPr>
        </p:nvSpPr>
        <p:spPr>
          <a:xfrm>
            <a:off x="6411056" y="3148301"/>
            <a:ext cx="1780641" cy="337185"/>
          </a:xfrm>
          <a:prstGeom prst="rect">
            <a:avLst/>
          </a:prstGeom>
          <a:noFill/>
        </p:spPr>
        <p:txBody>
          <a:bodyPr wrap="square" rtlCol="0">
            <a:spAutoFit/>
          </a:bodyPr>
          <a:p>
            <a:r>
              <a:rPr lang="en-US" altLang="zh-CN" sz="1600"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实施过程</a:t>
            </a:r>
            <a:r>
              <a:rPr lang="zh-CN" altLang="en-US" sz="1600"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的沟通</a:t>
            </a:r>
            <a:endParaRPr lang="zh-CN" altLang="en-US" sz="1600"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endParaRPr>
          </a:p>
        </p:txBody>
      </p:sp>
      <p:sp>
        <p:nvSpPr>
          <p:cNvPr id="414" name="PA_矩形 91"/>
          <p:cNvSpPr/>
          <p:nvPr>
            <p:custDataLst>
              <p:tags r:id="rId9"/>
            </p:custDataLst>
          </p:nvPr>
        </p:nvSpPr>
        <p:spPr>
          <a:xfrm>
            <a:off x="6408306" y="3603058"/>
            <a:ext cx="1774926" cy="1129665"/>
          </a:xfrm>
          <a:prstGeom prst="rect">
            <a:avLst/>
          </a:prstGeom>
        </p:spPr>
        <p:txBody>
          <a:bodyPr wrap="square">
            <a:spAutoFit/>
          </a:bodyPr>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加强对用户的纵向和横向的沟通，不要仅让一个项目人员和用户进行沟通，应该采用会议或者组成小的组织的形式和客户的代表们进行有效的沟通</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5" name="PA_文本框 232"/>
          <p:cNvSpPr txBox="1"/>
          <p:nvPr>
            <p:custDataLst>
              <p:tags r:id="rId10"/>
            </p:custDataLst>
          </p:nvPr>
        </p:nvSpPr>
        <p:spPr>
          <a:xfrm>
            <a:off x="902335" y="3147695"/>
            <a:ext cx="1682115" cy="337185"/>
          </a:xfrm>
          <a:prstGeom prst="rect">
            <a:avLst/>
          </a:prstGeom>
          <a:noFill/>
        </p:spPr>
        <p:txBody>
          <a:bodyPr wrap="square" rtlCol="0">
            <a:spAutoFit/>
          </a:bodyPr>
          <a:p>
            <a:r>
              <a:rPr lang="en-US" altLang="zh-CN" sz="1600"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rPr>
              <a:t>定义</a:t>
            </a:r>
            <a:r>
              <a:rPr lang="en-US" altLang="zh-CN" sz="1400"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rPr>
              <a:t>项目</a:t>
            </a:r>
            <a:r>
              <a:rPr lang="en-US" altLang="zh-CN" sz="1600"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rPr>
              <a:t>的范围</a:t>
            </a:r>
            <a:endParaRPr lang="en-US" altLang="zh-CN" sz="1600"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endParaRPr>
          </a:p>
        </p:txBody>
      </p:sp>
      <p:sp>
        <p:nvSpPr>
          <p:cNvPr id="416" name="PA_文本框 232"/>
          <p:cNvSpPr txBox="1"/>
          <p:nvPr>
            <p:custDataLst>
              <p:tags r:id="rId11"/>
            </p:custDataLst>
          </p:nvPr>
        </p:nvSpPr>
        <p:spPr>
          <a:xfrm>
            <a:off x="2584450" y="3148330"/>
            <a:ext cx="2041525" cy="337185"/>
          </a:xfrm>
          <a:prstGeom prst="rect">
            <a:avLst/>
          </a:prstGeom>
          <a:noFill/>
        </p:spPr>
        <p:txBody>
          <a:bodyPr wrap="square" rtlCol="0">
            <a:spAutoFit/>
          </a:bodyPr>
          <a:p>
            <a:r>
              <a:rPr lang="en-US" altLang="zh-CN" sz="1600"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rPr>
              <a:t>起步阶段的沟通活动</a:t>
            </a:r>
            <a:endParaRPr lang="en-US" altLang="zh-CN" sz="1600"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additive="base">
                                        <p:cTn id="11" dur="500" fill="hold"/>
                                        <p:tgtEl>
                                          <p:spTgt spid="88"/>
                                        </p:tgtEl>
                                        <p:attrNameLst>
                                          <p:attrName>ppt_x</p:attrName>
                                        </p:attrNameLst>
                                      </p:cBhvr>
                                      <p:tavLst>
                                        <p:tav tm="0">
                                          <p:val>
                                            <p:strVal val="#ppt_x"/>
                                          </p:val>
                                        </p:tav>
                                        <p:tav tm="100000">
                                          <p:val>
                                            <p:strVal val="#ppt_x"/>
                                          </p:val>
                                        </p:tav>
                                      </p:tavLst>
                                    </p:anim>
                                    <p:anim calcmode="lin" valueType="num">
                                      <p:cBhvr additive="base">
                                        <p:cTn id="12" dur="500" fill="hold"/>
                                        <p:tgtEl>
                                          <p:spTgt spid="8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500" fill="hold"/>
                                        <p:tgtEl>
                                          <p:spTgt spid="89"/>
                                        </p:tgtEl>
                                        <p:attrNameLst>
                                          <p:attrName>ppt_x</p:attrName>
                                        </p:attrNameLst>
                                      </p:cBhvr>
                                      <p:tavLst>
                                        <p:tav tm="0">
                                          <p:val>
                                            <p:strVal val="#ppt_x"/>
                                          </p:val>
                                        </p:tav>
                                        <p:tav tm="100000">
                                          <p:val>
                                            <p:strVal val="#ppt_x"/>
                                          </p:val>
                                        </p:tav>
                                      </p:tavLst>
                                    </p:anim>
                                    <p:anim calcmode="lin" valueType="num">
                                      <p:cBhvr additive="base">
                                        <p:cTn id="16" dur="500" fill="hold"/>
                                        <p:tgtEl>
                                          <p:spTgt spid="8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anim calcmode="lin" valueType="num">
                                      <p:cBhvr additive="base">
                                        <p:cTn id="19" dur="500" fill="hold"/>
                                        <p:tgtEl>
                                          <p:spTgt spid="90"/>
                                        </p:tgtEl>
                                        <p:attrNameLst>
                                          <p:attrName>ppt_x</p:attrName>
                                        </p:attrNameLst>
                                      </p:cBhvr>
                                      <p:tavLst>
                                        <p:tav tm="0">
                                          <p:val>
                                            <p:strVal val="#ppt_x"/>
                                          </p:val>
                                        </p:tav>
                                        <p:tav tm="100000">
                                          <p:val>
                                            <p:strVal val="#ppt_x"/>
                                          </p:val>
                                        </p:tav>
                                      </p:tavLst>
                                    </p:anim>
                                    <p:anim calcmode="lin" valueType="num">
                                      <p:cBhvr additive="base">
                                        <p:cTn id="20" dur="500" fill="hold"/>
                                        <p:tgtEl>
                                          <p:spTgt spid="9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anim calcmode="lin" valueType="num">
                                      <p:cBhvr additive="base">
                                        <p:cTn id="23" dur="500" fill="hold"/>
                                        <p:tgtEl>
                                          <p:spTgt spid="91"/>
                                        </p:tgtEl>
                                        <p:attrNameLst>
                                          <p:attrName>ppt_x</p:attrName>
                                        </p:attrNameLst>
                                      </p:cBhvr>
                                      <p:tavLst>
                                        <p:tav tm="0">
                                          <p:val>
                                            <p:strVal val="#ppt_x"/>
                                          </p:val>
                                        </p:tav>
                                        <p:tav tm="100000">
                                          <p:val>
                                            <p:strVal val="#ppt_x"/>
                                          </p:val>
                                        </p:tav>
                                      </p:tavLst>
                                    </p:anim>
                                    <p:anim calcmode="lin" valueType="num">
                                      <p:cBhvr additive="base">
                                        <p:cTn id="24" dur="500" fill="hold"/>
                                        <p:tgtEl>
                                          <p:spTgt spid="9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additive="base">
                                        <p:cTn id="27" dur="500" fill="hold"/>
                                        <p:tgtEl>
                                          <p:spTgt spid="92"/>
                                        </p:tgtEl>
                                        <p:attrNameLst>
                                          <p:attrName>ppt_x</p:attrName>
                                        </p:attrNameLst>
                                      </p:cBhvr>
                                      <p:tavLst>
                                        <p:tav tm="0">
                                          <p:val>
                                            <p:strVal val="#ppt_x"/>
                                          </p:val>
                                        </p:tav>
                                        <p:tav tm="100000">
                                          <p:val>
                                            <p:strVal val="#ppt_x"/>
                                          </p:val>
                                        </p:tav>
                                      </p:tavLst>
                                    </p:anim>
                                    <p:anim calcmode="lin" valueType="num">
                                      <p:cBhvr additive="base">
                                        <p:cTn id="28" dur="500" fill="hold"/>
                                        <p:tgtEl>
                                          <p:spTgt spid="9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fill="hold"/>
                                        <p:tgtEl>
                                          <p:spTgt spid="93"/>
                                        </p:tgtEl>
                                        <p:attrNameLst>
                                          <p:attrName>ppt_x</p:attrName>
                                        </p:attrNameLst>
                                      </p:cBhvr>
                                      <p:tavLst>
                                        <p:tav tm="0">
                                          <p:val>
                                            <p:strVal val="#ppt_x"/>
                                          </p:val>
                                        </p:tav>
                                        <p:tav tm="100000">
                                          <p:val>
                                            <p:strVal val="#ppt_x"/>
                                          </p:val>
                                        </p:tav>
                                      </p:tavLst>
                                    </p:anim>
                                    <p:anim calcmode="lin" valueType="num">
                                      <p:cBhvr additive="base">
                                        <p:cTn id="32" dur="500" fill="hold"/>
                                        <p:tgtEl>
                                          <p:spTgt spid="9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90"/>
                                        </p:tgtEl>
                                        <p:attrNameLst>
                                          <p:attrName>style.visibility</p:attrName>
                                        </p:attrNameLst>
                                      </p:cBhvr>
                                      <p:to>
                                        <p:strVal val="visible"/>
                                      </p:to>
                                    </p:set>
                                    <p:anim calcmode="lin" valueType="num">
                                      <p:cBhvr additive="base">
                                        <p:cTn id="35" dur="500" fill="hold"/>
                                        <p:tgtEl>
                                          <p:spTgt spid="1490"/>
                                        </p:tgtEl>
                                        <p:attrNameLst>
                                          <p:attrName>ppt_x</p:attrName>
                                        </p:attrNameLst>
                                      </p:cBhvr>
                                      <p:tavLst>
                                        <p:tav tm="0">
                                          <p:val>
                                            <p:strVal val="#ppt_x"/>
                                          </p:val>
                                        </p:tav>
                                        <p:tav tm="100000">
                                          <p:val>
                                            <p:strVal val="#ppt_x"/>
                                          </p:val>
                                        </p:tav>
                                      </p:tavLst>
                                    </p:anim>
                                    <p:anim calcmode="lin" valueType="num">
                                      <p:cBhvr additive="base">
                                        <p:cTn id="36" dur="500" fill="hold"/>
                                        <p:tgtEl>
                                          <p:spTgt spid="149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50"/>
                                        </p:tgtEl>
                                        <p:attrNameLst>
                                          <p:attrName>style.visibility</p:attrName>
                                        </p:attrNameLst>
                                      </p:cBhvr>
                                      <p:to>
                                        <p:strVal val="visible"/>
                                      </p:to>
                                    </p:set>
                                    <p:anim calcmode="lin" valueType="num">
                                      <p:cBhvr additive="base">
                                        <p:cTn id="39" dur="500" fill="hold"/>
                                        <p:tgtEl>
                                          <p:spTgt spid="350"/>
                                        </p:tgtEl>
                                        <p:attrNameLst>
                                          <p:attrName>ppt_x</p:attrName>
                                        </p:attrNameLst>
                                      </p:cBhvr>
                                      <p:tavLst>
                                        <p:tav tm="0">
                                          <p:val>
                                            <p:strVal val="#ppt_x"/>
                                          </p:val>
                                        </p:tav>
                                        <p:tav tm="100000">
                                          <p:val>
                                            <p:strVal val="#ppt_x"/>
                                          </p:val>
                                        </p:tav>
                                      </p:tavLst>
                                    </p:anim>
                                    <p:anim calcmode="lin" valueType="num">
                                      <p:cBhvr additive="base">
                                        <p:cTn id="40" dur="500" fill="hold"/>
                                        <p:tgtEl>
                                          <p:spTgt spid="35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71"/>
                                        </p:tgtEl>
                                        <p:attrNameLst>
                                          <p:attrName>style.visibility</p:attrName>
                                        </p:attrNameLst>
                                      </p:cBhvr>
                                      <p:to>
                                        <p:strVal val="visible"/>
                                      </p:to>
                                    </p:set>
                                    <p:anim calcmode="lin" valueType="num">
                                      <p:cBhvr additive="base">
                                        <p:cTn id="43" dur="500" fill="hold"/>
                                        <p:tgtEl>
                                          <p:spTgt spid="371"/>
                                        </p:tgtEl>
                                        <p:attrNameLst>
                                          <p:attrName>ppt_x</p:attrName>
                                        </p:attrNameLst>
                                      </p:cBhvr>
                                      <p:tavLst>
                                        <p:tav tm="0">
                                          <p:val>
                                            <p:strVal val="#ppt_x"/>
                                          </p:val>
                                        </p:tav>
                                        <p:tav tm="100000">
                                          <p:val>
                                            <p:strVal val="#ppt_x"/>
                                          </p:val>
                                        </p:tav>
                                      </p:tavLst>
                                    </p:anim>
                                    <p:anim calcmode="lin" valueType="num">
                                      <p:cBhvr additive="base">
                                        <p:cTn id="44" dur="500" fill="hold"/>
                                        <p:tgtEl>
                                          <p:spTgt spid="37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92"/>
                                        </p:tgtEl>
                                        <p:attrNameLst>
                                          <p:attrName>style.visibility</p:attrName>
                                        </p:attrNameLst>
                                      </p:cBhvr>
                                      <p:to>
                                        <p:strVal val="visible"/>
                                      </p:to>
                                    </p:set>
                                    <p:anim calcmode="lin" valueType="num">
                                      <p:cBhvr additive="base">
                                        <p:cTn id="47" dur="500" fill="hold"/>
                                        <p:tgtEl>
                                          <p:spTgt spid="392"/>
                                        </p:tgtEl>
                                        <p:attrNameLst>
                                          <p:attrName>ppt_x</p:attrName>
                                        </p:attrNameLst>
                                      </p:cBhvr>
                                      <p:tavLst>
                                        <p:tav tm="0">
                                          <p:val>
                                            <p:strVal val="#ppt_x"/>
                                          </p:val>
                                        </p:tav>
                                        <p:tav tm="100000">
                                          <p:val>
                                            <p:strVal val="#ppt_x"/>
                                          </p:val>
                                        </p:tav>
                                      </p:tavLst>
                                    </p:anim>
                                    <p:anim calcmode="lin" valueType="num">
                                      <p:cBhvr additive="base">
                                        <p:cTn id="48" dur="500" fill="hold"/>
                                        <p:tgtEl>
                                          <p:spTgt spid="39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13"/>
                                        </p:tgtEl>
                                        <p:attrNameLst>
                                          <p:attrName>style.visibility</p:attrName>
                                        </p:attrNameLst>
                                      </p:cBhvr>
                                      <p:to>
                                        <p:strVal val="visible"/>
                                      </p:to>
                                    </p:set>
                                    <p:anim calcmode="lin" valueType="num">
                                      <p:cBhvr additive="base">
                                        <p:cTn id="51" dur="500" fill="hold"/>
                                        <p:tgtEl>
                                          <p:spTgt spid="413"/>
                                        </p:tgtEl>
                                        <p:attrNameLst>
                                          <p:attrName>ppt_x</p:attrName>
                                        </p:attrNameLst>
                                      </p:cBhvr>
                                      <p:tavLst>
                                        <p:tav tm="0">
                                          <p:val>
                                            <p:strVal val="#ppt_x"/>
                                          </p:val>
                                        </p:tav>
                                        <p:tav tm="100000">
                                          <p:val>
                                            <p:strVal val="#ppt_x"/>
                                          </p:val>
                                        </p:tav>
                                      </p:tavLst>
                                    </p:anim>
                                    <p:anim calcmode="lin" valueType="num">
                                      <p:cBhvr additive="base">
                                        <p:cTn id="52" dur="500" fill="hold"/>
                                        <p:tgtEl>
                                          <p:spTgt spid="4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14"/>
                                        </p:tgtEl>
                                        <p:attrNameLst>
                                          <p:attrName>style.visibility</p:attrName>
                                        </p:attrNameLst>
                                      </p:cBhvr>
                                      <p:to>
                                        <p:strVal val="visible"/>
                                      </p:to>
                                    </p:set>
                                    <p:anim calcmode="lin" valueType="num">
                                      <p:cBhvr additive="base">
                                        <p:cTn id="55" dur="500" fill="hold"/>
                                        <p:tgtEl>
                                          <p:spTgt spid="414"/>
                                        </p:tgtEl>
                                        <p:attrNameLst>
                                          <p:attrName>ppt_x</p:attrName>
                                        </p:attrNameLst>
                                      </p:cBhvr>
                                      <p:tavLst>
                                        <p:tav tm="0">
                                          <p:val>
                                            <p:strVal val="#ppt_x"/>
                                          </p:val>
                                        </p:tav>
                                        <p:tav tm="100000">
                                          <p:val>
                                            <p:strVal val="#ppt_x"/>
                                          </p:val>
                                        </p:tav>
                                      </p:tavLst>
                                    </p:anim>
                                    <p:anim calcmode="lin" valueType="num">
                                      <p:cBhvr additive="base">
                                        <p:cTn id="56" dur="500" fill="hold"/>
                                        <p:tgtEl>
                                          <p:spTgt spid="41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15"/>
                                        </p:tgtEl>
                                        <p:attrNameLst>
                                          <p:attrName>style.visibility</p:attrName>
                                        </p:attrNameLst>
                                      </p:cBhvr>
                                      <p:to>
                                        <p:strVal val="visible"/>
                                      </p:to>
                                    </p:set>
                                    <p:anim calcmode="lin" valueType="num">
                                      <p:cBhvr additive="base">
                                        <p:cTn id="59" dur="500" fill="hold"/>
                                        <p:tgtEl>
                                          <p:spTgt spid="415"/>
                                        </p:tgtEl>
                                        <p:attrNameLst>
                                          <p:attrName>ppt_x</p:attrName>
                                        </p:attrNameLst>
                                      </p:cBhvr>
                                      <p:tavLst>
                                        <p:tav tm="0">
                                          <p:val>
                                            <p:strVal val="#ppt_x"/>
                                          </p:val>
                                        </p:tav>
                                        <p:tav tm="100000">
                                          <p:val>
                                            <p:strVal val="#ppt_x"/>
                                          </p:val>
                                        </p:tav>
                                      </p:tavLst>
                                    </p:anim>
                                    <p:anim calcmode="lin" valueType="num">
                                      <p:cBhvr additive="base">
                                        <p:cTn id="60" dur="500" fill="hold"/>
                                        <p:tgtEl>
                                          <p:spTgt spid="41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16"/>
                                        </p:tgtEl>
                                        <p:attrNameLst>
                                          <p:attrName>style.visibility</p:attrName>
                                        </p:attrNameLst>
                                      </p:cBhvr>
                                      <p:to>
                                        <p:strVal val="visible"/>
                                      </p:to>
                                    </p:set>
                                    <p:anim calcmode="lin" valueType="num">
                                      <p:cBhvr additive="base">
                                        <p:cTn id="63" dur="500" fill="hold"/>
                                        <p:tgtEl>
                                          <p:spTgt spid="416"/>
                                        </p:tgtEl>
                                        <p:attrNameLst>
                                          <p:attrName>ppt_x</p:attrName>
                                        </p:attrNameLst>
                                      </p:cBhvr>
                                      <p:tavLst>
                                        <p:tav tm="0">
                                          <p:val>
                                            <p:strVal val="#ppt_x"/>
                                          </p:val>
                                        </p:tav>
                                        <p:tav tm="100000">
                                          <p:val>
                                            <p:strVal val="#ppt_x"/>
                                          </p:val>
                                        </p:tav>
                                      </p:tavLst>
                                    </p:anim>
                                    <p:anim calcmode="lin" valueType="num">
                                      <p:cBhvr additive="base">
                                        <p:cTn id="64" dur="500" fill="hold"/>
                                        <p:tgtEl>
                                          <p:spTgt spid="4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P spid="93" grpId="0"/>
      <p:bldP spid="413" grpId="0"/>
      <p:bldP spid="414" grpId="0"/>
      <p:bldP spid="415" grpId="0"/>
      <p:bldP spid="4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403648" y="267494"/>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61" y="411510"/>
              <a:ext cx="392811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团队沟通管理</a:t>
              </a:r>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——团队沟通障碍</a:t>
              </a:r>
              <a:endParaRPr lang="en-US" altLang="zh-CN" sz="2000" dirty="0">
                <a:latin typeface="微软雅黑" panose="020B0503020204020204" pitchFamily="34" charset="-122"/>
                <a:ea typeface="微软雅黑" panose="020B0503020204020204" pitchFamily="34" charset="-122"/>
              </a:endParaRPr>
            </a:p>
          </p:txBody>
        </p:sp>
      </p:grpSp>
      <p:pic>
        <p:nvPicPr>
          <p:cNvPr id="7" name="PA_图片 6"/>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25626"/>
          <a:stretch>
            <a:fillRect/>
          </a:stretch>
        </p:blipFill>
        <p:spPr>
          <a:xfrm rot="10800000">
            <a:off x="5513728" y="1149488"/>
            <a:ext cx="2416027" cy="3233840"/>
          </a:xfrm>
          <a:prstGeom prst="rect">
            <a:avLst/>
          </a:prstGeom>
        </p:spPr>
      </p:pic>
      <p:sp>
        <p:nvSpPr>
          <p:cNvPr id="9" name="PA_文本框 271"/>
          <p:cNvSpPr txBox="1"/>
          <p:nvPr>
            <p:custDataLst>
              <p:tags r:id="rId4"/>
            </p:custDataLst>
          </p:nvPr>
        </p:nvSpPr>
        <p:spPr>
          <a:xfrm>
            <a:off x="1403350" y="1248410"/>
            <a:ext cx="3446145" cy="368300"/>
          </a:xfrm>
          <a:prstGeom prst="rect">
            <a:avLst/>
          </a:prstGeom>
          <a:noFill/>
        </p:spPr>
        <p:txBody>
          <a:bodyPr wrap="square" rtlCol="0">
            <a:spAutoFit/>
          </a:bodyPr>
          <a:lstStyle/>
          <a:p>
            <a:r>
              <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权力游戏：政治斗争使沟通变味</a:t>
            </a:r>
            <a:endPar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endParaRPr>
          </a:p>
        </p:txBody>
      </p:sp>
      <p:sp>
        <p:nvSpPr>
          <p:cNvPr id="2" name="PA_文本框 271"/>
          <p:cNvSpPr txBox="1"/>
          <p:nvPr>
            <p:custDataLst>
              <p:tags r:id="rId5"/>
            </p:custDataLst>
          </p:nvPr>
        </p:nvSpPr>
        <p:spPr>
          <a:xfrm>
            <a:off x="1403350" y="1616710"/>
            <a:ext cx="3900805" cy="645160"/>
          </a:xfrm>
          <a:prstGeom prst="rect">
            <a:avLst/>
          </a:prstGeom>
          <a:noFill/>
        </p:spPr>
        <p:txBody>
          <a:bodyPr wrap="square" rtlCol="0">
            <a:spAutoFit/>
          </a:bodyPr>
          <a:p>
            <a:r>
              <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扣留信息：可能是为了掩盖错误或过失</a:t>
            </a:r>
            <a:endPar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endParaRPr>
          </a:p>
        </p:txBody>
      </p:sp>
      <p:sp>
        <p:nvSpPr>
          <p:cNvPr id="3" name="PA_文本框 271"/>
          <p:cNvSpPr txBox="1"/>
          <p:nvPr>
            <p:custDataLst>
              <p:tags r:id="rId6"/>
            </p:custDataLst>
          </p:nvPr>
        </p:nvSpPr>
        <p:spPr>
          <a:xfrm>
            <a:off x="1403350" y="2193925"/>
            <a:ext cx="3900170" cy="645160"/>
          </a:xfrm>
          <a:prstGeom prst="rect">
            <a:avLst/>
          </a:prstGeom>
          <a:noFill/>
        </p:spPr>
        <p:txBody>
          <a:bodyPr wrap="square" rtlCol="0">
            <a:spAutoFit/>
          </a:bodyPr>
          <a:lstStyle/>
          <a:p>
            <a:r>
              <a:rPr lang="en-US" altLang="zh-CN" dirty="0" smtClean="0">
                <a:latin typeface="落落补 汤圆" pitchFamily="2" charset="-128"/>
                <a:ea typeface="落落补 汤圆" pitchFamily="2" charset="-128"/>
                <a:cs typeface="落落补 汤圆" pitchFamily="2" charset="-128"/>
                <a:sym typeface="+mn-ea"/>
              </a:rPr>
              <a:t>备忘录管理：只通过备忘录发出指令</a:t>
            </a:r>
            <a:r>
              <a:rPr lang="zh-CN" altLang="en-US" dirty="0" smtClean="0">
                <a:latin typeface="落落补 汤圆" pitchFamily="2" charset="-128"/>
                <a:ea typeface="落落补 汤圆" pitchFamily="2" charset="-128"/>
                <a:cs typeface="落落补 汤圆" pitchFamily="2" charset="-128"/>
                <a:sym typeface="+mn-ea"/>
              </a:rPr>
              <a:t>没有个人接触</a:t>
            </a:r>
            <a:endParaRPr lang="zh-CN" altLang="en-US" dirty="0" smtClean="0">
              <a:latin typeface="落落补 汤圆" pitchFamily="2" charset="-128"/>
              <a:ea typeface="落落补 汤圆" pitchFamily="2" charset="-128"/>
              <a:cs typeface="落落补 汤圆" pitchFamily="2" charset="-128"/>
              <a:sym typeface="+mn-ea"/>
            </a:endParaRPr>
          </a:p>
        </p:txBody>
      </p:sp>
      <p:sp>
        <p:nvSpPr>
          <p:cNvPr id="4" name="PA_文本框 271"/>
          <p:cNvSpPr txBox="1"/>
          <p:nvPr>
            <p:custDataLst>
              <p:tags r:id="rId7"/>
            </p:custDataLst>
          </p:nvPr>
        </p:nvSpPr>
        <p:spPr>
          <a:xfrm>
            <a:off x="1403350" y="2782570"/>
            <a:ext cx="3949700" cy="645160"/>
          </a:xfrm>
          <a:prstGeom prst="rect">
            <a:avLst/>
          </a:prstGeom>
          <a:noFill/>
        </p:spPr>
        <p:txBody>
          <a:bodyPr wrap="square" rtlCol="0">
            <a:spAutoFit/>
          </a:bodyPr>
          <a:lstStyle/>
          <a:p>
            <a:r>
              <a:rPr lang="en-US" altLang="zh-CN" dirty="0" smtClean="0">
                <a:latin typeface="落落补 汤圆" pitchFamily="2" charset="-128"/>
                <a:ea typeface="落落补 汤圆" pitchFamily="2" charset="-128"/>
                <a:cs typeface="落落补 汤圆" pitchFamily="2" charset="-128"/>
                <a:sym typeface="+mn-ea"/>
              </a:rPr>
              <a:t>没有清楚的沟通渠道</a:t>
            </a:r>
            <a:r>
              <a:rPr lang="zh-CN" altLang="en-US" dirty="0" smtClean="0">
                <a:latin typeface="落落补 汤圆" pitchFamily="2" charset="-128"/>
                <a:ea typeface="宋体" panose="02010600030101010101" pitchFamily="2" charset="-122"/>
                <a:cs typeface="落落补 汤圆" pitchFamily="2" charset="-128"/>
                <a:sym typeface="+mn-ea"/>
              </a:rPr>
              <a:t>：获取信息渠道不明确</a:t>
            </a:r>
            <a:endParaRPr lang="zh-CN" altLang="en-US" dirty="0" smtClean="0">
              <a:latin typeface="落落补 汤圆" pitchFamily="2" charset="-128"/>
              <a:ea typeface="宋体" panose="02010600030101010101" pitchFamily="2" charset="-122"/>
              <a:cs typeface="落落补 汤圆" pitchFamily="2" charset="-128"/>
              <a:sym typeface="+mn-ea"/>
            </a:endParaRPr>
          </a:p>
        </p:txBody>
      </p:sp>
      <p:sp>
        <p:nvSpPr>
          <p:cNvPr id="5" name="PA_文本框 271"/>
          <p:cNvSpPr txBox="1"/>
          <p:nvPr>
            <p:custDataLst>
              <p:tags r:id="rId8"/>
            </p:custDataLst>
          </p:nvPr>
        </p:nvSpPr>
        <p:spPr>
          <a:xfrm>
            <a:off x="1403350" y="3954780"/>
            <a:ext cx="3446145" cy="368300"/>
          </a:xfrm>
          <a:prstGeom prst="rect">
            <a:avLst/>
          </a:prstGeom>
          <a:noFill/>
        </p:spPr>
        <p:txBody>
          <a:bodyPr wrap="square" rtlCol="0">
            <a:spAutoFit/>
          </a:bodyPr>
          <a:lstStyle/>
          <a:p>
            <a:r>
              <a:rPr lang="zh-CN" altLang="en-US" dirty="0" smtClean="0">
                <a:latin typeface="落落补 汤圆" pitchFamily="2" charset="-128"/>
                <a:ea typeface="落落补 汤圆" pitchFamily="2" charset="-128"/>
                <a:cs typeface="落落补 汤圆" pitchFamily="2" charset="-128"/>
                <a:sym typeface="+mn-ea"/>
              </a:rPr>
              <a:t>信息</a:t>
            </a:r>
            <a:r>
              <a:rPr lang="en-US" altLang="zh-CN" dirty="0" smtClean="0">
                <a:latin typeface="落落补 汤圆" pitchFamily="2" charset="-128"/>
                <a:ea typeface="落落补 汤圆" pitchFamily="2" charset="-128"/>
                <a:cs typeface="落落补 汤圆" pitchFamily="2" charset="-128"/>
                <a:sym typeface="+mn-ea"/>
              </a:rPr>
              <a:t>噪音或环境因素</a:t>
            </a:r>
            <a:endParaRPr lang="en-US" altLang="zh-CN" dirty="0" smtClean="0">
              <a:latin typeface="落落补 汤圆" pitchFamily="2" charset="-128"/>
              <a:ea typeface="落落补 汤圆" pitchFamily="2" charset="-128"/>
              <a:cs typeface="落落补 汤圆" pitchFamily="2" charset="-128"/>
              <a:sym typeface="+mn-ea"/>
            </a:endParaRPr>
          </a:p>
        </p:txBody>
      </p:sp>
      <p:sp>
        <p:nvSpPr>
          <p:cNvPr id="6" name="PA_文本框 271"/>
          <p:cNvSpPr txBox="1"/>
          <p:nvPr>
            <p:custDataLst>
              <p:tags r:id="rId9"/>
            </p:custDataLst>
          </p:nvPr>
        </p:nvSpPr>
        <p:spPr>
          <a:xfrm>
            <a:off x="1403350" y="3370580"/>
            <a:ext cx="3899535" cy="645160"/>
          </a:xfrm>
          <a:prstGeom prst="rect">
            <a:avLst/>
          </a:prstGeom>
          <a:noFill/>
        </p:spPr>
        <p:txBody>
          <a:bodyPr wrap="square" rtlCol="0">
            <a:spAutoFit/>
          </a:bodyPr>
          <a:lstStyle/>
          <a:p>
            <a:r>
              <a:rPr lang="en-US" altLang="zh-CN" dirty="0" smtClean="0">
                <a:latin typeface="落落补 汤圆" pitchFamily="2" charset="-128"/>
                <a:ea typeface="落落补 汤圆" pitchFamily="2" charset="-128"/>
                <a:cs typeface="落落补 汤圆" pitchFamily="2" charset="-128"/>
                <a:sym typeface="+mn-ea"/>
              </a:rPr>
              <a:t>空间的分离</a:t>
            </a:r>
            <a:r>
              <a:rPr lang="zh-CN" altLang="en-US" dirty="0" smtClean="0">
                <a:latin typeface="落落补 汤圆" pitchFamily="2" charset="-128"/>
                <a:ea typeface="宋体" panose="02010600030101010101" pitchFamily="2" charset="-122"/>
                <a:cs typeface="落落补 汤圆" pitchFamily="2" charset="-128"/>
                <a:sym typeface="+mn-ea"/>
              </a:rPr>
              <a:t>：团队成员不在同一个地理空间</a:t>
            </a:r>
            <a:endParaRPr lang="zh-CN" altLang="en-US" dirty="0" smtClean="0">
              <a:latin typeface="落落补 汤圆" pitchFamily="2" charset="-128"/>
              <a:ea typeface="宋体" panose="02010600030101010101" pitchFamily="2" charset="-122"/>
              <a:cs typeface="落落补 汤圆" pitchFamily="2" charset="-128"/>
              <a:sym typeface="+mn-ea"/>
            </a:endParaRPr>
          </a:p>
        </p:txBody>
      </p:sp>
      <p:sp>
        <p:nvSpPr>
          <p:cNvPr id="10" name="PA_文本框 271"/>
          <p:cNvSpPr txBox="1"/>
          <p:nvPr>
            <p:custDataLst>
              <p:tags r:id="rId10"/>
            </p:custDataLst>
          </p:nvPr>
        </p:nvSpPr>
        <p:spPr>
          <a:xfrm>
            <a:off x="1403350" y="4274185"/>
            <a:ext cx="3446145" cy="368300"/>
          </a:xfrm>
          <a:prstGeom prst="rect">
            <a:avLst/>
          </a:prstGeom>
          <a:noFill/>
        </p:spPr>
        <p:txBody>
          <a:bodyPr wrap="square" rtlCol="0">
            <a:spAutoFit/>
          </a:bodyPr>
          <a:p>
            <a:r>
              <a:rPr lang="en-US" altLang="zh-CN" dirty="0" smtClean="0">
                <a:latin typeface="落落补 汤圆" pitchFamily="2" charset="-128"/>
                <a:ea typeface="宋体" panose="02010600030101010101" pitchFamily="2" charset="-122"/>
                <a:cs typeface="落落补 汤圆" pitchFamily="2" charset="-128"/>
                <a:sym typeface="+mn-ea"/>
              </a:rPr>
              <a:t>......</a:t>
            </a:r>
            <a:endParaRPr lang="en-US" altLang="zh-CN" dirty="0" smtClean="0">
              <a:latin typeface="落落补 汤圆" pitchFamily="2" charset="-128"/>
              <a:ea typeface="宋体" panose="02010600030101010101" pitchFamily="2" charset="-122"/>
              <a:cs typeface="落落补 汤圆" pitchFamily="2" charset="-128"/>
              <a:sym typeface="+mn-ea"/>
            </a:endParaRPr>
          </a:p>
        </p:txBody>
      </p:sp>
      <p:sp>
        <p:nvSpPr>
          <p:cNvPr id="11" name="PA_文本框 271"/>
          <p:cNvSpPr txBox="1"/>
          <p:nvPr>
            <p:custDataLst>
              <p:tags r:id="rId11"/>
            </p:custDataLst>
          </p:nvPr>
        </p:nvSpPr>
        <p:spPr>
          <a:xfrm>
            <a:off x="1403350" y="2186305"/>
            <a:ext cx="3900170" cy="645160"/>
          </a:xfrm>
          <a:prstGeom prst="rect">
            <a:avLst/>
          </a:prstGeom>
          <a:noFill/>
        </p:spPr>
        <p:txBody>
          <a:bodyPr wrap="square" rtlCol="0">
            <a:spAutoFit/>
          </a:bodyPr>
          <a:p>
            <a:r>
              <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备忘录管理：只通过备忘录发出指令</a:t>
            </a:r>
            <a:r>
              <a:rPr lang="zh-CN" altLang="en-US"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没有个人接触</a:t>
            </a:r>
            <a:endParaRPr lang="zh-CN" altLang="en-US"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endParaRPr>
          </a:p>
        </p:txBody>
      </p:sp>
      <p:sp>
        <p:nvSpPr>
          <p:cNvPr id="16" name="PA_文本框 271"/>
          <p:cNvSpPr txBox="1"/>
          <p:nvPr>
            <p:custDataLst>
              <p:tags r:id="rId12"/>
            </p:custDataLst>
          </p:nvPr>
        </p:nvSpPr>
        <p:spPr>
          <a:xfrm>
            <a:off x="1403350" y="2774950"/>
            <a:ext cx="3949700" cy="645160"/>
          </a:xfrm>
          <a:prstGeom prst="rect">
            <a:avLst/>
          </a:prstGeom>
          <a:noFill/>
        </p:spPr>
        <p:txBody>
          <a:bodyPr wrap="square" rtlCol="0">
            <a:spAutoFit/>
          </a:bodyPr>
          <a:p>
            <a:r>
              <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没有清楚的沟通渠道</a:t>
            </a:r>
            <a:r>
              <a:rPr lang="zh-CN" altLang="en-US"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：获取信息渠道不明确</a:t>
            </a:r>
            <a:endParaRPr lang="zh-CN" altLang="en-US"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endParaRPr>
          </a:p>
        </p:txBody>
      </p:sp>
      <p:sp>
        <p:nvSpPr>
          <p:cNvPr id="17" name="PA_文本框 271"/>
          <p:cNvSpPr txBox="1"/>
          <p:nvPr>
            <p:custDataLst>
              <p:tags r:id="rId13"/>
            </p:custDataLst>
          </p:nvPr>
        </p:nvSpPr>
        <p:spPr>
          <a:xfrm>
            <a:off x="1403350" y="3947160"/>
            <a:ext cx="3446145" cy="368300"/>
          </a:xfrm>
          <a:prstGeom prst="rect">
            <a:avLst/>
          </a:prstGeom>
          <a:noFill/>
        </p:spPr>
        <p:txBody>
          <a:bodyPr wrap="square" rtlCol="0">
            <a:spAutoFit/>
          </a:bodyPr>
          <a:p>
            <a:r>
              <a:rPr lang="zh-CN" altLang="en-US"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信息</a:t>
            </a:r>
            <a:r>
              <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噪音或环境因素</a:t>
            </a:r>
            <a:endPar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endParaRPr>
          </a:p>
        </p:txBody>
      </p:sp>
      <p:sp>
        <p:nvSpPr>
          <p:cNvPr id="18" name="PA_文本框 271"/>
          <p:cNvSpPr txBox="1"/>
          <p:nvPr>
            <p:custDataLst>
              <p:tags r:id="rId14"/>
            </p:custDataLst>
          </p:nvPr>
        </p:nvSpPr>
        <p:spPr>
          <a:xfrm>
            <a:off x="1403350" y="3362960"/>
            <a:ext cx="3899535" cy="645160"/>
          </a:xfrm>
          <a:prstGeom prst="rect">
            <a:avLst/>
          </a:prstGeom>
          <a:noFill/>
        </p:spPr>
        <p:txBody>
          <a:bodyPr wrap="square" rtlCol="0">
            <a:spAutoFit/>
          </a:bodyPr>
          <a:p>
            <a:r>
              <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空间的分离</a:t>
            </a:r>
            <a:r>
              <a:rPr lang="zh-CN" altLang="en-US"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：团队成员不在同一个地理空间</a:t>
            </a:r>
            <a:endParaRPr lang="zh-CN" altLang="en-US"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endParaRPr>
          </a:p>
        </p:txBody>
      </p:sp>
      <p:sp>
        <p:nvSpPr>
          <p:cNvPr id="19" name="PA_文本框 271"/>
          <p:cNvSpPr txBox="1"/>
          <p:nvPr>
            <p:custDataLst>
              <p:tags r:id="rId15"/>
            </p:custDataLst>
          </p:nvPr>
        </p:nvSpPr>
        <p:spPr>
          <a:xfrm>
            <a:off x="1403350" y="4266565"/>
            <a:ext cx="3446145" cy="368300"/>
          </a:xfrm>
          <a:prstGeom prst="rect">
            <a:avLst/>
          </a:prstGeom>
          <a:noFill/>
        </p:spPr>
        <p:txBody>
          <a:bodyPr wrap="square" rtlCol="0">
            <a:spAutoFit/>
          </a:bodyPr>
          <a:p>
            <a:r>
              <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rPr>
              <a:t>......</a:t>
            </a:r>
            <a:endPar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sym typeface="+mn-ea"/>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22" presetClass="entr" presetSubtype="8" fill="hold" grpId="0" nodeType="withEffect">
                                  <p:stCondLst>
                                    <p:cond delay="120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22" presetClass="entr" presetSubtype="8" fill="hold" grpId="0" nodeType="withEffect">
                                  <p:stCondLst>
                                    <p:cond delay="12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grpId="0" nodeType="withEffect">
                                  <p:stCondLst>
                                    <p:cond delay="120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grpId="0" nodeType="withEffect">
                                  <p:stCondLst>
                                    <p:cond delay="120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par>
                                <p:cTn id="30" presetID="22" presetClass="entr" presetSubtype="8" fill="hold" grpId="0" nodeType="withEffect">
                                  <p:stCondLst>
                                    <p:cond delay="120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8" fill="hold" grpId="0" nodeType="withEffect">
                                  <p:stCondLst>
                                    <p:cond delay="120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120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120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grpId="0" nodeType="withEffect">
                                  <p:stCondLst>
                                    <p:cond delay="120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par>
                                <p:cTn id="45" presetID="22" presetClass="entr" presetSubtype="8" fill="hold" grpId="0" nodeType="withEffect">
                                  <p:stCondLst>
                                    <p:cond delay="120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2" presetClass="entr" presetSubtype="8" fill="hold" grpId="0" nodeType="withEffect">
                                  <p:stCondLst>
                                    <p:cond delay="120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2" grpId="0" animBg="1" autoUpdateAnimBg="0"/>
      <p:bldP spid="3" grpId="0" animBg="1" autoUpdateAnimBg="0"/>
      <p:bldP spid="4" grpId="0" animBg="1" autoUpdateAnimBg="0"/>
      <p:bldP spid="5" grpId="0" animBg="1" autoUpdateAnimBg="0"/>
      <p:bldP spid="6" grpId="0" animBg="1" autoUpdateAnimBg="0"/>
      <p:bldP spid="10" grpId="0" animBg="1" autoUpdateAnimBg="0"/>
      <p:bldP spid="11" grpId="0" animBg="1" autoUpdateAnimBg="0"/>
      <p:bldP spid="16" grpId="0" animBg="1" autoUpdateAnimBg="0"/>
      <p:bldP spid="17" grpId="0" animBg="1" autoUpdateAnimBg="0"/>
      <p:bldP spid="18" grpId="0" animBg="1" autoUpdateAnimBg="0"/>
      <p:bldP spid="19"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PA_chenying0907 26"/>
          <p:cNvGrpSpPr/>
          <p:nvPr>
            <p:custDataLst>
              <p:tags r:id="rId1"/>
            </p:custDataLst>
          </p:nvPr>
        </p:nvGrpSpPr>
        <p:grpSpPr>
          <a:xfrm>
            <a:off x="1403648" y="210344"/>
            <a:ext cx="6427470" cy="824587"/>
            <a:chOff x="1492256" y="354360"/>
            <a:chExt cx="6427470" cy="824587"/>
          </a:xfrm>
        </p:grpSpPr>
        <p:sp>
          <p:nvSpPr>
            <p:cNvPr id="28" name="任意多边形 27"/>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9" name="文本框 7"/>
            <p:cNvSpPr txBox="1">
              <a:spLocks noChangeArrowheads="1"/>
            </p:cNvSpPr>
            <p:nvPr/>
          </p:nvSpPr>
          <p:spPr bwMode="auto">
            <a:xfrm>
              <a:off x="3120396" y="354360"/>
              <a:ext cx="479933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sym typeface="+mn-ea"/>
                </a:rPr>
                <a:t>团队沟通管理</a:t>
              </a:r>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sym typeface="+mn-ea"/>
                </a:rPr>
                <a:t>	       ——团队沟通管理实施过程</a:t>
              </a:r>
              <a:endParaRPr lang="en-US" altLang="zh-CN" sz="2000" dirty="0">
                <a:latin typeface="微软雅黑" panose="020B0503020204020204" pitchFamily="34" charset="-122"/>
                <a:ea typeface="微软雅黑" panose="020B0503020204020204" pitchFamily="34" charset="-122"/>
                <a:sym typeface="+mn-ea"/>
              </a:endParaRPr>
            </a:p>
          </p:txBody>
        </p:sp>
      </p:grpSp>
      <p:grpSp>
        <p:nvGrpSpPr>
          <p:cNvPr id="4" name="PA_chenying0907 3"/>
          <p:cNvGrpSpPr/>
          <p:nvPr>
            <p:custDataLst>
              <p:tags r:id="rId2"/>
            </p:custDataLst>
          </p:nvPr>
        </p:nvGrpSpPr>
        <p:grpSpPr>
          <a:xfrm>
            <a:off x="2987267" y="1635646"/>
            <a:ext cx="2833717" cy="2625952"/>
            <a:chOff x="2915260" y="1635646"/>
            <a:chExt cx="2833717" cy="2625952"/>
          </a:xfrm>
        </p:grpSpPr>
        <p:grpSp>
          <p:nvGrpSpPr>
            <p:cNvPr id="42" name="chenying0907 41"/>
            <p:cNvGrpSpPr/>
            <p:nvPr/>
          </p:nvGrpSpPr>
          <p:grpSpPr>
            <a:xfrm>
              <a:off x="2915260" y="1635646"/>
              <a:ext cx="2833717" cy="2625952"/>
              <a:chOff x="4059504" y="2125663"/>
              <a:chExt cx="3828784" cy="3548062"/>
            </a:xfrm>
            <a:noFill/>
          </p:grpSpPr>
          <p:sp>
            <p:nvSpPr>
              <p:cNvPr id="43" name="椭圆 31"/>
              <p:cNvSpPr/>
              <p:nvPr/>
            </p:nvSpPr>
            <p:spPr>
              <a:xfrm>
                <a:off x="4119563" y="2166938"/>
                <a:ext cx="1260475" cy="123983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椭圆 31"/>
              <p:cNvSpPr/>
              <p:nvPr/>
            </p:nvSpPr>
            <p:spPr>
              <a:xfrm>
                <a:off x="6629400" y="2125663"/>
                <a:ext cx="1258888" cy="123983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椭圆 31"/>
              <p:cNvSpPr/>
              <p:nvPr/>
            </p:nvSpPr>
            <p:spPr>
              <a:xfrm>
                <a:off x="6629400" y="4433888"/>
                <a:ext cx="1258888" cy="123983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椭圆 31"/>
              <p:cNvSpPr/>
              <p:nvPr/>
            </p:nvSpPr>
            <p:spPr>
              <a:xfrm>
                <a:off x="4119563" y="4433888"/>
                <a:ext cx="1260475" cy="123983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任意多边形 46"/>
              <p:cNvSpPr/>
              <p:nvPr/>
            </p:nvSpPr>
            <p:spPr>
              <a:xfrm rot="5400000">
                <a:off x="6844507" y="3866356"/>
                <a:ext cx="893762" cy="66675"/>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9" y="connsiteY0-20"/>
                  </a:cxn>
                  <a:cxn ang="0">
                    <a:pos x="connsiteX1-21" y="connsiteY1-22"/>
                  </a:cxn>
                </a:cxnLst>
                <a:rect l="l" t="t" r="r" b="b"/>
                <a:pathLst>
                  <a:path w="3762531" h="86371">
                    <a:moveTo>
                      <a:pt x="0" y="86371"/>
                    </a:moveTo>
                    <a:cubicBezTo>
                      <a:pt x="1239187" y="-23557"/>
                      <a:pt x="2508354" y="-28553"/>
                      <a:pt x="3762531" y="71381"/>
                    </a:cubicBezTo>
                  </a:path>
                </a:pathLst>
              </a:custGeom>
              <a:grpFill/>
              <a:ln w="25400" cap="rnd">
                <a:solidFill>
                  <a:schemeClr val="tx1">
                    <a:lumMod val="65000"/>
                    <a:lumOff val="35000"/>
                  </a:schemeClr>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任意多边形 47"/>
              <p:cNvSpPr/>
              <p:nvPr/>
            </p:nvSpPr>
            <p:spPr>
              <a:xfrm rot="16200000">
                <a:off x="4270375" y="3887788"/>
                <a:ext cx="893763" cy="65087"/>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9" y="connsiteY0-20"/>
                  </a:cxn>
                  <a:cxn ang="0">
                    <a:pos x="connsiteX1-21" y="connsiteY1-22"/>
                  </a:cxn>
                </a:cxnLst>
                <a:rect l="l" t="t" r="r" b="b"/>
                <a:pathLst>
                  <a:path w="3762531" h="86371">
                    <a:moveTo>
                      <a:pt x="0" y="86371"/>
                    </a:moveTo>
                    <a:cubicBezTo>
                      <a:pt x="1239187" y="-23557"/>
                      <a:pt x="2508354" y="-28553"/>
                      <a:pt x="3762531" y="71381"/>
                    </a:cubicBezTo>
                  </a:path>
                </a:pathLst>
              </a:custGeom>
              <a:grpFill/>
              <a:ln w="25400" cap="rnd">
                <a:solidFill>
                  <a:schemeClr val="tx1">
                    <a:lumMod val="65000"/>
                    <a:lumOff val="35000"/>
                  </a:schemeClr>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任意多边形 48"/>
              <p:cNvSpPr/>
              <p:nvPr/>
            </p:nvSpPr>
            <p:spPr>
              <a:xfrm>
                <a:off x="5557838" y="2744788"/>
                <a:ext cx="893762" cy="66675"/>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9" y="connsiteY0-20"/>
                  </a:cxn>
                  <a:cxn ang="0">
                    <a:pos x="connsiteX1-21" y="connsiteY1-22"/>
                  </a:cxn>
                </a:cxnLst>
                <a:rect l="l" t="t" r="r" b="b"/>
                <a:pathLst>
                  <a:path w="3762531" h="86371">
                    <a:moveTo>
                      <a:pt x="0" y="86371"/>
                    </a:moveTo>
                    <a:cubicBezTo>
                      <a:pt x="1239187" y="-23557"/>
                      <a:pt x="2508354" y="-28553"/>
                      <a:pt x="3762531" y="71381"/>
                    </a:cubicBezTo>
                  </a:path>
                </a:pathLst>
              </a:custGeom>
              <a:grpFill/>
              <a:ln w="25400" cap="rnd">
                <a:solidFill>
                  <a:schemeClr val="tx1">
                    <a:lumMod val="65000"/>
                    <a:lumOff val="35000"/>
                  </a:schemeClr>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任意多边形 49"/>
              <p:cNvSpPr/>
              <p:nvPr/>
            </p:nvSpPr>
            <p:spPr>
              <a:xfrm rot="10800000">
                <a:off x="5557838" y="5054600"/>
                <a:ext cx="893762" cy="65088"/>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9" y="connsiteY0-20"/>
                  </a:cxn>
                  <a:cxn ang="0">
                    <a:pos x="connsiteX1-21" y="connsiteY1-22"/>
                  </a:cxn>
                </a:cxnLst>
                <a:rect l="l" t="t" r="r" b="b"/>
                <a:pathLst>
                  <a:path w="3762531" h="86371">
                    <a:moveTo>
                      <a:pt x="0" y="86371"/>
                    </a:moveTo>
                    <a:cubicBezTo>
                      <a:pt x="1239187" y="-23557"/>
                      <a:pt x="2508354" y="-28553"/>
                      <a:pt x="3762531" y="71381"/>
                    </a:cubicBezTo>
                  </a:path>
                </a:pathLst>
              </a:custGeom>
              <a:grpFill/>
              <a:ln w="25400" cap="rnd">
                <a:solidFill>
                  <a:schemeClr val="tx1">
                    <a:lumMod val="65000"/>
                    <a:lumOff val="35000"/>
                  </a:schemeClr>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文本框 76"/>
              <p:cNvSpPr txBox="1">
                <a:spLocks noChangeArrowheads="1"/>
              </p:cNvSpPr>
              <p:nvPr/>
            </p:nvSpPr>
            <p:spPr bwMode="auto">
              <a:xfrm>
                <a:off x="4059504" y="2893557"/>
                <a:ext cx="1498894" cy="4144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a:solidFill>
                      <a:srgbClr val="595959"/>
                    </a:solidFill>
                    <a:latin typeface="微软雅黑" panose="020B0503020204020204" pitchFamily="34" charset="-122"/>
                    <a:ea typeface="微软雅黑" panose="020B0503020204020204" pitchFamily="34" charset="-122"/>
                  </a:rPr>
                  <a:t>沟通规划</a:t>
                </a:r>
                <a:endParaRPr lang="zh-CN" altLang="en-US" sz="1400">
                  <a:solidFill>
                    <a:srgbClr val="595959"/>
                  </a:solidFill>
                  <a:latin typeface="微软雅黑" panose="020B0503020204020204" pitchFamily="34" charset="-122"/>
                  <a:ea typeface="微软雅黑" panose="020B0503020204020204" pitchFamily="34" charset="-122"/>
                </a:endParaRPr>
              </a:p>
            </p:txBody>
          </p:sp>
          <p:grpSp>
            <p:nvGrpSpPr>
              <p:cNvPr id="52" name="chenying0907 77"/>
              <p:cNvGrpSpPr/>
              <p:nvPr/>
            </p:nvGrpSpPr>
            <p:grpSpPr bwMode="auto">
              <a:xfrm>
                <a:off x="4460875" y="2338388"/>
                <a:ext cx="385763" cy="611187"/>
                <a:chOff x="5844088" y="2600655"/>
                <a:chExt cx="385904" cy="611158"/>
              </a:xfrm>
              <a:grpFill/>
            </p:grpSpPr>
            <p:grpSp>
              <p:nvGrpSpPr>
                <p:cNvPr id="67" name="chenying0907 78"/>
                <p:cNvGrpSpPr/>
                <p:nvPr/>
              </p:nvGrpSpPr>
              <p:grpSpPr bwMode="auto">
                <a:xfrm rot="8489641">
                  <a:off x="6013992" y="2653092"/>
                  <a:ext cx="216000" cy="558721"/>
                  <a:chOff x="6011031" y="2540000"/>
                  <a:chExt cx="242182" cy="626447"/>
                </a:xfrm>
                <a:grpFill/>
              </p:grpSpPr>
              <p:sp>
                <p:nvSpPr>
                  <p:cNvPr id="69" name="任意多边形 68"/>
                  <p:cNvSpPr/>
                  <p:nvPr/>
                </p:nvSpPr>
                <p:spPr>
                  <a:xfrm>
                    <a:off x="6019303" y="2543519"/>
                    <a:ext cx="217230" cy="201123"/>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0" name="任意多边形 69"/>
                  <p:cNvSpPr/>
                  <p:nvPr/>
                </p:nvSpPr>
                <p:spPr>
                  <a:xfrm>
                    <a:off x="6011261" y="2721930"/>
                    <a:ext cx="242158" cy="444961"/>
                  </a:xfrm>
                  <a:custGeom>
                    <a:avLst/>
                    <a:gdLst>
                      <a:gd name="connsiteX0" fmla="*/ 12700 w 215900"/>
                      <a:gd name="connsiteY0" fmla="*/ 12700 h 444500"/>
                      <a:gd name="connsiteX1" fmla="*/ 0 w 215900"/>
                      <a:gd name="connsiteY1" fmla="*/ 444500 h 444500"/>
                      <a:gd name="connsiteX2" fmla="*/ 215900 w 215900"/>
                      <a:gd name="connsiteY2" fmla="*/ 419100 h 444500"/>
                      <a:gd name="connsiteX3" fmla="*/ 215900 w 215900"/>
                      <a:gd name="connsiteY3" fmla="*/ 0 h 444500"/>
                      <a:gd name="connsiteX4" fmla="*/ 215900 w 215900"/>
                      <a:gd name="connsiteY4" fmla="*/ 0 h 44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444500">
                        <a:moveTo>
                          <a:pt x="12700" y="12700"/>
                        </a:moveTo>
                        <a:lnTo>
                          <a:pt x="0" y="444500"/>
                        </a:lnTo>
                        <a:lnTo>
                          <a:pt x="215900" y="419100"/>
                        </a:lnTo>
                        <a:lnTo>
                          <a:pt x="215900" y="0"/>
                        </a:lnTo>
                        <a:lnTo>
                          <a:pt x="215900" y="0"/>
                        </a:lnTo>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1" name="任意多边形 70"/>
                  <p:cNvSpPr/>
                  <p:nvPr/>
                </p:nvSpPr>
                <p:spPr>
                  <a:xfrm>
                    <a:off x="6100765" y="2573366"/>
                    <a:ext cx="64101" cy="60515"/>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8" name="任意多边形 67"/>
                <p:cNvSpPr/>
                <p:nvPr/>
              </p:nvSpPr>
              <p:spPr>
                <a:xfrm>
                  <a:off x="5844088" y="2600655"/>
                  <a:ext cx="182630" cy="195253"/>
                </a:xfrm>
                <a:custGeom>
                  <a:avLst/>
                  <a:gdLst>
                    <a:gd name="connsiteX0" fmla="*/ 43090 w 153621"/>
                    <a:gd name="connsiteY0" fmla="*/ 162601 h 162601"/>
                    <a:gd name="connsiteX1" fmla="*/ 2896 w 153621"/>
                    <a:gd name="connsiteY1" fmla="*/ 102311 h 162601"/>
                    <a:gd name="connsiteX2" fmla="*/ 113428 w 153621"/>
                    <a:gd name="connsiteY2" fmla="*/ 1828 h 162601"/>
                    <a:gd name="connsiteX3" fmla="*/ 153621 w 153621"/>
                    <a:gd name="connsiteY3" fmla="*/ 47045 h 162601"/>
                    <a:gd name="connsiteX0-1" fmla="*/ 41489 w 152020"/>
                    <a:gd name="connsiteY0-2" fmla="*/ 158991 h 158991"/>
                    <a:gd name="connsiteX1-3" fmla="*/ 1295 w 152020"/>
                    <a:gd name="connsiteY1-4" fmla="*/ 98701 h 158991"/>
                    <a:gd name="connsiteX2-5" fmla="*/ 82359 w 152020"/>
                    <a:gd name="connsiteY2-6" fmla="*/ 2042 h 158991"/>
                    <a:gd name="connsiteX3-7" fmla="*/ 152020 w 152020"/>
                    <a:gd name="connsiteY3-8" fmla="*/ 43435 h 158991"/>
                    <a:gd name="connsiteX0-9" fmla="*/ 41916 w 152447"/>
                    <a:gd name="connsiteY0-10" fmla="*/ 148552 h 148552"/>
                    <a:gd name="connsiteX1-11" fmla="*/ 1722 w 152447"/>
                    <a:gd name="connsiteY1-12" fmla="*/ 88262 h 148552"/>
                    <a:gd name="connsiteX2-13" fmla="*/ 91205 w 152447"/>
                    <a:gd name="connsiteY2-14" fmla="*/ 3075 h 148552"/>
                    <a:gd name="connsiteX3-15" fmla="*/ 152447 w 152447"/>
                    <a:gd name="connsiteY3-16" fmla="*/ 32996 h 148552"/>
                  </a:gdLst>
                  <a:ahLst/>
                  <a:cxnLst>
                    <a:cxn ang="0">
                      <a:pos x="connsiteX0-9" y="connsiteY0-10"/>
                    </a:cxn>
                    <a:cxn ang="0">
                      <a:pos x="connsiteX1-11" y="connsiteY1-12"/>
                    </a:cxn>
                    <a:cxn ang="0">
                      <a:pos x="connsiteX2-13" y="connsiteY2-14"/>
                    </a:cxn>
                    <a:cxn ang="0">
                      <a:pos x="connsiteX3-15" y="connsiteY3-16"/>
                    </a:cxn>
                  </a:cxnLst>
                  <a:rect l="l" t="t" r="r" b="b"/>
                  <a:pathLst>
                    <a:path w="152447" h="148552">
                      <a:moveTo>
                        <a:pt x="41916" y="148552"/>
                      </a:moveTo>
                      <a:cubicBezTo>
                        <a:pt x="15957" y="131804"/>
                        <a:pt x="-6493" y="112508"/>
                        <a:pt x="1722" y="88262"/>
                      </a:cubicBezTo>
                      <a:cubicBezTo>
                        <a:pt x="9937" y="64016"/>
                        <a:pt x="66084" y="12286"/>
                        <a:pt x="91205" y="3075"/>
                      </a:cubicBezTo>
                      <a:cubicBezTo>
                        <a:pt x="116326" y="-6136"/>
                        <a:pt x="144911" y="5782"/>
                        <a:pt x="152447" y="32996"/>
                      </a:cubicBezTo>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3" name="文本框 85"/>
              <p:cNvSpPr txBox="1">
                <a:spLocks noChangeArrowheads="1"/>
              </p:cNvSpPr>
              <p:nvPr/>
            </p:nvSpPr>
            <p:spPr bwMode="auto">
              <a:xfrm>
                <a:off x="6650933" y="2829012"/>
                <a:ext cx="1214437" cy="4144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a:solidFill>
                      <a:srgbClr val="595959"/>
                    </a:solidFill>
                    <a:latin typeface="微软雅黑" panose="020B0503020204020204" pitchFamily="34" charset="-122"/>
                    <a:ea typeface="微软雅黑" panose="020B0503020204020204" pitchFamily="34" charset="-122"/>
                  </a:rPr>
                  <a:t>信息发布</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4" name="文本框 86"/>
              <p:cNvSpPr txBox="1">
                <a:spLocks noChangeArrowheads="1"/>
              </p:cNvSpPr>
              <p:nvPr/>
            </p:nvSpPr>
            <p:spPr bwMode="auto">
              <a:xfrm>
                <a:off x="6607175" y="5181600"/>
                <a:ext cx="1214437" cy="4144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a:solidFill>
                      <a:srgbClr val="595959"/>
                    </a:solidFill>
                    <a:latin typeface="微软雅黑" panose="020B0503020204020204" pitchFamily="34" charset="-122"/>
                    <a:ea typeface="微软雅黑" panose="020B0503020204020204" pitchFamily="34" charset="-122"/>
                  </a:rPr>
                  <a:t>绩效报告</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5" name="文本框 87"/>
              <p:cNvSpPr txBox="1">
                <a:spLocks noChangeArrowheads="1"/>
              </p:cNvSpPr>
              <p:nvPr/>
            </p:nvSpPr>
            <p:spPr bwMode="auto">
              <a:xfrm>
                <a:off x="4119563" y="5148263"/>
                <a:ext cx="1214437" cy="4144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a:solidFill>
                      <a:srgbClr val="595959"/>
                    </a:solidFill>
                    <a:latin typeface="微软雅黑" panose="020B0503020204020204" pitchFamily="34" charset="-122"/>
                    <a:ea typeface="微软雅黑" panose="020B0503020204020204" pitchFamily="34" charset="-122"/>
                  </a:rPr>
                  <a:t>管理收尾</a:t>
                </a:r>
                <a:endParaRPr lang="zh-CN" altLang="en-US" sz="1400">
                  <a:solidFill>
                    <a:srgbClr val="595959"/>
                  </a:solidFill>
                  <a:latin typeface="微软雅黑" panose="020B0503020204020204" pitchFamily="34" charset="-122"/>
                  <a:ea typeface="微软雅黑" panose="020B0503020204020204" pitchFamily="34" charset="-122"/>
                </a:endParaRPr>
              </a:p>
            </p:txBody>
          </p:sp>
          <p:grpSp>
            <p:nvGrpSpPr>
              <p:cNvPr id="56" name="chenying0907 55"/>
              <p:cNvGrpSpPr/>
              <p:nvPr/>
            </p:nvGrpSpPr>
            <p:grpSpPr>
              <a:xfrm>
                <a:off x="6999907" y="2242244"/>
                <a:ext cx="517525" cy="604838"/>
                <a:chOff x="4741863" y="766763"/>
                <a:chExt cx="517525" cy="604838"/>
              </a:xfrm>
              <a:grpFill/>
            </p:grpSpPr>
            <p:sp>
              <p:nvSpPr>
                <p:cNvPr id="62" name="chenying0907 23"/>
                <p:cNvSpPr>
                  <a:spLocks noEditPoints="1"/>
                </p:cNvSpPr>
                <p:nvPr/>
              </p:nvSpPr>
              <p:spPr bwMode="auto">
                <a:xfrm>
                  <a:off x="4741863" y="766763"/>
                  <a:ext cx="517525" cy="604838"/>
                </a:xfrm>
                <a:custGeom>
                  <a:avLst/>
                  <a:gdLst>
                    <a:gd name="T0" fmla="*/ 113 w 175"/>
                    <a:gd name="T1" fmla="*/ 0 h 205"/>
                    <a:gd name="T2" fmla="*/ 111 w 175"/>
                    <a:gd name="T3" fmla="*/ 2 h 205"/>
                    <a:gd name="T4" fmla="*/ 11 w 175"/>
                    <a:gd name="T5" fmla="*/ 62 h 205"/>
                    <a:gd name="T6" fmla="*/ 69 w 175"/>
                    <a:gd name="T7" fmla="*/ 200 h 205"/>
                    <a:gd name="T8" fmla="*/ 121 w 175"/>
                    <a:gd name="T9" fmla="*/ 187 h 205"/>
                    <a:gd name="T10" fmla="*/ 173 w 175"/>
                    <a:gd name="T11" fmla="*/ 157 h 205"/>
                    <a:gd name="T12" fmla="*/ 153 w 175"/>
                    <a:gd name="T13" fmla="*/ 91 h 205"/>
                    <a:gd name="T14" fmla="*/ 108 w 175"/>
                    <a:gd name="T15" fmla="*/ 9 h 205"/>
                    <a:gd name="T16" fmla="*/ 98 w 175"/>
                    <a:gd name="T17" fmla="*/ 13 h 205"/>
                    <a:gd name="T18" fmla="*/ 24 w 175"/>
                    <a:gd name="T19" fmla="*/ 45 h 205"/>
                    <a:gd name="T20" fmla="*/ 41 w 175"/>
                    <a:gd name="T21" fmla="*/ 38 h 205"/>
                    <a:gd name="T22" fmla="*/ 34 w 175"/>
                    <a:gd name="T23" fmla="*/ 42 h 205"/>
                    <a:gd name="T24" fmla="*/ 107 w 175"/>
                    <a:gd name="T25" fmla="*/ 15 h 205"/>
                    <a:gd name="T26" fmla="*/ 28 w 175"/>
                    <a:gd name="T27" fmla="*/ 48 h 205"/>
                    <a:gd name="T28" fmla="*/ 107 w 175"/>
                    <a:gd name="T29" fmla="*/ 20 h 205"/>
                    <a:gd name="T30" fmla="*/ 67 w 175"/>
                    <a:gd name="T31" fmla="*/ 41 h 205"/>
                    <a:gd name="T32" fmla="*/ 15 w 175"/>
                    <a:gd name="T33" fmla="*/ 58 h 205"/>
                    <a:gd name="T34" fmla="*/ 117 w 175"/>
                    <a:gd name="T35" fmla="*/ 38 h 205"/>
                    <a:gd name="T36" fmla="*/ 166 w 175"/>
                    <a:gd name="T37" fmla="*/ 158 h 205"/>
                    <a:gd name="T38" fmla="*/ 94 w 175"/>
                    <a:gd name="T39" fmla="*/ 192 h 205"/>
                    <a:gd name="T40" fmla="*/ 69 w 175"/>
                    <a:gd name="T41" fmla="*/ 200 h 205"/>
                    <a:gd name="T42" fmla="*/ 15 w 175"/>
                    <a:gd name="T43" fmla="*/ 62 h 205"/>
                    <a:gd name="T44" fmla="*/ 15 w 175"/>
                    <a:gd name="T45" fmla="*/ 62 h 205"/>
                    <a:gd name="T46" fmla="*/ 16 w 175"/>
                    <a:gd name="T47" fmla="*/ 62 h 205"/>
                    <a:gd name="T48" fmla="*/ 29 w 175"/>
                    <a:gd name="T49" fmla="*/ 59 h 205"/>
                    <a:gd name="T50" fmla="*/ 112 w 175"/>
                    <a:gd name="T51" fmla="*/ 27 h 205"/>
                    <a:gd name="T52" fmla="*/ 113 w 175"/>
                    <a:gd name="T53" fmla="*/ 27 h 205"/>
                    <a:gd name="T54" fmla="*/ 169 w 175"/>
                    <a:gd name="T55" fmla="*/ 153 h 205"/>
                    <a:gd name="T56" fmla="*/ 130 w 175"/>
                    <a:gd name="T57" fmla="*/ 56 h 205"/>
                    <a:gd name="T58" fmla="*/ 117 w 175"/>
                    <a:gd name="T59" fmla="*/ 22 h 205"/>
                    <a:gd name="T60" fmla="*/ 114 w 175"/>
                    <a:gd name="T61" fmla="*/ 21 h 205"/>
                    <a:gd name="T62" fmla="*/ 113 w 175"/>
                    <a:gd name="T63" fmla="*/ 7 h 205"/>
                    <a:gd name="T64" fmla="*/ 158 w 175"/>
                    <a:gd name="T65" fmla="*/ 11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205">
                      <a:moveTo>
                        <a:pt x="115" y="2"/>
                      </a:moveTo>
                      <a:cubicBezTo>
                        <a:pt x="115" y="1"/>
                        <a:pt x="114" y="0"/>
                        <a:pt x="113" y="0"/>
                      </a:cubicBezTo>
                      <a:cubicBezTo>
                        <a:pt x="112" y="0"/>
                        <a:pt x="112" y="1"/>
                        <a:pt x="112" y="1"/>
                      </a:cubicBezTo>
                      <a:cubicBezTo>
                        <a:pt x="111" y="1"/>
                        <a:pt x="111" y="2"/>
                        <a:pt x="111" y="2"/>
                      </a:cubicBezTo>
                      <a:cubicBezTo>
                        <a:pt x="82" y="12"/>
                        <a:pt x="54" y="25"/>
                        <a:pt x="26" y="38"/>
                      </a:cubicBezTo>
                      <a:cubicBezTo>
                        <a:pt x="20" y="40"/>
                        <a:pt x="0" y="55"/>
                        <a:pt x="11" y="62"/>
                      </a:cubicBezTo>
                      <a:cubicBezTo>
                        <a:pt x="27" y="109"/>
                        <a:pt x="46" y="155"/>
                        <a:pt x="65" y="201"/>
                      </a:cubicBezTo>
                      <a:cubicBezTo>
                        <a:pt x="66" y="203"/>
                        <a:pt x="69" y="202"/>
                        <a:pt x="69" y="200"/>
                      </a:cubicBezTo>
                      <a:cubicBezTo>
                        <a:pt x="69" y="200"/>
                        <a:pt x="69" y="200"/>
                        <a:pt x="69" y="200"/>
                      </a:cubicBezTo>
                      <a:cubicBezTo>
                        <a:pt x="85" y="205"/>
                        <a:pt x="106" y="193"/>
                        <a:pt x="121" y="187"/>
                      </a:cubicBezTo>
                      <a:cubicBezTo>
                        <a:pt x="138" y="180"/>
                        <a:pt x="159" y="174"/>
                        <a:pt x="172" y="160"/>
                      </a:cubicBezTo>
                      <a:cubicBezTo>
                        <a:pt x="174" y="159"/>
                        <a:pt x="173" y="158"/>
                        <a:pt x="173" y="157"/>
                      </a:cubicBezTo>
                      <a:cubicBezTo>
                        <a:pt x="175" y="149"/>
                        <a:pt x="174" y="142"/>
                        <a:pt x="171" y="134"/>
                      </a:cubicBezTo>
                      <a:cubicBezTo>
                        <a:pt x="166" y="120"/>
                        <a:pt x="159" y="106"/>
                        <a:pt x="153" y="91"/>
                      </a:cubicBezTo>
                      <a:cubicBezTo>
                        <a:pt x="141" y="62"/>
                        <a:pt x="130" y="31"/>
                        <a:pt x="115" y="2"/>
                      </a:cubicBezTo>
                      <a:close/>
                      <a:moveTo>
                        <a:pt x="108" y="9"/>
                      </a:moveTo>
                      <a:cubicBezTo>
                        <a:pt x="107" y="10"/>
                        <a:pt x="107" y="11"/>
                        <a:pt x="107" y="11"/>
                      </a:cubicBezTo>
                      <a:cubicBezTo>
                        <a:pt x="104" y="12"/>
                        <a:pt x="101" y="13"/>
                        <a:pt x="98" y="13"/>
                      </a:cubicBezTo>
                      <a:cubicBezTo>
                        <a:pt x="101" y="12"/>
                        <a:pt x="104" y="11"/>
                        <a:pt x="108" y="9"/>
                      </a:cubicBezTo>
                      <a:close/>
                      <a:moveTo>
                        <a:pt x="24" y="45"/>
                      </a:moveTo>
                      <a:cubicBezTo>
                        <a:pt x="26" y="44"/>
                        <a:pt x="28" y="43"/>
                        <a:pt x="31" y="42"/>
                      </a:cubicBezTo>
                      <a:cubicBezTo>
                        <a:pt x="34" y="41"/>
                        <a:pt x="37" y="39"/>
                        <a:pt x="41" y="38"/>
                      </a:cubicBezTo>
                      <a:cubicBezTo>
                        <a:pt x="41" y="38"/>
                        <a:pt x="41" y="37"/>
                        <a:pt x="42" y="37"/>
                      </a:cubicBezTo>
                      <a:cubicBezTo>
                        <a:pt x="39" y="39"/>
                        <a:pt x="37" y="40"/>
                        <a:pt x="34" y="42"/>
                      </a:cubicBezTo>
                      <a:cubicBezTo>
                        <a:pt x="33" y="42"/>
                        <a:pt x="34" y="44"/>
                        <a:pt x="35" y="43"/>
                      </a:cubicBezTo>
                      <a:cubicBezTo>
                        <a:pt x="58" y="32"/>
                        <a:pt x="82" y="24"/>
                        <a:pt x="107" y="15"/>
                      </a:cubicBezTo>
                      <a:cubicBezTo>
                        <a:pt x="107" y="16"/>
                        <a:pt x="107" y="17"/>
                        <a:pt x="107" y="18"/>
                      </a:cubicBezTo>
                      <a:cubicBezTo>
                        <a:pt x="80" y="27"/>
                        <a:pt x="54" y="38"/>
                        <a:pt x="28" y="48"/>
                      </a:cubicBezTo>
                      <a:cubicBezTo>
                        <a:pt x="27" y="49"/>
                        <a:pt x="27" y="51"/>
                        <a:pt x="29" y="50"/>
                      </a:cubicBezTo>
                      <a:cubicBezTo>
                        <a:pt x="55" y="42"/>
                        <a:pt x="82" y="32"/>
                        <a:pt x="107" y="20"/>
                      </a:cubicBezTo>
                      <a:cubicBezTo>
                        <a:pt x="108" y="21"/>
                        <a:pt x="108" y="22"/>
                        <a:pt x="108" y="23"/>
                      </a:cubicBezTo>
                      <a:cubicBezTo>
                        <a:pt x="94" y="28"/>
                        <a:pt x="81" y="36"/>
                        <a:pt x="67" y="41"/>
                      </a:cubicBezTo>
                      <a:cubicBezTo>
                        <a:pt x="50" y="47"/>
                        <a:pt x="33" y="53"/>
                        <a:pt x="16" y="58"/>
                      </a:cubicBezTo>
                      <a:cubicBezTo>
                        <a:pt x="16" y="58"/>
                        <a:pt x="15" y="58"/>
                        <a:pt x="15" y="58"/>
                      </a:cubicBezTo>
                      <a:cubicBezTo>
                        <a:pt x="18" y="54"/>
                        <a:pt x="21" y="49"/>
                        <a:pt x="24" y="45"/>
                      </a:cubicBezTo>
                      <a:close/>
                      <a:moveTo>
                        <a:pt x="117" y="38"/>
                      </a:moveTo>
                      <a:cubicBezTo>
                        <a:pt x="122" y="52"/>
                        <a:pt x="127" y="65"/>
                        <a:pt x="133" y="78"/>
                      </a:cubicBezTo>
                      <a:cubicBezTo>
                        <a:pt x="144" y="105"/>
                        <a:pt x="155" y="131"/>
                        <a:pt x="166" y="158"/>
                      </a:cubicBezTo>
                      <a:cubicBezTo>
                        <a:pt x="154" y="170"/>
                        <a:pt x="132" y="176"/>
                        <a:pt x="116" y="182"/>
                      </a:cubicBezTo>
                      <a:cubicBezTo>
                        <a:pt x="109" y="185"/>
                        <a:pt x="101" y="189"/>
                        <a:pt x="94" y="192"/>
                      </a:cubicBezTo>
                      <a:cubicBezTo>
                        <a:pt x="85" y="195"/>
                        <a:pt x="76" y="196"/>
                        <a:pt x="69" y="200"/>
                      </a:cubicBezTo>
                      <a:cubicBezTo>
                        <a:pt x="69" y="200"/>
                        <a:pt x="69" y="200"/>
                        <a:pt x="69" y="200"/>
                      </a:cubicBezTo>
                      <a:cubicBezTo>
                        <a:pt x="69" y="200"/>
                        <a:pt x="69" y="200"/>
                        <a:pt x="69" y="200"/>
                      </a:cubicBezTo>
                      <a:cubicBezTo>
                        <a:pt x="52" y="153"/>
                        <a:pt x="34" y="107"/>
                        <a:pt x="15" y="62"/>
                      </a:cubicBezTo>
                      <a:cubicBezTo>
                        <a:pt x="15" y="62"/>
                        <a:pt x="15" y="62"/>
                        <a:pt x="15" y="62"/>
                      </a:cubicBezTo>
                      <a:cubicBezTo>
                        <a:pt x="15" y="62"/>
                        <a:pt x="15" y="62"/>
                        <a:pt x="15" y="62"/>
                      </a:cubicBezTo>
                      <a:cubicBezTo>
                        <a:pt x="15" y="62"/>
                        <a:pt x="16" y="62"/>
                        <a:pt x="16" y="62"/>
                      </a:cubicBezTo>
                      <a:cubicBezTo>
                        <a:pt x="16" y="62"/>
                        <a:pt x="16" y="62"/>
                        <a:pt x="16" y="62"/>
                      </a:cubicBezTo>
                      <a:cubicBezTo>
                        <a:pt x="18" y="62"/>
                        <a:pt x="19" y="62"/>
                        <a:pt x="20" y="62"/>
                      </a:cubicBezTo>
                      <a:cubicBezTo>
                        <a:pt x="23" y="62"/>
                        <a:pt x="27" y="61"/>
                        <a:pt x="29" y="59"/>
                      </a:cubicBezTo>
                      <a:cubicBezTo>
                        <a:pt x="42" y="56"/>
                        <a:pt x="54" y="52"/>
                        <a:pt x="67" y="48"/>
                      </a:cubicBezTo>
                      <a:cubicBezTo>
                        <a:pt x="82" y="42"/>
                        <a:pt x="99" y="36"/>
                        <a:pt x="112" y="27"/>
                      </a:cubicBezTo>
                      <a:cubicBezTo>
                        <a:pt x="112" y="27"/>
                        <a:pt x="112" y="27"/>
                        <a:pt x="112" y="27"/>
                      </a:cubicBezTo>
                      <a:cubicBezTo>
                        <a:pt x="113" y="27"/>
                        <a:pt x="113" y="27"/>
                        <a:pt x="113" y="27"/>
                      </a:cubicBezTo>
                      <a:cubicBezTo>
                        <a:pt x="113" y="31"/>
                        <a:pt x="115" y="35"/>
                        <a:pt x="117" y="38"/>
                      </a:cubicBezTo>
                      <a:close/>
                      <a:moveTo>
                        <a:pt x="169" y="153"/>
                      </a:moveTo>
                      <a:cubicBezTo>
                        <a:pt x="160" y="132"/>
                        <a:pt x="152" y="110"/>
                        <a:pt x="143" y="89"/>
                      </a:cubicBezTo>
                      <a:cubicBezTo>
                        <a:pt x="139" y="78"/>
                        <a:pt x="135" y="67"/>
                        <a:pt x="130" y="56"/>
                      </a:cubicBezTo>
                      <a:cubicBezTo>
                        <a:pt x="128" y="51"/>
                        <a:pt x="126" y="46"/>
                        <a:pt x="124" y="41"/>
                      </a:cubicBezTo>
                      <a:cubicBezTo>
                        <a:pt x="122" y="36"/>
                        <a:pt x="116" y="27"/>
                        <a:pt x="117" y="22"/>
                      </a:cubicBezTo>
                      <a:cubicBezTo>
                        <a:pt x="117" y="21"/>
                        <a:pt x="115" y="19"/>
                        <a:pt x="114" y="21"/>
                      </a:cubicBezTo>
                      <a:cubicBezTo>
                        <a:pt x="114" y="21"/>
                        <a:pt x="114" y="21"/>
                        <a:pt x="114" y="21"/>
                      </a:cubicBezTo>
                      <a:cubicBezTo>
                        <a:pt x="113" y="19"/>
                        <a:pt x="112" y="17"/>
                        <a:pt x="112" y="15"/>
                      </a:cubicBezTo>
                      <a:cubicBezTo>
                        <a:pt x="112" y="12"/>
                        <a:pt x="112" y="9"/>
                        <a:pt x="113" y="7"/>
                      </a:cubicBezTo>
                      <a:cubicBezTo>
                        <a:pt x="121" y="31"/>
                        <a:pt x="133" y="54"/>
                        <a:pt x="143" y="78"/>
                      </a:cubicBezTo>
                      <a:cubicBezTo>
                        <a:pt x="148" y="90"/>
                        <a:pt x="153" y="101"/>
                        <a:pt x="158" y="113"/>
                      </a:cubicBezTo>
                      <a:cubicBezTo>
                        <a:pt x="163" y="126"/>
                        <a:pt x="171" y="139"/>
                        <a:pt x="169" y="153"/>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3" name="chenying0907 24"/>
                <p:cNvSpPr/>
                <p:nvPr/>
              </p:nvSpPr>
              <p:spPr bwMode="auto">
                <a:xfrm>
                  <a:off x="4837113" y="996951"/>
                  <a:ext cx="76200" cy="150813"/>
                </a:xfrm>
                <a:custGeom>
                  <a:avLst/>
                  <a:gdLst>
                    <a:gd name="T0" fmla="*/ 4 w 26"/>
                    <a:gd name="T1" fmla="*/ 1 h 51"/>
                    <a:gd name="T2" fmla="*/ 1 w 26"/>
                    <a:gd name="T3" fmla="*/ 3 h 51"/>
                    <a:gd name="T4" fmla="*/ 18 w 26"/>
                    <a:gd name="T5" fmla="*/ 47 h 51"/>
                    <a:gd name="T6" fmla="*/ 25 w 26"/>
                    <a:gd name="T7" fmla="*/ 45 h 51"/>
                    <a:gd name="T8" fmla="*/ 4 w 26"/>
                    <a:gd name="T9" fmla="*/ 1 h 51"/>
                  </a:gdLst>
                  <a:ahLst/>
                  <a:cxnLst>
                    <a:cxn ang="0">
                      <a:pos x="T0" y="T1"/>
                    </a:cxn>
                    <a:cxn ang="0">
                      <a:pos x="T2" y="T3"/>
                    </a:cxn>
                    <a:cxn ang="0">
                      <a:pos x="T4" y="T5"/>
                    </a:cxn>
                    <a:cxn ang="0">
                      <a:pos x="T6" y="T7"/>
                    </a:cxn>
                    <a:cxn ang="0">
                      <a:pos x="T8" y="T9"/>
                    </a:cxn>
                  </a:cxnLst>
                  <a:rect l="0" t="0" r="r" b="b"/>
                  <a:pathLst>
                    <a:path w="26" h="51">
                      <a:moveTo>
                        <a:pt x="4" y="1"/>
                      </a:moveTo>
                      <a:cubicBezTo>
                        <a:pt x="3" y="0"/>
                        <a:pt x="0" y="1"/>
                        <a:pt x="1" y="3"/>
                      </a:cubicBezTo>
                      <a:cubicBezTo>
                        <a:pt x="6" y="18"/>
                        <a:pt x="13" y="32"/>
                        <a:pt x="18" y="47"/>
                      </a:cubicBezTo>
                      <a:cubicBezTo>
                        <a:pt x="20" y="51"/>
                        <a:pt x="26" y="49"/>
                        <a:pt x="25" y="45"/>
                      </a:cubicBezTo>
                      <a:cubicBezTo>
                        <a:pt x="19" y="30"/>
                        <a:pt x="13" y="15"/>
                        <a:pt x="4" y="1"/>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chenying0907 25"/>
                <p:cNvSpPr/>
                <p:nvPr/>
              </p:nvSpPr>
              <p:spPr bwMode="auto">
                <a:xfrm>
                  <a:off x="4848225" y="904876"/>
                  <a:ext cx="284163" cy="249238"/>
                </a:xfrm>
                <a:custGeom>
                  <a:avLst/>
                  <a:gdLst>
                    <a:gd name="T0" fmla="*/ 76 w 96"/>
                    <a:gd name="T1" fmla="*/ 4 h 84"/>
                    <a:gd name="T2" fmla="*/ 75 w 96"/>
                    <a:gd name="T3" fmla="*/ 4 h 84"/>
                    <a:gd name="T4" fmla="*/ 72 w 96"/>
                    <a:gd name="T5" fmla="*/ 1 h 84"/>
                    <a:gd name="T6" fmla="*/ 2 w 96"/>
                    <a:gd name="T7" fmla="*/ 32 h 84"/>
                    <a:gd name="T8" fmla="*/ 3 w 96"/>
                    <a:gd name="T9" fmla="*/ 34 h 84"/>
                    <a:gd name="T10" fmla="*/ 73 w 96"/>
                    <a:gd name="T11" fmla="*/ 6 h 84"/>
                    <a:gd name="T12" fmla="*/ 89 w 96"/>
                    <a:gd name="T13" fmla="*/ 48 h 84"/>
                    <a:gd name="T14" fmla="*/ 89 w 96"/>
                    <a:gd name="T15" fmla="*/ 48 h 84"/>
                    <a:gd name="T16" fmla="*/ 21 w 96"/>
                    <a:gd name="T17" fmla="*/ 78 h 84"/>
                    <a:gd name="T18" fmla="*/ 23 w 96"/>
                    <a:gd name="T19" fmla="*/ 83 h 84"/>
                    <a:gd name="T20" fmla="*/ 92 w 96"/>
                    <a:gd name="T21" fmla="*/ 53 h 84"/>
                    <a:gd name="T22" fmla="*/ 93 w 96"/>
                    <a:gd name="T23" fmla="*/ 52 h 84"/>
                    <a:gd name="T24" fmla="*/ 95 w 96"/>
                    <a:gd name="T25" fmla="*/ 49 h 84"/>
                    <a:gd name="T26" fmla="*/ 76 w 96"/>
                    <a:gd name="T2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84">
                      <a:moveTo>
                        <a:pt x="76" y="4"/>
                      </a:moveTo>
                      <a:cubicBezTo>
                        <a:pt x="76" y="4"/>
                        <a:pt x="76" y="4"/>
                        <a:pt x="75" y="4"/>
                      </a:cubicBezTo>
                      <a:cubicBezTo>
                        <a:pt x="76" y="2"/>
                        <a:pt x="74" y="0"/>
                        <a:pt x="72" y="1"/>
                      </a:cubicBezTo>
                      <a:cubicBezTo>
                        <a:pt x="48" y="9"/>
                        <a:pt x="24" y="20"/>
                        <a:pt x="2" y="32"/>
                      </a:cubicBezTo>
                      <a:cubicBezTo>
                        <a:pt x="0" y="33"/>
                        <a:pt x="1" y="35"/>
                        <a:pt x="3" y="34"/>
                      </a:cubicBezTo>
                      <a:cubicBezTo>
                        <a:pt x="26" y="26"/>
                        <a:pt x="50" y="17"/>
                        <a:pt x="73" y="6"/>
                      </a:cubicBezTo>
                      <a:cubicBezTo>
                        <a:pt x="75" y="21"/>
                        <a:pt x="82" y="35"/>
                        <a:pt x="89" y="48"/>
                      </a:cubicBezTo>
                      <a:cubicBezTo>
                        <a:pt x="89" y="48"/>
                        <a:pt x="89" y="48"/>
                        <a:pt x="89" y="48"/>
                      </a:cubicBezTo>
                      <a:cubicBezTo>
                        <a:pt x="66" y="55"/>
                        <a:pt x="43" y="68"/>
                        <a:pt x="21" y="78"/>
                      </a:cubicBezTo>
                      <a:cubicBezTo>
                        <a:pt x="18" y="80"/>
                        <a:pt x="20" y="84"/>
                        <a:pt x="23" y="83"/>
                      </a:cubicBezTo>
                      <a:cubicBezTo>
                        <a:pt x="46" y="74"/>
                        <a:pt x="71" y="65"/>
                        <a:pt x="92" y="53"/>
                      </a:cubicBezTo>
                      <a:cubicBezTo>
                        <a:pt x="92" y="52"/>
                        <a:pt x="93" y="52"/>
                        <a:pt x="93" y="52"/>
                      </a:cubicBezTo>
                      <a:cubicBezTo>
                        <a:pt x="94" y="52"/>
                        <a:pt x="96" y="51"/>
                        <a:pt x="95" y="49"/>
                      </a:cubicBezTo>
                      <a:cubicBezTo>
                        <a:pt x="90" y="34"/>
                        <a:pt x="85" y="17"/>
                        <a:pt x="76" y="4"/>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5" name="chenying0907 26"/>
                <p:cNvSpPr/>
                <p:nvPr/>
              </p:nvSpPr>
              <p:spPr bwMode="auto">
                <a:xfrm>
                  <a:off x="4891088" y="962026"/>
                  <a:ext cx="169863" cy="79375"/>
                </a:xfrm>
                <a:custGeom>
                  <a:avLst/>
                  <a:gdLst>
                    <a:gd name="T0" fmla="*/ 53 w 58"/>
                    <a:gd name="T1" fmla="*/ 1 h 27"/>
                    <a:gd name="T2" fmla="*/ 2 w 58"/>
                    <a:gd name="T3" fmla="*/ 22 h 27"/>
                    <a:gd name="T4" fmla="*/ 4 w 58"/>
                    <a:gd name="T5" fmla="*/ 26 h 27"/>
                    <a:gd name="T6" fmla="*/ 55 w 58"/>
                    <a:gd name="T7" fmla="*/ 7 h 27"/>
                    <a:gd name="T8" fmla="*/ 53 w 58"/>
                    <a:gd name="T9" fmla="*/ 1 h 27"/>
                  </a:gdLst>
                  <a:ahLst/>
                  <a:cxnLst>
                    <a:cxn ang="0">
                      <a:pos x="T0" y="T1"/>
                    </a:cxn>
                    <a:cxn ang="0">
                      <a:pos x="T2" y="T3"/>
                    </a:cxn>
                    <a:cxn ang="0">
                      <a:pos x="T4" y="T5"/>
                    </a:cxn>
                    <a:cxn ang="0">
                      <a:pos x="T6" y="T7"/>
                    </a:cxn>
                    <a:cxn ang="0">
                      <a:pos x="T8" y="T9"/>
                    </a:cxn>
                  </a:cxnLst>
                  <a:rect l="0" t="0" r="r" b="b"/>
                  <a:pathLst>
                    <a:path w="58" h="27">
                      <a:moveTo>
                        <a:pt x="53" y="1"/>
                      </a:moveTo>
                      <a:cubicBezTo>
                        <a:pt x="36" y="5"/>
                        <a:pt x="18" y="13"/>
                        <a:pt x="2" y="22"/>
                      </a:cubicBezTo>
                      <a:cubicBezTo>
                        <a:pt x="0" y="23"/>
                        <a:pt x="1" y="27"/>
                        <a:pt x="4" y="26"/>
                      </a:cubicBezTo>
                      <a:cubicBezTo>
                        <a:pt x="21" y="20"/>
                        <a:pt x="39" y="14"/>
                        <a:pt x="55" y="7"/>
                      </a:cubicBezTo>
                      <a:cubicBezTo>
                        <a:pt x="58" y="5"/>
                        <a:pt x="57" y="0"/>
                        <a:pt x="53" y="1"/>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chenying0907 27"/>
                <p:cNvSpPr/>
                <p:nvPr/>
              </p:nvSpPr>
              <p:spPr bwMode="auto">
                <a:xfrm>
                  <a:off x="4922838" y="1009651"/>
                  <a:ext cx="150813" cy="73025"/>
                </a:xfrm>
                <a:custGeom>
                  <a:avLst/>
                  <a:gdLst>
                    <a:gd name="T0" fmla="*/ 44 w 51"/>
                    <a:gd name="T1" fmla="*/ 1 h 25"/>
                    <a:gd name="T2" fmla="*/ 2 w 51"/>
                    <a:gd name="T3" fmla="*/ 21 h 25"/>
                    <a:gd name="T4" fmla="*/ 3 w 51"/>
                    <a:gd name="T5" fmla="*/ 24 h 25"/>
                    <a:gd name="T6" fmla="*/ 47 w 51"/>
                    <a:gd name="T7" fmla="*/ 8 h 25"/>
                    <a:gd name="T8" fmla="*/ 44 w 51"/>
                    <a:gd name="T9" fmla="*/ 1 h 25"/>
                  </a:gdLst>
                  <a:ahLst/>
                  <a:cxnLst>
                    <a:cxn ang="0">
                      <a:pos x="T0" y="T1"/>
                    </a:cxn>
                    <a:cxn ang="0">
                      <a:pos x="T2" y="T3"/>
                    </a:cxn>
                    <a:cxn ang="0">
                      <a:pos x="T4" y="T5"/>
                    </a:cxn>
                    <a:cxn ang="0">
                      <a:pos x="T6" y="T7"/>
                    </a:cxn>
                    <a:cxn ang="0">
                      <a:pos x="T8" y="T9"/>
                    </a:cxn>
                  </a:cxnLst>
                  <a:rect l="0" t="0" r="r" b="b"/>
                  <a:pathLst>
                    <a:path w="51" h="25">
                      <a:moveTo>
                        <a:pt x="44" y="1"/>
                      </a:moveTo>
                      <a:cubicBezTo>
                        <a:pt x="30" y="6"/>
                        <a:pt x="16" y="14"/>
                        <a:pt x="2" y="21"/>
                      </a:cubicBezTo>
                      <a:cubicBezTo>
                        <a:pt x="0" y="22"/>
                        <a:pt x="1" y="25"/>
                        <a:pt x="3" y="24"/>
                      </a:cubicBezTo>
                      <a:cubicBezTo>
                        <a:pt x="18" y="19"/>
                        <a:pt x="33" y="14"/>
                        <a:pt x="47" y="8"/>
                      </a:cubicBezTo>
                      <a:cubicBezTo>
                        <a:pt x="51" y="6"/>
                        <a:pt x="48" y="0"/>
                        <a:pt x="44" y="1"/>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7" name="chenying0907 41"/>
              <p:cNvSpPr>
                <a:spLocks noEditPoints="1" noChangeArrowheads="1"/>
              </p:cNvSpPr>
              <p:nvPr/>
            </p:nvSpPr>
            <p:spPr bwMode="auto">
              <a:xfrm>
                <a:off x="4532313" y="4627563"/>
                <a:ext cx="434975" cy="554037"/>
              </a:xfrm>
              <a:custGeom>
                <a:avLst/>
                <a:gdLst>
                  <a:gd name="T0" fmla="*/ 91 w 107"/>
                  <a:gd name="T1" fmla="*/ 25 h 136"/>
                  <a:gd name="T2" fmla="*/ 52 w 107"/>
                  <a:gd name="T3" fmla="*/ 38 h 136"/>
                  <a:gd name="T4" fmla="*/ 54 w 107"/>
                  <a:gd name="T5" fmla="*/ 24 h 136"/>
                  <a:gd name="T6" fmla="*/ 55 w 107"/>
                  <a:gd name="T7" fmla="*/ 10 h 136"/>
                  <a:gd name="T8" fmla="*/ 46 w 107"/>
                  <a:gd name="T9" fmla="*/ 0 h 136"/>
                  <a:gd name="T10" fmla="*/ 40 w 107"/>
                  <a:gd name="T11" fmla="*/ 40 h 136"/>
                  <a:gd name="T12" fmla="*/ 13 w 107"/>
                  <a:gd name="T13" fmla="*/ 40 h 136"/>
                  <a:gd name="T14" fmla="*/ 3 w 107"/>
                  <a:gd name="T15" fmla="*/ 78 h 136"/>
                  <a:gd name="T16" fmla="*/ 27 w 107"/>
                  <a:gd name="T17" fmla="*/ 127 h 136"/>
                  <a:gd name="T18" fmla="*/ 54 w 107"/>
                  <a:gd name="T19" fmla="*/ 114 h 136"/>
                  <a:gd name="T20" fmla="*/ 87 w 107"/>
                  <a:gd name="T21" fmla="*/ 123 h 136"/>
                  <a:gd name="T22" fmla="*/ 104 w 107"/>
                  <a:gd name="T23" fmla="*/ 66 h 136"/>
                  <a:gd name="T24" fmla="*/ 91 w 107"/>
                  <a:gd name="T25" fmla="*/ 25 h 136"/>
                  <a:gd name="T26" fmla="*/ 50 w 107"/>
                  <a:gd name="T27" fmla="*/ 17 h 136"/>
                  <a:gd name="T28" fmla="*/ 49 w 107"/>
                  <a:gd name="T29" fmla="*/ 13 h 136"/>
                  <a:gd name="T30" fmla="*/ 48 w 107"/>
                  <a:gd name="T31" fmla="*/ 12 h 136"/>
                  <a:gd name="T32" fmla="*/ 48 w 107"/>
                  <a:gd name="T33" fmla="*/ 11 h 136"/>
                  <a:gd name="T34" fmla="*/ 50 w 107"/>
                  <a:gd name="T35" fmla="*/ 17 h 136"/>
                  <a:gd name="T36" fmla="*/ 96 w 107"/>
                  <a:gd name="T37" fmla="*/ 81 h 136"/>
                  <a:gd name="T38" fmla="*/ 85 w 107"/>
                  <a:gd name="T39" fmla="*/ 116 h 136"/>
                  <a:gd name="T40" fmla="*/ 56 w 107"/>
                  <a:gd name="T41" fmla="*/ 111 h 136"/>
                  <a:gd name="T42" fmla="*/ 53 w 107"/>
                  <a:gd name="T43" fmla="*/ 108 h 136"/>
                  <a:gd name="T44" fmla="*/ 48 w 107"/>
                  <a:gd name="T45" fmla="*/ 112 h 136"/>
                  <a:gd name="T46" fmla="*/ 36 w 107"/>
                  <a:gd name="T47" fmla="*/ 120 h 136"/>
                  <a:gd name="T48" fmla="*/ 20 w 107"/>
                  <a:gd name="T49" fmla="*/ 107 h 136"/>
                  <a:gd name="T50" fmla="*/ 12 w 107"/>
                  <a:gd name="T51" fmla="*/ 88 h 136"/>
                  <a:gd name="T52" fmla="*/ 10 w 107"/>
                  <a:gd name="T53" fmla="*/ 52 h 136"/>
                  <a:gd name="T54" fmla="*/ 43 w 107"/>
                  <a:gd name="T55" fmla="*/ 46 h 136"/>
                  <a:gd name="T56" fmla="*/ 43 w 107"/>
                  <a:gd name="T57" fmla="*/ 47 h 136"/>
                  <a:gd name="T58" fmla="*/ 52 w 107"/>
                  <a:gd name="T59" fmla="*/ 52 h 136"/>
                  <a:gd name="T60" fmla="*/ 53 w 107"/>
                  <a:gd name="T61" fmla="*/ 50 h 136"/>
                  <a:gd name="T62" fmla="*/ 48 w 107"/>
                  <a:gd name="T63" fmla="*/ 45 h 136"/>
                  <a:gd name="T64" fmla="*/ 48 w 107"/>
                  <a:gd name="T65" fmla="*/ 45 h 136"/>
                  <a:gd name="T66" fmla="*/ 51 w 107"/>
                  <a:gd name="T67" fmla="*/ 45 h 136"/>
                  <a:gd name="T68" fmla="*/ 94 w 107"/>
                  <a:gd name="T69" fmla="*/ 32 h 136"/>
                  <a:gd name="T70" fmla="*/ 96 w 107"/>
                  <a:gd name="T71" fmla="*/ 8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 h="136">
                    <a:moveTo>
                      <a:pt x="91" y="25"/>
                    </a:moveTo>
                    <a:cubicBezTo>
                      <a:pt x="76" y="19"/>
                      <a:pt x="62" y="28"/>
                      <a:pt x="52" y="38"/>
                    </a:cubicBezTo>
                    <a:cubicBezTo>
                      <a:pt x="53" y="33"/>
                      <a:pt x="53" y="28"/>
                      <a:pt x="54" y="24"/>
                    </a:cubicBezTo>
                    <a:cubicBezTo>
                      <a:pt x="55" y="19"/>
                      <a:pt x="56" y="14"/>
                      <a:pt x="55" y="10"/>
                    </a:cubicBezTo>
                    <a:cubicBezTo>
                      <a:pt x="55" y="5"/>
                      <a:pt x="52" y="0"/>
                      <a:pt x="46" y="0"/>
                    </a:cubicBezTo>
                    <a:cubicBezTo>
                      <a:pt x="31" y="2"/>
                      <a:pt x="35" y="27"/>
                      <a:pt x="40" y="40"/>
                    </a:cubicBezTo>
                    <a:cubicBezTo>
                      <a:pt x="31" y="36"/>
                      <a:pt x="21" y="35"/>
                      <a:pt x="13" y="40"/>
                    </a:cubicBezTo>
                    <a:cubicBezTo>
                      <a:pt x="1" y="49"/>
                      <a:pt x="0" y="65"/>
                      <a:pt x="3" y="78"/>
                    </a:cubicBezTo>
                    <a:cubicBezTo>
                      <a:pt x="6" y="93"/>
                      <a:pt x="14" y="118"/>
                      <a:pt x="27" y="127"/>
                    </a:cubicBezTo>
                    <a:cubicBezTo>
                      <a:pt x="41" y="136"/>
                      <a:pt x="47" y="123"/>
                      <a:pt x="54" y="114"/>
                    </a:cubicBezTo>
                    <a:cubicBezTo>
                      <a:pt x="65" y="119"/>
                      <a:pt x="74" y="136"/>
                      <a:pt x="87" y="123"/>
                    </a:cubicBezTo>
                    <a:cubicBezTo>
                      <a:pt x="100" y="109"/>
                      <a:pt x="102" y="83"/>
                      <a:pt x="104" y="66"/>
                    </a:cubicBezTo>
                    <a:cubicBezTo>
                      <a:pt x="105" y="52"/>
                      <a:pt x="107" y="32"/>
                      <a:pt x="91" y="25"/>
                    </a:cubicBezTo>
                    <a:close/>
                    <a:moveTo>
                      <a:pt x="50" y="17"/>
                    </a:moveTo>
                    <a:cubicBezTo>
                      <a:pt x="50" y="16"/>
                      <a:pt x="50" y="14"/>
                      <a:pt x="49" y="13"/>
                    </a:cubicBezTo>
                    <a:cubicBezTo>
                      <a:pt x="49" y="13"/>
                      <a:pt x="48" y="12"/>
                      <a:pt x="48" y="12"/>
                    </a:cubicBezTo>
                    <a:cubicBezTo>
                      <a:pt x="48" y="12"/>
                      <a:pt x="48" y="11"/>
                      <a:pt x="48" y="11"/>
                    </a:cubicBezTo>
                    <a:cubicBezTo>
                      <a:pt x="52" y="11"/>
                      <a:pt x="51" y="13"/>
                      <a:pt x="50" y="17"/>
                    </a:cubicBezTo>
                    <a:close/>
                    <a:moveTo>
                      <a:pt x="96" y="81"/>
                    </a:moveTo>
                    <a:cubicBezTo>
                      <a:pt x="95" y="90"/>
                      <a:pt x="92" y="109"/>
                      <a:pt x="85" y="116"/>
                    </a:cubicBezTo>
                    <a:cubicBezTo>
                      <a:pt x="73" y="128"/>
                      <a:pt x="66" y="114"/>
                      <a:pt x="56" y="111"/>
                    </a:cubicBezTo>
                    <a:cubicBezTo>
                      <a:pt x="57" y="109"/>
                      <a:pt x="55" y="107"/>
                      <a:pt x="53" y="108"/>
                    </a:cubicBezTo>
                    <a:cubicBezTo>
                      <a:pt x="50" y="110"/>
                      <a:pt x="50" y="110"/>
                      <a:pt x="48" y="112"/>
                    </a:cubicBezTo>
                    <a:cubicBezTo>
                      <a:pt x="42" y="118"/>
                      <a:pt x="48" y="119"/>
                      <a:pt x="36" y="120"/>
                    </a:cubicBezTo>
                    <a:cubicBezTo>
                      <a:pt x="25" y="120"/>
                      <a:pt x="24" y="116"/>
                      <a:pt x="20" y="107"/>
                    </a:cubicBezTo>
                    <a:cubicBezTo>
                      <a:pt x="17" y="101"/>
                      <a:pt x="14" y="95"/>
                      <a:pt x="12" y="88"/>
                    </a:cubicBezTo>
                    <a:cubicBezTo>
                      <a:pt x="7" y="77"/>
                      <a:pt x="3" y="63"/>
                      <a:pt x="10" y="52"/>
                    </a:cubicBezTo>
                    <a:cubicBezTo>
                      <a:pt x="17" y="38"/>
                      <a:pt x="31" y="41"/>
                      <a:pt x="43" y="46"/>
                    </a:cubicBezTo>
                    <a:cubicBezTo>
                      <a:pt x="43" y="47"/>
                      <a:pt x="43" y="47"/>
                      <a:pt x="43" y="47"/>
                    </a:cubicBezTo>
                    <a:cubicBezTo>
                      <a:pt x="46" y="48"/>
                      <a:pt x="49" y="50"/>
                      <a:pt x="52" y="52"/>
                    </a:cubicBezTo>
                    <a:cubicBezTo>
                      <a:pt x="53" y="52"/>
                      <a:pt x="53" y="51"/>
                      <a:pt x="53" y="50"/>
                    </a:cubicBezTo>
                    <a:cubicBezTo>
                      <a:pt x="51" y="49"/>
                      <a:pt x="50" y="47"/>
                      <a:pt x="48" y="45"/>
                    </a:cubicBezTo>
                    <a:cubicBezTo>
                      <a:pt x="48" y="45"/>
                      <a:pt x="48" y="45"/>
                      <a:pt x="48" y="45"/>
                    </a:cubicBezTo>
                    <a:cubicBezTo>
                      <a:pt x="49" y="46"/>
                      <a:pt x="50" y="46"/>
                      <a:pt x="51" y="45"/>
                    </a:cubicBezTo>
                    <a:cubicBezTo>
                      <a:pt x="62" y="35"/>
                      <a:pt x="80" y="19"/>
                      <a:pt x="94" y="32"/>
                    </a:cubicBezTo>
                    <a:cubicBezTo>
                      <a:pt x="104" y="42"/>
                      <a:pt x="99" y="70"/>
                      <a:pt x="96" y="81"/>
                    </a:cubicBezTo>
                    <a:close/>
                  </a:path>
                </a:pathLst>
              </a:custGeom>
              <a:grpFill/>
              <a:ln w="9525">
                <a:solidFill>
                  <a:srgbClr val="595959"/>
                </a:solidFill>
                <a:round/>
              </a:ln>
            </p:spPr>
            <p:txBody>
              <a:bodyPr/>
              <a:lstStyle/>
              <a:p>
                <a:endParaRPr lang="zh-CN" altLang="en-US" sz="1400">
                  <a:solidFill>
                    <a:srgbClr val="595959"/>
                  </a:solidFill>
                  <a:latin typeface="微软雅黑" panose="020B0503020204020204" pitchFamily="34" charset="-122"/>
                  <a:ea typeface="微软雅黑" panose="020B0503020204020204" pitchFamily="34" charset="-122"/>
                </a:endParaRPr>
              </a:p>
            </p:txBody>
          </p:sp>
          <p:grpSp>
            <p:nvGrpSpPr>
              <p:cNvPr id="58" name="chenying0907 94"/>
              <p:cNvGrpSpPr/>
              <p:nvPr/>
            </p:nvGrpSpPr>
            <p:grpSpPr bwMode="auto">
              <a:xfrm>
                <a:off x="6996113" y="4640263"/>
                <a:ext cx="557212" cy="498475"/>
                <a:chOff x="4577745" y="4336117"/>
                <a:chExt cx="557229" cy="497597"/>
              </a:xfrm>
              <a:grpFill/>
            </p:grpSpPr>
            <p:sp>
              <p:nvSpPr>
                <p:cNvPr id="60" name="任意多边形 59"/>
                <p:cNvSpPr/>
                <p:nvPr/>
              </p:nvSpPr>
              <p:spPr>
                <a:xfrm>
                  <a:off x="4577745" y="4393166"/>
                  <a:ext cx="557229" cy="440548"/>
                </a:xfrm>
                <a:custGeom>
                  <a:avLst/>
                  <a:gdLst>
                    <a:gd name="connsiteX0" fmla="*/ 14510 w 533941"/>
                    <a:gd name="connsiteY0" fmla="*/ 334613 h 439545"/>
                    <a:gd name="connsiteX1" fmla="*/ 33171 w 533941"/>
                    <a:gd name="connsiteY1" fmla="*/ 415479 h 439545"/>
                    <a:gd name="connsiteX2" fmla="*/ 219783 w 533941"/>
                    <a:gd name="connsiteY2" fmla="*/ 415479 h 439545"/>
                    <a:gd name="connsiteX3" fmla="*/ 505922 w 533941"/>
                    <a:gd name="connsiteY3" fmla="*/ 135560 h 439545"/>
                    <a:gd name="connsiteX4" fmla="*/ 487261 w 533941"/>
                    <a:gd name="connsiteY4" fmla="*/ 4932 h 439545"/>
                    <a:gd name="connsiteX5" fmla="*/ 188681 w 533941"/>
                    <a:gd name="connsiteY5" fmla="*/ 297291 h 439545"/>
                    <a:gd name="connsiteX6" fmla="*/ 14510 w 533941"/>
                    <a:gd name="connsiteY6" fmla="*/ 334613 h 439545"/>
                    <a:gd name="connsiteX0-1" fmla="*/ 11897 w 542181"/>
                    <a:gd name="connsiteY0-2" fmla="*/ 307480 h 440817"/>
                    <a:gd name="connsiteX1-3" fmla="*/ 41411 w 542181"/>
                    <a:gd name="connsiteY1-4" fmla="*/ 415479 h 440817"/>
                    <a:gd name="connsiteX2-5" fmla="*/ 228023 w 542181"/>
                    <a:gd name="connsiteY2-6" fmla="*/ 415479 h 440817"/>
                    <a:gd name="connsiteX3-7" fmla="*/ 514162 w 542181"/>
                    <a:gd name="connsiteY3-8" fmla="*/ 135560 h 440817"/>
                    <a:gd name="connsiteX4-9" fmla="*/ 495501 w 542181"/>
                    <a:gd name="connsiteY4-10" fmla="*/ 4932 h 440817"/>
                    <a:gd name="connsiteX5-11" fmla="*/ 196921 w 542181"/>
                    <a:gd name="connsiteY5-12" fmla="*/ 297291 h 440817"/>
                    <a:gd name="connsiteX6-13" fmla="*/ 11897 w 542181"/>
                    <a:gd name="connsiteY6-14" fmla="*/ 307480 h 440817"/>
                    <a:gd name="connsiteX0-15" fmla="*/ 26945 w 557229"/>
                    <a:gd name="connsiteY0-16" fmla="*/ 307480 h 440817"/>
                    <a:gd name="connsiteX1-17" fmla="*/ 23898 w 557229"/>
                    <a:gd name="connsiteY1-18" fmla="*/ 415479 h 440817"/>
                    <a:gd name="connsiteX2-19" fmla="*/ 243071 w 557229"/>
                    <a:gd name="connsiteY2-20" fmla="*/ 415479 h 440817"/>
                    <a:gd name="connsiteX3-21" fmla="*/ 529210 w 557229"/>
                    <a:gd name="connsiteY3-22" fmla="*/ 135560 h 440817"/>
                    <a:gd name="connsiteX4-23" fmla="*/ 510549 w 557229"/>
                    <a:gd name="connsiteY4-24" fmla="*/ 4932 h 440817"/>
                    <a:gd name="connsiteX5-25" fmla="*/ 211969 w 557229"/>
                    <a:gd name="connsiteY5-26" fmla="*/ 297291 h 440817"/>
                    <a:gd name="connsiteX6-27" fmla="*/ 26945 w 557229"/>
                    <a:gd name="connsiteY6-28" fmla="*/ 307480 h 440817"/>
                  </a:gdLst>
                  <a:ahLst/>
                  <a:cxnLst>
                    <a:cxn ang="0">
                      <a:pos x="connsiteX0-15" y="connsiteY0-16"/>
                    </a:cxn>
                    <a:cxn ang="0">
                      <a:pos x="connsiteX1-17" y="connsiteY1-18"/>
                    </a:cxn>
                    <a:cxn ang="0">
                      <a:pos x="connsiteX2-19" y="connsiteY2-20"/>
                    </a:cxn>
                    <a:cxn ang="0">
                      <a:pos x="connsiteX3-21" y="connsiteY3-22"/>
                    </a:cxn>
                    <a:cxn ang="0">
                      <a:pos x="connsiteX4-23" y="connsiteY4-24"/>
                    </a:cxn>
                    <a:cxn ang="0">
                      <a:pos x="connsiteX5-25" y="connsiteY5-26"/>
                    </a:cxn>
                    <a:cxn ang="0">
                      <a:pos x="connsiteX6-27" y="connsiteY6-28"/>
                    </a:cxn>
                  </a:cxnLst>
                  <a:rect l="l" t="t" r="r" b="b"/>
                  <a:pathLst>
                    <a:path w="557229" h="440817">
                      <a:moveTo>
                        <a:pt x="26945" y="307480"/>
                      </a:moveTo>
                      <a:cubicBezTo>
                        <a:pt x="-4400" y="327178"/>
                        <a:pt x="-12123" y="397479"/>
                        <a:pt x="23898" y="415479"/>
                      </a:cubicBezTo>
                      <a:cubicBezTo>
                        <a:pt x="59919" y="433479"/>
                        <a:pt x="158852" y="462132"/>
                        <a:pt x="243071" y="415479"/>
                      </a:cubicBezTo>
                      <a:cubicBezTo>
                        <a:pt x="327290" y="368826"/>
                        <a:pt x="484630" y="203984"/>
                        <a:pt x="529210" y="135560"/>
                      </a:cubicBezTo>
                      <a:cubicBezTo>
                        <a:pt x="573790" y="67136"/>
                        <a:pt x="563422" y="-22023"/>
                        <a:pt x="510549" y="4932"/>
                      </a:cubicBezTo>
                      <a:cubicBezTo>
                        <a:pt x="457676" y="31887"/>
                        <a:pt x="292570" y="246866"/>
                        <a:pt x="211969" y="297291"/>
                      </a:cubicBezTo>
                      <a:cubicBezTo>
                        <a:pt x="131368" y="347716"/>
                        <a:pt x="58290" y="287782"/>
                        <a:pt x="26945" y="307480"/>
                      </a:cubicBezTo>
                      <a:close/>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任意多边形 60"/>
                <p:cNvSpPr/>
                <p:nvPr/>
              </p:nvSpPr>
              <p:spPr>
                <a:xfrm>
                  <a:off x="4611083" y="4336117"/>
                  <a:ext cx="514366" cy="483334"/>
                </a:xfrm>
                <a:custGeom>
                  <a:avLst/>
                  <a:gdLst>
                    <a:gd name="connsiteX0" fmla="*/ 198035 w 502835"/>
                    <a:gd name="connsiteY0" fmla="*/ 493056 h 493056"/>
                    <a:gd name="connsiteX1" fmla="*/ 123390 w 502835"/>
                    <a:gd name="connsiteY1" fmla="*/ 368648 h 493056"/>
                    <a:gd name="connsiteX2" fmla="*/ 5203 w 502835"/>
                    <a:gd name="connsiteY2" fmla="*/ 393529 h 493056"/>
                    <a:gd name="connsiteX3" fmla="*/ 310003 w 502835"/>
                    <a:gd name="connsiteY3" fmla="*/ 32746 h 493056"/>
                    <a:gd name="connsiteX4" fmla="*/ 502835 w 502835"/>
                    <a:gd name="connsiteY4" fmla="*/ 38966 h 493056"/>
                    <a:gd name="connsiteX0-1" fmla="*/ 205934 w 510734"/>
                    <a:gd name="connsiteY0-2" fmla="*/ 491889 h 491889"/>
                    <a:gd name="connsiteX1-3" fmla="*/ 131289 w 510734"/>
                    <a:gd name="connsiteY1-4" fmla="*/ 367481 h 491889"/>
                    <a:gd name="connsiteX2-5" fmla="*/ 4962 w 510734"/>
                    <a:gd name="connsiteY2-6" fmla="*/ 376082 h 491889"/>
                    <a:gd name="connsiteX3-7" fmla="*/ 317902 w 510734"/>
                    <a:gd name="connsiteY3-8" fmla="*/ 31579 h 491889"/>
                    <a:gd name="connsiteX4-9" fmla="*/ 510734 w 510734"/>
                    <a:gd name="connsiteY4-10" fmla="*/ 37799 h 491889"/>
                    <a:gd name="connsiteX0-11" fmla="*/ 205532 w 510332"/>
                    <a:gd name="connsiteY0-12" fmla="*/ 491889 h 491889"/>
                    <a:gd name="connsiteX1-13" fmla="*/ 136314 w 510332"/>
                    <a:gd name="connsiteY1-14" fmla="*/ 383761 h 491889"/>
                    <a:gd name="connsiteX2-15" fmla="*/ 4560 w 510332"/>
                    <a:gd name="connsiteY2-16" fmla="*/ 376082 h 491889"/>
                    <a:gd name="connsiteX3-17" fmla="*/ 317500 w 510332"/>
                    <a:gd name="connsiteY3-18" fmla="*/ 31579 h 491889"/>
                    <a:gd name="connsiteX4-19" fmla="*/ 510332 w 510332"/>
                    <a:gd name="connsiteY4-20" fmla="*/ 37799 h 491889"/>
                    <a:gd name="connsiteX0-21" fmla="*/ 159192 w 510119"/>
                    <a:gd name="connsiteY0-22" fmla="*/ 489175 h 489175"/>
                    <a:gd name="connsiteX1-23" fmla="*/ 136101 w 510119"/>
                    <a:gd name="connsiteY1-24" fmla="*/ 383761 h 489175"/>
                    <a:gd name="connsiteX2-25" fmla="*/ 4347 w 510119"/>
                    <a:gd name="connsiteY2-26" fmla="*/ 376082 h 489175"/>
                    <a:gd name="connsiteX3-27" fmla="*/ 317287 w 510119"/>
                    <a:gd name="connsiteY3-28" fmla="*/ 31579 h 489175"/>
                    <a:gd name="connsiteX4-29" fmla="*/ 510119 w 510119"/>
                    <a:gd name="connsiteY4-30" fmla="*/ 37799 h 489175"/>
                    <a:gd name="connsiteX0-31" fmla="*/ 159192 w 510119"/>
                    <a:gd name="connsiteY0-32" fmla="*/ 489175 h 489175"/>
                    <a:gd name="connsiteX1-33" fmla="*/ 136101 w 510119"/>
                    <a:gd name="connsiteY1-34" fmla="*/ 383761 h 489175"/>
                    <a:gd name="connsiteX2-35" fmla="*/ 4347 w 510119"/>
                    <a:gd name="connsiteY2-36" fmla="*/ 376082 h 489175"/>
                    <a:gd name="connsiteX3-37" fmla="*/ 317287 w 510119"/>
                    <a:gd name="connsiteY3-38" fmla="*/ 31579 h 489175"/>
                    <a:gd name="connsiteX4-39" fmla="*/ 510119 w 510119"/>
                    <a:gd name="connsiteY4-40" fmla="*/ 37799 h 489175"/>
                    <a:gd name="connsiteX0-41" fmla="*/ 151016 w 510083"/>
                    <a:gd name="connsiteY0-42" fmla="*/ 483748 h 483748"/>
                    <a:gd name="connsiteX1-43" fmla="*/ 136065 w 510083"/>
                    <a:gd name="connsiteY1-44" fmla="*/ 383761 h 483748"/>
                    <a:gd name="connsiteX2-45" fmla="*/ 4311 w 510083"/>
                    <a:gd name="connsiteY2-46" fmla="*/ 376082 h 483748"/>
                    <a:gd name="connsiteX3-47" fmla="*/ 317251 w 510083"/>
                    <a:gd name="connsiteY3-48" fmla="*/ 31579 h 483748"/>
                    <a:gd name="connsiteX4-49" fmla="*/ 510083 w 510083"/>
                    <a:gd name="connsiteY4-50" fmla="*/ 37799 h 483748"/>
                    <a:gd name="connsiteX0-51" fmla="*/ 150514 w 509581"/>
                    <a:gd name="connsiteY0-52" fmla="*/ 483748 h 483748"/>
                    <a:gd name="connsiteX1-53" fmla="*/ 135563 w 509581"/>
                    <a:gd name="connsiteY1-54" fmla="*/ 383761 h 483748"/>
                    <a:gd name="connsiteX2-55" fmla="*/ 3809 w 509581"/>
                    <a:gd name="connsiteY2-56" fmla="*/ 376082 h 483748"/>
                    <a:gd name="connsiteX3-57" fmla="*/ 316749 w 509581"/>
                    <a:gd name="connsiteY3-58" fmla="*/ 31579 h 483748"/>
                    <a:gd name="connsiteX4-59" fmla="*/ 509581 w 509581"/>
                    <a:gd name="connsiteY4-60" fmla="*/ 37799 h 483748"/>
                    <a:gd name="connsiteX0-61" fmla="*/ 146758 w 505825"/>
                    <a:gd name="connsiteY0-62" fmla="*/ 483748 h 483748"/>
                    <a:gd name="connsiteX1-63" fmla="*/ 131807 w 505825"/>
                    <a:gd name="connsiteY1-64" fmla="*/ 383761 h 483748"/>
                    <a:gd name="connsiteX2-65" fmla="*/ 53 w 505825"/>
                    <a:gd name="connsiteY2-66" fmla="*/ 376082 h 483748"/>
                    <a:gd name="connsiteX3-67" fmla="*/ 312993 w 505825"/>
                    <a:gd name="connsiteY3-68" fmla="*/ 31579 h 483748"/>
                    <a:gd name="connsiteX4-69" fmla="*/ 505825 w 505825"/>
                    <a:gd name="connsiteY4-70" fmla="*/ 37799 h 483748"/>
                    <a:gd name="connsiteX0-71" fmla="*/ 154904 w 513971"/>
                    <a:gd name="connsiteY0-72" fmla="*/ 482779 h 482779"/>
                    <a:gd name="connsiteX1-73" fmla="*/ 139953 w 513971"/>
                    <a:gd name="connsiteY1-74" fmla="*/ 382792 h 482779"/>
                    <a:gd name="connsiteX2-75" fmla="*/ 59 w 513971"/>
                    <a:gd name="connsiteY2-76" fmla="*/ 361546 h 482779"/>
                    <a:gd name="connsiteX3-77" fmla="*/ 321139 w 513971"/>
                    <a:gd name="connsiteY3-78" fmla="*/ 30610 h 482779"/>
                    <a:gd name="connsiteX4-79" fmla="*/ 513971 w 513971"/>
                    <a:gd name="connsiteY4-80" fmla="*/ 36830 h 482779"/>
                    <a:gd name="connsiteX0-81" fmla="*/ 154895 w 513962"/>
                    <a:gd name="connsiteY0-82" fmla="*/ 482779 h 482779"/>
                    <a:gd name="connsiteX1-83" fmla="*/ 139944 w 513962"/>
                    <a:gd name="connsiteY1-84" fmla="*/ 382792 h 482779"/>
                    <a:gd name="connsiteX2-85" fmla="*/ 50 w 513962"/>
                    <a:gd name="connsiteY2-86" fmla="*/ 361546 h 482779"/>
                    <a:gd name="connsiteX3-87" fmla="*/ 321130 w 513962"/>
                    <a:gd name="connsiteY3-88" fmla="*/ 30610 h 482779"/>
                    <a:gd name="connsiteX4-89" fmla="*/ 513962 w 513962"/>
                    <a:gd name="connsiteY4-90" fmla="*/ 36830 h 482779"/>
                  </a:gdLst>
                  <a:ahLst/>
                  <a:cxnLst>
                    <a:cxn ang="0">
                      <a:pos x="connsiteX0-81" y="connsiteY0-82"/>
                    </a:cxn>
                    <a:cxn ang="0">
                      <a:pos x="connsiteX1-83" y="connsiteY1-84"/>
                    </a:cxn>
                    <a:cxn ang="0">
                      <a:pos x="connsiteX2-85" y="connsiteY2-86"/>
                    </a:cxn>
                    <a:cxn ang="0">
                      <a:pos x="connsiteX3-87" y="connsiteY3-88"/>
                    </a:cxn>
                    <a:cxn ang="0">
                      <a:pos x="connsiteX4-89" y="connsiteY4-90"/>
                    </a:cxn>
                  </a:cxnLst>
                  <a:rect l="l" t="t" r="r" b="b"/>
                  <a:pathLst>
                    <a:path w="513962" h="482779">
                      <a:moveTo>
                        <a:pt x="154895" y="482779"/>
                      </a:moveTo>
                      <a:cubicBezTo>
                        <a:pt x="158062" y="428869"/>
                        <a:pt x="144044" y="389430"/>
                        <a:pt x="139944" y="382792"/>
                      </a:cubicBezTo>
                      <a:cubicBezTo>
                        <a:pt x="135844" y="376154"/>
                        <a:pt x="-3014" y="379542"/>
                        <a:pt x="50" y="361546"/>
                      </a:cubicBezTo>
                      <a:cubicBezTo>
                        <a:pt x="3114" y="343550"/>
                        <a:pt x="235478" y="84729"/>
                        <a:pt x="321130" y="30610"/>
                      </a:cubicBezTo>
                      <a:cubicBezTo>
                        <a:pt x="406782" y="-23509"/>
                        <a:pt x="459015" y="4173"/>
                        <a:pt x="513962" y="36830"/>
                      </a:cubicBezTo>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pic>
          <p:nvPicPr>
            <p:cNvPr id="72" name="图片 71"/>
            <p:cNvPicPr>
              <a:picLocks noChangeAspect="1"/>
            </p:cNvPicPr>
            <p:nvPr/>
          </p:nvPicPr>
          <p:blipFill rotWithShape="1">
            <a:blip r:embed="rId3" cstate="print">
              <a:extLst>
                <a:ext uri="{28A0092B-C50C-407E-A947-70E740481C1C}">
                  <a14:useLocalDpi xmlns:a14="http://schemas.microsoft.com/office/drawing/2010/main" val="0"/>
                </a:ext>
              </a:extLst>
            </a:blip>
            <a:srcRect l="81007" t="40606" b="19974"/>
            <a:stretch>
              <a:fillRect/>
            </a:stretch>
          </p:blipFill>
          <p:spPr>
            <a:xfrm>
              <a:off x="3740982" y="2125001"/>
              <a:ext cx="1189840" cy="1584176"/>
            </a:xfrm>
            <a:prstGeom prst="rect">
              <a:avLst/>
            </a:prstGeom>
          </p:spPr>
        </p:pic>
      </p:grpSp>
      <p:sp>
        <p:nvSpPr>
          <p:cNvPr id="73" name="PA_矩形 72"/>
          <p:cNvSpPr/>
          <p:nvPr>
            <p:custDataLst>
              <p:tags r:id="rId4"/>
            </p:custDataLst>
          </p:nvPr>
        </p:nvSpPr>
        <p:spPr>
          <a:xfrm>
            <a:off x="6038850" y="1618615"/>
            <a:ext cx="2202180" cy="1245235"/>
          </a:xfrm>
          <a:prstGeom prst="rect">
            <a:avLst/>
          </a:prstGeom>
        </p:spPr>
        <p:txBody>
          <a:bodyPr wrap="square">
            <a:spAutoFit/>
          </a:bodyPr>
          <a:lstStyle/>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信息发布是项目干系人适时得到所需的信息的过程,包括实施沟通管理计划和对末预期的信息请求的响应。</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一些典型的信息分发方法包括项目会议、电子邮件等</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PA_矩形 73"/>
          <p:cNvSpPr/>
          <p:nvPr>
            <p:custDataLst>
              <p:tags r:id="rId5"/>
            </p:custDataLst>
          </p:nvPr>
        </p:nvSpPr>
        <p:spPr>
          <a:xfrm>
            <a:off x="6038685" y="3279893"/>
            <a:ext cx="1861176" cy="1245235"/>
          </a:xfrm>
          <a:prstGeom prst="rect">
            <a:avLst/>
          </a:prstGeom>
        </p:spPr>
        <p:txBody>
          <a:bodyPr wrap="square">
            <a:spAutoFit/>
          </a:bodyPr>
          <a:lstStyle/>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绩效报告是收集井发布绩效信息﹐从而向项目干系人提供为达到项目目标如何使用资源的信息的过程</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包括状态报告、进展报告等</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PA_矩形 74"/>
          <p:cNvSpPr/>
          <p:nvPr>
            <p:custDataLst>
              <p:tags r:id="rId6"/>
            </p:custDataLst>
          </p:nvPr>
        </p:nvSpPr>
        <p:spPr>
          <a:xfrm>
            <a:off x="923250" y="3279515"/>
            <a:ext cx="1861176" cy="1706880"/>
          </a:xfrm>
          <a:prstGeom prst="rect">
            <a:avLst/>
          </a:prstGeom>
        </p:spPr>
        <p:txBody>
          <a:bodyPr wrap="square">
            <a:spAutoFit/>
          </a:bodyPr>
          <a:lstStyle/>
          <a:p>
            <a:pPr algn="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每个项目都需要收尾，每个项目阶段的完成也要求有管理收尾过程。</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输入：绩效测量文档、产品文档、其他项目记录</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输出：项目档案、项目收尾和正式验收经验教训</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PA_矩形 75"/>
          <p:cNvSpPr/>
          <p:nvPr>
            <p:custDataLst>
              <p:tags r:id="rId7"/>
            </p:custDataLst>
          </p:nvPr>
        </p:nvSpPr>
        <p:spPr>
          <a:xfrm>
            <a:off x="777875" y="1635760"/>
            <a:ext cx="2006600" cy="1476375"/>
          </a:xfrm>
          <a:prstGeom prst="rect">
            <a:avLst/>
          </a:prstGeom>
        </p:spPr>
        <p:txBody>
          <a:bodyPr wrap="square">
            <a:spAutoFit/>
          </a:bodyPr>
          <a:lstStyle/>
          <a:p>
            <a:pPr algn="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沟通规划确定项目干系人的信息和沟通需求</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沟通规划在项目最初阶段就应该完成，但在整个项目生命周期内都应审查该过程的适用性，在必要时进行修正</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nodeType="withEffect">
                                  <p:stCondLst>
                                    <p:cond delay="3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par>
                                <p:cTn id="26" presetID="22" presetClass="entr" presetSubtype="8" fill="hold" grpId="0" nodeType="withEffect">
                                  <p:stCondLst>
                                    <p:cond delay="1800"/>
                                  </p:stCondLst>
                                  <p:childTnLst>
                                    <p:set>
                                      <p:cBhvr>
                                        <p:cTn id="27" dur="1" fill="hold">
                                          <p:stCondLst>
                                            <p:cond delay="0"/>
                                          </p:stCondLst>
                                        </p:cTn>
                                        <p:tgtEl>
                                          <p:spTgt spid="76"/>
                                        </p:tgtEl>
                                        <p:attrNameLst>
                                          <p:attrName>style.visibility</p:attrName>
                                        </p:attrNameLst>
                                      </p:cBhvr>
                                      <p:to>
                                        <p:strVal val="visible"/>
                                      </p:to>
                                    </p:set>
                                    <p:animEffect transition="in" filter="wipe(left)">
                                      <p:cBhvr>
                                        <p:cTn id="2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animBg="1" autoUpdateAnimBg="0"/>
      <p:bldP spid="75" grpId="0"/>
      <p:bldP spid="7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chenying0907 20"/>
          <p:cNvGrpSpPr/>
          <p:nvPr>
            <p:custDataLst>
              <p:tags r:id="rId1"/>
            </p:custDataLst>
          </p:nvPr>
        </p:nvGrpSpPr>
        <p:grpSpPr>
          <a:xfrm>
            <a:off x="1403648" y="267494"/>
            <a:ext cx="6192688" cy="767437"/>
            <a:chOff x="1492256" y="411510"/>
            <a:chExt cx="6192688" cy="767437"/>
          </a:xfrm>
        </p:grpSpPr>
        <p:sp>
          <p:nvSpPr>
            <p:cNvPr id="22" name="任意多边形 21"/>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 name="文本框 7"/>
            <p:cNvSpPr txBox="1">
              <a:spLocks noChangeArrowheads="1"/>
            </p:cNvSpPr>
            <p:nvPr/>
          </p:nvSpPr>
          <p:spPr bwMode="auto">
            <a:xfrm>
              <a:off x="3246761" y="411510"/>
              <a:ext cx="325691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sym typeface="+mn-ea"/>
                </a:rPr>
                <a:t>团队沟通管理</a:t>
              </a:r>
              <a:endParaRPr lang="zh-CN" altLang="en-US"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sym typeface="+mn-ea"/>
                </a:rPr>
                <a:t>	       ——项目冲突</a:t>
              </a:r>
              <a:endParaRPr lang="en-US" altLang="zh-CN" sz="2000" dirty="0">
                <a:latin typeface="微软雅黑" panose="020B0503020204020204" pitchFamily="34" charset="-122"/>
                <a:ea typeface="微软雅黑" panose="020B0503020204020204" pitchFamily="34" charset="-122"/>
                <a:sym typeface="+mn-ea"/>
              </a:endParaRPr>
            </a:p>
          </p:txBody>
        </p:sp>
      </p:grpSp>
      <p:sp>
        <p:nvSpPr>
          <p:cNvPr id="6" name="PA_任意多边形 5"/>
          <p:cNvSpPr>
            <a:spLocks noEditPoints="1"/>
          </p:cNvSpPr>
          <p:nvPr>
            <p:custDataLst>
              <p:tags r:id="rId2"/>
            </p:custDataLst>
          </p:nvPr>
        </p:nvSpPr>
        <p:spPr bwMode="auto">
          <a:xfrm>
            <a:off x="1831960" y="1419622"/>
            <a:ext cx="1686258" cy="2800924"/>
          </a:xfrm>
          <a:custGeom>
            <a:avLst/>
            <a:gdLst>
              <a:gd name="T0" fmla="*/ 64 w 129"/>
              <a:gd name="T1" fmla="*/ 0 h 186"/>
              <a:gd name="T2" fmla="*/ 129 w 129"/>
              <a:gd name="T3" fmla="*/ 50 h 186"/>
              <a:gd name="T4" fmla="*/ 121 w 129"/>
              <a:gd name="T5" fmla="*/ 82 h 186"/>
              <a:gd name="T6" fmla="*/ 95 w 129"/>
              <a:gd name="T7" fmla="*/ 103 h 186"/>
              <a:gd name="T8" fmla="*/ 80 w 129"/>
              <a:gd name="T9" fmla="*/ 120 h 186"/>
              <a:gd name="T10" fmla="*/ 69 w 129"/>
              <a:gd name="T11" fmla="*/ 128 h 186"/>
              <a:gd name="T12" fmla="*/ 37 w 129"/>
              <a:gd name="T13" fmla="*/ 128 h 186"/>
              <a:gd name="T14" fmla="*/ 29 w 129"/>
              <a:gd name="T15" fmla="*/ 119 h 186"/>
              <a:gd name="T16" fmla="*/ 29 w 129"/>
              <a:gd name="T17" fmla="*/ 113 h 186"/>
              <a:gd name="T18" fmla="*/ 30 w 129"/>
              <a:gd name="T19" fmla="*/ 96 h 186"/>
              <a:gd name="T20" fmla="*/ 54 w 129"/>
              <a:gd name="T21" fmla="*/ 73 h 186"/>
              <a:gd name="T22" fmla="*/ 74 w 129"/>
              <a:gd name="T23" fmla="*/ 51 h 186"/>
              <a:gd name="T24" fmla="*/ 62 w 129"/>
              <a:gd name="T25" fmla="*/ 38 h 186"/>
              <a:gd name="T26" fmla="*/ 50 w 129"/>
              <a:gd name="T27" fmla="*/ 58 h 186"/>
              <a:gd name="T28" fmla="*/ 42 w 129"/>
              <a:gd name="T29" fmla="*/ 66 h 186"/>
              <a:gd name="T30" fmla="*/ 8 w 129"/>
              <a:gd name="T31" fmla="*/ 66 h 186"/>
              <a:gd name="T32" fmla="*/ 0 w 129"/>
              <a:gd name="T33" fmla="*/ 57 h 186"/>
              <a:gd name="T34" fmla="*/ 0 w 129"/>
              <a:gd name="T35" fmla="*/ 28 h 186"/>
              <a:gd name="T36" fmla="*/ 7 w 129"/>
              <a:gd name="T37" fmla="*/ 16 h 186"/>
              <a:gd name="T38" fmla="*/ 64 w 129"/>
              <a:gd name="T39" fmla="*/ 0 h 186"/>
              <a:gd name="T40" fmla="*/ 56 w 129"/>
              <a:gd name="T41" fmla="*/ 138 h 186"/>
              <a:gd name="T42" fmla="*/ 80 w 129"/>
              <a:gd name="T43" fmla="*/ 162 h 186"/>
              <a:gd name="T44" fmla="*/ 56 w 129"/>
              <a:gd name="T45" fmla="*/ 186 h 186"/>
              <a:gd name="T46" fmla="*/ 32 w 129"/>
              <a:gd name="T47" fmla="*/ 162 h 186"/>
              <a:gd name="T48" fmla="*/ 56 w 129"/>
              <a:gd name="T49" fmla="*/ 138 h 186"/>
              <a:gd name="T50" fmla="*/ 0 w 129"/>
              <a:gd name="T51" fmla="*/ 0 h 186"/>
              <a:gd name="T52" fmla="*/ 129 w 129"/>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T50" t="T51" r="T52" b="T53"/>
            <a:pathLst>
              <a:path w="129" h="186">
                <a:moveTo>
                  <a:pt x="64" y="0"/>
                </a:moveTo>
                <a:cubicBezTo>
                  <a:pt x="97" y="0"/>
                  <a:pt x="129" y="11"/>
                  <a:pt x="129" y="50"/>
                </a:cubicBezTo>
                <a:cubicBezTo>
                  <a:pt x="129" y="60"/>
                  <a:pt x="127" y="74"/>
                  <a:pt x="121" y="82"/>
                </a:cubicBezTo>
                <a:cubicBezTo>
                  <a:pt x="115" y="92"/>
                  <a:pt x="105" y="98"/>
                  <a:pt x="95" y="103"/>
                </a:cubicBezTo>
                <a:cubicBezTo>
                  <a:pt x="84" y="109"/>
                  <a:pt x="80" y="120"/>
                  <a:pt x="80" y="120"/>
                </a:cubicBezTo>
                <a:cubicBezTo>
                  <a:pt x="78" y="124"/>
                  <a:pt x="73" y="128"/>
                  <a:pt x="69" y="128"/>
                </a:cubicBezTo>
                <a:cubicBezTo>
                  <a:pt x="37" y="128"/>
                  <a:pt x="37" y="128"/>
                  <a:pt x="37" y="128"/>
                </a:cubicBezTo>
                <a:cubicBezTo>
                  <a:pt x="32" y="128"/>
                  <a:pt x="29" y="124"/>
                  <a:pt x="29" y="119"/>
                </a:cubicBezTo>
                <a:cubicBezTo>
                  <a:pt x="29" y="113"/>
                  <a:pt x="29" y="113"/>
                  <a:pt x="29" y="113"/>
                </a:cubicBezTo>
                <a:cubicBezTo>
                  <a:pt x="29" y="108"/>
                  <a:pt x="29" y="101"/>
                  <a:pt x="30" y="96"/>
                </a:cubicBezTo>
                <a:cubicBezTo>
                  <a:pt x="30" y="96"/>
                  <a:pt x="33" y="84"/>
                  <a:pt x="54" y="73"/>
                </a:cubicBezTo>
                <a:cubicBezTo>
                  <a:pt x="63" y="68"/>
                  <a:pt x="74" y="63"/>
                  <a:pt x="74" y="51"/>
                </a:cubicBezTo>
                <a:cubicBezTo>
                  <a:pt x="74" y="43"/>
                  <a:pt x="70" y="38"/>
                  <a:pt x="62" y="38"/>
                </a:cubicBezTo>
                <a:cubicBezTo>
                  <a:pt x="51" y="38"/>
                  <a:pt x="50" y="50"/>
                  <a:pt x="50" y="58"/>
                </a:cubicBezTo>
                <a:cubicBezTo>
                  <a:pt x="50" y="62"/>
                  <a:pt x="47" y="66"/>
                  <a:pt x="42" y="66"/>
                </a:cubicBezTo>
                <a:cubicBezTo>
                  <a:pt x="8" y="66"/>
                  <a:pt x="8" y="66"/>
                  <a:pt x="8" y="66"/>
                </a:cubicBezTo>
                <a:cubicBezTo>
                  <a:pt x="3" y="66"/>
                  <a:pt x="0" y="62"/>
                  <a:pt x="0" y="57"/>
                </a:cubicBezTo>
                <a:cubicBezTo>
                  <a:pt x="0" y="28"/>
                  <a:pt x="0" y="28"/>
                  <a:pt x="0" y="28"/>
                </a:cubicBezTo>
                <a:cubicBezTo>
                  <a:pt x="0" y="23"/>
                  <a:pt x="3" y="18"/>
                  <a:pt x="7" y="16"/>
                </a:cubicBezTo>
                <a:cubicBezTo>
                  <a:pt x="7" y="16"/>
                  <a:pt x="40" y="0"/>
                  <a:pt x="64" y="0"/>
                </a:cubicBezTo>
                <a:moveTo>
                  <a:pt x="56" y="138"/>
                </a:moveTo>
                <a:cubicBezTo>
                  <a:pt x="69" y="138"/>
                  <a:pt x="80" y="148"/>
                  <a:pt x="80" y="162"/>
                </a:cubicBezTo>
                <a:cubicBezTo>
                  <a:pt x="80" y="176"/>
                  <a:pt x="69" y="186"/>
                  <a:pt x="56" y="186"/>
                </a:cubicBezTo>
                <a:cubicBezTo>
                  <a:pt x="43" y="186"/>
                  <a:pt x="32" y="176"/>
                  <a:pt x="32" y="162"/>
                </a:cubicBezTo>
                <a:cubicBezTo>
                  <a:pt x="32" y="148"/>
                  <a:pt x="43" y="138"/>
                  <a:pt x="56" y="138"/>
                </a:cubicBezTo>
              </a:path>
            </a:pathLst>
          </a:custGeom>
          <a:noFill/>
          <a:ln w="73025" cap="flat"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PA_矩形 6"/>
          <p:cNvSpPr/>
          <p:nvPr>
            <p:custDataLst>
              <p:tags r:id="rId3"/>
            </p:custDataLst>
          </p:nvPr>
        </p:nvSpPr>
        <p:spPr>
          <a:xfrm>
            <a:off x="3949700" y="2501900"/>
            <a:ext cx="4686935" cy="2553335"/>
          </a:xfrm>
          <a:prstGeom prst="rect">
            <a:avLst/>
          </a:prstGeom>
        </p:spPr>
        <p:txBody>
          <a:bodyPr wrap="square">
            <a:spAutoFit/>
          </a:bodyPr>
          <a:lstStyle/>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项目冲突的主要七个来源：</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进度计划 : 在项目任务的时间选择、排序和安排进度方面存在不一致意见</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项目优先权 : 项目参与者在活动和任务的顺序上观点不同</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资源 : 有关项目团队人员安排与来自其他领域的人员方面的冲突</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技术意见与执行情况的权衡 : 在技术问题、执行规范和技术权衡上的不一致</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行政程序上的冲突 : 在项目如何管理的问题上发生的管理导向和行政导向的冲突</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成本 : 在涉及到工作分解结构上，来自支持部门的成本估算上的冲突</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个性 : 人际问题方面的冲突</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PA_文本框 271"/>
          <p:cNvSpPr txBox="1"/>
          <p:nvPr>
            <p:custDataLst>
              <p:tags r:id="rId4"/>
            </p:custDataLst>
          </p:nvPr>
        </p:nvSpPr>
        <p:spPr>
          <a:xfrm>
            <a:off x="3949700" y="1303020"/>
            <a:ext cx="4087495" cy="1198880"/>
          </a:xfrm>
          <a:prstGeom prst="rect">
            <a:avLst/>
          </a:prstGeom>
          <a:noFill/>
        </p:spPr>
        <p:txBody>
          <a:bodyPr wrap="square" rtlCol="0">
            <a:spAutoFit/>
          </a:bodyPr>
          <a:lstStyle/>
          <a:p>
            <a:r>
              <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rPr>
              <a:t>团队沟通过程中难免会产生一些冲突，冲突是不可避免的。另外，一旦项目团队成员适当地解决了冲突，冲突还会促进团队的发展与项目绩效的提高</a:t>
            </a:r>
            <a:endParaRPr lang="en-US" altLang="zh-CN" dirty="0" smtClean="0">
              <a:solidFill>
                <a:schemeClr val="tx1">
                  <a:lumMod val="65000"/>
                  <a:lumOff val="35000"/>
                </a:schemeClr>
              </a:solidFill>
              <a:latin typeface="华光超粗黑_CNKI" panose="02000500000000000000" charset="-122"/>
              <a:ea typeface="华光超粗黑_CNKI" panose="02000500000000000000" charset="-122"/>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8"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3"/>
          <p:cNvGrpSpPr/>
          <p:nvPr>
            <p:custDataLst>
              <p:tags r:id="rId1"/>
            </p:custDataLst>
          </p:nvPr>
        </p:nvGrpSpPr>
        <p:grpSpPr>
          <a:xfrm rot="20908391">
            <a:off x="1557251" y="3064060"/>
            <a:ext cx="1950737" cy="1211702"/>
            <a:chOff x="3246438" y="1068388"/>
            <a:chExt cx="5711825" cy="4678363"/>
          </a:xfrm>
          <a:solidFill>
            <a:schemeClr val="tx1"/>
          </a:solidFill>
        </p:grpSpPr>
        <p:sp>
          <p:nvSpPr>
            <p:cNvPr id="322" name="chenying0907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3" name="chenying0907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4" name="chenying0907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5" name="chenying0907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6" name="chenying0907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7" name="chenying0907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8" name="chenying0907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329" name="chenying0907 328"/>
            <p:cNvGrpSpPr/>
            <p:nvPr/>
          </p:nvGrpSpPr>
          <p:grpSpPr>
            <a:xfrm>
              <a:off x="3517901" y="1225551"/>
              <a:ext cx="5260975" cy="4090987"/>
              <a:chOff x="3517901" y="1225551"/>
              <a:chExt cx="5260975" cy="4090987"/>
            </a:xfrm>
            <a:grpFill/>
          </p:grpSpPr>
          <p:sp>
            <p:nvSpPr>
              <p:cNvPr id="330" name="chenying0907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1" name="chenying0907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2" name="chenying0907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3" name="chenying0907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4" name="chenying0907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5" name="chenying0907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6" name="chenying0907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7" name="chenying0907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8" name="chenying0907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39" name="chenying0907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0" name="chenying0907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1" name="chenying0907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2" name="chenying0907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3" name="chenying0907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4" name="chenying0907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5" name="chenying0907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6" name="chenying0907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7" name="chenying0907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8" name="chenying0907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49" name="chenying0907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0" name="chenying0907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1" name="chenying0907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2" name="chenying0907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3" name="chenying0907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4" name="chenying0907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5" name="chenying0907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6" name="chenying0907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7" name="chenying0907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8" name="chenying0907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59" name="chenying0907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0" name="chenying0907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1" name="chenying0907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2" name="chenying0907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3" name="chenying0907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4" name="chenying0907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5" name="chenying0907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6" name="chenying0907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7" name="chenying0907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8" name="chenying0907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69" name="chenying0907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0" name="chenying0907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1" name="chenying0907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2" name="chenying0907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3" name="chenying0907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4" name="chenying0907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5" name="chenying0907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6" name="chenying0907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7" name="chenying0907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8" name="chenying0907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79" name="chenying0907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0" name="chenying0907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1" name="chenying0907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2" name="chenying0907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3" name="chenying0907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4" name="chenying0907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5" name="chenying0907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6" name="chenying0907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7" name="chenying0907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8" name="chenying0907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89" name="chenying0907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0" name="chenying0907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1" name="chenying0907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2" name="chenying0907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3" name="chenying0907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4" name="chenying0907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5" name="chenying0907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6" name="chenying0907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7" name="chenying0907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8" name="chenying0907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99" name="chenying0907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0" name="chenying0907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1" name="chenying0907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2" name="chenying0907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3" name="chenying0907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4" name="chenying0907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5" name="chenying0907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6" name="chenying0907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7" name="chenying0907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8" name="chenying0907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09" name="chenying0907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10" name="chenying0907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5" name="PA_chenying0907 4"/>
          <p:cNvGrpSpPr/>
          <p:nvPr>
            <p:custDataLst>
              <p:tags r:id="rId2"/>
            </p:custDataLst>
          </p:nvPr>
        </p:nvGrpSpPr>
        <p:grpSpPr>
          <a:xfrm>
            <a:off x="1503980" y="1323715"/>
            <a:ext cx="2338577" cy="1650984"/>
            <a:chOff x="3246438" y="1068388"/>
            <a:chExt cx="5711825" cy="4678363"/>
          </a:xfrm>
          <a:solidFill>
            <a:schemeClr val="tx1"/>
          </a:solidFill>
        </p:grpSpPr>
        <p:sp>
          <p:nvSpPr>
            <p:cNvPr id="233" name="chenying0907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4" name="chenying0907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5" name="chenying0907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6" name="chenying0907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7" name="chenying0907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8" name="chenying0907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9" name="chenying0907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240" name="chenying0907 239"/>
            <p:cNvGrpSpPr/>
            <p:nvPr/>
          </p:nvGrpSpPr>
          <p:grpSpPr>
            <a:xfrm>
              <a:off x="3517901" y="1225551"/>
              <a:ext cx="5260975" cy="4090987"/>
              <a:chOff x="3517901" y="1225551"/>
              <a:chExt cx="5260975" cy="4090987"/>
            </a:xfrm>
            <a:grpFill/>
          </p:grpSpPr>
          <p:sp>
            <p:nvSpPr>
              <p:cNvPr id="241" name="chenying0907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2" name="chenying0907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3" name="chenying0907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4" name="chenying0907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5" name="chenying0907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6" name="chenying0907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7" name="chenying0907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8" name="chenying0907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49" name="chenying0907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0" name="chenying0907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1" name="chenying0907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2" name="chenying0907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3" name="chenying0907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4" name="chenying0907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5" name="chenying0907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6" name="chenying0907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7" name="chenying0907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8" name="chenying0907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59" name="chenying0907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0" name="chenying0907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1" name="chenying0907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2" name="chenying0907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3" name="chenying0907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4" name="chenying0907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5" name="chenying0907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6" name="chenying0907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7" name="chenying0907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8" name="chenying0907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69" name="chenying0907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0" name="chenying0907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1" name="chenying0907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2" name="chenying0907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3" name="chenying0907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4" name="chenying0907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5" name="chenying0907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6" name="chenying0907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7" name="chenying0907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8" name="chenying0907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79" name="chenying0907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0" name="chenying0907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1" name="chenying0907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2" name="chenying0907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3" name="chenying0907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4" name="chenying0907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5" name="chenying0907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6" name="chenying0907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7" name="chenying0907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8" name="chenying0907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89" name="chenying0907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0" name="chenying0907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1" name="chenying0907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2" name="chenying0907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3" name="chenying0907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4" name="chenying0907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5" name="chenying0907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6" name="chenying0907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7" name="chenying0907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8" name="chenying0907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99" name="chenying0907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0" name="chenying0907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1" name="chenying0907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2" name="chenying0907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3" name="chenying0907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4" name="chenying0907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5" name="chenying0907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6" name="chenying0907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7" name="chenying0907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8" name="chenying0907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09" name="chenying0907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0" name="chenying0907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1" name="chenying0907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2" name="chenying0907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3" name="chenying0907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4" name="chenying0907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5" name="chenying0907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6" name="chenying0907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7" name="chenying0907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8" name="chenying0907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19" name="chenying0907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0" name="chenying0907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321" name="chenying0907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6" name="PA_chenying0907 5"/>
          <p:cNvGrpSpPr/>
          <p:nvPr>
            <p:custDataLst>
              <p:tags r:id="rId3"/>
            </p:custDataLst>
          </p:nvPr>
        </p:nvGrpSpPr>
        <p:grpSpPr>
          <a:xfrm flipH="1">
            <a:off x="5488026" y="1383583"/>
            <a:ext cx="1928999" cy="1415550"/>
            <a:chOff x="3246438" y="1068388"/>
            <a:chExt cx="5711825" cy="4678363"/>
          </a:xfrm>
          <a:solidFill>
            <a:schemeClr val="tx1"/>
          </a:solidFill>
        </p:grpSpPr>
        <p:sp>
          <p:nvSpPr>
            <p:cNvPr id="144" name="chenying0907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5" name="chenying0907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6" name="chenying0907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7" name="chenying0907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8" name="chenying0907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9" name="chenying0907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0" name="chenying0907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151" name="chenying0907 150"/>
            <p:cNvGrpSpPr/>
            <p:nvPr/>
          </p:nvGrpSpPr>
          <p:grpSpPr>
            <a:xfrm>
              <a:off x="3517901" y="1225551"/>
              <a:ext cx="5260975" cy="4090987"/>
              <a:chOff x="3517901" y="1225551"/>
              <a:chExt cx="5260975" cy="4090987"/>
            </a:xfrm>
            <a:grpFill/>
          </p:grpSpPr>
          <p:sp>
            <p:nvSpPr>
              <p:cNvPr id="152" name="chenying0907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3" name="chenying0907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4" name="chenying0907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5" name="chenying0907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6" name="chenying0907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7" name="chenying0907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8" name="chenying0907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59" name="chenying0907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0" name="chenying0907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1" name="chenying0907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2" name="chenying0907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3" name="chenying0907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4" name="chenying0907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5" name="chenying0907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6" name="chenying0907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7" name="chenying0907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8" name="chenying0907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69" name="chenying0907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0" name="chenying0907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1" name="chenying0907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2" name="chenying0907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3" name="chenying0907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4" name="chenying0907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5" name="chenying0907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6" name="chenying0907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7" name="chenying0907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8" name="chenying0907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79" name="chenying0907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0" name="chenying0907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1" name="chenying0907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2" name="chenying0907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3" name="chenying0907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4" name="chenying0907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5" name="chenying0907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6" name="chenying0907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7" name="chenying0907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8" name="chenying0907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89" name="chenying0907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0" name="chenying0907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1" name="chenying0907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2" name="chenying0907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3" name="chenying0907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4" name="chenying0907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5" name="chenying0907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6" name="chenying0907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7" name="chenying0907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8" name="chenying0907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99" name="chenying0907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0" name="chenying0907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1" name="chenying0907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2" name="chenying0907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3" name="chenying0907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4" name="chenying0907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5" name="chenying0907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6" name="chenying0907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7" name="chenying0907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8" name="chenying0907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09" name="chenying0907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0" name="chenying0907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1" name="chenying0907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2" name="chenying0907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3" name="chenying0907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4" name="chenying0907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5" name="chenying0907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6" name="chenying0907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7" name="chenying0907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8" name="chenying0907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19" name="chenying0907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0" name="chenying0907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1" name="chenying0907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2" name="chenying0907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3" name="chenying0907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4" name="chenying0907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5" name="chenying0907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6" name="chenying0907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7" name="chenying0907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8" name="chenying0907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29" name="chenying0907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0" name="chenying0907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1" name="chenying0907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232" name="chenying0907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7" name="PA_chenying0907 6"/>
          <p:cNvGrpSpPr/>
          <p:nvPr>
            <p:custDataLst>
              <p:tags r:id="rId4"/>
            </p:custDataLst>
          </p:nvPr>
        </p:nvGrpSpPr>
        <p:grpSpPr>
          <a:xfrm rot="626096" flipH="1">
            <a:off x="5913784" y="2823220"/>
            <a:ext cx="1791901" cy="1259655"/>
            <a:chOff x="3246438" y="1068388"/>
            <a:chExt cx="5711825" cy="4678363"/>
          </a:xfrm>
          <a:solidFill>
            <a:schemeClr val="tx1"/>
          </a:solidFill>
        </p:grpSpPr>
        <p:sp>
          <p:nvSpPr>
            <p:cNvPr id="55" name="chenying0907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6" name="chenying0907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7" name="chenying0907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8" name="chenying0907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9" name="chenying0907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0" name="chenying0907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1" name="chenying0907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62" name="chenying0907 61"/>
            <p:cNvGrpSpPr/>
            <p:nvPr/>
          </p:nvGrpSpPr>
          <p:grpSpPr>
            <a:xfrm>
              <a:off x="3517901" y="1225551"/>
              <a:ext cx="5260975" cy="4090987"/>
              <a:chOff x="3517901" y="1225551"/>
              <a:chExt cx="5260975" cy="4090987"/>
            </a:xfrm>
            <a:grpFill/>
          </p:grpSpPr>
          <p:sp>
            <p:nvSpPr>
              <p:cNvPr id="63" name="chenying0907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4" name="chenying0907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5" name="chenying0907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6" name="chenying0907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7" name="chenying0907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8" name="chenying0907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69" name="chenying0907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0" name="chenying0907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1" name="chenying0907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2" name="chenying0907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3" name="chenying0907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4" name="chenying0907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5" name="chenying0907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6" name="chenying0907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7" name="chenying0907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8" name="chenying0907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79" name="chenying0907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0" name="chenying0907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1" name="chenying0907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2" name="chenying0907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3" name="chenying0907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4" name="chenying0907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5" name="chenying0907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6" name="chenying0907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7" name="chenying0907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8" name="chenying0907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89" name="chenying0907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0" name="chenying0907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1" name="chenying0907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2" name="chenying0907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3" name="chenying0907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4" name="chenying0907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5" name="chenying0907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6" name="chenying0907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7" name="chenying0907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8" name="chenying0907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99" name="chenying0907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0" name="chenying0907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1" name="chenying0907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2" name="chenying0907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3" name="chenying0907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4" name="chenying0907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5" name="chenying0907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6" name="chenying0907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7" name="chenying0907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8" name="chenying0907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09" name="chenying0907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0" name="chenying0907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1" name="chenying0907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2" name="chenying0907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3" name="chenying0907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4" name="chenying0907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5" name="chenying0907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6" name="chenying0907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7" name="chenying0907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8" name="chenying0907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19" name="chenying0907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0" name="chenying0907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1" name="chenying0907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2" name="chenying0907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3" name="chenying0907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4" name="chenying0907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5" name="chenying0907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6" name="chenying0907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7" name="chenying0907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8" name="chenying0907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29" name="chenying0907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0" name="chenying0907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1" name="chenying0907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2" name="chenying0907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3" name="chenying0907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4" name="chenying0907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5" name="chenying0907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6" name="chenying0907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7" name="chenying0907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8" name="chenying0907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39" name="chenying0907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0" name="chenying0907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1" name="chenying0907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2" name="chenying0907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143" name="chenying0907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grpSp>
        <p:nvGrpSpPr>
          <p:cNvPr id="467" name="PA_chenying0907 466"/>
          <p:cNvGrpSpPr/>
          <p:nvPr>
            <p:custDataLst>
              <p:tags r:id="rId5"/>
            </p:custDataLst>
          </p:nvPr>
        </p:nvGrpSpPr>
        <p:grpSpPr>
          <a:xfrm>
            <a:off x="1403648" y="267494"/>
            <a:ext cx="6192688" cy="767437"/>
            <a:chOff x="1492256" y="411510"/>
            <a:chExt cx="6192688" cy="767437"/>
          </a:xfrm>
        </p:grpSpPr>
        <p:sp>
          <p:nvSpPr>
            <p:cNvPr id="468" name="任意多边形 467"/>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469" name="文本框 7"/>
            <p:cNvSpPr txBox="1">
              <a:spLocks noChangeArrowheads="1"/>
            </p:cNvSpPr>
            <p:nvPr/>
          </p:nvSpPr>
          <p:spPr bwMode="auto">
            <a:xfrm>
              <a:off x="3246786" y="411510"/>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工作展开</a:t>
              </a:r>
              <a:endParaRPr lang="zh-CN" altLang="en-US" sz="2000" dirty="0">
                <a:latin typeface="微软雅黑" panose="020B0503020204020204" pitchFamily="34" charset="-122"/>
                <a:ea typeface="微软雅黑" panose="020B0503020204020204" pitchFamily="34" charset="-122"/>
              </a:endParaRPr>
            </a:p>
          </p:txBody>
        </p:sp>
        <p:sp>
          <p:nvSpPr>
            <p:cNvPr id="470" name="TextBox 5"/>
            <p:cNvSpPr txBox="1"/>
            <p:nvPr/>
          </p:nvSpPr>
          <p:spPr>
            <a:xfrm>
              <a:off x="3606826" y="778837"/>
              <a:ext cx="184731" cy="215444"/>
            </a:xfrm>
            <a:prstGeom prst="rect">
              <a:avLst/>
            </a:prstGeom>
            <a:noFill/>
          </p:spPr>
          <p:txBody>
            <a:bodyPr wrap="none" rtlCol="0">
              <a:spAutoFit/>
            </a:bodyPr>
            <a:lstStyle/>
            <a:p>
              <a:endParaRPr lang="zh-CN" altLang="en-US" sz="800" dirty="0">
                <a:latin typeface="落落补 汤圆" pitchFamily="2" charset="-128"/>
                <a:ea typeface="落落补 汤圆" pitchFamily="2" charset="-128"/>
                <a:cs typeface="落落补 汤圆" pitchFamily="2" charset="-128"/>
              </a:endParaRPr>
            </a:p>
          </p:txBody>
        </p:sp>
      </p:grpSp>
      <p:sp>
        <p:nvSpPr>
          <p:cNvPr id="2" name="PA_矩形 1"/>
          <p:cNvSpPr/>
          <p:nvPr>
            <p:custDataLst>
              <p:tags r:id="rId6"/>
            </p:custDataLst>
          </p:nvPr>
        </p:nvSpPr>
        <p:spPr>
          <a:xfrm>
            <a:off x="2023034" y="1868242"/>
            <a:ext cx="1681655" cy="463588"/>
          </a:xfrm>
          <a:prstGeom prst="rect">
            <a:avLst/>
          </a:prstGeom>
        </p:spPr>
        <p:txBody>
          <a:bodyPr wrap="square">
            <a:spAutoFit/>
          </a:bodyPr>
          <a:lstStyle/>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范围管理 </a:t>
            </a:r>
            <a:endParaRPr lang="zh-CN" altLang="en-US" dirty="0"/>
          </a:p>
        </p:txBody>
      </p:sp>
      <p:sp>
        <p:nvSpPr>
          <p:cNvPr id="471" name="PA_矩形 470"/>
          <p:cNvSpPr/>
          <p:nvPr>
            <p:custDataLst>
              <p:tags r:id="rId7"/>
            </p:custDataLst>
          </p:nvPr>
        </p:nvSpPr>
        <p:spPr>
          <a:xfrm>
            <a:off x="5962040" y="1807835"/>
            <a:ext cx="1433721" cy="463588"/>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质量管理</a:t>
            </a:r>
            <a:endParaRPr lang="zh-CN" altLang="en-US" dirty="0"/>
          </a:p>
        </p:txBody>
      </p:sp>
      <p:sp>
        <p:nvSpPr>
          <p:cNvPr id="472" name="PA_矩形 471"/>
          <p:cNvSpPr/>
          <p:nvPr>
            <p:custDataLst>
              <p:tags r:id="rId8"/>
            </p:custDataLst>
          </p:nvPr>
        </p:nvSpPr>
        <p:spPr>
          <a:xfrm>
            <a:off x="1849956" y="3403057"/>
            <a:ext cx="1433721" cy="463588"/>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进度管理</a:t>
            </a:r>
            <a:endParaRPr lang="zh-CN" altLang="en-US" dirty="0"/>
          </a:p>
        </p:txBody>
      </p:sp>
      <p:sp>
        <p:nvSpPr>
          <p:cNvPr id="473" name="PA_矩形 472"/>
          <p:cNvSpPr/>
          <p:nvPr>
            <p:custDataLst>
              <p:tags r:id="rId9"/>
            </p:custDataLst>
          </p:nvPr>
        </p:nvSpPr>
        <p:spPr>
          <a:xfrm>
            <a:off x="6333947" y="3191167"/>
            <a:ext cx="1277299" cy="463588"/>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风险管理</a:t>
            </a:r>
            <a:endParaRPr lang="zh-CN" altLang="en-US" dirty="0"/>
          </a:p>
        </p:txBody>
      </p:sp>
      <p:pic>
        <p:nvPicPr>
          <p:cNvPr id="413" name="PA_图片 412"/>
          <p:cNvPicPr>
            <a:picLocks noChangeAspect="1"/>
          </p:cNvPicPr>
          <p:nvPr>
            <p:custDataLst>
              <p:tags r:id="rId10"/>
            </p:custDataLst>
          </p:nvPr>
        </p:nvPicPr>
        <p:blipFill rotWithShape="1">
          <a:blip r:embed="rId11" cstate="print">
            <a:extLst>
              <a:ext uri="{28A0092B-C50C-407E-A947-70E740481C1C}">
                <a14:useLocalDpi xmlns:a14="http://schemas.microsoft.com/office/drawing/2010/main" val="0"/>
              </a:ext>
            </a:extLst>
          </a:blip>
          <a:srcRect t="25626"/>
          <a:stretch>
            <a:fillRect/>
          </a:stretch>
        </p:blipFill>
        <p:spPr>
          <a:xfrm>
            <a:off x="3677208" y="1007110"/>
            <a:ext cx="2089395" cy="2796645"/>
          </a:xfrm>
          <a:prstGeom prst="rect">
            <a:avLst/>
          </a:prstGeom>
        </p:spPr>
      </p:pic>
      <p:grpSp>
        <p:nvGrpSpPr>
          <p:cNvPr id="411" name="PA_chenying0907 3"/>
          <p:cNvGrpSpPr/>
          <p:nvPr>
            <p:custDataLst>
              <p:tags r:id="rId12"/>
            </p:custDataLst>
          </p:nvPr>
        </p:nvGrpSpPr>
        <p:grpSpPr>
          <a:xfrm rot="21281274">
            <a:off x="3719197" y="3789824"/>
            <a:ext cx="1950737" cy="1211702"/>
            <a:chOff x="3246438" y="1068388"/>
            <a:chExt cx="5711825" cy="4678363"/>
          </a:xfrm>
          <a:solidFill>
            <a:schemeClr val="tx1"/>
          </a:solidFill>
        </p:grpSpPr>
        <p:sp>
          <p:nvSpPr>
            <p:cNvPr id="412" name="chenying0907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14" name="chenying0907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15" name="chenying0907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16" name="chenying0907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17" name="chenying0907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18" name="chenying0907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19" name="chenying0907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nvGrpSpPr>
            <p:cNvPr id="420" name="chenying0907 328"/>
            <p:cNvGrpSpPr/>
            <p:nvPr/>
          </p:nvGrpSpPr>
          <p:grpSpPr>
            <a:xfrm>
              <a:off x="3517901" y="1225551"/>
              <a:ext cx="5260975" cy="4090987"/>
              <a:chOff x="3517901" y="1225551"/>
              <a:chExt cx="5260975" cy="4090987"/>
            </a:xfrm>
            <a:grpFill/>
          </p:grpSpPr>
          <p:sp>
            <p:nvSpPr>
              <p:cNvPr id="421" name="chenying0907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22" name="chenying0907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23" name="chenying0907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24" name="chenying0907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25" name="chenying0907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26" name="chenying0907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27" name="chenying0907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28" name="chenying0907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29" name="chenying0907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30" name="chenying0907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31" name="chenying0907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32" name="chenying0907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33" name="chenying0907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34" name="chenying0907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35" name="chenying0907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36" name="chenying0907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37" name="chenying0907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38" name="chenying0907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39" name="chenying0907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40" name="chenying0907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41" name="chenying0907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42" name="chenying0907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43" name="chenying0907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44" name="chenying0907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45" name="chenying0907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46" name="chenying0907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47" name="chenying0907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48" name="chenying0907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49" name="chenying0907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50" name="chenying0907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51" name="chenying0907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52" name="chenying0907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53" name="chenying0907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54" name="chenying0907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55" name="chenying0907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56" name="chenying0907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57" name="chenying0907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58" name="chenying0907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59" name="chenying0907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60" name="chenying0907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61" name="chenying0907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62" name="chenying0907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63" name="chenying0907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64" name="chenying0907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65" name="chenying0907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66" name="chenying0907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74" name="chenying0907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75" name="chenying0907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76" name="chenying0907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77" name="chenying0907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78" name="chenying0907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79" name="chenying0907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80" name="chenying0907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81" name="chenying0907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82" name="chenying0907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83" name="chenying0907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84" name="chenying0907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85" name="chenying0907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86" name="chenying0907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87" name="chenying0907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88" name="chenying0907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89" name="chenying0907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90" name="chenying0907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91" name="chenying0907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92" name="chenying0907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93" name="chenying0907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94" name="chenying0907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95" name="chenying0907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96" name="chenying0907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97" name="chenying0907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98" name="chenying0907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499" name="chenying0907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00" name="chenying0907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01" name="chenying0907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02" name="chenying0907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03" name="chenying0907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04" name="chenying0907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05" name="chenying0907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06" name="chenying0907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07" name="chenying0907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sp>
            <p:nvSpPr>
              <p:cNvPr id="508" name="chenying0907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方正静蕾简体" panose="02000000000000000000" pitchFamily="2" charset="-122"/>
                  <a:ea typeface="方正静蕾简体" panose="02000000000000000000" pitchFamily="2" charset="-122"/>
                </a:endParaRPr>
              </a:p>
            </p:txBody>
          </p:sp>
        </p:grpSp>
      </p:grpSp>
      <p:sp>
        <p:nvSpPr>
          <p:cNvPr id="9" name="文本框 8"/>
          <p:cNvSpPr txBox="1"/>
          <p:nvPr/>
        </p:nvSpPr>
        <p:spPr>
          <a:xfrm>
            <a:off x="4125457" y="4202377"/>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沟通管理</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72"/>
                                        </p:tgtEl>
                                        <p:attrNameLst>
                                          <p:attrName>style.visibility</p:attrName>
                                        </p:attrNameLst>
                                      </p:cBhvr>
                                      <p:to>
                                        <p:strVal val="visible"/>
                                      </p:to>
                                    </p:set>
                                    <p:anim calcmode="lin" valueType="num">
                                      <p:cBhvr additive="base">
                                        <p:cTn id="7" dur="500" fill="hold"/>
                                        <p:tgtEl>
                                          <p:spTgt spid="472"/>
                                        </p:tgtEl>
                                        <p:attrNameLst>
                                          <p:attrName>ppt_x</p:attrName>
                                        </p:attrNameLst>
                                      </p:cBhvr>
                                      <p:tavLst>
                                        <p:tav tm="0">
                                          <p:val>
                                            <p:strVal val="#ppt_x"/>
                                          </p:val>
                                        </p:tav>
                                        <p:tav tm="100000">
                                          <p:val>
                                            <p:strVal val="#ppt_x"/>
                                          </p:val>
                                        </p:tav>
                                      </p:tavLst>
                                    </p:anim>
                                    <p:anim calcmode="lin" valueType="num">
                                      <p:cBhvr additive="base">
                                        <p:cTn id="8" dur="500" fill="hold"/>
                                        <p:tgtEl>
                                          <p:spTgt spid="472"/>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3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2" presetClass="entr" presetSubtype="8" fill="hold" nodeType="withEffect">
                                  <p:stCondLst>
                                    <p:cond delay="6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nodeType="withEffect">
                                  <p:stCondLst>
                                    <p:cond delay="9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22" presetClass="entr" presetSubtype="8" fill="hold" nodeType="withEffect">
                                  <p:stCondLst>
                                    <p:cond delay="12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1500"/>
                                  </p:stCondLst>
                                  <p:childTnLst>
                                    <p:set>
                                      <p:cBhvr>
                                        <p:cTn id="22" dur="1" fill="hold">
                                          <p:stCondLst>
                                            <p:cond delay="0"/>
                                          </p:stCondLst>
                                        </p:cTn>
                                        <p:tgtEl>
                                          <p:spTgt spid="467"/>
                                        </p:tgtEl>
                                        <p:attrNameLst>
                                          <p:attrName>style.visibility</p:attrName>
                                        </p:attrNameLst>
                                      </p:cBhvr>
                                      <p:to>
                                        <p:strVal val="visible"/>
                                      </p:to>
                                    </p:set>
                                    <p:animEffect transition="in" filter="wipe(left)">
                                      <p:cBhvr>
                                        <p:cTn id="23" dur="500"/>
                                        <p:tgtEl>
                                          <p:spTgt spid="467"/>
                                        </p:tgtEl>
                                      </p:cBhvr>
                                    </p:animEffect>
                                  </p:childTnLst>
                                </p:cTn>
                              </p:par>
                              <p:par>
                                <p:cTn id="24" presetID="22" presetClass="entr" presetSubtype="8" fill="hold" grpId="0" nodeType="withEffect">
                                  <p:stCondLst>
                                    <p:cond delay="180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par>
                                <p:cTn id="27" presetID="22" presetClass="entr" presetSubtype="8" fill="hold" grpId="0" nodeType="withEffect">
                                  <p:stCondLst>
                                    <p:cond delay="2100"/>
                                  </p:stCondLst>
                                  <p:childTnLst>
                                    <p:set>
                                      <p:cBhvr>
                                        <p:cTn id="28" dur="1" fill="hold">
                                          <p:stCondLst>
                                            <p:cond delay="0"/>
                                          </p:stCondLst>
                                        </p:cTn>
                                        <p:tgtEl>
                                          <p:spTgt spid="471"/>
                                        </p:tgtEl>
                                        <p:attrNameLst>
                                          <p:attrName>style.visibility</p:attrName>
                                        </p:attrNameLst>
                                      </p:cBhvr>
                                      <p:to>
                                        <p:strVal val="visible"/>
                                      </p:to>
                                    </p:set>
                                    <p:animEffect transition="in" filter="wipe(left)">
                                      <p:cBhvr>
                                        <p:cTn id="29" dur="500"/>
                                        <p:tgtEl>
                                          <p:spTgt spid="471"/>
                                        </p:tgtEl>
                                      </p:cBhvr>
                                    </p:animEffect>
                                  </p:childTnLst>
                                </p:cTn>
                              </p:par>
                              <p:par>
                                <p:cTn id="30" presetID="22" presetClass="entr" presetSubtype="8" fill="hold" grpId="0" nodeType="withEffect">
                                  <p:stCondLst>
                                    <p:cond delay="2400"/>
                                  </p:stCondLst>
                                  <p:childTnLst>
                                    <p:set>
                                      <p:cBhvr>
                                        <p:cTn id="31" dur="1" fill="hold">
                                          <p:stCondLst>
                                            <p:cond delay="0"/>
                                          </p:stCondLst>
                                        </p:cTn>
                                        <p:tgtEl>
                                          <p:spTgt spid="473"/>
                                        </p:tgtEl>
                                        <p:attrNameLst>
                                          <p:attrName>style.visibility</p:attrName>
                                        </p:attrNameLst>
                                      </p:cBhvr>
                                      <p:to>
                                        <p:strVal val="visible"/>
                                      </p:to>
                                    </p:set>
                                    <p:animEffect transition="in" filter="wipe(left)">
                                      <p:cBhvr>
                                        <p:cTn id="32" dur="500"/>
                                        <p:tgtEl>
                                          <p:spTgt spid="473"/>
                                        </p:tgtEl>
                                      </p:cBhvr>
                                    </p:animEffect>
                                  </p:childTnLst>
                                </p:cTn>
                              </p:par>
                              <p:par>
                                <p:cTn id="33" presetID="22" presetClass="entr" presetSubtype="8" fill="hold" nodeType="withEffect">
                                  <p:stCondLst>
                                    <p:cond delay="300"/>
                                  </p:stCondLst>
                                  <p:childTnLst>
                                    <p:set>
                                      <p:cBhvr>
                                        <p:cTn id="34" dur="1" fill="hold">
                                          <p:stCondLst>
                                            <p:cond delay="0"/>
                                          </p:stCondLst>
                                        </p:cTn>
                                        <p:tgtEl>
                                          <p:spTgt spid="413"/>
                                        </p:tgtEl>
                                        <p:attrNameLst>
                                          <p:attrName>style.visibility</p:attrName>
                                        </p:attrNameLst>
                                      </p:cBhvr>
                                      <p:to>
                                        <p:strVal val="visible"/>
                                      </p:to>
                                    </p:set>
                                    <p:animEffect transition="in" filter="wipe(left)">
                                      <p:cBhvr>
                                        <p:cTn id="35" dur="500"/>
                                        <p:tgtEl>
                                          <p:spTgt spid="413"/>
                                        </p:tgtEl>
                                      </p:cBhvr>
                                    </p:animEffect>
                                  </p:childTnLst>
                                </p:cTn>
                              </p:par>
                              <p:par>
                                <p:cTn id="36" presetID="22" presetClass="entr" presetSubtype="8" fill="hold" nodeType="withEffect">
                                  <p:stCondLst>
                                    <p:cond delay="300"/>
                                  </p:stCondLst>
                                  <p:childTnLst>
                                    <p:set>
                                      <p:cBhvr>
                                        <p:cTn id="37" dur="1" fill="hold">
                                          <p:stCondLst>
                                            <p:cond delay="0"/>
                                          </p:stCondLst>
                                        </p:cTn>
                                        <p:tgtEl>
                                          <p:spTgt spid="411"/>
                                        </p:tgtEl>
                                        <p:attrNameLst>
                                          <p:attrName>style.visibility</p:attrName>
                                        </p:attrNameLst>
                                      </p:cBhvr>
                                      <p:to>
                                        <p:strVal val="visible"/>
                                      </p:to>
                                    </p:set>
                                    <p:animEffect transition="in" filter="wipe(left)">
                                      <p:cBhvr>
                                        <p:cTn id="38" dur="500"/>
                                        <p:tgtEl>
                                          <p:spTgt spid="411"/>
                                        </p:tgtEl>
                                      </p:cBhvr>
                                    </p:animEffect>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471" grpId="0" animBg="1" autoUpdateAnimBg="0"/>
      <p:bldP spid="472" grpId="0"/>
      <p:bldP spid="473"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chenying0907 20"/>
          <p:cNvGrpSpPr/>
          <p:nvPr>
            <p:custDataLst>
              <p:tags r:id="rId1"/>
            </p:custDataLst>
          </p:nvPr>
        </p:nvGrpSpPr>
        <p:grpSpPr>
          <a:xfrm>
            <a:off x="1403648" y="267494"/>
            <a:ext cx="6192688" cy="767437"/>
            <a:chOff x="1492256" y="411510"/>
            <a:chExt cx="6192688" cy="767437"/>
          </a:xfrm>
        </p:grpSpPr>
        <p:sp>
          <p:nvSpPr>
            <p:cNvPr id="22" name="任意多边形 21"/>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 name="文本框 7"/>
            <p:cNvSpPr txBox="1">
              <a:spLocks noChangeArrowheads="1"/>
            </p:cNvSpPr>
            <p:nvPr/>
          </p:nvSpPr>
          <p:spPr bwMode="auto">
            <a:xfrm>
              <a:off x="3246761" y="411510"/>
              <a:ext cx="369443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sz="2000" dirty="0">
                  <a:latin typeface="微软雅黑" panose="020B0503020204020204" pitchFamily="34" charset="-122"/>
                  <a:ea typeface="微软雅黑" panose="020B0503020204020204" pitchFamily="34" charset="-122"/>
                  <a:cs typeface="微软雅黑" panose="020B0503020204020204" pitchFamily="34" charset="-122"/>
                  <a:sym typeface="+mn-ea"/>
                </a:rPr>
                <a:t>项目中的沟通管理</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解决冲突</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aphicFrame>
        <p:nvGraphicFramePr>
          <p:cNvPr id="3" name="表格 2"/>
          <p:cNvGraphicFramePr/>
          <p:nvPr>
            <p:custDataLst>
              <p:tags r:id="rId2"/>
            </p:custDataLst>
          </p:nvPr>
        </p:nvGraphicFramePr>
        <p:xfrm>
          <a:off x="215900" y="1134856"/>
          <a:ext cx="8712200" cy="3826510"/>
        </p:xfrm>
        <a:graphic>
          <a:graphicData uri="http://schemas.openxmlformats.org/drawingml/2006/table">
            <a:tbl>
              <a:tblPr firstRow="1" bandRow="1">
                <a:tableStyleId>{5940675A-B579-460E-94D1-54222C63F5DA}</a:tableStyleId>
              </a:tblPr>
              <a:tblGrid>
                <a:gridCol w="1127760"/>
                <a:gridCol w="4083685"/>
                <a:gridCol w="1721485"/>
                <a:gridCol w="1779270"/>
              </a:tblGrid>
              <a:tr h="626110">
                <a:tc>
                  <a:txBody>
                    <a:bodyPr/>
                    <a:p>
                      <a:pPr indent="0" algn="ctr" fontAlgn="base">
                        <a:lnSpc>
                          <a:spcPct val="120000"/>
                        </a:lnSpc>
                        <a:spcBef>
                          <a:spcPts val="0"/>
                        </a:spcBef>
                        <a:spcAft>
                          <a:spcPts val="0"/>
                        </a:spcAft>
                        <a:buNone/>
                      </a:pPr>
                      <a:r>
                        <a:rPr lang="en-US" sz="1400" b="1" spc="120">
                          <a:solidFill>
                            <a:srgbClr val="FFFFFF"/>
                          </a:solidFill>
                          <a:latin typeface="微软雅黑" panose="020B0503020204020204" pitchFamily="34" charset="-122"/>
                          <a:ea typeface="微软雅黑" panose="020B0503020204020204" pitchFamily="34" charset="-122"/>
                        </a:rPr>
                        <a:t>解决冲突的方法</a:t>
                      </a:r>
                      <a:endParaRPr lang="en-US" sz="1400" b="1" spc="120">
                        <a:solidFill>
                          <a:srgbClr val="FFFFFF"/>
                        </a:solidFill>
                        <a:latin typeface="微软雅黑" panose="020B0503020204020204" pitchFamily="34" charset="-122"/>
                        <a:ea typeface="微软雅黑" panose="020B0503020204020204" pitchFamily="34" charset="-122"/>
                      </a:endParaRPr>
                    </a:p>
                  </a:txBody>
                  <a:tcPr marL="177800" marR="177800" marT="57150" marB="57150" vert="horz" anchor="ctr">
                    <a:lnL w="19050" cap="rnd">
                      <a:solidFill>
                        <a:srgbClr val="03A9F5"/>
                      </a:solidFill>
                      <a:prstDash val="solid"/>
                    </a:lnL>
                    <a:lnR w="3175">
                      <a:solidFill>
                        <a:srgbClr val="FFFFFF"/>
                      </a:solidFill>
                      <a:prstDash val="dot"/>
                    </a:lnR>
                    <a:lnT w="19050" cap="rnd">
                      <a:solidFill>
                        <a:srgbClr val="03A9F5"/>
                      </a:solidFill>
                      <a:prstDash val="solid"/>
                    </a:lnT>
                    <a:lnB w="19050">
                      <a:solidFill>
                        <a:srgbClr val="03A9F5"/>
                      </a:solidFill>
                      <a:prstDash val="solid"/>
                    </a:lnB>
                    <a:lnTlToBr>
                      <a:noFill/>
                    </a:lnTlToBr>
                    <a:lnBlToTr>
                      <a:noFill/>
                    </a:lnBlToTr>
                    <a:solidFill>
                      <a:srgbClr val="03A9F5"/>
                    </a:solidFill>
                  </a:tcPr>
                </a:tc>
                <a:tc>
                  <a:txBody>
                    <a:bodyPr/>
                    <a:p>
                      <a:pPr indent="0" algn="ctr" fontAlgn="base">
                        <a:lnSpc>
                          <a:spcPct val="120000"/>
                        </a:lnSpc>
                        <a:spcBef>
                          <a:spcPts val="0"/>
                        </a:spcBef>
                        <a:spcAft>
                          <a:spcPts val="0"/>
                        </a:spcAft>
                        <a:buNone/>
                      </a:pPr>
                      <a:r>
                        <a:rPr lang="en-US" sz="1400" b="1" spc="120">
                          <a:solidFill>
                            <a:srgbClr val="FFFFFF"/>
                          </a:solidFill>
                          <a:latin typeface="微软雅黑" panose="020B0503020204020204" pitchFamily="34" charset="-122"/>
                          <a:ea typeface="微软雅黑" panose="020B0503020204020204" pitchFamily="34" charset="-122"/>
                        </a:rPr>
                        <a:t>描述</a:t>
                      </a:r>
                      <a:endParaRPr lang="en-US" sz="1400" b="1" spc="120">
                        <a:solidFill>
                          <a:srgbClr val="FFFFFF"/>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lnTlToBr>
                      <a:noFill/>
                    </a:lnTlToBr>
                    <a:lnBlToTr>
                      <a:noFill/>
                    </a:lnBlToTr>
                    <a:solidFill>
                      <a:srgbClr val="03A9F5"/>
                    </a:solidFill>
                  </a:tcPr>
                </a:tc>
                <a:tc>
                  <a:txBody>
                    <a:bodyPr/>
                    <a:p>
                      <a:pPr indent="0" algn="ctr" fontAlgn="base">
                        <a:lnSpc>
                          <a:spcPct val="120000"/>
                        </a:lnSpc>
                        <a:spcBef>
                          <a:spcPts val="0"/>
                        </a:spcBef>
                        <a:spcAft>
                          <a:spcPts val="0"/>
                        </a:spcAft>
                        <a:buNone/>
                      </a:pPr>
                      <a:r>
                        <a:rPr lang="en-US" sz="1400" b="1" spc="120">
                          <a:solidFill>
                            <a:srgbClr val="FFFFFF"/>
                          </a:solidFill>
                          <a:latin typeface="微软雅黑" panose="020B0503020204020204" pitchFamily="34" charset="-122"/>
                          <a:ea typeface="微软雅黑" panose="020B0503020204020204" pitchFamily="34" charset="-122"/>
                        </a:rPr>
                        <a:t>优势</a:t>
                      </a:r>
                      <a:endParaRPr lang="en-US" sz="1400" b="1" spc="120">
                        <a:solidFill>
                          <a:srgbClr val="FFFFFF"/>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FFFFFF"/>
                      </a:solidFill>
                      <a:prstDash val="dot"/>
                    </a:lnL>
                    <a:lnR w="3175">
                      <a:solidFill>
                        <a:srgbClr val="FFFFFF"/>
                      </a:solidFill>
                      <a:prstDash val="dot"/>
                    </a:lnR>
                    <a:lnT w="19050" cap="rnd">
                      <a:solidFill>
                        <a:srgbClr val="03A9F5"/>
                      </a:solidFill>
                      <a:prstDash val="solid"/>
                    </a:lnT>
                    <a:lnB w="19050">
                      <a:solidFill>
                        <a:srgbClr val="03A9F5"/>
                      </a:solidFill>
                      <a:prstDash val="solid"/>
                    </a:lnB>
                    <a:lnTlToBr>
                      <a:noFill/>
                    </a:lnTlToBr>
                    <a:lnBlToTr>
                      <a:noFill/>
                    </a:lnBlToTr>
                    <a:solidFill>
                      <a:srgbClr val="03A9F5"/>
                    </a:solidFill>
                  </a:tcPr>
                </a:tc>
                <a:tc>
                  <a:txBody>
                    <a:bodyPr/>
                    <a:p>
                      <a:pPr indent="0" algn="ctr" fontAlgn="base">
                        <a:lnSpc>
                          <a:spcPct val="120000"/>
                        </a:lnSpc>
                        <a:spcBef>
                          <a:spcPts val="0"/>
                        </a:spcBef>
                        <a:spcAft>
                          <a:spcPts val="0"/>
                        </a:spcAft>
                        <a:buNone/>
                      </a:pPr>
                      <a:r>
                        <a:rPr lang="en-US" sz="1400" b="1" spc="120">
                          <a:solidFill>
                            <a:srgbClr val="FFFFFF"/>
                          </a:solidFill>
                          <a:latin typeface="微软雅黑" panose="020B0503020204020204" pitchFamily="34" charset="-122"/>
                          <a:ea typeface="微软雅黑" panose="020B0503020204020204" pitchFamily="34" charset="-122"/>
                        </a:rPr>
                        <a:t>劣势</a:t>
                      </a:r>
                      <a:endParaRPr lang="en-US" sz="1400" b="1" spc="120">
                        <a:solidFill>
                          <a:srgbClr val="FFFFFF"/>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FFFFFF"/>
                      </a:solidFill>
                      <a:prstDash val="dot"/>
                    </a:lnL>
                    <a:lnR w="19050" cap="rnd">
                      <a:solidFill>
                        <a:srgbClr val="03A9F5"/>
                      </a:solidFill>
                      <a:prstDash val="solid"/>
                    </a:lnR>
                    <a:lnT w="19050" cap="rnd">
                      <a:solidFill>
                        <a:srgbClr val="03A9F5"/>
                      </a:solidFill>
                      <a:prstDash val="solid"/>
                    </a:lnT>
                    <a:lnB w="19050">
                      <a:solidFill>
                        <a:srgbClr val="03A9F5"/>
                      </a:solidFill>
                      <a:prstDash val="solid"/>
                    </a:lnB>
                    <a:lnTlToBr>
                      <a:noFill/>
                    </a:lnTlToBr>
                    <a:lnBlToTr>
                      <a:noFill/>
                    </a:lnBlToTr>
                    <a:solidFill>
                      <a:srgbClr val="03A9F5"/>
                    </a:solidFill>
                  </a:tcPr>
                </a:tc>
              </a:tr>
              <a:tr h="771525">
                <a:tc>
                  <a:txBody>
                    <a:bodyPr/>
                    <a:p>
                      <a:pPr indent="0" algn="ctr"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解决问题</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19050" cap="rnd">
                      <a:solidFill>
                        <a:srgbClr val="03A9F5"/>
                      </a:solidFill>
                      <a:prstDash val="solid"/>
                    </a:lnL>
                    <a:lnR w="3175">
                      <a:solidFill>
                        <a:srgbClr val="03A9F5"/>
                      </a:solidFill>
                      <a:prstDash val="dot"/>
                    </a:lnR>
                    <a:lnT w="19050">
                      <a:solidFill>
                        <a:srgbClr val="03A9F5"/>
                      </a:solidFill>
                      <a:prstDash val="solid"/>
                    </a:lnT>
                    <a:lnB w="3175">
                      <a:solidFill>
                        <a:srgbClr val="03A9F5"/>
                      </a:solidFill>
                      <a:prstDash val="dot"/>
                    </a:lnB>
                    <a:lnTlToBr>
                      <a:noFill/>
                    </a:lnTlToBr>
                    <a:lnBlToTr>
                      <a:noFill/>
                    </a:lnBlToTr>
                    <a:solidFill>
                      <a:srgbClr val="F2F2F2"/>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冲突当事人积极地关注问题本身，通过开放、坦诚、友好而广泛的意见交流，力争使问题得到全面而妥善地解决，并实现双嬴</a:t>
                      </a:r>
                      <a:endParaRPr 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3175">
                      <a:solidFill>
                        <a:srgbClr val="03A9F5"/>
                      </a:solidFill>
                      <a:prstDash val="dot"/>
                    </a:lnR>
                    <a:lnT w="19050">
                      <a:solidFill>
                        <a:srgbClr val="03A9F5"/>
                      </a:solidFill>
                      <a:prstDash val="solid"/>
                    </a:lnT>
                    <a:lnB w="3175">
                      <a:solidFill>
                        <a:srgbClr val="03A9F5"/>
                      </a:solidFill>
                      <a:prstDash val="dot"/>
                    </a:lnB>
                    <a:lnTlToBr>
                      <a:noFill/>
                    </a:lnTlToBr>
                    <a:lnBlToTr>
                      <a:noFill/>
                    </a:lnBlToTr>
                    <a:solidFill>
                      <a:srgbClr val="F2F2F2"/>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从根本上解决问题</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3175">
                      <a:solidFill>
                        <a:srgbClr val="03A9F5"/>
                      </a:solidFill>
                      <a:prstDash val="dot"/>
                    </a:lnR>
                    <a:lnT w="19050">
                      <a:solidFill>
                        <a:srgbClr val="03A9F5"/>
                      </a:solidFill>
                      <a:prstDash val="solid"/>
                    </a:lnT>
                    <a:lnB w="3175">
                      <a:solidFill>
                        <a:srgbClr val="03A9F5"/>
                      </a:solidFill>
                      <a:prstDash val="dot"/>
                    </a:lnB>
                    <a:lnTlToBr>
                      <a:noFill/>
                    </a:lnTlToBr>
                    <a:lnBlToTr>
                      <a:noFill/>
                    </a:lnBlToTr>
                    <a:solidFill>
                      <a:srgbClr val="F2F2F2"/>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比较花时间</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19050" cap="rnd">
                      <a:solidFill>
                        <a:srgbClr val="03A9F5"/>
                      </a:solidFill>
                      <a:prstDash val="solid"/>
                    </a:lnR>
                    <a:lnT w="19050">
                      <a:solidFill>
                        <a:srgbClr val="03A9F5"/>
                      </a:solidFill>
                      <a:prstDash val="solid"/>
                    </a:lnT>
                    <a:lnB w="3175">
                      <a:solidFill>
                        <a:srgbClr val="03A9F5"/>
                      </a:solidFill>
                      <a:prstDash val="dot"/>
                    </a:lnB>
                    <a:lnTlToBr>
                      <a:noFill/>
                    </a:lnTlToBr>
                    <a:lnBlToTr>
                      <a:noFill/>
                    </a:lnBlToTr>
                    <a:solidFill>
                      <a:srgbClr val="F2F2F2"/>
                    </a:solidFill>
                  </a:tcPr>
                </a:tc>
              </a:tr>
              <a:tr h="552450">
                <a:tc>
                  <a:txBody>
                    <a:bodyPr/>
                    <a:p>
                      <a:pPr indent="0" algn="ctr"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妥协</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19050" cap="rnd">
                      <a:solidFill>
                        <a:srgbClr val="03A9F5"/>
                      </a:solidFill>
                      <a:prstDash val="solid"/>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这种方法是冲突双方作让步，努力寻求个这种的方案</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使冲突当事人得到某种程度的满意</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问题可能依然解决不了</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19050" cap="rnd">
                      <a:solidFill>
                        <a:srgbClr val="03A9F5"/>
                      </a:solidFill>
                      <a:prstDash val="solid"/>
                    </a:lnR>
                    <a:lnT w="3175">
                      <a:solidFill>
                        <a:srgbClr val="03A9F5"/>
                      </a:solidFill>
                      <a:prstDash val="dot"/>
                    </a:lnT>
                    <a:lnB w="3175">
                      <a:solidFill>
                        <a:srgbClr val="03A9F5"/>
                      </a:solidFill>
                      <a:prstDash val="dot"/>
                    </a:lnB>
                    <a:lnTlToBr>
                      <a:noFill/>
                    </a:lnTlToBr>
                    <a:lnBlToTr>
                      <a:noFill/>
                    </a:lnBlToTr>
                    <a:solidFill>
                      <a:srgbClr val="FFFFFF"/>
                    </a:solidFill>
                  </a:tcPr>
                </a:tc>
              </a:tr>
              <a:tr h="552450">
                <a:tc>
                  <a:txBody>
                    <a:bodyPr/>
                    <a:p>
                      <a:pPr indent="0" algn="ctr"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调和</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19050" cap="rnd">
                      <a:solidFill>
                        <a:srgbClr val="03A9F5"/>
                      </a:solidFill>
                      <a:prstDash val="solid"/>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2F2F2"/>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此所谓求同存异法，在冲突找出意见一致的方面，尽量避开差异</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2F2F2"/>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表面可使冲突平息下来</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2F2F2"/>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会使得冲突积聚而升级</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19050" cap="rnd">
                      <a:solidFill>
                        <a:srgbClr val="03A9F5"/>
                      </a:solidFill>
                      <a:prstDash val="solid"/>
                    </a:lnR>
                    <a:lnT w="3175">
                      <a:solidFill>
                        <a:srgbClr val="03A9F5"/>
                      </a:solidFill>
                      <a:prstDash val="dot"/>
                    </a:lnT>
                    <a:lnB w="3175">
                      <a:solidFill>
                        <a:srgbClr val="03A9F5"/>
                      </a:solidFill>
                      <a:prstDash val="dot"/>
                    </a:lnB>
                    <a:lnTlToBr>
                      <a:noFill/>
                    </a:lnTlToBr>
                    <a:lnBlToTr>
                      <a:noFill/>
                    </a:lnBlToTr>
                    <a:solidFill>
                      <a:srgbClr val="F2F2F2"/>
                    </a:solidFill>
                  </a:tcPr>
                </a:tc>
              </a:tr>
              <a:tr h="552450">
                <a:tc>
                  <a:txBody>
                    <a:bodyPr/>
                    <a:p>
                      <a:pPr indent="0" algn="ctr"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撤退</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19050" cap="rnd">
                      <a:solidFill>
                        <a:srgbClr val="03A9F5"/>
                      </a:solidFill>
                      <a:prstDash val="solid"/>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为了避免已经发生或将发生的冲突，但是人双方或其中一方主动从争端中撤出</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表面可使冲突平息下来</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3175">
                      <a:solidFill>
                        <a:srgbClr val="03A9F5"/>
                      </a:solidFill>
                      <a:prstDash val="dot"/>
                    </a:lnR>
                    <a:lnT w="3175">
                      <a:solidFill>
                        <a:srgbClr val="03A9F5"/>
                      </a:solidFill>
                      <a:prstDash val="dot"/>
                    </a:lnT>
                    <a:lnB w="3175">
                      <a:solidFill>
                        <a:srgbClr val="03A9F5"/>
                      </a:solidFill>
                      <a:prstDash val="dot"/>
                    </a:lnB>
                    <a:lnTlToBr>
                      <a:noFill/>
                    </a:lnTlToBr>
                    <a:lnBlToTr>
                      <a:noFill/>
                    </a:lnBlToTr>
                    <a:solidFill>
                      <a:srgbClr val="FFFFFF"/>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会使得冲突积聚而升级</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19050" cap="rnd">
                      <a:solidFill>
                        <a:srgbClr val="03A9F5"/>
                      </a:solidFill>
                      <a:prstDash val="solid"/>
                    </a:lnR>
                    <a:lnT w="3175">
                      <a:solidFill>
                        <a:srgbClr val="03A9F5"/>
                      </a:solidFill>
                      <a:prstDash val="dot"/>
                    </a:lnT>
                    <a:lnB w="3175">
                      <a:solidFill>
                        <a:srgbClr val="03A9F5"/>
                      </a:solidFill>
                      <a:prstDash val="dot"/>
                    </a:lnB>
                    <a:lnTlToBr>
                      <a:noFill/>
                    </a:lnTlToBr>
                    <a:lnBlToTr>
                      <a:noFill/>
                    </a:lnBlToTr>
                    <a:solidFill>
                      <a:srgbClr val="FFFFFF"/>
                    </a:solidFill>
                  </a:tcPr>
                </a:tc>
              </a:tr>
              <a:tr h="771525">
                <a:tc>
                  <a:txBody>
                    <a:bodyPr/>
                    <a:p>
                      <a:pPr indent="0" algn="ctr"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强制</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19050" cap="rnd">
                      <a:solidFill>
                        <a:srgbClr val="03A9F5"/>
                      </a:solidFill>
                      <a:prstDash val="solid"/>
                    </a:lnL>
                    <a:lnR w="3175">
                      <a:solidFill>
                        <a:srgbClr val="03A9F5"/>
                      </a:solidFill>
                      <a:prstDash val="dot"/>
                    </a:lnR>
                    <a:lnT w="3175">
                      <a:solidFill>
                        <a:srgbClr val="03A9F5"/>
                      </a:solidFill>
                      <a:prstDash val="dot"/>
                    </a:lnT>
                    <a:lnB w="19050" cap="rnd">
                      <a:solidFill>
                        <a:srgbClr val="03A9F5"/>
                      </a:solidFill>
                      <a:prstDash val="solid"/>
                    </a:lnB>
                    <a:lnTlToBr>
                      <a:noFill/>
                    </a:lnTlToBr>
                    <a:lnBlToTr>
                      <a:noFill/>
                    </a:lnBlToTr>
                    <a:solidFill>
                      <a:srgbClr val="F2F2F2"/>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这种方法是靠权力来强制处理冲突，只关心在冲突中获胜，而不顾人际关系。</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3175">
                      <a:solidFill>
                        <a:srgbClr val="03A9F5"/>
                      </a:solidFill>
                      <a:prstDash val="dot"/>
                    </a:lnR>
                    <a:lnT w="3175">
                      <a:solidFill>
                        <a:srgbClr val="03A9F5"/>
                      </a:solidFill>
                      <a:prstDash val="dot"/>
                    </a:lnT>
                    <a:lnB w="19050" cap="rnd">
                      <a:solidFill>
                        <a:srgbClr val="03A9F5"/>
                      </a:solidFill>
                      <a:prstDash val="solid"/>
                    </a:lnB>
                    <a:lnTlToBr>
                      <a:noFill/>
                    </a:lnTlToBr>
                    <a:lnBlToTr>
                      <a:noFill/>
                    </a:lnBlToTr>
                    <a:solidFill>
                      <a:srgbClr val="F2F2F2"/>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可以暂时平息冲突</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3175">
                      <a:solidFill>
                        <a:srgbClr val="03A9F5"/>
                      </a:solidFill>
                      <a:prstDash val="dot"/>
                    </a:lnR>
                    <a:lnT w="3175">
                      <a:solidFill>
                        <a:srgbClr val="03A9F5"/>
                      </a:solidFill>
                      <a:prstDash val="dot"/>
                    </a:lnT>
                    <a:lnB w="19050" cap="rnd">
                      <a:solidFill>
                        <a:srgbClr val="03A9F5"/>
                      </a:solidFill>
                      <a:prstDash val="solid"/>
                    </a:lnB>
                    <a:lnTlToBr>
                      <a:noFill/>
                    </a:lnTlToBr>
                    <a:lnBlToTr>
                      <a:noFill/>
                    </a:lnBlToTr>
                    <a:solidFill>
                      <a:srgbClr val="F2F2F2"/>
                    </a:solidFill>
                  </a:tcPr>
                </a:tc>
                <a:tc>
                  <a:txBody>
                    <a:bodyPr/>
                    <a:p>
                      <a:pPr indent="0" algn="l" fontAlgn="base">
                        <a:lnSpc>
                          <a:spcPct val="120000"/>
                        </a:lnSpc>
                        <a:spcBef>
                          <a:spcPts val="0"/>
                        </a:spcBef>
                        <a:spcAft>
                          <a:spcPts val="0"/>
                        </a:spcAft>
                        <a:buNone/>
                      </a:pPr>
                      <a:r>
                        <a:rPr lang="en-US" sz="1200" b="0" spc="120">
                          <a:solidFill>
                            <a:srgbClr val="404040"/>
                          </a:solidFill>
                          <a:latin typeface="微软雅黑" panose="020B0503020204020204" pitchFamily="34" charset="-122"/>
                          <a:ea typeface="微软雅黑" panose="020B0503020204020204" pitchFamily="34" charset="-122"/>
                        </a:rPr>
                        <a:t>导致当事人产生抵触心里，恶化工作关系。</a:t>
                      </a:r>
                      <a:endParaRPr lang="en-US" altLang="en-US" sz="1200" b="0" spc="120">
                        <a:solidFill>
                          <a:srgbClr val="404040"/>
                        </a:solidFill>
                        <a:latin typeface="微软雅黑" panose="020B0503020204020204" pitchFamily="34" charset="-122"/>
                        <a:ea typeface="微软雅黑" panose="020B0503020204020204" pitchFamily="34" charset="-122"/>
                      </a:endParaRPr>
                    </a:p>
                  </a:txBody>
                  <a:tcPr marL="177800" marR="177800" marT="57150" marB="57150" vert="horz" anchor="ctr">
                    <a:lnL w="3175">
                      <a:solidFill>
                        <a:srgbClr val="03A9F5"/>
                      </a:solidFill>
                      <a:prstDash val="dot"/>
                    </a:lnL>
                    <a:lnR w="19050" cap="rnd">
                      <a:solidFill>
                        <a:srgbClr val="03A9F5"/>
                      </a:solidFill>
                      <a:prstDash val="solid"/>
                    </a:lnR>
                    <a:lnT w="3175">
                      <a:solidFill>
                        <a:srgbClr val="03A9F5"/>
                      </a:solidFill>
                      <a:prstDash val="dot"/>
                    </a:lnT>
                    <a:lnB w="19050" cap="rnd">
                      <a:solidFill>
                        <a:srgbClr val="03A9F5"/>
                      </a:solidFill>
                      <a:prstDash val="solid"/>
                    </a:lnB>
                    <a:lnTlToBr>
                      <a:noFill/>
                    </a:lnTlToBr>
                    <a:lnBlToTr>
                      <a:noFill/>
                    </a:lnBlToTr>
                    <a:solidFill>
                      <a:srgbClr val="F2F2F2"/>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5" name="PA_文本框 7"/>
          <p:cNvSpPr txBox="1">
            <a:spLocks noChangeArrowheads="1"/>
          </p:cNvSpPr>
          <p:nvPr>
            <p:custDataLst>
              <p:tags r:id="rId2"/>
            </p:custDataLst>
          </p:nvPr>
        </p:nvSpPr>
        <p:spPr bwMode="auto">
          <a:xfrm>
            <a:off x="2811780" y="2623820"/>
            <a:ext cx="35204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dirty="0">
                <a:latin typeface="微软雅黑" panose="020B0503020204020204" pitchFamily="34" charset="-122"/>
                <a:ea typeface="微软雅黑" panose="020B0503020204020204" pitchFamily="34" charset="-122"/>
              </a:rPr>
              <a:t>质量管理</a:t>
            </a:r>
            <a:endParaRPr lang="zh-CN" altLang="en-US" sz="2800" dirty="0">
              <a:latin typeface="微软雅黑" panose="020B0503020204020204" pitchFamily="34" charset="-122"/>
              <a:ea typeface="微软雅黑" panose="020B0503020204020204" pitchFamily="34" charset="-122"/>
            </a:endParaRPr>
          </a:p>
        </p:txBody>
      </p:sp>
      <p:sp>
        <p:nvSpPr>
          <p:cNvPr id="16" name="PA_文本框 5"/>
          <p:cNvSpPr txBox="1"/>
          <p:nvPr>
            <p:custDataLst>
              <p:tags r:id="rId3"/>
            </p:custDataLst>
          </p:nvPr>
        </p:nvSpPr>
        <p:spPr>
          <a:xfrm>
            <a:off x="2734310" y="1883410"/>
            <a:ext cx="3675380" cy="829945"/>
          </a:xfrm>
          <a:prstGeom prst="rect">
            <a:avLst/>
          </a:prstGeom>
          <a:noFill/>
        </p:spPr>
        <p:txBody>
          <a:bodyPr wrap="square" rtlCol="0">
            <a:spAutoFit/>
          </a:bodyPr>
          <a:p>
            <a:r>
              <a:rPr lang="en-US" altLang="zh-CN" sz="4800" dirty="0">
                <a:latin typeface="落落补 汤圆" pitchFamily="2" charset="-128"/>
                <a:ea typeface="落落补 汤圆" pitchFamily="2" charset="-128"/>
                <a:cs typeface="落落补 汤圆" pitchFamily="2" charset="-128"/>
              </a:rPr>
              <a:t>  </a:t>
            </a:r>
            <a:r>
              <a:rPr lang="zh-CN" altLang="en-US" sz="4800" dirty="0">
                <a:latin typeface="落落补 汤圆" pitchFamily="2" charset="-128"/>
                <a:ea typeface="落落补 汤圆" pitchFamily="2" charset="-128"/>
                <a:cs typeface="落落补 汤圆" pitchFamily="2" charset="-128"/>
              </a:rPr>
              <a:t>第四部分</a:t>
            </a:r>
            <a:endParaRPr lang="zh-CN" altLang="en-US" sz="4800" dirty="0">
              <a:latin typeface="落落补 汤圆" pitchFamily="2" charset="-128"/>
              <a:ea typeface="落落补 汤圆" pitchFamily="2" charset="-128"/>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chenying0907 20"/>
          <p:cNvGrpSpPr/>
          <p:nvPr>
            <p:custDataLst>
              <p:tags r:id="rId1"/>
            </p:custDataLst>
          </p:nvPr>
        </p:nvGrpSpPr>
        <p:grpSpPr>
          <a:xfrm>
            <a:off x="1403648" y="250595"/>
            <a:ext cx="6192688" cy="784336"/>
            <a:chOff x="1492256" y="394611"/>
            <a:chExt cx="6192688" cy="784336"/>
          </a:xfrm>
        </p:grpSpPr>
        <p:sp>
          <p:nvSpPr>
            <p:cNvPr id="22" name="任意多边形 21"/>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 name="文本框 7"/>
            <p:cNvSpPr txBox="1">
              <a:spLocks noChangeArrowheads="1"/>
            </p:cNvSpPr>
            <p:nvPr/>
          </p:nvSpPr>
          <p:spPr bwMode="auto">
            <a:xfrm>
              <a:off x="3932662" y="394611"/>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总体概括</a:t>
              </a:r>
              <a:endParaRPr lang="zh-CN" altLang="en-US" sz="2000" dirty="0">
                <a:latin typeface="微软雅黑" panose="020B0503020204020204" pitchFamily="34" charset="-122"/>
                <a:ea typeface="微软雅黑" panose="020B0503020204020204" pitchFamily="34" charset="-122"/>
              </a:endParaRPr>
            </a:p>
          </p:txBody>
        </p:sp>
      </p:grpSp>
      <p:sp>
        <p:nvSpPr>
          <p:cNvPr id="6" name="PA_任意多边形 5"/>
          <p:cNvSpPr>
            <a:spLocks noEditPoints="1"/>
          </p:cNvSpPr>
          <p:nvPr>
            <p:custDataLst>
              <p:tags r:id="rId2"/>
            </p:custDataLst>
          </p:nvPr>
        </p:nvSpPr>
        <p:spPr bwMode="auto">
          <a:xfrm>
            <a:off x="1831960" y="1419622"/>
            <a:ext cx="1686258" cy="2800924"/>
          </a:xfrm>
          <a:custGeom>
            <a:avLst/>
            <a:gdLst>
              <a:gd name="T0" fmla="*/ 64 w 129"/>
              <a:gd name="T1" fmla="*/ 0 h 186"/>
              <a:gd name="T2" fmla="*/ 129 w 129"/>
              <a:gd name="T3" fmla="*/ 50 h 186"/>
              <a:gd name="T4" fmla="*/ 121 w 129"/>
              <a:gd name="T5" fmla="*/ 82 h 186"/>
              <a:gd name="T6" fmla="*/ 95 w 129"/>
              <a:gd name="T7" fmla="*/ 103 h 186"/>
              <a:gd name="T8" fmla="*/ 80 w 129"/>
              <a:gd name="T9" fmla="*/ 120 h 186"/>
              <a:gd name="T10" fmla="*/ 69 w 129"/>
              <a:gd name="T11" fmla="*/ 128 h 186"/>
              <a:gd name="T12" fmla="*/ 37 w 129"/>
              <a:gd name="T13" fmla="*/ 128 h 186"/>
              <a:gd name="T14" fmla="*/ 29 w 129"/>
              <a:gd name="T15" fmla="*/ 119 h 186"/>
              <a:gd name="T16" fmla="*/ 29 w 129"/>
              <a:gd name="T17" fmla="*/ 113 h 186"/>
              <a:gd name="T18" fmla="*/ 30 w 129"/>
              <a:gd name="T19" fmla="*/ 96 h 186"/>
              <a:gd name="T20" fmla="*/ 54 w 129"/>
              <a:gd name="T21" fmla="*/ 73 h 186"/>
              <a:gd name="T22" fmla="*/ 74 w 129"/>
              <a:gd name="T23" fmla="*/ 51 h 186"/>
              <a:gd name="T24" fmla="*/ 62 w 129"/>
              <a:gd name="T25" fmla="*/ 38 h 186"/>
              <a:gd name="T26" fmla="*/ 50 w 129"/>
              <a:gd name="T27" fmla="*/ 58 h 186"/>
              <a:gd name="T28" fmla="*/ 42 w 129"/>
              <a:gd name="T29" fmla="*/ 66 h 186"/>
              <a:gd name="T30" fmla="*/ 8 w 129"/>
              <a:gd name="T31" fmla="*/ 66 h 186"/>
              <a:gd name="T32" fmla="*/ 0 w 129"/>
              <a:gd name="T33" fmla="*/ 57 h 186"/>
              <a:gd name="T34" fmla="*/ 0 w 129"/>
              <a:gd name="T35" fmla="*/ 28 h 186"/>
              <a:gd name="T36" fmla="*/ 7 w 129"/>
              <a:gd name="T37" fmla="*/ 16 h 186"/>
              <a:gd name="T38" fmla="*/ 64 w 129"/>
              <a:gd name="T39" fmla="*/ 0 h 186"/>
              <a:gd name="T40" fmla="*/ 56 w 129"/>
              <a:gd name="T41" fmla="*/ 138 h 186"/>
              <a:gd name="T42" fmla="*/ 80 w 129"/>
              <a:gd name="T43" fmla="*/ 162 h 186"/>
              <a:gd name="T44" fmla="*/ 56 w 129"/>
              <a:gd name="T45" fmla="*/ 186 h 186"/>
              <a:gd name="T46" fmla="*/ 32 w 129"/>
              <a:gd name="T47" fmla="*/ 162 h 186"/>
              <a:gd name="T48" fmla="*/ 56 w 129"/>
              <a:gd name="T49" fmla="*/ 138 h 186"/>
              <a:gd name="T50" fmla="*/ 0 w 129"/>
              <a:gd name="T51" fmla="*/ 0 h 186"/>
              <a:gd name="T52" fmla="*/ 129 w 129"/>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T50" t="T51" r="T52" b="T53"/>
            <a:pathLst>
              <a:path w="129" h="186">
                <a:moveTo>
                  <a:pt x="64" y="0"/>
                </a:moveTo>
                <a:cubicBezTo>
                  <a:pt x="97" y="0"/>
                  <a:pt x="129" y="11"/>
                  <a:pt x="129" y="50"/>
                </a:cubicBezTo>
                <a:cubicBezTo>
                  <a:pt x="129" y="60"/>
                  <a:pt x="127" y="74"/>
                  <a:pt x="121" y="82"/>
                </a:cubicBezTo>
                <a:cubicBezTo>
                  <a:pt x="115" y="92"/>
                  <a:pt x="105" y="98"/>
                  <a:pt x="95" y="103"/>
                </a:cubicBezTo>
                <a:cubicBezTo>
                  <a:pt x="84" y="109"/>
                  <a:pt x="80" y="120"/>
                  <a:pt x="80" y="120"/>
                </a:cubicBezTo>
                <a:cubicBezTo>
                  <a:pt x="78" y="124"/>
                  <a:pt x="73" y="128"/>
                  <a:pt x="69" y="128"/>
                </a:cubicBezTo>
                <a:cubicBezTo>
                  <a:pt x="37" y="128"/>
                  <a:pt x="37" y="128"/>
                  <a:pt x="37" y="128"/>
                </a:cubicBezTo>
                <a:cubicBezTo>
                  <a:pt x="32" y="128"/>
                  <a:pt x="29" y="124"/>
                  <a:pt x="29" y="119"/>
                </a:cubicBezTo>
                <a:cubicBezTo>
                  <a:pt x="29" y="113"/>
                  <a:pt x="29" y="113"/>
                  <a:pt x="29" y="113"/>
                </a:cubicBezTo>
                <a:cubicBezTo>
                  <a:pt x="29" y="108"/>
                  <a:pt x="29" y="101"/>
                  <a:pt x="30" y="96"/>
                </a:cubicBezTo>
                <a:cubicBezTo>
                  <a:pt x="30" y="96"/>
                  <a:pt x="33" y="84"/>
                  <a:pt x="54" y="73"/>
                </a:cubicBezTo>
                <a:cubicBezTo>
                  <a:pt x="63" y="68"/>
                  <a:pt x="74" y="63"/>
                  <a:pt x="74" y="51"/>
                </a:cubicBezTo>
                <a:cubicBezTo>
                  <a:pt x="74" y="43"/>
                  <a:pt x="70" y="38"/>
                  <a:pt x="62" y="38"/>
                </a:cubicBezTo>
                <a:cubicBezTo>
                  <a:pt x="51" y="38"/>
                  <a:pt x="50" y="50"/>
                  <a:pt x="50" y="58"/>
                </a:cubicBezTo>
                <a:cubicBezTo>
                  <a:pt x="50" y="62"/>
                  <a:pt x="47" y="66"/>
                  <a:pt x="42" y="66"/>
                </a:cubicBezTo>
                <a:cubicBezTo>
                  <a:pt x="8" y="66"/>
                  <a:pt x="8" y="66"/>
                  <a:pt x="8" y="66"/>
                </a:cubicBezTo>
                <a:cubicBezTo>
                  <a:pt x="3" y="66"/>
                  <a:pt x="0" y="62"/>
                  <a:pt x="0" y="57"/>
                </a:cubicBezTo>
                <a:cubicBezTo>
                  <a:pt x="0" y="28"/>
                  <a:pt x="0" y="28"/>
                  <a:pt x="0" y="28"/>
                </a:cubicBezTo>
                <a:cubicBezTo>
                  <a:pt x="0" y="23"/>
                  <a:pt x="3" y="18"/>
                  <a:pt x="7" y="16"/>
                </a:cubicBezTo>
                <a:cubicBezTo>
                  <a:pt x="7" y="16"/>
                  <a:pt x="40" y="0"/>
                  <a:pt x="64" y="0"/>
                </a:cubicBezTo>
                <a:moveTo>
                  <a:pt x="56" y="138"/>
                </a:moveTo>
                <a:cubicBezTo>
                  <a:pt x="69" y="138"/>
                  <a:pt x="80" y="148"/>
                  <a:pt x="80" y="162"/>
                </a:cubicBezTo>
                <a:cubicBezTo>
                  <a:pt x="80" y="176"/>
                  <a:pt x="69" y="186"/>
                  <a:pt x="56" y="186"/>
                </a:cubicBezTo>
                <a:cubicBezTo>
                  <a:pt x="43" y="186"/>
                  <a:pt x="32" y="176"/>
                  <a:pt x="32" y="162"/>
                </a:cubicBezTo>
                <a:cubicBezTo>
                  <a:pt x="32" y="148"/>
                  <a:pt x="43" y="138"/>
                  <a:pt x="56" y="138"/>
                </a:cubicBezTo>
              </a:path>
            </a:pathLst>
          </a:custGeom>
          <a:noFill/>
          <a:ln w="73025" cap="flat"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 name="PA_矩形 6"/>
          <p:cNvSpPr/>
          <p:nvPr>
            <p:custDataLst>
              <p:tags r:id="rId3"/>
            </p:custDataLst>
          </p:nvPr>
        </p:nvSpPr>
        <p:spPr>
          <a:xfrm>
            <a:off x="4139952" y="1532994"/>
            <a:ext cx="4006110" cy="2775760"/>
          </a:xfrm>
          <a:prstGeom prst="rect">
            <a:avLst/>
          </a:prstGeom>
        </p:spPr>
        <p:txBody>
          <a:bodyPr wrap="square">
            <a:spAutoFit/>
          </a:bodyPr>
          <a:lstStyle/>
          <a:p>
            <a:pPr>
              <a:lnSpc>
                <a:spcPct val="200000"/>
              </a:lnSpc>
            </a:pPr>
            <a:r>
              <a:rPr lang="zh-CN" altLang="en-US" dirty="0"/>
              <a:t>组织结构、</a:t>
            </a:r>
            <a:endParaRPr lang="en-US" altLang="zh-CN" dirty="0"/>
          </a:p>
          <a:p>
            <a:pPr>
              <a:lnSpc>
                <a:spcPct val="200000"/>
              </a:lnSpc>
            </a:pPr>
            <a:r>
              <a:rPr lang="zh-CN" altLang="zh-CN" dirty="0"/>
              <a:t>项目的质量目标、</a:t>
            </a:r>
            <a:endParaRPr lang="en-US" altLang="zh-CN" dirty="0"/>
          </a:p>
          <a:p>
            <a:pPr>
              <a:lnSpc>
                <a:spcPct val="200000"/>
              </a:lnSpc>
            </a:pPr>
            <a:r>
              <a:rPr lang="zh-CN" altLang="zh-CN" dirty="0"/>
              <a:t>项目执行过程程序、</a:t>
            </a:r>
            <a:endParaRPr lang="en-US" altLang="zh-CN" dirty="0"/>
          </a:p>
          <a:p>
            <a:pPr>
              <a:lnSpc>
                <a:spcPct val="200000"/>
              </a:lnSpc>
            </a:pPr>
            <a:r>
              <a:rPr lang="zh-CN" altLang="zh-CN" dirty="0"/>
              <a:t>质量保证活动、</a:t>
            </a:r>
            <a:endParaRPr lang="en-US" altLang="zh-CN" dirty="0"/>
          </a:p>
          <a:p>
            <a:pPr>
              <a:lnSpc>
                <a:spcPct val="200000"/>
              </a:lnSpc>
            </a:pPr>
            <a:r>
              <a:rPr lang="zh-CN" altLang="zh-CN" dirty="0"/>
              <a:t>质量控制活动。</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PA_文本框 271"/>
          <p:cNvSpPr txBox="1"/>
          <p:nvPr>
            <p:custDataLst>
              <p:tags r:id="rId4"/>
            </p:custDataLst>
          </p:nvPr>
        </p:nvSpPr>
        <p:spPr>
          <a:xfrm>
            <a:off x="3563888" y="1151417"/>
            <a:ext cx="2448272" cy="369332"/>
          </a:xfrm>
          <a:prstGeom prst="rect">
            <a:avLst/>
          </a:prstGeom>
          <a:noFill/>
        </p:spPr>
        <p:txBody>
          <a:bodyPr wrap="square" rtlCol="0">
            <a:spAutoFit/>
          </a:bodyPr>
          <a:lstStyle/>
          <a:p>
            <a:r>
              <a:rPr lang="zh-CN" altLang="en-US" dirty="0">
                <a:latin typeface="黑体" panose="02010609060101010101" charset="-122"/>
                <a:ea typeface="黑体" panose="02010609060101010101" charset="-122"/>
                <a:cs typeface="落落补 汤圆" pitchFamily="2" charset="-128"/>
              </a:rPr>
              <a:t>制定质量计划：</a:t>
            </a:r>
            <a:endParaRPr lang="zh-CN" altLang="en-US" dirty="0">
              <a:latin typeface="黑体" panose="02010609060101010101" charset="-122"/>
              <a:ea typeface="黑体" panose="02010609060101010101" charset="-122"/>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8"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403648" y="247961"/>
            <a:ext cx="6192688" cy="786970"/>
            <a:chOff x="1492256" y="391977"/>
            <a:chExt cx="6192688" cy="786970"/>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385933" y="391977"/>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组织机构与相应职责</a:t>
              </a:r>
              <a:endParaRPr lang="zh-CN" altLang="en-US" sz="2000" dirty="0">
                <a:latin typeface="微软雅黑" panose="020B0503020204020204" pitchFamily="34" charset="-122"/>
                <a:ea typeface="微软雅黑" panose="020B0503020204020204" pitchFamily="34" charset="-122"/>
              </a:endParaRPr>
            </a:p>
          </p:txBody>
        </p:sp>
      </p:grpSp>
      <p:pic>
        <p:nvPicPr>
          <p:cNvPr id="7" name="PA_图片 6"/>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25626"/>
          <a:stretch>
            <a:fillRect/>
          </a:stretch>
        </p:blipFill>
        <p:spPr>
          <a:xfrm rot="10800000">
            <a:off x="6763786" y="1419622"/>
            <a:ext cx="2416027" cy="3233840"/>
          </a:xfrm>
          <a:prstGeom prst="rect">
            <a:avLst/>
          </a:prstGeom>
        </p:spPr>
      </p:pic>
      <p:sp>
        <p:nvSpPr>
          <p:cNvPr id="4" name="文本框 3"/>
          <p:cNvSpPr txBox="1"/>
          <p:nvPr/>
        </p:nvSpPr>
        <p:spPr>
          <a:xfrm>
            <a:off x="810864" y="1347614"/>
            <a:ext cx="184731" cy="369332"/>
          </a:xfrm>
          <a:prstGeom prst="rect">
            <a:avLst/>
          </a:prstGeom>
          <a:noFill/>
        </p:spPr>
        <p:txBody>
          <a:bodyPr wrap="none" rtlCol="0">
            <a:spAutoFit/>
          </a:bodyPr>
          <a:lstStyle/>
          <a:p>
            <a:endParaRPr lang="zh-CN" altLang="en-US" dirty="0"/>
          </a:p>
        </p:txBody>
      </p:sp>
      <p:pic>
        <p:nvPicPr>
          <p:cNvPr id="6" name="图片 5"/>
          <p:cNvPicPr>
            <a:picLocks noChangeAspect="1"/>
          </p:cNvPicPr>
          <p:nvPr/>
        </p:nvPicPr>
        <p:blipFill>
          <a:blip r:embed="rId4"/>
          <a:stretch>
            <a:fillRect/>
          </a:stretch>
        </p:blipFill>
        <p:spPr>
          <a:xfrm>
            <a:off x="974553" y="1073842"/>
            <a:ext cx="5276088" cy="794004"/>
          </a:xfrm>
          <a:prstGeom prst="rect">
            <a:avLst/>
          </a:prstGeom>
        </p:spPr>
      </p:pic>
      <p:graphicFrame>
        <p:nvGraphicFramePr>
          <p:cNvPr id="3" name="表格 2"/>
          <p:cNvGraphicFramePr>
            <a:graphicFrameLocks noGrp="1"/>
          </p:cNvGraphicFramePr>
          <p:nvPr/>
        </p:nvGraphicFramePr>
        <p:xfrm>
          <a:off x="810864" y="2282995"/>
          <a:ext cx="5929685" cy="2612544"/>
        </p:xfrm>
        <a:graphic>
          <a:graphicData uri="http://schemas.openxmlformats.org/drawingml/2006/table">
            <a:tbl>
              <a:tblPr firstRow="1" firstCol="1" bandRow="1"/>
              <a:tblGrid>
                <a:gridCol w="1653242"/>
                <a:gridCol w="4276443"/>
              </a:tblGrid>
              <a:tr h="0">
                <a:tc>
                  <a:txBody>
                    <a:bodyPr/>
                    <a:lstStyle/>
                    <a:p>
                      <a:pPr indent="400050" algn="just"/>
                      <a:r>
                        <a:rPr lang="zh-CN" sz="700" b="1" kern="100" dirty="0">
                          <a:effectLst/>
                          <a:latin typeface="Calibri" panose="020F0502020204030204" charset="0"/>
                          <a:ea typeface="宋体" panose="02010600030101010101" pitchFamily="2" charset="-122"/>
                          <a:cs typeface="Times New Roman" panose="02020603050405020304" pitchFamily="18" charset="0"/>
                        </a:rPr>
                        <a:t>人员职称</a:t>
                      </a:r>
                      <a:endParaRPr lang="zh-CN" sz="700" kern="100" dirty="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indent="1606550" algn="just"/>
                      <a:r>
                        <a:rPr lang="zh-CN" sz="700" b="1" kern="100" dirty="0">
                          <a:effectLst/>
                          <a:latin typeface="Calibri" panose="020F0502020204030204" charset="0"/>
                          <a:ea typeface="宋体" panose="02010600030101010101" pitchFamily="2" charset="-122"/>
                          <a:cs typeface="Times New Roman" panose="02020603050405020304" pitchFamily="18" charset="0"/>
                        </a:rPr>
                        <a:t>质量负责</a:t>
                      </a:r>
                      <a:endParaRPr lang="zh-CN" sz="700" kern="100" dirty="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r>
              <a:tr h="351760">
                <a:tc>
                  <a:txBody>
                    <a:bodyPr/>
                    <a:lstStyle/>
                    <a:p>
                      <a:pPr algn="just"/>
                      <a:r>
                        <a:rPr lang="zh-CN" sz="700" kern="100" dirty="0">
                          <a:effectLst/>
                          <a:latin typeface="Calibri" panose="020F0502020204030204" charset="0"/>
                          <a:ea typeface="宋体" panose="02010600030101010101" pitchFamily="2" charset="-122"/>
                          <a:cs typeface="Times New Roman" panose="02020603050405020304" pitchFamily="18" charset="0"/>
                        </a:rPr>
                        <a:t>高层经理</a:t>
                      </a:r>
                      <a:endParaRPr lang="zh-CN" sz="700" kern="100" dirty="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342900" lvl="0" indent="-342900" algn="just">
                        <a:buFont typeface="+mj-lt"/>
                        <a:buAutoNum type="arabicParenR"/>
                        <a:tabLst>
                          <a:tab pos="812800" algn="l"/>
                        </a:tabLst>
                      </a:pPr>
                      <a:r>
                        <a:rPr lang="zh-CN" sz="700" kern="100">
                          <a:effectLst/>
                          <a:latin typeface="Calibri" panose="020F0502020204030204" charset="0"/>
                          <a:ea typeface="宋体" panose="02010600030101010101" pitchFamily="2" charset="-122"/>
                          <a:cs typeface="Times New Roman" panose="02020603050405020304" pitchFamily="18" charset="0"/>
                        </a:rPr>
                        <a:t>受理项目内不能解决的不符合为题，必要时与项目经理协调。</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tabLst>
                          <a:tab pos="812800" algn="l"/>
                        </a:tabLst>
                      </a:pPr>
                      <a:r>
                        <a:rPr lang="zh-CN" sz="700" kern="100">
                          <a:effectLst/>
                          <a:latin typeface="Calibri" panose="020F0502020204030204" charset="0"/>
                          <a:ea typeface="宋体" panose="02010600030101010101" pitchFamily="2" charset="-122"/>
                          <a:cs typeface="Times New Roman" panose="02020603050405020304" pitchFamily="18" charset="0"/>
                        </a:rPr>
                        <a:t>负责听取质量保证组的工作报告，评审质量保证活动和结果。</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tabLst>
                          <a:tab pos="812800" algn="l"/>
                        </a:tabLst>
                      </a:pPr>
                      <a:r>
                        <a:rPr lang="zh-CN" sz="700" kern="100">
                          <a:effectLst/>
                          <a:latin typeface="Calibri" panose="020F0502020204030204" charset="0"/>
                          <a:ea typeface="宋体" panose="02010600030101010101" pitchFamily="2" charset="-122"/>
                          <a:cs typeface="Times New Roman" panose="02020603050405020304" pitchFamily="18" charset="0"/>
                        </a:rPr>
                        <a:t>参加有关质量保证过程进行的评审。</a:t>
                      </a:r>
                      <a:endParaRPr lang="zh-CN" sz="700" kern="10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r>
              <a:tr h="1030077">
                <a:tc>
                  <a:txBody>
                    <a:bodyPr/>
                    <a:lstStyle/>
                    <a:p>
                      <a:pPr algn="just"/>
                      <a:r>
                        <a:rPr lang="zh-CN" sz="700" kern="100">
                          <a:effectLst/>
                          <a:latin typeface="Calibri" panose="020F0502020204030204" charset="0"/>
                          <a:ea typeface="宋体" panose="02010600030101010101" pitchFamily="2" charset="-122"/>
                          <a:cs typeface="Times New Roman" panose="02020603050405020304" pitchFamily="18" charset="0"/>
                        </a:rPr>
                        <a:t>质量保证人员</a:t>
                      </a:r>
                      <a:endParaRPr lang="zh-CN" sz="700" kern="10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负责项目实施过程中对项目实施情况进行监督，包括对项目实施过程和工作产品进行监督检查。</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实施项目组成员的质量保证培训。</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制定质量保证计划。</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按计划实施审计活动，依照质量保持计划执行评审</a:t>
                      </a:r>
                      <a:r>
                        <a:rPr lang="en-US" sz="700" kern="100">
                          <a:effectLst/>
                          <a:latin typeface="Calibri" panose="020F0502020204030204" charset="0"/>
                          <a:ea typeface="宋体" panose="02010600030101010101" pitchFamily="2" charset="-122"/>
                          <a:cs typeface="Times New Roman" panose="02020603050405020304" pitchFamily="18" charset="0"/>
                        </a:rPr>
                        <a:t>/</a:t>
                      </a:r>
                      <a:r>
                        <a:rPr lang="zh-CN" sz="700" kern="100">
                          <a:effectLst/>
                          <a:latin typeface="Calibri" panose="020F0502020204030204" charset="0"/>
                          <a:ea typeface="宋体" panose="02010600030101010101" pitchFamily="2" charset="-122"/>
                          <a:cs typeface="Times New Roman" panose="02020603050405020304" pitchFamily="18" charset="0"/>
                        </a:rPr>
                        <a:t>审计，并记录执行中发现的不符合项。</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对不符合问题提交不符合项报告，跟踪并验证措施的执行情况。对项目内不能解决的不符合问题，向高层管理提交报告。</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向项目经理报告项目质量工作状况和质量度量结果。定期向项目组报告质量活动的结果。</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制定质量保证的过程改进计划，记录过程数据。</a:t>
                      </a:r>
                      <a:endParaRPr lang="zh-CN" sz="700" kern="10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r>
              <a:tr h="335770">
                <a:tc>
                  <a:txBody>
                    <a:bodyPr/>
                    <a:lstStyle/>
                    <a:p>
                      <a:pPr algn="just"/>
                      <a:r>
                        <a:rPr lang="zh-CN" sz="700" kern="100">
                          <a:effectLst/>
                          <a:latin typeface="Calibri" panose="020F0502020204030204" charset="0"/>
                          <a:ea typeface="宋体" panose="02010600030101010101" pitchFamily="2" charset="-122"/>
                          <a:cs typeface="Times New Roman" panose="02020603050405020304" pitchFamily="18" charset="0"/>
                        </a:rPr>
                        <a:t>项目经理</a:t>
                      </a:r>
                      <a:endParaRPr lang="zh-CN" sz="700" kern="10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评审质量计划。</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与质量保证人员一起协商不符合项问题的纠正措施，并安排资源实施纠正措施。</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定期或时间驱动地评审质量保证活动和结果。</a:t>
                      </a:r>
                      <a:endParaRPr lang="zh-CN" sz="700" kern="10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r>
              <a:tr h="468217">
                <a:tc>
                  <a:txBody>
                    <a:bodyPr/>
                    <a:lstStyle/>
                    <a:p>
                      <a:pPr algn="just"/>
                      <a:r>
                        <a:rPr lang="zh-CN" sz="700" kern="100">
                          <a:effectLst/>
                          <a:latin typeface="Calibri" panose="020F0502020204030204" charset="0"/>
                          <a:ea typeface="宋体" panose="02010600030101010101" pitchFamily="2" charset="-122"/>
                          <a:cs typeface="Times New Roman" panose="02020603050405020304" pitchFamily="18" charset="0"/>
                        </a:rPr>
                        <a:t>配置管理组人员</a:t>
                      </a:r>
                      <a:endParaRPr lang="zh-CN" sz="700" kern="10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完善各个部门发送需要存档和进行版本控制的代码、文档（包括外来文件）和阶段性成果；</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对代码、文档进行单向出入的控制；</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对所有存档的代码进行版本控制；</a:t>
                      </a:r>
                      <a:endParaRPr lang="zh-CN" sz="700" kern="10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a:effectLst/>
                          <a:latin typeface="Calibri" panose="020F0502020204030204" charset="0"/>
                          <a:ea typeface="宋体" panose="02010600030101010101" pitchFamily="2" charset="-122"/>
                          <a:cs typeface="Times New Roman" panose="02020603050405020304" pitchFamily="18" charset="0"/>
                        </a:rPr>
                        <a:t>提供文档规范，并传达到开发组中；</a:t>
                      </a:r>
                      <a:endParaRPr lang="zh-CN" sz="700" kern="10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r>
              <a:tr h="306733">
                <a:tc>
                  <a:txBody>
                    <a:bodyPr/>
                    <a:lstStyle/>
                    <a:p>
                      <a:pPr algn="just"/>
                      <a:r>
                        <a:rPr lang="zh-CN" sz="700" kern="100">
                          <a:effectLst/>
                          <a:latin typeface="Calibri" panose="020F0502020204030204" charset="0"/>
                          <a:ea typeface="宋体" panose="02010600030101010101" pitchFamily="2" charset="-122"/>
                          <a:cs typeface="Times New Roman" panose="02020603050405020304" pitchFamily="18" charset="0"/>
                        </a:rPr>
                        <a:t>测试组人员</a:t>
                      </a:r>
                      <a:endParaRPr lang="zh-CN" sz="700" kern="10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342900" lvl="0" indent="-342900" algn="just">
                        <a:buFont typeface="+mj-lt"/>
                        <a:buAutoNum type="arabicParenR"/>
                      </a:pPr>
                      <a:r>
                        <a:rPr lang="zh-CN" sz="700" kern="100" dirty="0">
                          <a:effectLst/>
                          <a:latin typeface="Calibri" panose="020F0502020204030204" charset="0"/>
                          <a:ea typeface="宋体" panose="02010600030101010101" pitchFamily="2" charset="-122"/>
                          <a:cs typeface="Times New Roman" panose="02020603050405020304" pitchFamily="18" charset="0"/>
                        </a:rPr>
                        <a:t>测试人员根据测试 计划和测试用例执行测试用例</a:t>
                      </a:r>
                      <a:r>
                        <a:rPr lang="en-US" sz="700" kern="100" dirty="0">
                          <a:effectLst/>
                          <a:latin typeface="Calibri" panose="020F0502020204030204" charset="0"/>
                          <a:ea typeface="宋体" panose="02010600030101010101" pitchFamily="2" charset="-122"/>
                          <a:cs typeface="Times New Roman" panose="02020603050405020304" pitchFamily="18" charset="0"/>
                        </a:rPr>
                        <a:t>,</a:t>
                      </a:r>
                      <a:r>
                        <a:rPr lang="zh-CN" sz="700" kern="100" dirty="0">
                          <a:effectLst/>
                          <a:latin typeface="Calibri" panose="020F0502020204030204" charset="0"/>
                          <a:ea typeface="宋体" panose="02010600030101010101" pitchFamily="2" charset="-122"/>
                          <a:cs typeface="Times New Roman" panose="02020603050405020304" pitchFamily="18" charset="0"/>
                        </a:rPr>
                        <a:t>并对发现的缺陷进行记录；</a:t>
                      </a:r>
                      <a:endParaRPr lang="zh-CN" sz="700" kern="100" dirty="0">
                        <a:effectLst/>
                        <a:latin typeface="Calibri" panose="020F0502020204030204" charset="0"/>
                        <a:ea typeface="宋体" panose="02010600030101010101" pitchFamily="2" charset="-122"/>
                        <a:cs typeface="Times New Roman" panose="02020603050405020304" pitchFamily="18" charset="0"/>
                      </a:endParaRPr>
                    </a:p>
                    <a:p>
                      <a:pPr marL="342900" lvl="0" indent="-342900" algn="just">
                        <a:buFont typeface="+mj-lt"/>
                        <a:buAutoNum type="arabicParenR"/>
                      </a:pPr>
                      <a:r>
                        <a:rPr lang="zh-CN" sz="700" kern="100" dirty="0">
                          <a:effectLst/>
                          <a:latin typeface="Calibri" panose="020F0502020204030204" charset="0"/>
                          <a:ea typeface="宋体" panose="02010600030101010101" pitchFamily="2" charset="-122"/>
                          <a:cs typeface="Times New Roman" panose="02020603050405020304" pitchFamily="18" charset="0"/>
                        </a:rPr>
                        <a:t>在完成集成测试之后，进行软件系统测试，系统测试包括对软件进行功能测试、性能测试、安全测试、压力测试。</a:t>
                      </a:r>
                      <a:endParaRPr lang="zh-CN" sz="700" kern="100" dirty="0">
                        <a:effectLst/>
                        <a:latin typeface="Calibri" panose="020F0502020204030204" charset="0"/>
                        <a:ea typeface="宋体" panose="02010600030101010101" pitchFamily="2" charset="-122"/>
                        <a:cs typeface="Times New Roman" panose="02020603050405020304" pitchFamily="18" charset="0"/>
                      </a:endParaRPr>
                    </a:p>
                  </a:txBody>
                  <a:tcPr marL="46923" marR="46923"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r>
            </a:tbl>
          </a:graphicData>
        </a:graphic>
      </p:graphicFrame>
      <p:pic>
        <p:nvPicPr>
          <p:cNvPr id="17" name="图片 16"/>
          <p:cNvPicPr/>
          <p:nvPr/>
        </p:nvPicPr>
        <p:blipFill>
          <a:blip r:embed="rId5">
            <a:extLst>
              <a:ext uri="{28A0092B-C50C-407E-A947-70E740481C1C}">
                <a14:useLocalDpi xmlns:a14="http://schemas.microsoft.com/office/drawing/2010/main" val="0"/>
              </a:ext>
            </a:extLst>
          </a:blip>
          <a:stretch>
            <a:fillRect/>
          </a:stretch>
        </p:blipFill>
        <p:spPr>
          <a:xfrm>
            <a:off x="1115616" y="1906757"/>
            <a:ext cx="5274310" cy="3163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7"/>
                                        </p:tgtEl>
                                        <p:attrNameLst>
                                          <p:attrName>ppt_x</p:attrName>
                                        </p:attrNameLst>
                                      </p:cBhvr>
                                      <p:tavLst>
                                        <p:tav tm="0">
                                          <p:val>
                                            <p:strVal val="ppt_x"/>
                                          </p:val>
                                        </p:tav>
                                        <p:tav tm="100000">
                                          <p:val>
                                            <p:strVal val="ppt_x"/>
                                          </p:val>
                                        </p:tav>
                                      </p:tavLst>
                                    </p:anim>
                                    <p:anim calcmode="lin" valueType="num">
                                      <p:cBhvr additive="base">
                                        <p:cTn id="25" dur="500"/>
                                        <p:tgtEl>
                                          <p:spTgt spid="17"/>
                                        </p:tgtEl>
                                        <p:attrNameLst>
                                          <p:attrName>ppt_y</p:attrName>
                                        </p:attrNameLst>
                                      </p:cBhvr>
                                      <p:tavLst>
                                        <p:tav tm="0">
                                          <p:val>
                                            <p:strVal val="ppt_y"/>
                                          </p:val>
                                        </p:tav>
                                        <p:tav tm="100000">
                                          <p:val>
                                            <p:strVal val="1+ppt_h/2"/>
                                          </p:val>
                                        </p:tav>
                                      </p:tavLst>
                                    </p:anim>
                                    <p:set>
                                      <p:cBhvr>
                                        <p:cTn id="26" dur="1" fill="hold">
                                          <p:stCondLst>
                                            <p:cond delay="499"/>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3"/>
                                        </p:tgtEl>
                                        <p:attrNameLst>
                                          <p:attrName>ppt_x</p:attrName>
                                        </p:attrNameLst>
                                      </p:cBhvr>
                                      <p:tavLst>
                                        <p:tav tm="0">
                                          <p:val>
                                            <p:strVal val="ppt_x"/>
                                          </p:val>
                                        </p:tav>
                                        <p:tav tm="100000">
                                          <p:val>
                                            <p:strVal val="ppt_x"/>
                                          </p:val>
                                        </p:tav>
                                      </p:tavLst>
                                    </p:anim>
                                    <p:anim calcmode="lin" valueType="num">
                                      <p:cBhvr additive="base">
                                        <p:cTn id="37" dur="500"/>
                                        <p:tgtEl>
                                          <p:spTgt spid="3"/>
                                        </p:tgtEl>
                                        <p:attrNameLst>
                                          <p:attrName>ppt_y</p:attrName>
                                        </p:attrNameLst>
                                      </p:cBhvr>
                                      <p:tavLst>
                                        <p:tav tm="0">
                                          <p:val>
                                            <p:strVal val="ppt_y"/>
                                          </p:val>
                                        </p:tav>
                                        <p:tav tm="100000">
                                          <p:val>
                                            <p:strVal val="1+ppt_h/2"/>
                                          </p:val>
                                        </p:tav>
                                      </p:tavLst>
                                    </p:anim>
                                    <p:set>
                                      <p:cBhvr>
                                        <p:cTn id="3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PA_chenying0907 12"/>
          <p:cNvGrpSpPr/>
          <p:nvPr>
            <p:custDataLst>
              <p:tags r:id="rId1"/>
            </p:custDataLst>
          </p:nvPr>
        </p:nvGrpSpPr>
        <p:grpSpPr>
          <a:xfrm>
            <a:off x="1403648" y="278885"/>
            <a:ext cx="6192688" cy="756046"/>
            <a:chOff x="1492256" y="422901"/>
            <a:chExt cx="6192688" cy="756046"/>
          </a:xfrm>
        </p:grpSpPr>
        <p:sp>
          <p:nvSpPr>
            <p:cNvPr id="14" name="任意多边形 13"/>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5" name="文本框 7"/>
            <p:cNvSpPr txBox="1">
              <a:spLocks noChangeArrowheads="1"/>
            </p:cNvSpPr>
            <p:nvPr/>
          </p:nvSpPr>
          <p:spPr bwMode="auto">
            <a:xfrm>
              <a:off x="3723957" y="422901"/>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制定质量目标</a:t>
              </a:r>
              <a:endParaRPr lang="zh-CN" altLang="en-US" sz="2000" dirty="0">
                <a:latin typeface="微软雅黑" panose="020B0503020204020204" pitchFamily="34" charset="-122"/>
                <a:ea typeface="微软雅黑" panose="020B0503020204020204" pitchFamily="34" charset="-122"/>
              </a:endParaRPr>
            </a:p>
          </p:txBody>
        </p:sp>
      </p:grpSp>
      <p:grpSp>
        <p:nvGrpSpPr>
          <p:cNvPr id="6" name="PA_chenying0907 5"/>
          <p:cNvGrpSpPr/>
          <p:nvPr>
            <p:custDataLst>
              <p:tags r:id="rId2"/>
            </p:custDataLst>
          </p:nvPr>
        </p:nvGrpSpPr>
        <p:grpSpPr>
          <a:xfrm>
            <a:off x="107504" y="1779662"/>
            <a:ext cx="2749216" cy="3194894"/>
            <a:chOff x="8724903" y="3030540"/>
            <a:chExt cx="574675" cy="868363"/>
          </a:xfrm>
          <a:solidFill>
            <a:schemeClr val="tx1"/>
          </a:solidFill>
        </p:grpSpPr>
        <p:sp>
          <p:nvSpPr>
            <p:cNvPr id="7" name="chenying0907 15"/>
            <p:cNvSpPr/>
            <p:nvPr/>
          </p:nvSpPr>
          <p:spPr bwMode="auto">
            <a:xfrm>
              <a:off x="8943980" y="3236915"/>
              <a:ext cx="3175" cy="476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8" name="chenying0907 16"/>
            <p:cNvSpPr>
              <a:spLocks noEditPoints="1"/>
            </p:cNvSpPr>
            <p:nvPr/>
          </p:nvSpPr>
          <p:spPr bwMode="auto">
            <a:xfrm>
              <a:off x="8724903" y="3030540"/>
              <a:ext cx="574675" cy="868363"/>
            </a:xfrm>
            <a:custGeom>
              <a:avLst/>
              <a:gdLst>
                <a:gd name="T0" fmla="*/ 8 w 153"/>
                <a:gd name="T1" fmla="*/ 136 h 231"/>
                <a:gd name="T2" fmla="*/ 78 w 153"/>
                <a:gd name="T3" fmla="*/ 52 h 231"/>
                <a:gd name="T4" fmla="*/ 72 w 153"/>
                <a:gd name="T5" fmla="*/ 58 h 231"/>
                <a:gd name="T6" fmla="*/ 57 w 153"/>
                <a:gd name="T7" fmla="*/ 210 h 231"/>
                <a:gd name="T8" fmla="*/ 146 w 153"/>
                <a:gd name="T9" fmla="*/ 14 h 231"/>
                <a:gd name="T10" fmla="*/ 37 w 153"/>
                <a:gd name="T11" fmla="*/ 56 h 231"/>
                <a:gd name="T12" fmla="*/ 67 w 153"/>
                <a:gd name="T13" fmla="*/ 56 h 231"/>
                <a:gd name="T14" fmla="*/ 83 w 153"/>
                <a:gd name="T15" fmla="*/ 56 h 231"/>
                <a:gd name="T16" fmla="*/ 113 w 153"/>
                <a:gd name="T17" fmla="*/ 59 h 231"/>
                <a:gd name="T18" fmla="*/ 41 w 153"/>
                <a:gd name="T19" fmla="*/ 64 h 231"/>
                <a:gd name="T20" fmla="*/ 36 w 153"/>
                <a:gd name="T21" fmla="*/ 63 h 231"/>
                <a:gd name="T22" fmla="*/ 39 w 153"/>
                <a:gd name="T23" fmla="*/ 65 h 231"/>
                <a:gd name="T24" fmla="*/ 49 w 153"/>
                <a:gd name="T25" fmla="*/ 66 h 231"/>
                <a:gd name="T26" fmla="*/ 45 w 153"/>
                <a:gd name="T27" fmla="*/ 71 h 231"/>
                <a:gd name="T28" fmla="*/ 21 w 153"/>
                <a:gd name="T29" fmla="*/ 79 h 231"/>
                <a:gd name="T30" fmla="*/ 53 w 153"/>
                <a:gd name="T31" fmla="*/ 73 h 231"/>
                <a:gd name="T32" fmla="*/ 39 w 153"/>
                <a:gd name="T33" fmla="*/ 74 h 231"/>
                <a:gd name="T34" fmla="*/ 59 w 153"/>
                <a:gd name="T35" fmla="*/ 77 h 231"/>
                <a:gd name="T36" fmla="*/ 33 w 153"/>
                <a:gd name="T37" fmla="*/ 78 h 231"/>
                <a:gd name="T38" fmla="*/ 46 w 153"/>
                <a:gd name="T39" fmla="*/ 79 h 231"/>
                <a:gd name="T40" fmla="*/ 65 w 153"/>
                <a:gd name="T41" fmla="*/ 81 h 231"/>
                <a:gd name="T42" fmla="*/ 29 w 153"/>
                <a:gd name="T43" fmla="*/ 86 h 231"/>
                <a:gd name="T44" fmla="*/ 31 w 153"/>
                <a:gd name="T45" fmla="*/ 84 h 231"/>
                <a:gd name="T46" fmla="*/ 55 w 153"/>
                <a:gd name="T47" fmla="*/ 86 h 231"/>
                <a:gd name="T48" fmla="*/ 51 w 153"/>
                <a:gd name="T49" fmla="*/ 90 h 231"/>
                <a:gd name="T50" fmla="*/ 63 w 153"/>
                <a:gd name="T51" fmla="*/ 93 h 231"/>
                <a:gd name="T52" fmla="*/ 66 w 153"/>
                <a:gd name="T53" fmla="*/ 95 h 231"/>
                <a:gd name="T54" fmla="*/ 37 w 153"/>
                <a:gd name="T55" fmla="*/ 98 h 231"/>
                <a:gd name="T56" fmla="*/ 40 w 153"/>
                <a:gd name="T57" fmla="*/ 101 h 231"/>
                <a:gd name="T58" fmla="*/ 41 w 153"/>
                <a:gd name="T59" fmla="*/ 104 h 231"/>
                <a:gd name="T60" fmla="*/ 34 w 153"/>
                <a:gd name="T61" fmla="*/ 105 h 231"/>
                <a:gd name="T62" fmla="*/ 34 w 153"/>
                <a:gd name="T63" fmla="*/ 106 h 231"/>
                <a:gd name="T64" fmla="*/ 43 w 153"/>
                <a:gd name="T65" fmla="*/ 108 h 231"/>
                <a:gd name="T66" fmla="*/ 39 w 153"/>
                <a:gd name="T67" fmla="*/ 113 h 231"/>
                <a:gd name="T68" fmla="*/ 43 w 153"/>
                <a:gd name="T69" fmla="*/ 114 h 231"/>
                <a:gd name="T70" fmla="*/ 63 w 153"/>
                <a:gd name="T71" fmla="*/ 115 h 231"/>
                <a:gd name="T72" fmla="*/ 47 w 153"/>
                <a:gd name="T73" fmla="*/ 118 h 231"/>
                <a:gd name="T74" fmla="*/ 59 w 153"/>
                <a:gd name="T75" fmla="*/ 122 h 231"/>
                <a:gd name="T76" fmla="*/ 47 w 153"/>
                <a:gd name="T77" fmla="*/ 123 h 231"/>
                <a:gd name="T78" fmla="*/ 54 w 153"/>
                <a:gd name="T79" fmla="*/ 126 h 231"/>
                <a:gd name="T80" fmla="*/ 43 w 153"/>
                <a:gd name="T81" fmla="*/ 128 h 231"/>
                <a:gd name="T82" fmla="*/ 58 w 153"/>
                <a:gd name="T83" fmla="*/ 128 h 231"/>
                <a:gd name="T84" fmla="*/ 59 w 153"/>
                <a:gd name="T85" fmla="*/ 134 h 231"/>
                <a:gd name="T86" fmla="*/ 50 w 153"/>
                <a:gd name="T87" fmla="*/ 135 h 231"/>
                <a:gd name="T88" fmla="*/ 53 w 153"/>
                <a:gd name="T89" fmla="*/ 140 h 231"/>
                <a:gd name="T90" fmla="*/ 42 w 153"/>
                <a:gd name="T91" fmla="*/ 144 h 231"/>
                <a:gd name="T92" fmla="*/ 6 w 153"/>
                <a:gd name="T93" fmla="*/ 149 h 231"/>
                <a:gd name="T94" fmla="*/ 64 w 153"/>
                <a:gd name="T95" fmla="*/ 170 h 231"/>
                <a:gd name="T96" fmla="*/ 34 w 153"/>
                <a:gd name="T97" fmla="*/ 157 h 231"/>
                <a:gd name="T98" fmla="*/ 63 w 153"/>
                <a:gd name="T99" fmla="*/ 162 h 231"/>
                <a:gd name="T100" fmla="*/ 31 w 153"/>
                <a:gd name="T101" fmla="*/ 179 h 231"/>
                <a:gd name="T102" fmla="*/ 56 w 153"/>
                <a:gd name="T103" fmla="*/ 174 h 231"/>
                <a:gd name="T104" fmla="*/ 61 w 153"/>
                <a:gd name="T105" fmla="*/ 177 h 231"/>
                <a:gd name="T106" fmla="*/ 31 w 153"/>
                <a:gd name="T107" fmla="*/ 195 h 231"/>
                <a:gd name="T108" fmla="*/ 60 w 153"/>
                <a:gd name="T109" fmla="*/ 187 h 231"/>
                <a:gd name="T110" fmla="*/ 65 w 153"/>
                <a:gd name="T111" fmla="*/ 195 h 231"/>
                <a:gd name="T112" fmla="*/ 57 w 153"/>
                <a:gd name="T113" fmla="*/ 199 h 231"/>
                <a:gd name="T114" fmla="*/ 63 w 153"/>
                <a:gd name="T115" fmla="*/ 206 h 231"/>
                <a:gd name="T116" fmla="*/ 66 w 153"/>
                <a:gd name="T117" fmla="*/ 213 h 231"/>
                <a:gd name="T118" fmla="*/ 35 w 153"/>
                <a:gd name="T119" fmla="*/ 217 h 231"/>
                <a:gd name="T120" fmla="*/ 62 w 153"/>
                <a:gd name="T121" fmla="*/ 220 h 231"/>
                <a:gd name="T122" fmla="*/ 27 w 153"/>
                <a:gd name="T123" fmla="*/ 22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 h="231">
                  <a:moveTo>
                    <a:pt x="39" y="219"/>
                  </a:moveTo>
                  <a:cubicBezTo>
                    <a:pt x="39" y="219"/>
                    <a:pt x="39" y="219"/>
                    <a:pt x="38" y="219"/>
                  </a:cubicBezTo>
                  <a:cubicBezTo>
                    <a:pt x="39" y="221"/>
                    <a:pt x="40" y="222"/>
                    <a:pt x="41" y="224"/>
                  </a:cubicBezTo>
                  <a:cubicBezTo>
                    <a:pt x="41" y="224"/>
                    <a:pt x="42" y="224"/>
                    <a:pt x="42" y="224"/>
                  </a:cubicBezTo>
                  <a:cubicBezTo>
                    <a:pt x="42" y="225"/>
                    <a:pt x="41" y="224"/>
                    <a:pt x="40" y="224"/>
                  </a:cubicBezTo>
                  <a:cubicBezTo>
                    <a:pt x="40" y="225"/>
                    <a:pt x="40" y="225"/>
                    <a:pt x="40" y="226"/>
                  </a:cubicBezTo>
                  <a:cubicBezTo>
                    <a:pt x="39" y="227"/>
                    <a:pt x="38" y="225"/>
                    <a:pt x="37" y="225"/>
                  </a:cubicBezTo>
                  <a:cubicBezTo>
                    <a:pt x="37" y="226"/>
                    <a:pt x="38" y="227"/>
                    <a:pt x="39" y="228"/>
                  </a:cubicBezTo>
                  <a:cubicBezTo>
                    <a:pt x="39" y="228"/>
                    <a:pt x="40" y="227"/>
                    <a:pt x="40" y="227"/>
                  </a:cubicBezTo>
                  <a:cubicBezTo>
                    <a:pt x="41" y="227"/>
                    <a:pt x="41" y="226"/>
                    <a:pt x="41" y="226"/>
                  </a:cubicBezTo>
                  <a:cubicBezTo>
                    <a:pt x="41" y="226"/>
                    <a:pt x="41" y="226"/>
                    <a:pt x="42" y="226"/>
                  </a:cubicBezTo>
                  <a:cubicBezTo>
                    <a:pt x="42" y="227"/>
                    <a:pt x="42" y="228"/>
                    <a:pt x="41" y="228"/>
                  </a:cubicBezTo>
                  <a:cubicBezTo>
                    <a:pt x="41" y="228"/>
                    <a:pt x="41" y="228"/>
                    <a:pt x="40" y="228"/>
                  </a:cubicBezTo>
                  <a:cubicBezTo>
                    <a:pt x="38" y="229"/>
                    <a:pt x="36" y="230"/>
                    <a:pt x="33" y="230"/>
                  </a:cubicBezTo>
                  <a:cubicBezTo>
                    <a:pt x="32" y="230"/>
                    <a:pt x="33" y="230"/>
                    <a:pt x="32" y="231"/>
                  </a:cubicBezTo>
                  <a:cubicBezTo>
                    <a:pt x="31" y="230"/>
                    <a:pt x="30" y="229"/>
                    <a:pt x="29" y="230"/>
                  </a:cubicBezTo>
                  <a:cubicBezTo>
                    <a:pt x="28" y="228"/>
                    <a:pt x="26" y="229"/>
                    <a:pt x="25" y="228"/>
                  </a:cubicBezTo>
                  <a:cubicBezTo>
                    <a:pt x="24" y="228"/>
                    <a:pt x="24" y="229"/>
                    <a:pt x="23" y="228"/>
                  </a:cubicBezTo>
                  <a:cubicBezTo>
                    <a:pt x="23" y="228"/>
                    <a:pt x="23" y="228"/>
                    <a:pt x="23" y="227"/>
                  </a:cubicBezTo>
                  <a:cubicBezTo>
                    <a:pt x="22" y="227"/>
                    <a:pt x="21" y="228"/>
                    <a:pt x="20" y="228"/>
                  </a:cubicBezTo>
                  <a:cubicBezTo>
                    <a:pt x="21" y="227"/>
                    <a:pt x="21" y="226"/>
                    <a:pt x="22" y="226"/>
                  </a:cubicBezTo>
                  <a:cubicBezTo>
                    <a:pt x="23" y="225"/>
                    <a:pt x="23" y="224"/>
                    <a:pt x="24" y="224"/>
                  </a:cubicBezTo>
                  <a:cubicBezTo>
                    <a:pt x="23" y="223"/>
                    <a:pt x="24" y="222"/>
                    <a:pt x="24" y="221"/>
                  </a:cubicBezTo>
                  <a:cubicBezTo>
                    <a:pt x="26" y="220"/>
                    <a:pt x="26" y="215"/>
                    <a:pt x="29" y="215"/>
                  </a:cubicBezTo>
                  <a:cubicBezTo>
                    <a:pt x="29" y="210"/>
                    <a:pt x="30" y="205"/>
                    <a:pt x="29" y="201"/>
                  </a:cubicBezTo>
                  <a:cubicBezTo>
                    <a:pt x="30" y="198"/>
                    <a:pt x="30" y="193"/>
                    <a:pt x="30" y="189"/>
                  </a:cubicBezTo>
                  <a:cubicBezTo>
                    <a:pt x="30" y="186"/>
                    <a:pt x="30" y="184"/>
                    <a:pt x="29" y="182"/>
                  </a:cubicBezTo>
                  <a:cubicBezTo>
                    <a:pt x="29" y="181"/>
                    <a:pt x="30" y="181"/>
                    <a:pt x="30" y="180"/>
                  </a:cubicBezTo>
                  <a:cubicBezTo>
                    <a:pt x="30" y="175"/>
                    <a:pt x="30" y="169"/>
                    <a:pt x="31" y="163"/>
                  </a:cubicBezTo>
                  <a:cubicBezTo>
                    <a:pt x="31" y="159"/>
                    <a:pt x="32" y="156"/>
                    <a:pt x="32" y="152"/>
                  </a:cubicBezTo>
                  <a:cubicBezTo>
                    <a:pt x="32" y="152"/>
                    <a:pt x="32" y="151"/>
                    <a:pt x="32" y="151"/>
                  </a:cubicBezTo>
                  <a:cubicBezTo>
                    <a:pt x="32" y="150"/>
                    <a:pt x="32" y="150"/>
                    <a:pt x="32" y="149"/>
                  </a:cubicBezTo>
                  <a:cubicBezTo>
                    <a:pt x="33" y="147"/>
                    <a:pt x="32" y="144"/>
                    <a:pt x="32" y="141"/>
                  </a:cubicBezTo>
                  <a:cubicBezTo>
                    <a:pt x="32" y="142"/>
                    <a:pt x="32" y="143"/>
                    <a:pt x="31" y="144"/>
                  </a:cubicBezTo>
                  <a:cubicBezTo>
                    <a:pt x="31" y="144"/>
                    <a:pt x="31" y="143"/>
                    <a:pt x="31" y="143"/>
                  </a:cubicBezTo>
                  <a:cubicBezTo>
                    <a:pt x="30" y="137"/>
                    <a:pt x="30" y="129"/>
                    <a:pt x="29" y="123"/>
                  </a:cubicBezTo>
                  <a:cubicBezTo>
                    <a:pt x="29" y="118"/>
                    <a:pt x="29" y="114"/>
                    <a:pt x="28" y="110"/>
                  </a:cubicBezTo>
                  <a:cubicBezTo>
                    <a:pt x="27" y="99"/>
                    <a:pt x="26" y="88"/>
                    <a:pt x="24" y="78"/>
                  </a:cubicBezTo>
                  <a:cubicBezTo>
                    <a:pt x="23" y="80"/>
                    <a:pt x="22" y="83"/>
                    <a:pt x="21" y="84"/>
                  </a:cubicBezTo>
                  <a:cubicBezTo>
                    <a:pt x="21" y="86"/>
                    <a:pt x="20" y="87"/>
                    <a:pt x="20" y="88"/>
                  </a:cubicBezTo>
                  <a:cubicBezTo>
                    <a:pt x="18" y="92"/>
                    <a:pt x="17" y="98"/>
                    <a:pt x="15" y="101"/>
                  </a:cubicBezTo>
                  <a:cubicBezTo>
                    <a:pt x="16" y="104"/>
                    <a:pt x="14" y="106"/>
                    <a:pt x="14" y="109"/>
                  </a:cubicBezTo>
                  <a:cubicBezTo>
                    <a:pt x="14" y="109"/>
                    <a:pt x="14" y="110"/>
                    <a:pt x="13" y="110"/>
                  </a:cubicBezTo>
                  <a:cubicBezTo>
                    <a:pt x="13" y="111"/>
                    <a:pt x="13" y="112"/>
                    <a:pt x="12" y="113"/>
                  </a:cubicBezTo>
                  <a:cubicBezTo>
                    <a:pt x="12" y="115"/>
                    <a:pt x="12" y="118"/>
                    <a:pt x="11" y="120"/>
                  </a:cubicBezTo>
                  <a:cubicBezTo>
                    <a:pt x="11" y="121"/>
                    <a:pt x="11" y="122"/>
                    <a:pt x="11" y="123"/>
                  </a:cubicBezTo>
                  <a:cubicBezTo>
                    <a:pt x="10" y="126"/>
                    <a:pt x="9" y="130"/>
                    <a:pt x="9" y="133"/>
                  </a:cubicBezTo>
                  <a:cubicBezTo>
                    <a:pt x="9" y="133"/>
                    <a:pt x="9" y="133"/>
                    <a:pt x="9" y="133"/>
                  </a:cubicBezTo>
                  <a:cubicBezTo>
                    <a:pt x="9" y="133"/>
                    <a:pt x="9" y="134"/>
                    <a:pt x="9" y="134"/>
                  </a:cubicBezTo>
                  <a:cubicBezTo>
                    <a:pt x="9" y="135"/>
                    <a:pt x="8" y="136"/>
                    <a:pt x="8" y="136"/>
                  </a:cubicBezTo>
                  <a:cubicBezTo>
                    <a:pt x="9" y="136"/>
                    <a:pt x="8" y="136"/>
                    <a:pt x="8" y="136"/>
                  </a:cubicBezTo>
                  <a:cubicBezTo>
                    <a:pt x="8" y="138"/>
                    <a:pt x="9" y="141"/>
                    <a:pt x="8" y="143"/>
                  </a:cubicBezTo>
                  <a:cubicBezTo>
                    <a:pt x="8" y="143"/>
                    <a:pt x="9" y="143"/>
                    <a:pt x="9" y="143"/>
                  </a:cubicBezTo>
                  <a:cubicBezTo>
                    <a:pt x="9" y="145"/>
                    <a:pt x="8" y="147"/>
                    <a:pt x="9" y="149"/>
                  </a:cubicBezTo>
                  <a:cubicBezTo>
                    <a:pt x="9" y="149"/>
                    <a:pt x="8" y="150"/>
                    <a:pt x="8" y="150"/>
                  </a:cubicBezTo>
                  <a:cubicBezTo>
                    <a:pt x="8" y="150"/>
                    <a:pt x="9" y="150"/>
                    <a:pt x="9" y="150"/>
                  </a:cubicBezTo>
                  <a:cubicBezTo>
                    <a:pt x="8" y="153"/>
                    <a:pt x="6" y="157"/>
                    <a:pt x="5" y="160"/>
                  </a:cubicBezTo>
                  <a:cubicBezTo>
                    <a:pt x="4" y="162"/>
                    <a:pt x="4" y="163"/>
                    <a:pt x="5" y="165"/>
                  </a:cubicBezTo>
                  <a:cubicBezTo>
                    <a:pt x="4" y="166"/>
                    <a:pt x="5" y="168"/>
                    <a:pt x="3" y="169"/>
                  </a:cubicBezTo>
                  <a:cubicBezTo>
                    <a:pt x="2" y="168"/>
                    <a:pt x="3" y="167"/>
                    <a:pt x="3" y="165"/>
                  </a:cubicBezTo>
                  <a:cubicBezTo>
                    <a:pt x="3" y="165"/>
                    <a:pt x="2" y="166"/>
                    <a:pt x="2" y="166"/>
                  </a:cubicBezTo>
                  <a:cubicBezTo>
                    <a:pt x="0" y="164"/>
                    <a:pt x="2" y="162"/>
                    <a:pt x="3" y="161"/>
                  </a:cubicBezTo>
                  <a:cubicBezTo>
                    <a:pt x="4" y="158"/>
                    <a:pt x="6" y="156"/>
                    <a:pt x="7" y="153"/>
                  </a:cubicBezTo>
                  <a:cubicBezTo>
                    <a:pt x="7" y="153"/>
                    <a:pt x="6" y="153"/>
                    <a:pt x="6" y="153"/>
                  </a:cubicBezTo>
                  <a:cubicBezTo>
                    <a:pt x="5" y="154"/>
                    <a:pt x="5" y="155"/>
                    <a:pt x="4" y="156"/>
                  </a:cubicBezTo>
                  <a:cubicBezTo>
                    <a:pt x="4" y="157"/>
                    <a:pt x="4" y="160"/>
                    <a:pt x="3" y="161"/>
                  </a:cubicBezTo>
                  <a:cubicBezTo>
                    <a:pt x="1" y="160"/>
                    <a:pt x="2" y="158"/>
                    <a:pt x="2" y="157"/>
                  </a:cubicBezTo>
                  <a:cubicBezTo>
                    <a:pt x="3" y="154"/>
                    <a:pt x="3" y="149"/>
                    <a:pt x="3" y="146"/>
                  </a:cubicBezTo>
                  <a:cubicBezTo>
                    <a:pt x="3" y="145"/>
                    <a:pt x="3" y="146"/>
                    <a:pt x="3" y="146"/>
                  </a:cubicBezTo>
                  <a:cubicBezTo>
                    <a:pt x="1" y="145"/>
                    <a:pt x="4" y="143"/>
                    <a:pt x="3" y="141"/>
                  </a:cubicBezTo>
                  <a:cubicBezTo>
                    <a:pt x="4" y="141"/>
                    <a:pt x="4" y="141"/>
                    <a:pt x="4" y="141"/>
                  </a:cubicBezTo>
                  <a:cubicBezTo>
                    <a:pt x="5" y="136"/>
                    <a:pt x="5" y="131"/>
                    <a:pt x="6" y="127"/>
                  </a:cubicBezTo>
                  <a:cubicBezTo>
                    <a:pt x="7" y="123"/>
                    <a:pt x="8" y="117"/>
                    <a:pt x="9" y="112"/>
                  </a:cubicBezTo>
                  <a:cubicBezTo>
                    <a:pt x="8" y="112"/>
                    <a:pt x="7" y="111"/>
                    <a:pt x="8" y="110"/>
                  </a:cubicBezTo>
                  <a:cubicBezTo>
                    <a:pt x="8" y="110"/>
                    <a:pt x="8" y="110"/>
                    <a:pt x="9" y="110"/>
                  </a:cubicBezTo>
                  <a:cubicBezTo>
                    <a:pt x="9" y="109"/>
                    <a:pt x="9" y="108"/>
                    <a:pt x="9" y="108"/>
                  </a:cubicBezTo>
                  <a:cubicBezTo>
                    <a:pt x="9" y="107"/>
                    <a:pt x="8" y="103"/>
                    <a:pt x="9" y="102"/>
                  </a:cubicBezTo>
                  <a:cubicBezTo>
                    <a:pt x="9" y="101"/>
                    <a:pt x="10" y="100"/>
                    <a:pt x="10" y="99"/>
                  </a:cubicBezTo>
                  <a:cubicBezTo>
                    <a:pt x="11" y="101"/>
                    <a:pt x="9" y="103"/>
                    <a:pt x="10" y="104"/>
                  </a:cubicBezTo>
                  <a:cubicBezTo>
                    <a:pt x="11" y="101"/>
                    <a:pt x="12" y="98"/>
                    <a:pt x="13" y="94"/>
                  </a:cubicBezTo>
                  <a:cubicBezTo>
                    <a:pt x="14" y="91"/>
                    <a:pt x="15" y="88"/>
                    <a:pt x="16" y="85"/>
                  </a:cubicBezTo>
                  <a:cubicBezTo>
                    <a:pt x="17" y="83"/>
                    <a:pt x="17" y="81"/>
                    <a:pt x="18" y="79"/>
                  </a:cubicBezTo>
                  <a:cubicBezTo>
                    <a:pt x="18" y="78"/>
                    <a:pt x="19" y="77"/>
                    <a:pt x="18" y="76"/>
                  </a:cubicBezTo>
                  <a:cubicBezTo>
                    <a:pt x="18" y="77"/>
                    <a:pt x="17" y="78"/>
                    <a:pt x="17" y="79"/>
                  </a:cubicBezTo>
                  <a:cubicBezTo>
                    <a:pt x="18" y="74"/>
                    <a:pt x="20" y="68"/>
                    <a:pt x="21" y="63"/>
                  </a:cubicBezTo>
                  <a:cubicBezTo>
                    <a:pt x="21" y="62"/>
                    <a:pt x="21" y="62"/>
                    <a:pt x="21" y="61"/>
                  </a:cubicBezTo>
                  <a:cubicBezTo>
                    <a:pt x="21" y="60"/>
                    <a:pt x="22" y="58"/>
                    <a:pt x="21" y="57"/>
                  </a:cubicBezTo>
                  <a:cubicBezTo>
                    <a:pt x="22" y="56"/>
                    <a:pt x="23" y="56"/>
                    <a:pt x="25" y="55"/>
                  </a:cubicBezTo>
                  <a:cubicBezTo>
                    <a:pt x="24" y="55"/>
                    <a:pt x="24" y="55"/>
                    <a:pt x="24" y="54"/>
                  </a:cubicBezTo>
                  <a:cubicBezTo>
                    <a:pt x="25" y="53"/>
                    <a:pt x="26" y="52"/>
                    <a:pt x="28" y="52"/>
                  </a:cubicBezTo>
                  <a:cubicBezTo>
                    <a:pt x="28" y="52"/>
                    <a:pt x="28" y="50"/>
                    <a:pt x="29" y="50"/>
                  </a:cubicBezTo>
                  <a:cubicBezTo>
                    <a:pt x="29" y="51"/>
                    <a:pt x="29" y="51"/>
                    <a:pt x="29" y="52"/>
                  </a:cubicBezTo>
                  <a:cubicBezTo>
                    <a:pt x="31" y="51"/>
                    <a:pt x="33" y="48"/>
                    <a:pt x="36" y="49"/>
                  </a:cubicBezTo>
                  <a:cubicBezTo>
                    <a:pt x="35" y="50"/>
                    <a:pt x="35" y="50"/>
                    <a:pt x="35" y="50"/>
                  </a:cubicBezTo>
                  <a:cubicBezTo>
                    <a:pt x="37" y="52"/>
                    <a:pt x="40" y="52"/>
                    <a:pt x="43" y="53"/>
                  </a:cubicBezTo>
                  <a:cubicBezTo>
                    <a:pt x="47" y="52"/>
                    <a:pt x="50" y="52"/>
                    <a:pt x="52" y="52"/>
                  </a:cubicBezTo>
                  <a:cubicBezTo>
                    <a:pt x="53" y="52"/>
                    <a:pt x="54" y="52"/>
                    <a:pt x="55" y="52"/>
                  </a:cubicBezTo>
                  <a:cubicBezTo>
                    <a:pt x="56" y="52"/>
                    <a:pt x="57" y="52"/>
                    <a:pt x="57" y="52"/>
                  </a:cubicBezTo>
                  <a:cubicBezTo>
                    <a:pt x="60" y="52"/>
                    <a:pt x="62" y="50"/>
                    <a:pt x="64" y="50"/>
                  </a:cubicBezTo>
                  <a:cubicBezTo>
                    <a:pt x="66" y="50"/>
                    <a:pt x="68" y="50"/>
                    <a:pt x="68" y="52"/>
                  </a:cubicBezTo>
                  <a:cubicBezTo>
                    <a:pt x="69" y="51"/>
                    <a:pt x="68" y="51"/>
                    <a:pt x="69" y="51"/>
                  </a:cubicBezTo>
                  <a:cubicBezTo>
                    <a:pt x="71" y="50"/>
                    <a:pt x="75" y="51"/>
                    <a:pt x="78" y="52"/>
                  </a:cubicBezTo>
                  <a:cubicBezTo>
                    <a:pt x="79" y="52"/>
                    <a:pt x="81" y="52"/>
                    <a:pt x="83" y="52"/>
                  </a:cubicBezTo>
                  <a:cubicBezTo>
                    <a:pt x="87" y="53"/>
                    <a:pt x="92" y="54"/>
                    <a:pt x="96" y="55"/>
                  </a:cubicBezTo>
                  <a:cubicBezTo>
                    <a:pt x="99" y="55"/>
                    <a:pt x="102" y="55"/>
                    <a:pt x="105" y="56"/>
                  </a:cubicBezTo>
                  <a:cubicBezTo>
                    <a:pt x="107" y="56"/>
                    <a:pt x="109" y="56"/>
                    <a:pt x="110" y="56"/>
                  </a:cubicBezTo>
                  <a:cubicBezTo>
                    <a:pt x="111" y="56"/>
                    <a:pt x="112" y="55"/>
                    <a:pt x="112" y="54"/>
                  </a:cubicBezTo>
                  <a:cubicBezTo>
                    <a:pt x="116" y="51"/>
                    <a:pt x="120" y="47"/>
                    <a:pt x="122" y="43"/>
                  </a:cubicBezTo>
                  <a:cubicBezTo>
                    <a:pt x="126" y="38"/>
                    <a:pt x="130" y="33"/>
                    <a:pt x="134" y="27"/>
                  </a:cubicBezTo>
                  <a:cubicBezTo>
                    <a:pt x="134" y="27"/>
                    <a:pt x="134" y="26"/>
                    <a:pt x="135" y="26"/>
                  </a:cubicBezTo>
                  <a:cubicBezTo>
                    <a:pt x="135" y="26"/>
                    <a:pt x="135" y="25"/>
                    <a:pt x="135" y="25"/>
                  </a:cubicBezTo>
                  <a:cubicBezTo>
                    <a:pt x="136" y="24"/>
                    <a:pt x="137" y="23"/>
                    <a:pt x="138" y="22"/>
                  </a:cubicBezTo>
                  <a:cubicBezTo>
                    <a:pt x="138" y="21"/>
                    <a:pt x="138" y="21"/>
                    <a:pt x="138" y="21"/>
                  </a:cubicBezTo>
                  <a:cubicBezTo>
                    <a:pt x="138" y="20"/>
                    <a:pt x="139" y="20"/>
                    <a:pt x="139" y="19"/>
                  </a:cubicBezTo>
                  <a:cubicBezTo>
                    <a:pt x="139" y="19"/>
                    <a:pt x="139" y="19"/>
                    <a:pt x="139" y="19"/>
                  </a:cubicBezTo>
                  <a:cubicBezTo>
                    <a:pt x="139" y="17"/>
                    <a:pt x="141" y="16"/>
                    <a:pt x="141" y="15"/>
                  </a:cubicBezTo>
                  <a:cubicBezTo>
                    <a:pt x="141" y="15"/>
                    <a:pt x="141" y="15"/>
                    <a:pt x="141" y="14"/>
                  </a:cubicBezTo>
                  <a:cubicBezTo>
                    <a:pt x="143" y="12"/>
                    <a:pt x="144" y="10"/>
                    <a:pt x="146" y="8"/>
                  </a:cubicBezTo>
                  <a:cubicBezTo>
                    <a:pt x="147" y="8"/>
                    <a:pt x="147" y="9"/>
                    <a:pt x="148" y="9"/>
                  </a:cubicBezTo>
                  <a:cubicBezTo>
                    <a:pt x="148" y="8"/>
                    <a:pt x="149" y="7"/>
                    <a:pt x="149" y="5"/>
                  </a:cubicBezTo>
                  <a:cubicBezTo>
                    <a:pt x="150" y="4"/>
                    <a:pt x="150" y="3"/>
                    <a:pt x="152" y="2"/>
                  </a:cubicBezTo>
                  <a:cubicBezTo>
                    <a:pt x="152" y="1"/>
                    <a:pt x="152" y="0"/>
                    <a:pt x="153" y="0"/>
                  </a:cubicBezTo>
                  <a:cubicBezTo>
                    <a:pt x="153" y="1"/>
                    <a:pt x="153" y="1"/>
                    <a:pt x="153" y="1"/>
                  </a:cubicBezTo>
                  <a:cubicBezTo>
                    <a:pt x="153" y="2"/>
                    <a:pt x="152" y="3"/>
                    <a:pt x="151" y="4"/>
                  </a:cubicBezTo>
                  <a:cubicBezTo>
                    <a:pt x="151" y="4"/>
                    <a:pt x="151" y="5"/>
                    <a:pt x="151" y="5"/>
                  </a:cubicBezTo>
                  <a:cubicBezTo>
                    <a:pt x="151" y="6"/>
                    <a:pt x="150" y="6"/>
                    <a:pt x="150" y="7"/>
                  </a:cubicBezTo>
                  <a:cubicBezTo>
                    <a:pt x="149" y="7"/>
                    <a:pt x="150" y="8"/>
                    <a:pt x="149" y="8"/>
                  </a:cubicBezTo>
                  <a:cubicBezTo>
                    <a:pt x="149" y="10"/>
                    <a:pt x="147" y="12"/>
                    <a:pt x="148" y="14"/>
                  </a:cubicBezTo>
                  <a:cubicBezTo>
                    <a:pt x="147" y="15"/>
                    <a:pt x="149" y="18"/>
                    <a:pt x="149" y="19"/>
                  </a:cubicBezTo>
                  <a:cubicBezTo>
                    <a:pt x="148" y="20"/>
                    <a:pt x="146" y="21"/>
                    <a:pt x="145" y="21"/>
                  </a:cubicBezTo>
                  <a:cubicBezTo>
                    <a:pt x="145" y="22"/>
                    <a:pt x="144" y="22"/>
                    <a:pt x="145" y="22"/>
                  </a:cubicBezTo>
                  <a:cubicBezTo>
                    <a:pt x="142" y="24"/>
                    <a:pt x="139" y="26"/>
                    <a:pt x="138" y="29"/>
                  </a:cubicBezTo>
                  <a:cubicBezTo>
                    <a:pt x="138" y="29"/>
                    <a:pt x="138" y="29"/>
                    <a:pt x="138" y="29"/>
                  </a:cubicBezTo>
                  <a:cubicBezTo>
                    <a:pt x="137" y="29"/>
                    <a:pt x="137" y="29"/>
                    <a:pt x="137" y="29"/>
                  </a:cubicBezTo>
                  <a:cubicBezTo>
                    <a:pt x="134" y="31"/>
                    <a:pt x="133" y="35"/>
                    <a:pt x="130" y="37"/>
                  </a:cubicBezTo>
                  <a:cubicBezTo>
                    <a:pt x="130" y="37"/>
                    <a:pt x="129" y="37"/>
                    <a:pt x="129" y="38"/>
                  </a:cubicBezTo>
                  <a:cubicBezTo>
                    <a:pt x="129" y="38"/>
                    <a:pt x="129" y="39"/>
                    <a:pt x="129" y="39"/>
                  </a:cubicBezTo>
                  <a:cubicBezTo>
                    <a:pt x="128" y="40"/>
                    <a:pt x="127" y="41"/>
                    <a:pt x="126" y="42"/>
                  </a:cubicBezTo>
                  <a:cubicBezTo>
                    <a:pt x="126" y="43"/>
                    <a:pt x="126" y="43"/>
                    <a:pt x="126" y="43"/>
                  </a:cubicBezTo>
                  <a:cubicBezTo>
                    <a:pt x="126" y="43"/>
                    <a:pt x="126" y="43"/>
                    <a:pt x="126" y="43"/>
                  </a:cubicBezTo>
                  <a:cubicBezTo>
                    <a:pt x="124" y="45"/>
                    <a:pt x="123" y="48"/>
                    <a:pt x="121" y="50"/>
                  </a:cubicBezTo>
                  <a:cubicBezTo>
                    <a:pt x="119" y="54"/>
                    <a:pt x="116" y="57"/>
                    <a:pt x="114" y="61"/>
                  </a:cubicBezTo>
                  <a:cubicBezTo>
                    <a:pt x="114" y="61"/>
                    <a:pt x="114" y="61"/>
                    <a:pt x="113" y="61"/>
                  </a:cubicBezTo>
                  <a:cubicBezTo>
                    <a:pt x="113" y="61"/>
                    <a:pt x="113" y="61"/>
                    <a:pt x="113" y="60"/>
                  </a:cubicBezTo>
                  <a:cubicBezTo>
                    <a:pt x="112" y="60"/>
                    <a:pt x="111" y="61"/>
                    <a:pt x="110" y="61"/>
                  </a:cubicBezTo>
                  <a:cubicBezTo>
                    <a:pt x="109" y="61"/>
                    <a:pt x="108" y="60"/>
                    <a:pt x="106" y="60"/>
                  </a:cubicBezTo>
                  <a:cubicBezTo>
                    <a:pt x="106" y="60"/>
                    <a:pt x="106" y="61"/>
                    <a:pt x="106" y="61"/>
                  </a:cubicBezTo>
                  <a:cubicBezTo>
                    <a:pt x="100" y="60"/>
                    <a:pt x="95" y="59"/>
                    <a:pt x="90" y="59"/>
                  </a:cubicBezTo>
                  <a:cubicBezTo>
                    <a:pt x="89" y="59"/>
                    <a:pt x="87" y="59"/>
                    <a:pt x="86" y="59"/>
                  </a:cubicBezTo>
                  <a:cubicBezTo>
                    <a:pt x="85" y="59"/>
                    <a:pt x="83" y="58"/>
                    <a:pt x="82" y="59"/>
                  </a:cubicBezTo>
                  <a:cubicBezTo>
                    <a:pt x="81" y="59"/>
                    <a:pt x="80" y="60"/>
                    <a:pt x="78" y="60"/>
                  </a:cubicBezTo>
                  <a:cubicBezTo>
                    <a:pt x="79" y="59"/>
                    <a:pt x="79" y="59"/>
                    <a:pt x="80" y="59"/>
                  </a:cubicBezTo>
                  <a:cubicBezTo>
                    <a:pt x="77" y="59"/>
                    <a:pt x="74" y="58"/>
                    <a:pt x="72" y="58"/>
                  </a:cubicBezTo>
                  <a:cubicBezTo>
                    <a:pt x="72" y="63"/>
                    <a:pt x="72" y="71"/>
                    <a:pt x="71" y="76"/>
                  </a:cubicBezTo>
                  <a:cubicBezTo>
                    <a:pt x="71" y="78"/>
                    <a:pt x="70" y="79"/>
                    <a:pt x="70" y="81"/>
                  </a:cubicBezTo>
                  <a:cubicBezTo>
                    <a:pt x="70" y="82"/>
                    <a:pt x="70" y="82"/>
                    <a:pt x="70" y="83"/>
                  </a:cubicBezTo>
                  <a:cubicBezTo>
                    <a:pt x="70" y="84"/>
                    <a:pt x="70" y="85"/>
                    <a:pt x="70" y="86"/>
                  </a:cubicBezTo>
                  <a:cubicBezTo>
                    <a:pt x="70" y="87"/>
                    <a:pt x="70" y="87"/>
                    <a:pt x="70" y="88"/>
                  </a:cubicBezTo>
                  <a:cubicBezTo>
                    <a:pt x="69" y="90"/>
                    <a:pt x="69" y="91"/>
                    <a:pt x="69" y="93"/>
                  </a:cubicBezTo>
                  <a:cubicBezTo>
                    <a:pt x="69" y="94"/>
                    <a:pt x="69" y="95"/>
                    <a:pt x="69" y="97"/>
                  </a:cubicBezTo>
                  <a:cubicBezTo>
                    <a:pt x="69" y="98"/>
                    <a:pt x="68" y="100"/>
                    <a:pt x="68" y="102"/>
                  </a:cubicBezTo>
                  <a:cubicBezTo>
                    <a:pt x="67" y="104"/>
                    <a:pt x="68" y="106"/>
                    <a:pt x="67" y="108"/>
                  </a:cubicBezTo>
                  <a:cubicBezTo>
                    <a:pt x="67" y="109"/>
                    <a:pt x="67" y="111"/>
                    <a:pt x="67" y="112"/>
                  </a:cubicBezTo>
                  <a:cubicBezTo>
                    <a:pt x="67" y="114"/>
                    <a:pt x="67" y="117"/>
                    <a:pt x="67" y="118"/>
                  </a:cubicBezTo>
                  <a:cubicBezTo>
                    <a:pt x="67" y="119"/>
                    <a:pt x="68" y="119"/>
                    <a:pt x="68" y="119"/>
                  </a:cubicBezTo>
                  <a:cubicBezTo>
                    <a:pt x="68" y="119"/>
                    <a:pt x="67" y="119"/>
                    <a:pt x="67" y="120"/>
                  </a:cubicBezTo>
                  <a:cubicBezTo>
                    <a:pt x="67" y="120"/>
                    <a:pt x="67" y="123"/>
                    <a:pt x="67" y="124"/>
                  </a:cubicBezTo>
                  <a:cubicBezTo>
                    <a:pt x="67" y="125"/>
                    <a:pt x="66" y="128"/>
                    <a:pt x="66" y="129"/>
                  </a:cubicBezTo>
                  <a:cubicBezTo>
                    <a:pt x="66" y="130"/>
                    <a:pt x="66" y="130"/>
                    <a:pt x="66" y="131"/>
                  </a:cubicBezTo>
                  <a:cubicBezTo>
                    <a:pt x="66" y="131"/>
                    <a:pt x="66" y="132"/>
                    <a:pt x="66" y="133"/>
                  </a:cubicBezTo>
                  <a:cubicBezTo>
                    <a:pt x="66" y="137"/>
                    <a:pt x="66" y="141"/>
                    <a:pt x="66" y="147"/>
                  </a:cubicBezTo>
                  <a:cubicBezTo>
                    <a:pt x="66" y="147"/>
                    <a:pt x="66" y="148"/>
                    <a:pt x="66" y="149"/>
                  </a:cubicBezTo>
                  <a:cubicBezTo>
                    <a:pt x="66" y="152"/>
                    <a:pt x="67" y="157"/>
                    <a:pt x="66" y="161"/>
                  </a:cubicBezTo>
                  <a:cubicBezTo>
                    <a:pt x="67" y="164"/>
                    <a:pt x="66" y="167"/>
                    <a:pt x="66" y="170"/>
                  </a:cubicBezTo>
                  <a:cubicBezTo>
                    <a:pt x="66" y="170"/>
                    <a:pt x="67" y="170"/>
                    <a:pt x="67" y="170"/>
                  </a:cubicBezTo>
                  <a:cubicBezTo>
                    <a:pt x="67" y="171"/>
                    <a:pt x="67" y="171"/>
                    <a:pt x="66" y="171"/>
                  </a:cubicBezTo>
                  <a:cubicBezTo>
                    <a:pt x="66" y="174"/>
                    <a:pt x="66" y="176"/>
                    <a:pt x="66" y="179"/>
                  </a:cubicBezTo>
                  <a:cubicBezTo>
                    <a:pt x="66" y="179"/>
                    <a:pt x="66" y="179"/>
                    <a:pt x="66" y="180"/>
                  </a:cubicBezTo>
                  <a:cubicBezTo>
                    <a:pt x="66" y="180"/>
                    <a:pt x="66" y="181"/>
                    <a:pt x="66" y="181"/>
                  </a:cubicBezTo>
                  <a:cubicBezTo>
                    <a:pt x="67" y="183"/>
                    <a:pt x="66" y="185"/>
                    <a:pt x="66" y="187"/>
                  </a:cubicBezTo>
                  <a:cubicBezTo>
                    <a:pt x="66" y="190"/>
                    <a:pt x="66" y="194"/>
                    <a:pt x="66" y="197"/>
                  </a:cubicBezTo>
                  <a:cubicBezTo>
                    <a:pt x="67" y="201"/>
                    <a:pt x="66" y="207"/>
                    <a:pt x="67" y="212"/>
                  </a:cubicBezTo>
                  <a:cubicBezTo>
                    <a:pt x="67" y="213"/>
                    <a:pt x="67" y="214"/>
                    <a:pt x="67" y="215"/>
                  </a:cubicBezTo>
                  <a:cubicBezTo>
                    <a:pt x="68" y="215"/>
                    <a:pt x="69" y="216"/>
                    <a:pt x="70" y="216"/>
                  </a:cubicBezTo>
                  <a:cubicBezTo>
                    <a:pt x="70" y="217"/>
                    <a:pt x="70" y="218"/>
                    <a:pt x="69" y="217"/>
                  </a:cubicBezTo>
                  <a:cubicBezTo>
                    <a:pt x="70" y="219"/>
                    <a:pt x="71" y="220"/>
                    <a:pt x="72" y="221"/>
                  </a:cubicBezTo>
                  <a:cubicBezTo>
                    <a:pt x="72" y="223"/>
                    <a:pt x="72" y="226"/>
                    <a:pt x="72" y="227"/>
                  </a:cubicBezTo>
                  <a:cubicBezTo>
                    <a:pt x="70" y="228"/>
                    <a:pt x="68" y="229"/>
                    <a:pt x="65" y="229"/>
                  </a:cubicBezTo>
                  <a:cubicBezTo>
                    <a:pt x="65" y="229"/>
                    <a:pt x="65" y="230"/>
                    <a:pt x="65" y="230"/>
                  </a:cubicBezTo>
                  <a:cubicBezTo>
                    <a:pt x="65" y="230"/>
                    <a:pt x="64" y="230"/>
                    <a:pt x="63" y="230"/>
                  </a:cubicBezTo>
                  <a:cubicBezTo>
                    <a:pt x="63" y="230"/>
                    <a:pt x="63" y="229"/>
                    <a:pt x="62" y="229"/>
                  </a:cubicBezTo>
                  <a:cubicBezTo>
                    <a:pt x="59" y="229"/>
                    <a:pt x="56" y="229"/>
                    <a:pt x="53" y="229"/>
                  </a:cubicBezTo>
                  <a:cubicBezTo>
                    <a:pt x="53" y="229"/>
                    <a:pt x="53" y="229"/>
                    <a:pt x="53" y="229"/>
                  </a:cubicBezTo>
                  <a:cubicBezTo>
                    <a:pt x="52" y="227"/>
                    <a:pt x="54" y="228"/>
                    <a:pt x="54" y="227"/>
                  </a:cubicBezTo>
                  <a:cubicBezTo>
                    <a:pt x="53" y="227"/>
                    <a:pt x="53" y="228"/>
                    <a:pt x="51" y="228"/>
                  </a:cubicBezTo>
                  <a:cubicBezTo>
                    <a:pt x="51" y="226"/>
                    <a:pt x="53" y="225"/>
                    <a:pt x="54" y="223"/>
                  </a:cubicBezTo>
                  <a:cubicBezTo>
                    <a:pt x="53" y="223"/>
                    <a:pt x="51" y="226"/>
                    <a:pt x="50" y="225"/>
                  </a:cubicBezTo>
                  <a:cubicBezTo>
                    <a:pt x="52" y="222"/>
                    <a:pt x="55" y="221"/>
                    <a:pt x="57" y="218"/>
                  </a:cubicBezTo>
                  <a:cubicBezTo>
                    <a:pt x="57" y="218"/>
                    <a:pt x="56" y="218"/>
                    <a:pt x="56" y="218"/>
                  </a:cubicBezTo>
                  <a:cubicBezTo>
                    <a:pt x="55" y="217"/>
                    <a:pt x="56" y="215"/>
                    <a:pt x="57" y="214"/>
                  </a:cubicBezTo>
                  <a:cubicBezTo>
                    <a:pt x="57" y="212"/>
                    <a:pt x="58" y="211"/>
                    <a:pt x="59" y="209"/>
                  </a:cubicBezTo>
                  <a:cubicBezTo>
                    <a:pt x="60" y="209"/>
                    <a:pt x="60" y="209"/>
                    <a:pt x="60" y="208"/>
                  </a:cubicBezTo>
                  <a:cubicBezTo>
                    <a:pt x="60" y="208"/>
                    <a:pt x="60" y="208"/>
                    <a:pt x="60" y="208"/>
                  </a:cubicBezTo>
                  <a:cubicBezTo>
                    <a:pt x="59" y="208"/>
                    <a:pt x="59" y="210"/>
                    <a:pt x="57" y="210"/>
                  </a:cubicBezTo>
                  <a:cubicBezTo>
                    <a:pt x="56" y="209"/>
                    <a:pt x="57" y="208"/>
                    <a:pt x="57" y="207"/>
                  </a:cubicBezTo>
                  <a:cubicBezTo>
                    <a:pt x="57" y="207"/>
                    <a:pt x="57" y="206"/>
                    <a:pt x="57" y="206"/>
                  </a:cubicBezTo>
                  <a:cubicBezTo>
                    <a:pt x="57" y="204"/>
                    <a:pt x="57" y="202"/>
                    <a:pt x="56" y="199"/>
                  </a:cubicBezTo>
                  <a:cubicBezTo>
                    <a:pt x="56" y="199"/>
                    <a:pt x="56" y="200"/>
                    <a:pt x="55" y="199"/>
                  </a:cubicBezTo>
                  <a:cubicBezTo>
                    <a:pt x="55" y="197"/>
                    <a:pt x="57" y="196"/>
                    <a:pt x="56" y="194"/>
                  </a:cubicBezTo>
                  <a:cubicBezTo>
                    <a:pt x="57" y="193"/>
                    <a:pt x="55" y="192"/>
                    <a:pt x="55" y="190"/>
                  </a:cubicBezTo>
                  <a:cubicBezTo>
                    <a:pt x="55" y="190"/>
                    <a:pt x="56" y="190"/>
                    <a:pt x="56" y="190"/>
                  </a:cubicBezTo>
                  <a:cubicBezTo>
                    <a:pt x="56" y="187"/>
                    <a:pt x="56" y="184"/>
                    <a:pt x="56" y="182"/>
                  </a:cubicBezTo>
                  <a:cubicBezTo>
                    <a:pt x="56" y="181"/>
                    <a:pt x="55" y="181"/>
                    <a:pt x="55" y="180"/>
                  </a:cubicBezTo>
                  <a:cubicBezTo>
                    <a:pt x="55" y="179"/>
                    <a:pt x="55" y="179"/>
                    <a:pt x="55" y="179"/>
                  </a:cubicBezTo>
                  <a:cubicBezTo>
                    <a:pt x="56" y="178"/>
                    <a:pt x="55" y="178"/>
                    <a:pt x="55" y="177"/>
                  </a:cubicBezTo>
                  <a:cubicBezTo>
                    <a:pt x="55" y="170"/>
                    <a:pt x="54" y="161"/>
                    <a:pt x="53" y="153"/>
                  </a:cubicBezTo>
                  <a:cubicBezTo>
                    <a:pt x="53" y="153"/>
                    <a:pt x="52" y="153"/>
                    <a:pt x="52" y="153"/>
                  </a:cubicBezTo>
                  <a:cubicBezTo>
                    <a:pt x="52" y="152"/>
                    <a:pt x="53" y="151"/>
                    <a:pt x="52" y="149"/>
                  </a:cubicBezTo>
                  <a:cubicBezTo>
                    <a:pt x="52" y="149"/>
                    <a:pt x="51" y="150"/>
                    <a:pt x="51" y="149"/>
                  </a:cubicBezTo>
                  <a:cubicBezTo>
                    <a:pt x="51" y="149"/>
                    <a:pt x="51" y="149"/>
                    <a:pt x="51" y="148"/>
                  </a:cubicBezTo>
                  <a:cubicBezTo>
                    <a:pt x="49" y="147"/>
                    <a:pt x="50" y="144"/>
                    <a:pt x="48" y="143"/>
                  </a:cubicBezTo>
                  <a:cubicBezTo>
                    <a:pt x="48" y="144"/>
                    <a:pt x="48" y="145"/>
                    <a:pt x="47" y="145"/>
                  </a:cubicBezTo>
                  <a:cubicBezTo>
                    <a:pt x="47" y="144"/>
                    <a:pt x="47" y="144"/>
                    <a:pt x="47" y="143"/>
                  </a:cubicBezTo>
                  <a:cubicBezTo>
                    <a:pt x="46" y="145"/>
                    <a:pt x="45" y="147"/>
                    <a:pt x="44" y="149"/>
                  </a:cubicBezTo>
                  <a:cubicBezTo>
                    <a:pt x="44" y="151"/>
                    <a:pt x="43" y="152"/>
                    <a:pt x="44" y="154"/>
                  </a:cubicBezTo>
                  <a:cubicBezTo>
                    <a:pt x="43" y="157"/>
                    <a:pt x="43" y="161"/>
                    <a:pt x="42" y="163"/>
                  </a:cubicBezTo>
                  <a:cubicBezTo>
                    <a:pt x="42" y="163"/>
                    <a:pt x="42" y="162"/>
                    <a:pt x="41" y="162"/>
                  </a:cubicBezTo>
                  <a:cubicBezTo>
                    <a:pt x="43" y="158"/>
                    <a:pt x="43" y="153"/>
                    <a:pt x="43" y="149"/>
                  </a:cubicBezTo>
                  <a:cubicBezTo>
                    <a:pt x="42" y="149"/>
                    <a:pt x="43" y="152"/>
                    <a:pt x="42" y="152"/>
                  </a:cubicBezTo>
                  <a:cubicBezTo>
                    <a:pt x="42" y="153"/>
                    <a:pt x="42" y="154"/>
                    <a:pt x="42" y="156"/>
                  </a:cubicBezTo>
                  <a:cubicBezTo>
                    <a:pt x="41" y="157"/>
                    <a:pt x="41" y="158"/>
                    <a:pt x="41" y="160"/>
                  </a:cubicBezTo>
                  <a:cubicBezTo>
                    <a:pt x="41" y="160"/>
                    <a:pt x="41" y="161"/>
                    <a:pt x="41" y="162"/>
                  </a:cubicBezTo>
                  <a:cubicBezTo>
                    <a:pt x="41" y="163"/>
                    <a:pt x="40" y="166"/>
                    <a:pt x="41" y="169"/>
                  </a:cubicBezTo>
                  <a:cubicBezTo>
                    <a:pt x="41" y="170"/>
                    <a:pt x="40" y="172"/>
                    <a:pt x="40" y="174"/>
                  </a:cubicBezTo>
                  <a:cubicBezTo>
                    <a:pt x="40" y="175"/>
                    <a:pt x="40" y="175"/>
                    <a:pt x="40" y="176"/>
                  </a:cubicBezTo>
                  <a:cubicBezTo>
                    <a:pt x="40" y="179"/>
                    <a:pt x="40" y="181"/>
                    <a:pt x="39" y="185"/>
                  </a:cubicBezTo>
                  <a:cubicBezTo>
                    <a:pt x="39" y="187"/>
                    <a:pt x="39" y="189"/>
                    <a:pt x="39" y="190"/>
                  </a:cubicBezTo>
                  <a:cubicBezTo>
                    <a:pt x="39" y="191"/>
                    <a:pt x="39" y="191"/>
                    <a:pt x="39" y="191"/>
                  </a:cubicBezTo>
                  <a:cubicBezTo>
                    <a:pt x="39" y="192"/>
                    <a:pt x="39" y="192"/>
                    <a:pt x="39" y="193"/>
                  </a:cubicBezTo>
                  <a:cubicBezTo>
                    <a:pt x="38" y="197"/>
                    <a:pt x="38" y="201"/>
                    <a:pt x="38" y="205"/>
                  </a:cubicBezTo>
                  <a:cubicBezTo>
                    <a:pt x="37" y="207"/>
                    <a:pt x="37" y="208"/>
                    <a:pt x="37" y="210"/>
                  </a:cubicBezTo>
                  <a:cubicBezTo>
                    <a:pt x="37" y="211"/>
                    <a:pt x="38" y="212"/>
                    <a:pt x="38" y="213"/>
                  </a:cubicBezTo>
                  <a:cubicBezTo>
                    <a:pt x="38" y="213"/>
                    <a:pt x="37" y="214"/>
                    <a:pt x="37" y="213"/>
                  </a:cubicBezTo>
                  <a:cubicBezTo>
                    <a:pt x="37" y="214"/>
                    <a:pt x="37" y="214"/>
                    <a:pt x="37" y="214"/>
                  </a:cubicBezTo>
                  <a:cubicBezTo>
                    <a:pt x="38" y="216"/>
                    <a:pt x="39" y="217"/>
                    <a:pt x="39" y="219"/>
                  </a:cubicBezTo>
                  <a:close/>
                  <a:moveTo>
                    <a:pt x="37" y="215"/>
                  </a:moveTo>
                  <a:cubicBezTo>
                    <a:pt x="37" y="214"/>
                    <a:pt x="36" y="214"/>
                    <a:pt x="36" y="214"/>
                  </a:cubicBezTo>
                  <a:cubicBezTo>
                    <a:pt x="36" y="214"/>
                    <a:pt x="37" y="215"/>
                    <a:pt x="37" y="215"/>
                  </a:cubicBezTo>
                  <a:close/>
                  <a:moveTo>
                    <a:pt x="144" y="15"/>
                  </a:moveTo>
                  <a:cubicBezTo>
                    <a:pt x="144" y="15"/>
                    <a:pt x="145" y="14"/>
                    <a:pt x="145" y="14"/>
                  </a:cubicBezTo>
                  <a:cubicBezTo>
                    <a:pt x="145" y="14"/>
                    <a:pt x="145" y="15"/>
                    <a:pt x="144" y="15"/>
                  </a:cubicBezTo>
                  <a:close/>
                  <a:moveTo>
                    <a:pt x="146" y="15"/>
                  </a:moveTo>
                  <a:cubicBezTo>
                    <a:pt x="147" y="15"/>
                    <a:pt x="146" y="16"/>
                    <a:pt x="147" y="16"/>
                  </a:cubicBezTo>
                  <a:cubicBezTo>
                    <a:pt x="147" y="15"/>
                    <a:pt x="147" y="14"/>
                    <a:pt x="146" y="14"/>
                  </a:cubicBezTo>
                  <a:cubicBezTo>
                    <a:pt x="147" y="14"/>
                    <a:pt x="146" y="14"/>
                    <a:pt x="146" y="14"/>
                  </a:cubicBezTo>
                  <a:cubicBezTo>
                    <a:pt x="146" y="14"/>
                    <a:pt x="146" y="14"/>
                    <a:pt x="146" y="15"/>
                  </a:cubicBezTo>
                  <a:close/>
                  <a:moveTo>
                    <a:pt x="142" y="18"/>
                  </a:moveTo>
                  <a:cubicBezTo>
                    <a:pt x="143" y="18"/>
                    <a:pt x="144" y="18"/>
                    <a:pt x="144" y="17"/>
                  </a:cubicBezTo>
                  <a:cubicBezTo>
                    <a:pt x="143" y="17"/>
                    <a:pt x="143" y="18"/>
                    <a:pt x="142" y="18"/>
                  </a:cubicBezTo>
                  <a:close/>
                  <a:moveTo>
                    <a:pt x="130" y="34"/>
                  </a:moveTo>
                  <a:cubicBezTo>
                    <a:pt x="132" y="32"/>
                    <a:pt x="134" y="30"/>
                    <a:pt x="135" y="28"/>
                  </a:cubicBezTo>
                  <a:cubicBezTo>
                    <a:pt x="133" y="30"/>
                    <a:pt x="131" y="32"/>
                    <a:pt x="130" y="34"/>
                  </a:cubicBezTo>
                  <a:close/>
                  <a:moveTo>
                    <a:pt x="122" y="44"/>
                  </a:moveTo>
                  <a:cubicBezTo>
                    <a:pt x="122" y="44"/>
                    <a:pt x="123" y="44"/>
                    <a:pt x="123" y="44"/>
                  </a:cubicBezTo>
                  <a:cubicBezTo>
                    <a:pt x="124" y="43"/>
                    <a:pt x="125" y="41"/>
                    <a:pt x="125" y="40"/>
                  </a:cubicBezTo>
                  <a:cubicBezTo>
                    <a:pt x="124" y="42"/>
                    <a:pt x="123" y="43"/>
                    <a:pt x="122" y="44"/>
                  </a:cubicBezTo>
                  <a:close/>
                  <a:moveTo>
                    <a:pt x="30" y="52"/>
                  </a:moveTo>
                  <a:cubicBezTo>
                    <a:pt x="30" y="52"/>
                    <a:pt x="30" y="52"/>
                    <a:pt x="31" y="52"/>
                  </a:cubicBezTo>
                  <a:cubicBezTo>
                    <a:pt x="31" y="52"/>
                    <a:pt x="31" y="52"/>
                    <a:pt x="31" y="51"/>
                  </a:cubicBezTo>
                  <a:cubicBezTo>
                    <a:pt x="31" y="51"/>
                    <a:pt x="31" y="51"/>
                    <a:pt x="31" y="51"/>
                  </a:cubicBezTo>
                  <a:cubicBezTo>
                    <a:pt x="31" y="52"/>
                    <a:pt x="30" y="52"/>
                    <a:pt x="30" y="52"/>
                  </a:cubicBezTo>
                  <a:close/>
                  <a:moveTo>
                    <a:pt x="61" y="56"/>
                  </a:moveTo>
                  <a:cubicBezTo>
                    <a:pt x="62" y="56"/>
                    <a:pt x="62" y="58"/>
                    <a:pt x="63" y="59"/>
                  </a:cubicBezTo>
                  <a:cubicBezTo>
                    <a:pt x="63" y="59"/>
                    <a:pt x="63" y="58"/>
                    <a:pt x="64" y="58"/>
                  </a:cubicBezTo>
                  <a:cubicBezTo>
                    <a:pt x="64" y="57"/>
                    <a:pt x="64" y="56"/>
                    <a:pt x="64" y="55"/>
                  </a:cubicBezTo>
                  <a:cubicBezTo>
                    <a:pt x="63" y="56"/>
                    <a:pt x="64" y="57"/>
                    <a:pt x="63" y="57"/>
                  </a:cubicBezTo>
                  <a:cubicBezTo>
                    <a:pt x="61" y="55"/>
                    <a:pt x="65" y="51"/>
                    <a:pt x="66" y="55"/>
                  </a:cubicBezTo>
                  <a:cubicBezTo>
                    <a:pt x="67" y="55"/>
                    <a:pt x="68" y="54"/>
                    <a:pt x="68" y="54"/>
                  </a:cubicBezTo>
                  <a:cubicBezTo>
                    <a:pt x="67" y="53"/>
                    <a:pt x="66" y="53"/>
                    <a:pt x="67" y="52"/>
                  </a:cubicBezTo>
                  <a:cubicBezTo>
                    <a:pt x="65" y="51"/>
                    <a:pt x="62" y="51"/>
                    <a:pt x="60" y="52"/>
                  </a:cubicBezTo>
                  <a:cubicBezTo>
                    <a:pt x="62" y="53"/>
                    <a:pt x="63" y="51"/>
                    <a:pt x="64" y="52"/>
                  </a:cubicBezTo>
                  <a:cubicBezTo>
                    <a:pt x="64" y="54"/>
                    <a:pt x="62" y="54"/>
                    <a:pt x="61" y="56"/>
                  </a:cubicBezTo>
                  <a:close/>
                  <a:moveTo>
                    <a:pt x="112" y="56"/>
                  </a:moveTo>
                  <a:cubicBezTo>
                    <a:pt x="114" y="55"/>
                    <a:pt x="114" y="53"/>
                    <a:pt x="116" y="52"/>
                  </a:cubicBezTo>
                  <a:cubicBezTo>
                    <a:pt x="116" y="52"/>
                    <a:pt x="117" y="52"/>
                    <a:pt x="116" y="52"/>
                  </a:cubicBezTo>
                  <a:cubicBezTo>
                    <a:pt x="115" y="53"/>
                    <a:pt x="113" y="54"/>
                    <a:pt x="112" y="56"/>
                  </a:cubicBezTo>
                  <a:close/>
                  <a:moveTo>
                    <a:pt x="33" y="54"/>
                  </a:moveTo>
                  <a:cubicBezTo>
                    <a:pt x="33" y="54"/>
                    <a:pt x="33" y="54"/>
                    <a:pt x="33" y="54"/>
                  </a:cubicBezTo>
                  <a:cubicBezTo>
                    <a:pt x="32" y="55"/>
                    <a:pt x="32" y="56"/>
                    <a:pt x="32" y="57"/>
                  </a:cubicBezTo>
                  <a:cubicBezTo>
                    <a:pt x="32" y="57"/>
                    <a:pt x="31" y="58"/>
                    <a:pt x="32" y="59"/>
                  </a:cubicBezTo>
                  <a:cubicBezTo>
                    <a:pt x="34" y="57"/>
                    <a:pt x="34" y="54"/>
                    <a:pt x="35" y="52"/>
                  </a:cubicBezTo>
                  <a:cubicBezTo>
                    <a:pt x="33" y="51"/>
                    <a:pt x="33" y="53"/>
                    <a:pt x="33" y="54"/>
                  </a:cubicBezTo>
                  <a:close/>
                  <a:moveTo>
                    <a:pt x="71" y="52"/>
                  </a:moveTo>
                  <a:cubicBezTo>
                    <a:pt x="73" y="53"/>
                    <a:pt x="75" y="53"/>
                    <a:pt x="77" y="52"/>
                  </a:cubicBezTo>
                  <a:cubicBezTo>
                    <a:pt x="75" y="52"/>
                    <a:pt x="72" y="51"/>
                    <a:pt x="71" y="52"/>
                  </a:cubicBezTo>
                  <a:close/>
                  <a:moveTo>
                    <a:pt x="69" y="52"/>
                  </a:moveTo>
                  <a:cubicBezTo>
                    <a:pt x="69" y="52"/>
                    <a:pt x="70" y="53"/>
                    <a:pt x="70" y="52"/>
                  </a:cubicBezTo>
                  <a:cubicBezTo>
                    <a:pt x="69" y="53"/>
                    <a:pt x="69" y="52"/>
                    <a:pt x="69" y="52"/>
                  </a:cubicBezTo>
                  <a:close/>
                  <a:moveTo>
                    <a:pt x="35" y="55"/>
                  </a:moveTo>
                  <a:cubicBezTo>
                    <a:pt x="36" y="54"/>
                    <a:pt x="37" y="54"/>
                    <a:pt x="37" y="53"/>
                  </a:cubicBezTo>
                  <a:cubicBezTo>
                    <a:pt x="37" y="53"/>
                    <a:pt x="36" y="52"/>
                    <a:pt x="36" y="52"/>
                  </a:cubicBezTo>
                  <a:cubicBezTo>
                    <a:pt x="36" y="53"/>
                    <a:pt x="35" y="54"/>
                    <a:pt x="35" y="55"/>
                  </a:cubicBezTo>
                  <a:close/>
                  <a:moveTo>
                    <a:pt x="56" y="53"/>
                  </a:moveTo>
                  <a:cubicBezTo>
                    <a:pt x="53" y="54"/>
                    <a:pt x="48" y="53"/>
                    <a:pt x="45" y="54"/>
                  </a:cubicBezTo>
                  <a:cubicBezTo>
                    <a:pt x="49" y="55"/>
                    <a:pt x="53" y="54"/>
                    <a:pt x="56" y="53"/>
                  </a:cubicBezTo>
                  <a:close/>
                  <a:moveTo>
                    <a:pt x="37" y="56"/>
                  </a:moveTo>
                  <a:cubicBezTo>
                    <a:pt x="38" y="55"/>
                    <a:pt x="39" y="54"/>
                    <a:pt x="40" y="54"/>
                  </a:cubicBezTo>
                  <a:cubicBezTo>
                    <a:pt x="38" y="53"/>
                    <a:pt x="37" y="55"/>
                    <a:pt x="37" y="56"/>
                  </a:cubicBezTo>
                  <a:close/>
                  <a:moveTo>
                    <a:pt x="61" y="54"/>
                  </a:moveTo>
                  <a:cubicBezTo>
                    <a:pt x="61" y="54"/>
                    <a:pt x="62" y="54"/>
                    <a:pt x="62" y="54"/>
                  </a:cubicBezTo>
                  <a:cubicBezTo>
                    <a:pt x="61" y="54"/>
                    <a:pt x="61" y="54"/>
                    <a:pt x="61" y="54"/>
                  </a:cubicBezTo>
                  <a:close/>
                  <a:moveTo>
                    <a:pt x="29" y="54"/>
                  </a:moveTo>
                  <a:cubicBezTo>
                    <a:pt x="29" y="55"/>
                    <a:pt x="29" y="55"/>
                    <a:pt x="28" y="55"/>
                  </a:cubicBezTo>
                  <a:cubicBezTo>
                    <a:pt x="28" y="55"/>
                    <a:pt x="28" y="54"/>
                    <a:pt x="28" y="54"/>
                  </a:cubicBezTo>
                  <a:cubicBezTo>
                    <a:pt x="28" y="55"/>
                    <a:pt x="27" y="54"/>
                    <a:pt x="27" y="54"/>
                  </a:cubicBezTo>
                  <a:cubicBezTo>
                    <a:pt x="27" y="55"/>
                    <a:pt x="27" y="55"/>
                    <a:pt x="27" y="56"/>
                  </a:cubicBezTo>
                  <a:cubicBezTo>
                    <a:pt x="26" y="55"/>
                    <a:pt x="26" y="55"/>
                    <a:pt x="26" y="55"/>
                  </a:cubicBezTo>
                  <a:cubicBezTo>
                    <a:pt x="26" y="56"/>
                    <a:pt x="26" y="57"/>
                    <a:pt x="26" y="57"/>
                  </a:cubicBezTo>
                  <a:cubicBezTo>
                    <a:pt x="27" y="57"/>
                    <a:pt x="26" y="56"/>
                    <a:pt x="27" y="56"/>
                  </a:cubicBezTo>
                  <a:cubicBezTo>
                    <a:pt x="27" y="56"/>
                    <a:pt x="26" y="57"/>
                    <a:pt x="27" y="58"/>
                  </a:cubicBezTo>
                  <a:cubicBezTo>
                    <a:pt x="27" y="57"/>
                    <a:pt x="27" y="55"/>
                    <a:pt x="29" y="56"/>
                  </a:cubicBezTo>
                  <a:cubicBezTo>
                    <a:pt x="29" y="55"/>
                    <a:pt x="30" y="55"/>
                    <a:pt x="30" y="54"/>
                  </a:cubicBezTo>
                  <a:cubicBezTo>
                    <a:pt x="29" y="54"/>
                    <a:pt x="29" y="54"/>
                    <a:pt x="29" y="54"/>
                  </a:cubicBezTo>
                  <a:close/>
                  <a:moveTo>
                    <a:pt x="63" y="54"/>
                  </a:moveTo>
                  <a:cubicBezTo>
                    <a:pt x="64" y="54"/>
                    <a:pt x="64" y="54"/>
                    <a:pt x="64" y="54"/>
                  </a:cubicBezTo>
                  <a:cubicBezTo>
                    <a:pt x="63" y="54"/>
                    <a:pt x="63" y="54"/>
                    <a:pt x="63" y="54"/>
                  </a:cubicBezTo>
                  <a:close/>
                  <a:moveTo>
                    <a:pt x="38" y="59"/>
                  </a:moveTo>
                  <a:cubicBezTo>
                    <a:pt x="39" y="57"/>
                    <a:pt x="41" y="56"/>
                    <a:pt x="43" y="54"/>
                  </a:cubicBezTo>
                  <a:cubicBezTo>
                    <a:pt x="42" y="54"/>
                    <a:pt x="42" y="54"/>
                    <a:pt x="41" y="54"/>
                  </a:cubicBezTo>
                  <a:cubicBezTo>
                    <a:pt x="40" y="56"/>
                    <a:pt x="38" y="57"/>
                    <a:pt x="38" y="59"/>
                  </a:cubicBezTo>
                  <a:close/>
                  <a:moveTo>
                    <a:pt x="60" y="55"/>
                  </a:moveTo>
                  <a:cubicBezTo>
                    <a:pt x="59" y="55"/>
                    <a:pt x="59" y="55"/>
                    <a:pt x="59" y="55"/>
                  </a:cubicBezTo>
                  <a:cubicBezTo>
                    <a:pt x="59" y="54"/>
                    <a:pt x="59" y="54"/>
                    <a:pt x="59" y="54"/>
                  </a:cubicBezTo>
                  <a:cubicBezTo>
                    <a:pt x="58" y="54"/>
                    <a:pt x="58" y="55"/>
                    <a:pt x="57" y="56"/>
                  </a:cubicBezTo>
                  <a:cubicBezTo>
                    <a:pt x="57" y="57"/>
                    <a:pt x="58" y="57"/>
                    <a:pt x="58" y="58"/>
                  </a:cubicBezTo>
                  <a:cubicBezTo>
                    <a:pt x="59" y="57"/>
                    <a:pt x="60" y="56"/>
                    <a:pt x="60" y="55"/>
                  </a:cubicBezTo>
                  <a:cubicBezTo>
                    <a:pt x="60" y="55"/>
                    <a:pt x="60" y="55"/>
                    <a:pt x="60" y="55"/>
                  </a:cubicBezTo>
                  <a:close/>
                  <a:moveTo>
                    <a:pt x="55" y="54"/>
                  </a:moveTo>
                  <a:cubicBezTo>
                    <a:pt x="53" y="56"/>
                    <a:pt x="52" y="57"/>
                    <a:pt x="51" y="59"/>
                  </a:cubicBezTo>
                  <a:cubicBezTo>
                    <a:pt x="51" y="60"/>
                    <a:pt x="51" y="61"/>
                    <a:pt x="52" y="61"/>
                  </a:cubicBezTo>
                  <a:cubicBezTo>
                    <a:pt x="53" y="61"/>
                    <a:pt x="55" y="58"/>
                    <a:pt x="54" y="57"/>
                  </a:cubicBezTo>
                  <a:cubicBezTo>
                    <a:pt x="54" y="57"/>
                    <a:pt x="54" y="57"/>
                    <a:pt x="54" y="57"/>
                  </a:cubicBezTo>
                  <a:cubicBezTo>
                    <a:pt x="54" y="57"/>
                    <a:pt x="54" y="58"/>
                    <a:pt x="55" y="58"/>
                  </a:cubicBezTo>
                  <a:cubicBezTo>
                    <a:pt x="55" y="57"/>
                    <a:pt x="56" y="56"/>
                    <a:pt x="56" y="56"/>
                  </a:cubicBezTo>
                  <a:cubicBezTo>
                    <a:pt x="57" y="55"/>
                    <a:pt x="57" y="55"/>
                    <a:pt x="57" y="54"/>
                  </a:cubicBezTo>
                  <a:cubicBezTo>
                    <a:pt x="56" y="55"/>
                    <a:pt x="54" y="56"/>
                    <a:pt x="53" y="57"/>
                  </a:cubicBezTo>
                  <a:cubicBezTo>
                    <a:pt x="54" y="56"/>
                    <a:pt x="54" y="55"/>
                    <a:pt x="55" y="54"/>
                  </a:cubicBezTo>
                  <a:close/>
                  <a:moveTo>
                    <a:pt x="67" y="56"/>
                  </a:moveTo>
                  <a:cubicBezTo>
                    <a:pt x="67" y="57"/>
                    <a:pt x="67" y="58"/>
                    <a:pt x="68" y="59"/>
                  </a:cubicBezTo>
                  <a:cubicBezTo>
                    <a:pt x="68" y="58"/>
                    <a:pt x="69" y="58"/>
                    <a:pt x="68" y="57"/>
                  </a:cubicBezTo>
                  <a:cubicBezTo>
                    <a:pt x="69" y="57"/>
                    <a:pt x="70" y="57"/>
                    <a:pt x="71" y="57"/>
                  </a:cubicBezTo>
                  <a:cubicBezTo>
                    <a:pt x="70" y="57"/>
                    <a:pt x="71" y="57"/>
                    <a:pt x="71" y="57"/>
                  </a:cubicBezTo>
                  <a:cubicBezTo>
                    <a:pt x="70" y="57"/>
                    <a:pt x="70" y="57"/>
                    <a:pt x="70" y="56"/>
                  </a:cubicBezTo>
                  <a:cubicBezTo>
                    <a:pt x="70" y="56"/>
                    <a:pt x="70" y="55"/>
                    <a:pt x="71" y="55"/>
                  </a:cubicBezTo>
                  <a:cubicBezTo>
                    <a:pt x="71" y="54"/>
                    <a:pt x="70" y="54"/>
                    <a:pt x="69" y="54"/>
                  </a:cubicBezTo>
                  <a:cubicBezTo>
                    <a:pt x="69" y="55"/>
                    <a:pt x="69" y="55"/>
                    <a:pt x="69" y="55"/>
                  </a:cubicBezTo>
                  <a:cubicBezTo>
                    <a:pt x="68" y="55"/>
                    <a:pt x="68" y="56"/>
                    <a:pt x="67" y="56"/>
                  </a:cubicBezTo>
                  <a:close/>
                  <a:moveTo>
                    <a:pt x="96" y="56"/>
                  </a:moveTo>
                  <a:cubicBezTo>
                    <a:pt x="93" y="55"/>
                    <a:pt x="87" y="55"/>
                    <a:pt x="84" y="55"/>
                  </a:cubicBezTo>
                  <a:cubicBezTo>
                    <a:pt x="88" y="56"/>
                    <a:pt x="91" y="56"/>
                    <a:pt x="96" y="56"/>
                  </a:cubicBezTo>
                  <a:close/>
                  <a:moveTo>
                    <a:pt x="45" y="56"/>
                  </a:moveTo>
                  <a:cubicBezTo>
                    <a:pt x="46" y="56"/>
                    <a:pt x="46" y="55"/>
                    <a:pt x="47" y="56"/>
                  </a:cubicBezTo>
                  <a:cubicBezTo>
                    <a:pt x="47" y="56"/>
                    <a:pt x="46" y="57"/>
                    <a:pt x="46" y="57"/>
                  </a:cubicBezTo>
                  <a:cubicBezTo>
                    <a:pt x="46" y="58"/>
                    <a:pt x="46" y="58"/>
                    <a:pt x="46" y="58"/>
                  </a:cubicBezTo>
                  <a:cubicBezTo>
                    <a:pt x="47" y="58"/>
                    <a:pt x="47" y="57"/>
                    <a:pt x="48" y="57"/>
                  </a:cubicBezTo>
                  <a:cubicBezTo>
                    <a:pt x="48" y="56"/>
                    <a:pt x="49" y="56"/>
                    <a:pt x="49" y="55"/>
                  </a:cubicBezTo>
                  <a:cubicBezTo>
                    <a:pt x="48" y="55"/>
                    <a:pt x="47" y="55"/>
                    <a:pt x="45" y="55"/>
                  </a:cubicBezTo>
                  <a:cubicBezTo>
                    <a:pt x="45" y="55"/>
                    <a:pt x="45" y="56"/>
                    <a:pt x="45" y="56"/>
                  </a:cubicBezTo>
                  <a:close/>
                  <a:moveTo>
                    <a:pt x="38" y="56"/>
                  </a:moveTo>
                  <a:cubicBezTo>
                    <a:pt x="37" y="57"/>
                    <a:pt x="36" y="57"/>
                    <a:pt x="36" y="58"/>
                  </a:cubicBezTo>
                  <a:cubicBezTo>
                    <a:pt x="36" y="58"/>
                    <a:pt x="35" y="59"/>
                    <a:pt x="36" y="60"/>
                  </a:cubicBezTo>
                  <a:cubicBezTo>
                    <a:pt x="37" y="58"/>
                    <a:pt x="38" y="57"/>
                    <a:pt x="39" y="55"/>
                  </a:cubicBezTo>
                  <a:cubicBezTo>
                    <a:pt x="38" y="55"/>
                    <a:pt x="39" y="56"/>
                    <a:pt x="38" y="56"/>
                  </a:cubicBezTo>
                  <a:close/>
                  <a:moveTo>
                    <a:pt x="35" y="57"/>
                  </a:moveTo>
                  <a:cubicBezTo>
                    <a:pt x="35" y="56"/>
                    <a:pt x="36" y="55"/>
                    <a:pt x="36" y="55"/>
                  </a:cubicBezTo>
                  <a:cubicBezTo>
                    <a:pt x="35" y="56"/>
                    <a:pt x="34" y="56"/>
                    <a:pt x="35" y="57"/>
                  </a:cubicBezTo>
                  <a:close/>
                  <a:moveTo>
                    <a:pt x="51" y="55"/>
                  </a:moveTo>
                  <a:cubicBezTo>
                    <a:pt x="50" y="56"/>
                    <a:pt x="50" y="56"/>
                    <a:pt x="50" y="57"/>
                  </a:cubicBezTo>
                  <a:cubicBezTo>
                    <a:pt x="50" y="57"/>
                    <a:pt x="50" y="57"/>
                    <a:pt x="50" y="57"/>
                  </a:cubicBezTo>
                  <a:cubicBezTo>
                    <a:pt x="51" y="56"/>
                    <a:pt x="52" y="56"/>
                    <a:pt x="52" y="55"/>
                  </a:cubicBezTo>
                  <a:cubicBezTo>
                    <a:pt x="52" y="55"/>
                    <a:pt x="52" y="55"/>
                    <a:pt x="51" y="55"/>
                  </a:cubicBezTo>
                  <a:close/>
                  <a:moveTo>
                    <a:pt x="39" y="61"/>
                  </a:moveTo>
                  <a:cubicBezTo>
                    <a:pt x="39" y="61"/>
                    <a:pt x="39" y="62"/>
                    <a:pt x="40" y="62"/>
                  </a:cubicBezTo>
                  <a:cubicBezTo>
                    <a:pt x="40" y="61"/>
                    <a:pt x="43" y="60"/>
                    <a:pt x="42" y="58"/>
                  </a:cubicBezTo>
                  <a:cubicBezTo>
                    <a:pt x="42" y="58"/>
                    <a:pt x="42" y="57"/>
                    <a:pt x="43" y="57"/>
                  </a:cubicBezTo>
                  <a:cubicBezTo>
                    <a:pt x="43" y="58"/>
                    <a:pt x="43" y="58"/>
                    <a:pt x="43" y="58"/>
                  </a:cubicBezTo>
                  <a:cubicBezTo>
                    <a:pt x="44" y="58"/>
                    <a:pt x="44" y="57"/>
                    <a:pt x="45" y="57"/>
                  </a:cubicBezTo>
                  <a:cubicBezTo>
                    <a:pt x="44" y="56"/>
                    <a:pt x="44" y="56"/>
                    <a:pt x="44" y="55"/>
                  </a:cubicBezTo>
                  <a:cubicBezTo>
                    <a:pt x="42" y="57"/>
                    <a:pt x="41" y="59"/>
                    <a:pt x="39" y="61"/>
                  </a:cubicBezTo>
                  <a:close/>
                  <a:moveTo>
                    <a:pt x="71" y="56"/>
                  </a:moveTo>
                  <a:cubicBezTo>
                    <a:pt x="73" y="56"/>
                    <a:pt x="74" y="56"/>
                    <a:pt x="75" y="55"/>
                  </a:cubicBezTo>
                  <a:cubicBezTo>
                    <a:pt x="73" y="55"/>
                    <a:pt x="72" y="55"/>
                    <a:pt x="71" y="56"/>
                  </a:cubicBezTo>
                  <a:close/>
                  <a:moveTo>
                    <a:pt x="41" y="56"/>
                  </a:moveTo>
                  <a:cubicBezTo>
                    <a:pt x="41" y="58"/>
                    <a:pt x="38" y="58"/>
                    <a:pt x="38" y="60"/>
                  </a:cubicBezTo>
                  <a:cubicBezTo>
                    <a:pt x="40" y="59"/>
                    <a:pt x="42" y="57"/>
                    <a:pt x="42" y="55"/>
                  </a:cubicBezTo>
                  <a:cubicBezTo>
                    <a:pt x="42" y="56"/>
                    <a:pt x="42" y="56"/>
                    <a:pt x="41" y="56"/>
                  </a:cubicBezTo>
                  <a:close/>
                  <a:moveTo>
                    <a:pt x="24" y="57"/>
                  </a:moveTo>
                  <a:cubicBezTo>
                    <a:pt x="23" y="61"/>
                    <a:pt x="22" y="66"/>
                    <a:pt x="21" y="70"/>
                  </a:cubicBezTo>
                  <a:cubicBezTo>
                    <a:pt x="23" y="67"/>
                    <a:pt x="23" y="62"/>
                    <a:pt x="25" y="59"/>
                  </a:cubicBezTo>
                  <a:cubicBezTo>
                    <a:pt x="25" y="58"/>
                    <a:pt x="25" y="57"/>
                    <a:pt x="25" y="56"/>
                  </a:cubicBezTo>
                  <a:cubicBezTo>
                    <a:pt x="24" y="56"/>
                    <a:pt x="24" y="56"/>
                    <a:pt x="24" y="57"/>
                  </a:cubicBezTo>
                  <a:cubicBezTo>
                    <a:pt x="24" y="56"/>
                    <a:pt x="24" y="57"/>
                    <a:pt x="24" y="57"/>
                  </a:cubicBezTo>
                  <a:close/>
                  <a:moveTo>
                    <a:pt x="77" y="57"/>
                  </a:moveTo>
                  <a:cubicBezTo>
                    <a:pt x="77" y="57"/>
                    <a:pt x="78" y="57"/>
                    <a:pt x="78" y="56"/>
                  </a:cubicBezTo>
                  <a:cubicBezTo>
                    <a:pt x="78" y="56"/>
                    <a:pt x="77" y="56"/>
                    <a:pt x="77" y="57"/>
                  </a:cubicBezTo>
                  <a:close/>
                  <a:moveTo>
                    <a:pt x="83" y="57"/>
                  </a:moveTo>
                  <a:cubicBezTo>
                    <a:pt x="85" y="57"/>
                    <a:pt x="87" y="58"/>
                    <a:pt x="89" y="57"/>
                  </a:cubicBezTo>
                  <a:cubicBezTo>
                    <a:pt x="87" y="57"/>
                    <a:pt x="86" y="56"/>
                    <a:pt x="83" y="56"/>
                  </a:cubicBezTo>
                  <a:cubicBezTo>
                    <a:pt x="84" y="56"/>
                    <a:pt x="83" y="57"/>
                    <a:pt x="83" y="57"/>
                  </a:cubicBezTo>
                  <a:close/>
                  <a:moveTo>
                    <a:pt x="50" y="58"/>
                  </a:moveTo>
                  <a:cubicBezTo>
                    <a:pt x="50" y="58"/>
                    <a:pt x="50" y="58"/>
                    <a:pt x="50" y="58"/>
                  </a:cubicBezTo>
                  <a:cubicBezTo>
                    <a:pt x="51" y="58"/>
                    <a:pt x="51" y="57"/>
                    <a:pt x="51" y="57"/>
                  </a:cubicBezTo>
                  <a:cubicBezTo>
                    <a:pt x="51" y="57"/>
                    <a:pt x="50" y="57"/>
                    <a:pt x="50" y="58"/>
                  </a:cubicBezTo>
                  <a:close/>
                  <a:moveTo>
                    <a:pt x="59" y="59"/>
                  </a:moveTo>
                  <a:cubicBezTo>
                    <a:pt x="59" y="59"/>
                    <a:pt x="59" y="60"/>
                    <a:pt x="59" y="60"/>
                  </a:cubicBezTo>
                  <a:cubicBezTo>
                    <a:pt x="60" y="59"/>
                    <a:pt x="61" y="59"/>
                    <a:pt x="61" y="58"/>
                  </a:cubicBezTo>
                  <a:cubicBezTo>
                    <a:pt x="61" y="58"/>
                    <a:pt x="61" y="57"/>
                    <a:pt x="60" y="57"/>
                  </a:cubicBezTo>
                  <a:cubicBezTo>
                    <a:pt x="60" y="57"/>
                    <a:pt x="60" y="57"/>
                    <a:pt x="60" y="57"/>
                  </a:cubicBezTo>
                  <a:cubicBezTo>
                    <a:pt x="60" y="58"/>
                    <a:pt x="59" y="58"/>
                    <a:pt x="59" y="59"/>
                  </a:cubicBezTo>
                  <a:close/>
                  <a:moveTo>
                    <a:pt x="30" y="58"/>
                  </a:moveTo>
                  <a:cubicBezTo>
                    <a:pt x="31" y="58"/>
                    <a:pt x="31" y="57"/>
                    <a:pt x="31" y="57"/>
                  </a:cubicBezTo>
                  <a:cubicBezTo>
                    <a:pt x="31" y="57"/>
                    <a:pt x="30" y="57"/>
                    <a:pt x="30" y="58"/>
                  </a:cubicBezTo>
                  <a:close/>
                  <a:moveTo>
                    <a:pt x="108" y="57"/>
                  </a:moveTo>
                  <a:cubicBezTo>
                    <a:pt x="106" y="57"/>
                    <a:pt x="105" y="57"/>
                    <a:pt x="104" y="57"/>
                  </a:cubicBezTo>
                  <a:cubicBezTo>
                    <a:pt x="106" y="57"/>
                    <a:pt x="107" y="58"/>
                    <a:pt x="108" y="57"/>
                  </a:cubicBezTo>
                  <a:close/>
                  <a:moveTo>
                    <a:pt x="55" y="59"/>
                  </a:moveTo>
                  <a:cubicBezTo>
                    <a:pt x="55" y="59"/>
                    <a:pt x="55" y="60"/>
                    <a:pt x="56" y="61"/>
                  </a:cubicBezTo>
                  <a:cubicBezTo>
                    <a:pt x="58" y="60"/>
                    <a:pt x="56" y="58"/>
                    <a:pt x="56" y="57"/>
                  </a:cubicBezTo>
                  <a:cubicBezTo>
                    <a:pt x="56" y="57"/>
                    <a:pt x="55" y="58"/>
                    <a:pt x="55" y="59"/>
                  </a:cubicBezTo>
                  <a:close/>
                  <a:moveTo>
                    <a:pt x="47" y="60"/>
                  </a:moveTo>
                  <a:cubicBezTo>
                    <a:pt x="48" y="59"/>
                    <a:pt x="48" y="59"/>
                    <a:pt x="49" y="58"/>
                  </a:cubicBezTo>
                  <a:cubicBezTo>
                    <a:pt x="49" y="58"/>
                    <a:pt x="49" y="57"/>
                    <a:pt x="49" y="57"/>
                  </a:cubicBezTo>
                  <a:cubicBezTo>
                    <a:pt x="48" y="58"/>
                    <a:pt x="47" y="59"/>
                    <a:pt x="47" y="60"/>
                  </a:cubicBezTo>
                  <a:close/>
                  <a:moveTo>
                    <a:pt x="32" y="59"/>
                  </a:moveTo>
                  <a:cubicBezTo>
                    <a:pt x="32" y="60"/>
                    <a:pt x="32" y="60"/>
                    <a:pt x="32" y="60"/>
                  </a:cubicBezTo>
                  <a:cubicBezTo>
                    <a:pt x="32" y="59"/>
                    <a:pt x="33" y="58"/>
                    <a:pt x="33" y="59"/>
                  </a:cubicBezTo>
                  <a:cubicBezTo>
                    <a:pt x="33" y="58"/>
                    <a:pt x="33" y="58"/>
                    <a:pt x="33" y="58"/>
                  </a:cubicBezTo>
                  <a:cubicBezTo>
                    <a:pt x="33" y="58"/>
                    <a:pt x="32" y="59"/>
                    <a:pt x="32" y="59"/>
                  </a:cubicBezTo>
                  <a:close/>
                  <a:moveTo>
                    <a:pt x="101" y="58"/>
                  </a:moveTo>
                  <a:cubicBezTo>
                    <a:pt x="102" y="58"/>
                    <a:pt x="102" y="59"/>
                    <a:pt x="103" y="58"/>
                  </a:cubicBezTo>
                  <a:cubicBezTo>
                    <a:pt x="102" y="58"/>
                    <a:pt x="101" y="58"/>
                    <a:pt x="101" y="58"/>
                  </a:cubicBezTo>
                  <a:close/>
                  <a:moveTo>
                    <a:pt x="104" y="58"/>
                  </a:moveTo>
                  <a:cubicBezTo>
                    <a:pt x="104" y="58"/>
                    <a:pt x="105" y="58"/>
                    <a:pt x="105" y="58"/>
                  </a:cubicBezTo>
                  <a:cubicBezTo>
                    <a:pt x="105" y="58"/>
                    <a:pt x="104" y="58"/>
                    <a:pt x="104" y="58"/>
                  </a:cubicBezTo>
                  <a:close/>
                  <a:moveTo>
                    <a:pt x="29" y="59"/>
                  </a:moveTo>
                  <a:cubicBezTo>
                    <a:pt x="29" y="59"/>
                    <a:pt x="30" y="59"/>
                    <a:pt x="29" y="60"/>
                  </a:cubicBezTo>
                  <a:cubicBezTo>
                    <a:pt x="29" y="60"/>
                    <a:pt x="29" y="61"/>
                    <a:pt x="29" y="62"/>
                  </a:cubicBezTo>
                  <a:cubicBezTo>
                    <a:pt x="29" y="61"/>
                    <a:pt x="30" y="61"/>
                    <a:pt x="30" y="61"/>
                  </a:cubicBezTo>
                  <a:cubicBezTo>
                    <a:pt x="30" y="60"/>
                    <a:pt x="31" y="59"/>
                    <a:pt x="30" y="58"/>
                  </a:cubicBezTo>
                  <a:cubicBezTo>
                    <a:pt x="30" y="58"/>
                    <a:pt x="30" y="58"/>
                    <a:pt x="30" y="58"/>
                  </a:cubicBezTo>
                  <a:cubicBezTo>
                    <a:pt x="30" y="59"/>
                    <a:pt x="29" y="59"/>
                    <a:pt x="29" y="59"/>
                  </a:cubicBezTo>
                  <a:close/>
                  <a:moveTo>
                    <a:pt x="44" y="59"/>
                  </a:moveTo>
                  <a:cubicBezTo>
                    <a:pt x="44" y="60"/>
                    <a:pt x="44" y="60"/>
                    <a:pt x="44" y="60"/>
                  </a:cubicBezTo>
                  <a:cubicBezTo>
                    <a:pt x="44" y="60"/>
                    <a:pt x="46" y="59"/>
                    <a:pt x="45" y="58"/>
                  </a:cubicBezTo>
                  <a:cubicBezTo>
                    <a:pt x="45" y="58"/>
                    <a:pt x="45" y="59"/>
                    <a:pt x="44" y="59"/>
                  </a:cubicBezTo>
                  <a:close/>
                  <a:moveTo>
                    <a:pt x="113" y="59"/>
                  </a:moveTo>
                  <a:cubicBezTo>
                    <a:pt x="113" y="59"/>
                    <a:pt x="114" y="59"/>
                    <a:pt x="114" y="58"/>
                  </a:cubicBezTo>
                  <a:cubicBezTo>
                    <a:pt x="113" y="58"/>
                    <a:pt x="113" y="58"/>
                    <a:pt x="113" y="58"/>
                  </a:cubicBezTo>
                  <a:cubicBezTo>
                    <a:pt x="113" y="58"/>
                    <a:pt x="113" y="58"/>
                    <a:pt x="113" y="59"/>
                  </a:cubicBezTo>
                  <a:close/>
                  <a:moveTo>
                    <a:pt x="48" y="61"/>
                  </a:moveTo>
                  <a:cubicBezTo>
                    <a:pt x="48" y="61"/>
                    <a:pt x="49" y="60"/>
                    <a:pt x="50" y="59"/>
                  </a:cubicBezTo>
                  <a:cubicBezTo>
                    <a:pt x="49" y="58"/>
                    <a:pt x="46" y="61"/>
                    <a:pt x="48" y="61"/>
                  </a:cubicBezTo>
                  <a:close/>
                  <a:moveTo>
                    <a:pt x="33" y="62"/>
                  </a:moveTo>
                  <a:cubicBezTo>
                    <a:pt x="33" y="63"/>
                    <a:pt x="33" y="63"/>
                    <a:pt x="33" y="63"/>
                  </a:cubicBezTo>
                  <a:cubicBezTo>
                    <a:pt x="34" y="63"/>
                    <a:pt x="34" y="62"/>
                    <a:pt x="34" y="61"/>
                  </a:cubicBezTo>
                  <a:cubicBezTo>
                    <a:pt x="34" y="60"/>
                    <a:pt x="35" y="59"/>
                    <a:pt x="34" y="59"/>
                  </a:cubicBezTo>
                  <a:cubicBezTo>
                    <a:pt x="34" y="60"/>
                    <a:pt x="34" y="61"/>
                    <a:pt x="33" y="62"/>
                  </a:cubicBezTo>
                  <a:close/>
                  <a:moveTo>
                    <a:pt x="27" y="60"/>
                  </a:moveTo>
                  <a:cubicBezTo>
                    <a:pt x="28" y="60"/>
                    <a:pt x="28" y="60"/>
                    <a:pt x="28" y="59"/>
                  </a:cubicBezTo>
                  <a:cubicBezTo>
                    <a:pt x="27" y="59"/>
                    <a:pt x="27" y="59"/>
                    <a:pt x="27" y="59"/>
                  </a:cubicBezTo>
                  <a:cubicBezTo>
                    <a:pt x="27" y="59"/>
                    <a:pt x="27" y="60"/>
                    <a:pt x="27" y="60"/>
                  </a:cubicBezTo>
                  <a:close/>
                  <a:moveTo>
                    <a:pt x="68" y="62"/>
                  </a:moveTo>
                  <a:cubicBezTo>
                    <a:pt x="68" y="61"/>
                    <a:pt x="68" y="61"/>
                    <a:pt x="69" y="61"/>
                  </a:cubicBezTo>
                  <a:cubicBezTo>
                    <a:pt x="69" y="60"/>
                    <a:pt x="69" y="59"/>
                    <a:pt x="69" y="59"/>
                  </a:cubicBezTo>
                  <a:cubicBezTo>
                    <a:pt x="68" y="60"/>
                    <a:pt x="67" y="61"/>
                    <a:pt x="68" y="62"/>
                  </a:cubicBezTo>
                  <a:close/>
                  <a:moveTo>
                    <a:pt x="63" y="60"/>
                  </a:moveTo>
                  <a:cubicBezTo>
                    <a:pt x="64" y="60"/>
                    <a:pt x="63" y="61"/>
                    <a:pt x="64" y="61"/>
                  </a:cubicBezTo>
                  <a:cubicBezTo>
                    <a:pt x="64" y="60"/>
                    <a:pt x="64" y="60"/>
                    <a:pt x="64" y="59"/>
                  </a:cubicBezTo>
                  <a:cubicBezTo>
                    <a:pt x="64" y="60"/>
                    <a:pt x="63" y="59"/>
                    <a:pt x="63" y="60"/>
                  </a:cubicBezTo>
                  <a:close/>
                  <a:moveTo>
                    <a:pt x="52" y="62"/>
                  </a:moveTo>
                  <a:cubicBezTo>
                    <a:pt x="53" y="63"/>
                    <a:pt x="53" y="64"/>
                    <a:pt x="53" y="64"/>
                  </a:cubicBezTo>
                  <a:cubicBezTo>
                    <a:pt x="54" y="63"/>
                    <a:pt x="55" y="63"/>
                    <a:pt x="55" y="62"/>
                  </a:cubicBezTo>
                  <a:cubicBezTo>
                    <a:pt x="55" y="61"/>
                    <a:pt x="55" y="60"/>
                    <a:pt x="54" y="60"/>
                  </a:cubicBezTo>
                  <a:cubicBezTo>
                    <a:pt x="53" y="61"/>
                    <a:pt x="53" y="61"/>
                    <a:pt x="52" y="62"/>
                  </a:cubicBezTo>
                  <a:close/>
                  <a:moveTo>
                    <a:pt x="60" y="62"/>
                  </a:moveTo>
                  <a:cubicBezTo>
                    <a:pt x="61" y="61"/>
                    <a:pt x="62" y="60"/>
                    <a:pt x="62" y="60"/>
                  </a:cubicBezTo>
                  <a:cubicBezTo>
                    <a:pt x="61" y="60"/>
                    <a:pt x="59" y="61"/>
                    <a:pt x="60" y="62"/>
                  </a:cubicBezTo>
                  <a:close/>
                  <a:moveTo>
                    <a:pt x="44" y="61"/>
                  </a:moveTo>
                  <a:cubicBezTo>
                    <a:pt x="45" y="61"/>
                    <a:pt x="46" y="60"/>
                    <a:pt x="45" y="60"/>
                  </a:cubicBezTo>
                  <a:cubicBezTo>
                    <a:pt x="45" y="60"/>
                    <a:pt x="44" y="61"/>
                    <a:pt x="44" y="61"/>
                  </a:cubicBezTo>
                  <a:close/>
                  <a:moveTo>
                    <a:pt x="36" y="61"/>
                  </a:moveTo>
                  <a:cubicBezTo>
                    <a:pt x="37" y="61"/>
                    <a:pt x="37" y="60"/>
                    <a:pt x="37" y="60"/>
                  </a:cubicBezTo>
                  <a:cubicBezTo>
                    <a:pt x="37" y="60"/>
                    <a:pt x="36" y="61"/>
                    <a:pt x="36" y="61"/>
                  </a:cubicBezTo>
                  <a:close/>
                  <a:moveTo>
                    <a:pt x="48" y="62"/>
                  </a:moveTo>
                  <a:cubicBezTo>
                    <a:pt x="48" y="63"/>
                    <a:pt x="49" y="63"/>
                    <a:pt x="49" y="64"/>
                  </a:cubicBezTo>
                  <a:cubicBezTo>
                    <a:pt x="51" y="63"/>
                    <a:pt x="52" y="61"/>
                    <a:pt x="50" y="60"/>
                  </a:cubicBezTo>
                  <a:cubicBezTo>
                    <a:pt x="49" y="61"/>
                    <a:pt x="49" y="62"/>
                    <a:pt x="48" y="62"/>
                  </a:cubicBezTo>
                  <a:close/>
                  <a:moveTo>
                    <a:pt x="65" y="62"/>
                  </a:moveTo>
                  <a:cubicBezTo>
                    <a:pt x="66" y="62"/>
                    <a:pt x="65" y="60"/>
                    <a:pt x="65" y="60"/>
                  </a:cubicBezTo>
                  <a:cubicBezTo>
                    <a:pt x="65" y="61"/>
                    <a:pt x="65" y="61"/>
                    <a:pt x="65" y="62"/>
                  </a:cubicBezTo>
                  <a:close/>
                  <a:moveTo>
                    <a:pt x="56" y="62"/>
                  </a:moveTo>
                  <a:cubicBezTo>
                    <a:pt x="57" y="62"/>
                    <a:pt x="57" y="61"/>
                    <a:pt x="58" y="61"/>
                  </a:cubicBezTo>
                  <a:cubicBezTo>
                    <a:pt x="58" y="61"/>
                    <a:pt x="58" y="60"/>
                    <a:pt x="57" y="60"/>
                  </a:cubicBezTo>
                  <a:cubicBezTo>
                    <a:pt x="57" y="61"/>
                    <a:pt x="56" y="62"/>
                    <a:pt x="56" y="62"/>
                  </a:cubicBezTo>
                  <a:close/>
                  <a:moveTo>
                    <a:pt x="31" y="62"/>
                  </a:moveTo>
                  <a:cubicBezTo>
                    <a:pt x="31" y="62"/>
                    <a:pt x="32" y="61"/>
                    <a:pt x="31" y="61"/>
                  </a:cubicBezTo>
                  <a:cubicBezTo>
                    <a:pt x="31" y="61"/>
                    <a:pt x="31" y="61"/>
                    <a:pt x="31" y="62"/>
                  </a:cubicBezTo>
                  <a:close/>
                  <a:moveTo>
                    <a:pt x="41" y="64"/>
                  </a:moveTo>
                  <a:cubicBezTo>
                    <a:pt x="41" y="63"/>
                    <a:pt x="44" y="62"/>
                    <a:pt x="43" y="61"/>
                  </a:cubicBezTo>
                  <a:cubicBezTo>
                    <a:pt x="42" y="62"/>
                    <a:pt x="40" y="63"/>
                    <a:pt x="41" y="64"/>
                  </a:cubicBezTo>
                  <a:close/>
                  <a:moveTo>
                    <a:pt x="36" y="62"/>
                  </a:moveTo>
                  <a:cubicBezTo>
                    <a:pt x="37" y="62"/>
                    <a:pt x="37" y="62"/>
                    <a:pt x="37" y="62"/>
                  </a:cubicBezTo>
                  <a:cubicBezTo>
                    <a:pt x="37" y="62"/>
                    <a:pt x="38" y="62"/>
                    <a:pt x="38" y="61"/>
                  </a:cubicBezTo>
                  <a:cubicBezTo>
                    <a:pt x="38" y="61"/>
                    <a:pt x="38" y="61"/>
                    <a:pt x="37" y="61"/>
                  </a:cubicBezTo>
                  <a:cubicBezTo>
                    <a:pt x="37" y="61"/>
                    <a:pt x="37" y="61"/>
                    <a:pt x="36" y="62"/>
                  </a:cubicBezTo>
                  <a:close/>
                  <a:moveTo>
                    <a:pt x="45" y="62"/>
                  </a:moveTo>
                  <a:cubicBezTo>
                    <a:pt x="45" y="61"/>
                    <a:pt x="46" y="61"/>
                    <a:pt x="46" y="61"/>
                  </a:cubicBezTo>
                  <a:cubicBezTo>
                    <a:pt x="46" y="61"/>
                    <a:pt x="45" y="62"/>
                    <a:pt x="45" y="62"/>
                  </a:cubicBezTo>
                  <a:close/>
                  <a:moveTo>
                    <a:pt x="45" y="63"/>
                  </a:moveTo>
                  <a:cubicBezTo>
                    <a:pt x="45" y="63"/>
                    <a:pt x="46" y="63"/>
                    <a:pt x="45" y="64"/>
                  </a:cubicBezTo>
                  <a:cubicBezTo>
                    <a:pt x="46" y="64"/>
                    <a:pt x="46" y="63"/>
                    <a:pt x="47" y="62"/>
                  </a:cubicBezTo>
                  <a:cubicBezTo>
                    <a:pt x="47" y="61"/>
                    <a:pt x="45" y="62"/>
                    <a:pt x="45" y="63"/>
                  </a:cubicBezTo>
                  <a:close/>
                  <a:moveTo>
                    <a:pt x="70" y="61"/>
                  </a:moveTo>
                  <a:cubicBezTo>
                    <a:pt x="71" y="62"/>
                    <a:pt x="70" y="62"/>
                    <a:pt x="70" y="63"/>
                  </a:cubicBezTo>
                  <a:cubicBezTo>
                    <a:pt x="70" y="63"/>
                    <a:pt x="70" y="63"/>
                    <a:pt x="70" y="63"/>
                  </a:cubicBezTo>
                  <a:cubicBezTo>
                    <a:pt x="70" y="64"/>
                    <a:pt x="71" y="65"/>
                    <a:pt x="70" y="66"/>
                  </a:cubicBezTo>
                  <a:cubicBezTo>
                    <a:pt x="69" y="65"/>
                    <a:pt x="70" y="65"/>
                    <a:pt x="69" y="65"/>
                  </a:cubicBezTo>
                  <a:cubicBezTo>
                    <a:pt x="69" y="66"/>
                    <a:pt x="70" y="68"/>
                    <a:pt x="70" y="70"/>
                  </a:cubicBezTo>
                  <a:cubicBezTo>
                    <a:pt x="69" y="70"/>
                    <a:pt x="69" y="70"/>
                    <a:pt x="69" y="70"/>
                  </a:cubicBezTo>
                  <a:cubicBezTo>
                    <a:pt x="69" y="71"/>
                    <a:pt x="69" y="71"/>
                    <a:pt x="69" y="72"/>
                  </a:cubicBezTo>
                  <a:cubicBezTo>
                    <a:pt x="70" y="73"/>
                    <a:pt x="69" y="75"/>
                    <a:pt x="70" y="75"/>
                  </a:cubicBezTo>
                  <a:cubicBezTo>
                    <a:pt x="70" y="70"/>
                    <a:pt x="71" y="66"/>
                    <a:pt x="71" y="62"/>
                  </a:cubicBezTo>
                  <a:cubicBezTo>
                    <a:pt x="71" y="62"/>
                    <a:pt x="71" y="62"/>
                    <a:pt x="71" y="62"/>
                  </a:cubicBezTo>
                  <a:cubicBezTo>
                    <a:pt x="71" y="61"/>
                    <a:pt x="71" y="62"/>
                    <a:pt x="71" y="61"/>
                  </a:cubicBezTo>
                  <a:cubicBezTo>
                    <a:pt x="71" y="61"/>
                    <a:pt x="70" y="61"/>
                    <a:pt x="70" y="61"/>
                  </a:cubicBezTo>
                  <a:close/>
                  <a:moveTo>
                    <a:pt x="61" y="63"/>
                  </a:moveTo>
                  <a:cubicBezTo>
                    <a:pt x="61" y="64"/>
                    <a:pt x="61" y="65"/>
                    <a:pt x="62" y="66"/>
                  </a:cubicBezTo>
                  <a:cubicBezTo>
                    <a:pt x="62" y="64"/>
                    <a:pt x="62" y="62"/>
                    <a:pt x="62" y="61"/>
                  </a:cubicBezTo>
                  <a:cubicBezTo>
                    <a:pt x="62" y="62"/>
                    <a:pt x="61" y="62"/>
                    <a:pt x="61" y="63"/>
                  </a:cubicBezTo>
                  <a:close/>
                  <a:moveTo>
                    <a:pt x="25" y="65"/>
                  </a:moveTo>
                  <a:cubicBezTo>
                    <a:pt x="26" y="64"/>
                    <a:pt x="27" y="63"/>
                    <a:pt x="27" y="62"/>
                  </a:cubicBezTo>
                  <a:cubicBezTo>
                    <a:pt x="26" y="63"/>
                    <a:pt x="26" y="64"/>
                    <a:pt x="25" y="65"/>
                  </a:cubicBezTo>
                  <a:close/>
                  <a:moveTo>
                    <a:pt x="31" y="63"/>
                  </a:moveTo>
                  <a:cubicBezTo>
                    <a:pt x="31" y="63"/>
                    <a:pt x="32" y="63"/>
                    <a:pt x="32" y="64"/>
                  </a:cubicBezTo>
                  <a:cubicBezTo>
                    <a:pt x="31" y="64"/>
                    <a:pt x="31" y="64"/>
                    <a:pt x="31" y="64"/>
                  </a:cubicBezTo>
                  <a:cubicBezTo>
                    <a:pt x="31" y="63"/>
                    <a:pt x="31" y="64"/>
                    <a:pt x="31" y="63"/>
                  </a:cubicBezTo>
                  <a:cubicBezTo>
                    <a:pt x="31" y="63"/>
                    <a:pt x="32" y="63"/>
                    <a:pt x="32" y="62"/>
                  </a:cubicBezTo>
                  <a:cubicBezTo>
                    <a:pt x="31" y="62"/>
                    <a:pt x="31" y="63"/>
                    <a:pt x="31" y="63"/>
                  </a:cubicBezTo>
                  <a:cubicBezTo>
                    <a:pt x="31" y="64"/>
                    <a:pt x="31" y="64"/>
                    <a:pt x="31" y="64"/>
                  </a:cubicBezTo>
                  <a:cubicBezTo>
                    <a:pt x="31" y="64"/>
                    <a:pt x="31" y="64"/>
                    <a:pt x="31" y="64"/>
                  </a:cubicBezTo>
                  <a:cubicBezTo>
                    <a:pt x="31" y="65"/>
                    <a:pt x="31" y="65"/>
                    <a:pt x="32" y="66"/>
                  </a:cubicBezTo>
                  <a:cubicBezTo>
                    <a:pt x="32" y="65"/>
                    <a:pt x="32" y="63"/>
                    <a:pt x="32" y="62"/>
                  </a:cubicBezTo>
                  <a:cubicBezTo>
                    <a:pt x="31" y="63"/>
                    <a:pt x="32" y="63"/>
                    <a:pt x="31" y="63"/>
                  </a:cubicBezTo>
                  <a:close/>
                  <a:moveTo>
                    <a:pt x="42" y="64"/>
                  </a:moveTo>
                  <a:cubicBezTo>
                    <a:pt x="41" y="64"/>
                    <a:pt x="41" y="65"/>
                    <a:pt x="41" y="65"/>
                  </a:cubicBezTo>
                  <a:cubicBezTo>
                    <a:pt x="41" y="64"/>
                    <a:pt x="41" y="65"/>
                    <a:pt x="41" y="65"/>
                  </a:cubicBezTo>
                  <a:cubicBezTo>
                    <a:pt x="42" y="64"/>
                    <a:pt x="44" y="63"/>
                    <a:pt x="43" y="62"/>
                  </a:cubicBezTo>
                  <a:cubicBezTo>
                    <a:pt x="42" y="63"/>
                    <a:pt x="42" y="64"/>
                    <a:pt x="41" y="65"/>
                  </a:cubicBezTo>
                  <a:cubicBezTo>
                    <a:pt x="41" y="64"/>
                    <a:pt x="42" y="64"/>
                    <a:pt x="42" y="64"/>
                  </a:cubicBezTo>
                  <a:close/>
                  <a:moveTo>
                    <a:pt x="35" y="65"/>
                  </a:moveTo>
                  <a:cubicBezTo>
                    <a:pt x="35" y="65"/>
                    <a:pt x="36" y="64"/>
                    <a:pt x="36" y="63"/>
                  </a:cubicBezTo>
                  <a:cubicBezTo>
                    <a:pt x="36" y="63"/>
                    <a:pt x="36" y="62"/>
                    <a:pt x="36" y="62"/>
                  </a:cubicBezTo>
                  <a:cubicBezTo>
                    <a:pt x="35" y="63"/>
                    <a:pt x="35" y="64"/>
                    <a:pt x="35" y="65"/>
                  </a:cubicBezTo>
                  <a:close/>
                  <a:moveTo>
                    <a:pt x="37" y="64"/>
                  </a:moveTo>
                  <a:cubicBezTo>
                    <a:pt x="38" y="64"/>
                    <a:pt x="38" y="64"/>
                    <a:pt x="38" y="64"/>
                  </a:cubicBezTo>
                  <a:cubicBezTo>
                    <a:pt x="38" y="64"/>
                    <a:pt x="39" y="63"/>
                    <a:pt x="39" y="63"/>
                  </a:cubicBezTo>
                  <a:cubicBezTo>
                    <a:pt x="39" y="63"/>
                    <a:pt x="39" y="62"/>
                    <a:pt x="38" y="62"/>
                  </a:cubicBezTo>
                  <a:cubicBezTo>
                    <a:pt x="38" y="63"/>
                    <a:pt x="37" y="63"/>
                    <a:pt x="37" y="64"/>
                  </a:cubicBezTo>
                  <a:close/>
                  <a:moveTo>
                    <a:pt x="57" y="64"/>
                  </a:moveTo>
                  <a:cubicBezTo>
                    <a:pt x="57" y="64"/>
                    <a:pt x="57" y="64"/>
                    <a:pt x="58" y="64"/>
                  </a:cubicBezTo>
                  <a:cubicBezTo>
                    <a:pt x="58" y="64"/>
                    <a:pt x="59" y="63"/>
                    <a:pt x="59" y="63"/>
                  </a:cubicBezTo>
                  <a:cubicBezTo>
                    <a:pt x="58" y="63"/>
                    <a:pt x="58" y="63"/>
                    <a:pt x="57" y="64"/>
                  </a:cubicBezTo>
                  <a:close/>
                  <a:moveTo>
                    <a:pt x="63" y="64"/>
                  </a:moveTo>
                  <a:cubicBezTo>
                    <a:pt x="63" y="64"/>
                    <a:pt x="63" y="64"/>
                    <a:pt x="64" y="64"/>
                  </a:cubicBezTo>
                  <a:cubicBezTo>
                    <a:pt x="63" y="63"/>
                    <a:pt x="63" y="63"/>
                    <a:pt x="63" y="63"/>
                  </a:cubicBezTo>
                  <a:cubicBezTo>
                    <a:pt x="63" y="63"/>
                    <a:pt x="63" y="64"/>
                    <a:pt x="63" y="64"/>
                  </a:cubicBezTo>
                  <a:close/>
                  <a:moveTo>
                    <a:pt x="50" y="65"/>
                  </a:moveTo>
                  <a:cubicBezTo>
                    <a:pt x="50" y="66"/>
                    <a:pt x="50" y="66"/>
                    <a:pt x="51" y="67"/>
                  </a:cubicBezTo>
                  <a:cubicBezTo>
                    <a:pt x="52" y="67"/>
                    <a:pt x="52" y="66"/>
                    <a:pt x="52" y="65"/>
                  </a:cubicBezTo>
                  <a:cubicBezTo>
                    <a:pt x="52" y="64"/>
                    <a:pt x="52" y="63"/>
                    <a:pt x="51" y="63"/>
                  </a:cubicBezTo>
                  <a:cubicBezTo>
                    <a:pt x="51" y="64"/>
                    <a:pt x="50" y="64"/>
                    <a:pt x="50" y="65"/>
                  </a:cubicBezTo>
                  <a:close/>
                  <a:moveTo>
                    <a:pt x="46" y="65"/>
                  </a:moveTo>
                  <a:cubicBezTo>
                    <a:pt x="47" y="65"/>
                    <a:pt x="47" y="66"/>
                    <a:pt x="47" y="66"/>
                  </a:cubicBezTo>
                  <a:cubicBezTo>
                    <a:pt x="47" y="66"/>
                    <a:pt x="47" y="66"/>
                    <a:pt x="48" y="66"/>
                  </a:cubicBezTo>
                  <a:cubicBezTo>
                    <a:pt x="48" y="66"/>
                    <a:pt x="48" y="66"/>
                    <a:pt x="48" y="66"/>
                  </a:cubicBezTo>
                  <a:cubicBezTo>
                    <a:pt x="48" y="66"/>
                    <a:pt x="48" y="66"/>
                    <a:pt x="48" y="65"/>
                  </a:cubicBezTo>
                  <a:cubicBezTo>
                    <a:pt x="48" y="65"/>
                    <a:pt x="48" y="64"/>
                    <a:pt x="47" y="63"/>
                  </a:cubicBezTo>
                  <a:cubicBezTo>
                    <a:pt x="47" y="64"/>
                    <a:pt x="46" y="64"/>
                    <a:pt x="46" y="65"/>
                  </a:cubicBezTo>
                  <a:close/>
                  <a:moveTo>
                    <a:pt x="54" y="64"/>
                  </a:moveTo>
                  <a:cubicBezTo>
                    <a:pt x="54" y="65"/>
                    <a:pt x="54" y="65"/>
                    <a:pt x="54" y="65"/>
                  </a:cubicBezTo>
                  <a:cubicBezTo>
                    <a:pt x="54" y="65"/>
                    <a:pt x="55" y="65"/>
                    <a:pt x="54" y="64"/>
                  </a:cubicBezTo>
                  <a:close/>
                  <a:moveTo>
                    <a:pt x="54" y="66"/>
                  </a:moveTo>
                  <a:cubicBezTo>
                    <a:pt x="55" y="66"/>
                    <a:pt x="57" y="64"/>
                    <a:pt x="56" y="63"/>
                  </a:cubicBezTo>
                  <a:cubicBezTo>
                    <a:pt x="55" y="64"/>
                    <a:pt x="54" y="65"/>
                    <a:pt x="54" y="66"/>
                  </a:cubicBezTo>
                  <a:close/>
                  <a:moveTo>
                    <a:pt x="42" y="66"/>
                  </a:moveTo>
                  <a:cubicBezTo>
                    <a:pt x="42" y="65"/>
                    <a:pt x="43" y="65"/>
                    <a:pt x="43" y="65"/>
                  </a:cubicBezTo>
                  <a:cubicBezTo>
                    <a:pt x="43" y="66"/>
                    <a:pt x="42" y="66"/>
                    <a:pt x="42" y="66"/>
                  </a:cubicBezTo>
                  <a:cubicBezTo>
                    <a:pt x="42" y="67"/>
                    <a:pt x="42" y="67"/>
                    <a:pt x="43" y="67"/>
                  </a:cubicBezTo>
                  <a:cubicBezTo>
                    <a:pt x="44" y="66"/>
                    <a:pt x="44" y="66"/>
                    <a:pt x="45" y="65"/>
                  </a:cubicBezTo>
                  <a:cubicBezTo>
                    <a:pt x="45" y="64"/>
                    <a:pt x="45" y="64"/>
                    <a:pt x="44" y="64"/>
                  </a:cubicBezTo>
                  <a:cubicBezTo>
                    <a:pt x="43" y="63"/>
                    <a:pt x="42" y="65"/>
                    <a:pt x="42" y="66"/>
                  </a:cubicBezTo>
                  <a:close/>
                  <a:moveTo>
                    <a:pt x="27" y="67"/>
                  </a:moveTo>
                  <a:cubicBezTo>
                    <a:pt x="27" y="66"/>
                    <a:pt x="28" y="65"/>
                    <a:pt x="28" y="64"/>
                  </a:cubicBezTo>
                  <a:cubicBezTo>
                    <a:pt x="27" y="65"/>
                    <a:pt x="27" y="66"/>
                    <a:pt x="27" y="67"/>
                  </a:cubicBezTo>
                  <a:close/>
                  <a:moveTo>
                    <a:pt x="36" y="67"/>
                  </a:moveTo>
                  <a:cubicBezTo>
                    <a:pt x="36" y="67"/>
                    <a:pt x="37" y="66"/>
                    <a:pt x="37" y="65"/>
                  </a:cubicBezTo>
                  <a:cubicBezTo>
                    <a:pt x="37" y="64"/>
                    <a:pt x="37" y="64"/>
                    <a:pt x="37" y="64"/>
                  </a:cubicBezTo>
                  <a:cubicBezTo>
                    <a:pt x="36" y="65"/>
                    <a:pt x="35" y="66"/>
                    <a:pt x="36" y="67"/>
                  </a:cubicBezTo>
                  <a:close/>
                  <a:moveTo>
                    <a:pt x="58" y="65"/>
                  </a:moveTo>
                  <a:cubicBezTo>
                    <a:pt x="58" y="65"/>
                    <a:pt x="59" y="64"/>
                    <a:pt x="59" y="64"/>
                  </a:cubicBezTo>
                  <a:cubicBezTo>
                    <a:pt x="58" y="64"/>
                    <a:pt x="58" y="65"/>
                    <a:pt x="58" y="65"/>
                  </a:cubicBezTo>
                  <a:close/>
                  <a:moveTo>
                    <a:pt x="39" y="65"/>
                  </a:moveTo>
                  <a:cubicBezTo>
                    <a:pt x="39" y="66"/>
                    <a:pt x="39" y="66"/>
                    <a:pt x="39" y="66"/>
                  </a:cubicBezTo>
                  <a:cubicBezTo>
                    <a:pt x="39" y="66"/>
                    <a:pt x="40" y="65"/>
                    <a:pt x="40" y="65"/>
                  </a:cubicBezTo>
                  <a:cubicBezTo>
                    <a:pt x="40" y="65"/>
                    <a:pt x="40" y="64"/>
                    <a:pt x="40" y="64"/>
                  </a:cubicBezTo>
                  <a:cubicBezTo>
                    <a:pt x="39" y="65"/>
                    <a:pt x="39" y="65"/>
                    <a:pt x="39" y="65"/>
                  </a:cubicBezTo>
                  <a:close/>
                  <a:moveTo>
                    <a:pt x="58" y="66"/>
                  </a:moveTo>
                  <a:cubicBezTo>
                    <a:pt x="59" y="67"/>
                    <a:pt x="59" y="68"/>
                    <a:pt x="59" y="68"/>
                  </a:cubicBezTo>
                  <a:cubicBezTo>
                    <a:pt x="60" y="68"/>
                    <a:pt x="61" y="67"/>
                    <a:pt x="61" y="66"/>
                  </a:cubicBezTo>
                  <a:cubicBezTo>
                    <a:pt x="60" y="67"/>
                    <a:pt x="60" y="65"/>
                    <a:pt x="59" y="64"/>
                  </a:cubicBezTo>
                  <a:cubicBezTo>
                    <a:pt x="59" y="65"/>
                    <a:pt x="58" y="66"/>
                    <a:pt x="58" y="66"/>
                  </a:cubicBezTo>
                  <a:close/>
                  <a:moveTo>
                    <a:pt x="29" y="67"/>
                  </a:moveTo>
                  <a:cubicBezTo>
                    <a:pt x="30" y="66"/>
                    <a:pt x="30" y="66"/>
                    <a:pt x="30" y="65"/>
                  </a:cubicBezTo>
                  <a:cubicBezTo>
                    <a:pt x="30" y="65"/>
                    <a:pt x="30" y="65"/>
                    <a:pt x="30" y="65"/>
                  </a:cubicBezTo>
                  <a:cubicBezTo>
                    <a:pt x="30" y="66"/>
                    <a:pt x="29" y="66"/>
                    <a:pt x="29" y="67"/>
                  </a:cubicBezTo>
                  <a:close/>
                  <a:moveTo>
                    <a:pt x="63" y="65"/>
                  </a:moveTo>
                  <a:cubicBezTo>
                    <a:pt x="63" y="66"/>
                    <a:pt x="62" y="67"/>
                    <a:pt x="63" y="68"/>
                  </a:cubicBezTo>
                  <a:cubicBezTo>
                    <a:pt x="64" y="67"/>
                    <a:pt x="65" y="67"/>
                    <a:pt x="64" y="66"/>
                  </a:cubicBezTo>
                  <a:cubicBezTo>
                    <a:pt x="64" y="66"/>
                    <a:pt x="64" y="65"/>
                    <a:pt x="64" y="65"/>
                  </a:cubicBezTo>
                  <a:cubicBezTo>
                    <a:pt x="64" y="65"/>
                    <a:pt x="63" y="65"/>
                    <a:pt x="63" y="65"/>
                  </a:cubicBezTo>
                  <a:cubicBezTo>
                    <a:pt x="63" y="65"/>
                    <a:pt x="63" y="66"/>
                    <a:pt x="63" y="65"/>
                  </a:cubicBezTo>
                  <a:close/>
                  <a:moveTo>
                    <a:pt x="24" y="69"/>
                  </a:moveTo>
                  <a:cubicBezTo>
                    <a:pt x="25" y="68"/>
                    <a:pt x="26" y="67"/>
                    <a:pt x="26" y="65"/>
                  </a:cubicBezTo>
                  <a:cubicBezTo>
                    <a:pt x="25" y="66"/>
                    <a:pt x="24" y="67"/>
                    <a:pt x="24" y="69"/>
                  </a:cubicBezTo>
                  <a:close/>
                  <a:moveTo>
                    <a:pt x="39" y="67"/>
                  </a:moveTo>
                  <a:cubicBezTo>
                    <a:pt x="40" y="67"/>
                    <a:pt x="40" y="66"/>
                    <a:pt x="41" y="66"/>
                  </a:cubicBezTo>
                  <a:cubicBezTo>
                    <a:pt x="41" y="66"/>
                    <a:pt x="40" y="66"/>
                    <a:pt x="40" y="66"/>
                  </a:cubicBezTo>
                  <a:cubicBezTo>
                    <a:pt x="40" y="66"/>
                    <a:pt x="39" y="66"/>
                    <a:pt x="39" y="67"/>
                  </a:cubicBezTo>
                  <a:close/>
                  <a:moveTo>
                    <a:pt x="43" y="69"/>
                  </a:moveTo>
                  <a:cubicBezTo>
                    <a:pt x="44" y="69"/>
                    <a:pt x="44" y="70"/>
                    <a:pt x="44" y="70"/>
                  </a:cubicBezTo>
                  <a:cubicBezTo>
                    <a:pt x="45" y="69"/>
                    <a:pt x="47" y="67"/>
                    <a:pt x="45" y="66"/>
                  </a:cubicBezTo>
                  <a:cubicBezTo>
                    <a:pt x="45" y="67"/>
                    <a:pt x="43" y="68"/>
                    <a:pt x="43" y="69"/>
                  </a:cubicBezTo>
                  <a:close/>
                  <a:moveTo>
                    <a:pt x="51" y="68"/>
                  </a:moveTo>
                  <a:cubicBezTo>
                    <a:pt x="51" y="68"/>
                    <a:pt x="52" y="69"/>
                    <a:pt x="52" y="69"/>
                  </a:cubicBezTo>
                  <a:cubicBezTo>
                    <a:pt x="53" y="69"/>
                    <a:pt x="53" y="68"/>
                    <a:pt x="54" y="67"/>
                  </a:cubicBezTo>
                  <a:cubicBezTo>
                    <a:pt x="53" y="66"/>
                    <a:pt x="53" y="66"/>
                    <a:pt x="53" y="66"/>
                  </a:cubicBezTo>
                  <a:cubicBezTo>
                    <a:pt x="52" y="66"/>
                    <a:pt x="52" y="67"/>
                    <a:pt x="51" y="68"/>
                  </a:cubicBezTo>
                  <a:close/>
                  <a:moveTo>
                    <a:pt x="55" y="67"/>
                  </a:moveTo>
                  <a:cubicBezTo>
                    <a:pt x="55" y="67"/>
                    <a:pt x="55" y="68"/>
                    <a:pt x="55" y="68"/>
                  </a:cubicBezTo>
                  <a:cubicBezTo>
                    <a:pt x="56" y="67"/>
                    <a:pt x="56" y="66"/>
                    <a:pt x="56" y="66"/>
                  </a:cubicBezTo>
                  <a:cubicBezTo>
                    <a:pt x="56" y="66"/>
                    <a:pt x="55" y="67"/>
                    <a:pt x="55" y="67"/>
                  </a:cubicBezTo>
                  <a:close/>
                  <a:moveTo>
                    <a:pt x="30" y="67"/>
                  </a:moveTo>
                  <a:cubicBezTo>
                    <a:pt x="31" y="68"/>
                    <a:pt x="31" y="67"/>
                    <a:pt x="31" y="67"/>
                  </a:cubicBezTo>
                  <a:cubicBezTo>
                    <a:pt x="31" y="66"/>
                    <a:pt x="31" y="66"/>
                    <a:pt x="30" y="66"/>
                  </a:cubicBezTo>
                  <a:cubicBezTo>
                    <a:pt x="30" y="66"/>
                    <a:pt x="30" y="67"/>
                    <a:pt x="30" y="67"/>
                  </a:cubicBezTo>
                  <a:close/>
                  <a:moveTo>
                    <a:pt x="32" y="67"/>
                  </a:moveTo>
                  <a:cubicBezTo>
                    <a:pt x="32" y="67"/>
                    <a:pt x="33" y="68"/>
                    <a:pt x="33" y="68"/>
                  </a:cubicBezTo>
                  <a:cubicBezTo>
                    <a:pt x="33" y="67"/>
                    <a:pt x="34" y="67"/>
                    <a:pt x="33" y="66"/>
                  </a:cubicBezTo>
                  <a:cubicBezTo>
                    <a:pt x="33" y="66"/>
                    <a:pt x="33" y="67"/>
                    <a:pt x="32" y="67"/>
                  </a:cubicBezTo>
                  <a:close/>
                  <a:moveTo>
                    <a:pt x="48" y="68"/>
                  </a:moveTo>
                  <a:cubicBezTo>
                    <a:pt x="49" y="68"/>
                    <a:pt x="48" y="69"/>
                    <a:pt x="49" y="69"/>
                  </a:cubicBezTo>
                  <a:cubicBezTo>
                    <a:pt x="49" y="69"/>
                    <a:pt x="50" y="68"/>
                    <a:pt x="50" y="68"/>
                  </a:cubicBezTo>
                  <a:cubicBezTo>
                    <a:pt x="49" y="67"/>
                    <a:pt x="50" y="66"/>
                    <a:pt x="49" y="66"/>
                  </a:cubicBezTo>
                  <a:cubicBezTo>
                    <a:pt x="49" y="67"/>
                    <a:pt x="48" y="67"/>
                    <a:pt x="48" y="68"/>
                  </a:cubicBezTo>
                  <a:close/>
                  <a:moveTo>
                    <a:pt x="36" y="68"/>
                  </a:moveTo>
                  <a:cubicBezTo>
                    <a:pt x="37" y="69"/>
                    <a:pt x="36" y="69"/>
                    <a:pt x="37" y="69"/>
                  </a:cubicBezTo>
                  <a:cubicBezTo>
                    <a:pt x="37" y="68"/>
                    <a:pt x="38" y="68"/>
                    <a:pt x="38" y="67"/>
                  </a:cubicBezTo>
                  <a:cubicBezTo>
                    <a:pt x="38" y="66"/>
                    <a:pt x="37" y="68"/>
                    <a:pt x="36" y="68"/>
                  </a:cubicBezTo>
                  <a:close/>
                  <a:moveTo>
                    <a:pt x="40" y="68"/>
                  </a:moveTo>
                  <a:cubicBezTo>
                    <a:pt x="40" y="68"/>
                    <a:pt x="41" y="68"/>
                    <a:pt x="40" y="69"/>
                  </a:cubicBezTo>
                  <a:cubicBezTo>
                    <a:pt x="41" y="69"/>
                    <a:pt x="41" y="69"/>
                    <a:pt x="41" y="69"/>
                  </a:cubicBezTo>
                  <a:cubicBezTo>
                    <a:pt x="42" y="68"/>
                    <a:pt x="42" y="67"/>
                    <a:pt x="41" y="67"/>
                  </a:cubicBezTo>
                  <a:cubicBezTo>
                    <a:pt x="41" y="67"/>
                    <a:pt x="40" y="67"/>
                    <a:pt x="40" y="68"/>
                  </a:cubicBezTo>
                  <a:close/>
                  <a:moveTo>
                    <a:pt x="66" y="70"/>
                  </a:moveTo>
                  <a:cubicBezTo>
                    <a:pt x="66" y="69"/>
                    <a:pt x="66" y="69"/>
                    <a:pt x="67" y="69"/>
                  </a:cubicBezTo>
                  <a:cubicBezTo>
                    <a:pt x="67" y="68"/>
                    <a:pt x="66" y="67"/>
                    <a:pt x="66" y="67"/>
                  </a:cubicBezTo>
                  <a:cubicBezTo>
                    <a:pt x="66" y="67"/>
                    <a:pt x="66" y="68"/>
                    <a:pt x="66" y="68"/>
                  </a:cubicBezTo>
                  <a:cubicBezTo>
                    <a:pt x="65" y="69"/>
                    <a:pt x="66" y="70"/>
                    <a:pt x="66" y="70"/>
                  </a:cubicBezTo>
                  <a:close/>
                  <a:moveTo>
                    <a:pt x="57" y="68"/>
                  </a:moveTo>
                  <a:cubicBezTo>
                    <a:pt x="56" y="68"/>
                    <a:pt x="56" y="68"/>
                    <a:pt x="56" y="68"/>
                  </a:cubicBezTo>
                  <a:cubicBezTo>
                    <a:pt x="57" y="69"/>
                    <a:pt x="56" y="70"/>
                    <a:pt x="57" y="71"/>
                  </a:cubicBezTo>
                  <a:cubicBezTo>
                    <a:pt x="58" y="70"/>
                    <a:pt x="58" y="70"/>
                    <a:pt x="59" y="69"/>
                  </a:cubicBezTo>
                  <a:cubicBezTo>
                    <a:pt x="58" y="69"/>
                    <a:pt x="58" y="67"/>
                    <a:pt x="57" y="67"/>
                  </a:cubicBezTo>
                  <a:cubicBezTo>
                    <a:pt x="57" y="67"/>
                    <a:pt x="56" y="68"/>
                    <a:pt x="57" y="68"/>
                  </a:cubicBezTo>
                  <a:close/>
                  <a:moveTo>
                    <a:pt x="64" y="69"/>
                  </a:moveTo>
                  <a:cubicBezTo>
                    <a:pt x="64" y="69"/>
                    <a:pt x="64" y="70"/>
                    <a:pt x="65" y="70"/>
                  </a:cubicBezTo>
                  <a:cubicBezTo>
                    <a:pt x="65" y="69"/>
                    <a:pt x="65" y="68"/>
                    <a:pt x="65" y="67"/>
                  </a:cubicBezTo>
                  <a:cubicBezTo>
                    <a:pt x="65" y="68"/>
                    <a:pt x="64" y="68"/>
                    <a:pt x="64" y="69"/>
                  </a:cubicBezTo>
                  <a:close/>
                  <a:moveTo>
                    <a:pt x="34" y="68"/>
                  </a:moveTo>
                  <a:cubicBezTo>
                    <a:pt x="35" y="68"/>
                    <a:pt x="35" y="68"/>
                    <a:pt x="35" y="68"/>
                  </a:cubicBezTo>
                  <a:cubicBezTo>
                    <a:pt x="35" y="67"/>
                    <a:pt x="35" y="67"/>
                    <a:pt x="35" y="67"/>
                  </a:cubicBezTo>
                  <a:cubicBezTo>
                    <a:pt x="34" y="67"/>
                    <a:pt x="35" y="68"/>
                    <a:pt x="34" y="68"/>
                  </a:cubicBezTo>
                  <a:close/>
                  <a:moveTo>
                    <a:pt x="37" y="70"/>
                  </a:moveTo>
                  <a:cubicBezTo>
                    <a:pt x="38" y="69"/>
                    <a:pt x="38" y="68"/>
                    <a:pt x="39" y="68"/>
                  </a:cubicBezTo>
                  <a:cubicBezTo>
                    <a:pt x="38" y="68"/>
                    <a:pt x="38" y="69"/>
                    <a:pt x="37" y="70"/>
                  </a:cubicBezTo>
                  <a:close/>
                  <a:moveTo>
                    <a:pt x="27" y="72"/>
                  </a:moveTo>
                  <a:cubicBezTo>
                    <a:pt x="27" y="72"/>
                    <a:pt x="28" y="71"/>
                    <a:pt x="28" y="70"/>
                  </a:cubicBezTo>
                  <a:cubicBezTo>
                    <a:pt x="27" y="70"/>
                    <a:pt x="29" y="68"/>
                    <a:pt x="28" y="68"/>
                  </a:cubicBezTo>
                  <a:cubicBezTo>
                    <a:pt x="27" y="69"/>
                    <a:pt x="26" y="71"/>
                    <a:pt x="27" y="72"/>
                  </a:cubicBezTo>
                  <a:close/>
                  <a:moveTo>
                    <a:pt x="61" y="70"/>
                  </a:moveTo>
                  <a:cubicBezTo>
                    <a:pt x="61" y="70"/>
                    <a:pt x="61" y="70"/>
                    <a:pt x="62" y="69"/>
                  </a:cubicBezTo>
                  <a:cubicBezTo>
                    <a:pt x="61" y="69"/>
                    <a:pt x="62" y="69"/>
                    <a:pt x="61" y="68"/>
                  </a:cubicBezTo>
                  <a:cubicBezTo>
                    <a:pt x="60" y="68"/>
                    <a:pt x="60" y="70"/>
                    <a:pt x="61" y="70"/>
                  </a:cubicBezTo>
                  <a:close/>
                  <a:moveTo>
                    <a:pt x="53" y="71"/>
                  </a:moveTo>
                  <a:cubicBezTo>
                    <a:pt x="53" y="70"/>
                    <a:pt x="54" y="70"/>
                    <a:pt x="55" y="69"/>
                  </a:cubicBezTo>
                  <a:cubicBezTo>
                    <a:pt x="54" y="67"/>
                    <a:pt x="52" y="70"/>
                    <a:pt x="53" y="71"/>
                  </a:cubicBezTo>
                  <a:close/>
                  <a:moveTo>
                    <a:pt x="33" y="69"/>
                  </a:moveTo>
                  <a:cubicBezTo>
                    <a:pt x="33" y="69"/>
                    <a:pt x="34" y="69"/>
                    <a:pt x="34" y="68"/>
                  </a:cubicBezTo>
                  <a:cubicBezTo>
                    <a:pt x="33" y="68"/>
                    <a:pt x="33" y="69"/>
                    <a:pt x="33" y="69"/>
                  </a:cubicBezTo>
                  <a:close/>
                  <a:moveTo>
                    <a:pt x="38" y="71"/>
                  </a:moveTo>
                  <a:cubicBezTo>
                    <a:pt x="39" y="70"/>
                    <a:pt x="39" y="69"/>
                    <a:pt x="40" y="69"/>
                  </a:cubicBezTo>
                  <a:cubicBezTo>
                    <a:pt x="40" y="69"/>
                    <a:pt x="40" y="69"/>
                    <a:pt x="39" y="69"/>
                  </a:cubicBezTo>
                  <a:cubicBezTo>
                    <a:pt x="39" y="69"/>
                    <a:pt x="38" y="70"/>
                    <a:pt x="38" y="71"/>
                  </a:cubicBezTo>
                  <a:close/>
                  <a:moveTo>
                    <a:pt x="45" y="71"/>
                  </a:moveTo>
                  <a:cubicBezTo>
                    <a:pt x="46" y="71"/>
                    <a:pt x="46" y="72"/>
                    <a:pt x="46" y="72"/>
                  </a:cubicBezTo>
                  <a:cubicBezTo>
                    <a:pt x="47" y="71"/>
                    <a:pt x="48" y="71"/>
                    <a:pt x="48" y="70"/>
                  </a:cubicBezTo>
                  <a:cubicBezTo>
                    <a:pt x="48" y="70"/>
                    <a:pt x="48" y="69"/>
                    <a:pt x="47" y="69"/>
                  </a:cubicBezTo>
                  <a:cubicBezTo>
                    <a:pt x="46" y="69"/>
                    <a:pt x="46" y="70"/>
                    <a:pt x="45" y="71"/>
                  </a:cubicBezTo>
                  <a:close/>
                  <a:moveTo>
                    <a:pt x="41" y="70"/>
                  </a:moveTo>
                  <a:cubicBezTo>
                    <a:pt x="42" y="71"/>
                    <a:pt x="42" y="71"/>
                    <a:pt x="43" y="72"/>
                  </a:cubicBezTo>
                  <a:cubicBezTo>
                    <a:pt x="43" y="71"/>
                    <a:pt x="43" y="71"/>
                    <a:pt x="44" y="71"/>
                  </a:cubicBezTo>
                  <a:cubicBezTo>
                    <a:pt x="43" y="70"/>
                    <a:pt x="43" y="69"/>
                    <a:pt x="42" y="69"/>
                  </a:cubicBezTo>
                  <a:cubicBezTo>
                    <a:pt x="42" y="69"/>
                    <a:pt x="42" y="70"/>
                    <a:pt x="41" y="70"/>
                  </a:cubicBezTo>
                  <a:close/>
                  <a:moveTo>
                    <a:pt x="49" y="70"/>
                  </a:moveTo>
                  <a:cubicBezTo>
                    <a:pt x="50" y="70"/>
                    <a:pt x="50" y="71"/>
                    <a:pt x="50" y="71"/>
                  </a:cubicBezTo>
                  <a:cubicBezTo>
                    <a:pt x="51" y="71"/>
                    <a:pt x="51" y="71"/>
                    <a:pt x="51" y="70"/>
                  </a:cubicBezTo>
                  <a:cubicBezTo>
                    <a:pt x="51" y="69"/>
                    <a:pt x="50" y="69"/>
                    <a:pt x="49" y="70"/>
                  </a:cubicBezTo>
                  <a:close/>
                  <a:moveTo>
                    <a:pt x="35" y="71"/>
                  </a:moveTo>
                  <a:cubicBezTo>
                    <a:pt x="35" y="71"/>
                    <a:pt x="35" y="71"/>
                    <a:pt x="35" y="71"/>
                  </a:cubicBezTo>
                  <a:cubicBezTo>
                    <a:pt x="35" y="71"/>
                    <a:pt x="36" y="70"/>
                    <a:pt x="36" y="70"/>
                  </a:cubicBezTo>
                  <a:cubicBezTo>
                    <a:pt x="36" y="69"/>
                    <a:pt x="36" y="69"/>
                    <a:pt x="36" y="69"/>
                  </a:cubicBezTo>
                  <a:cubicBezTo>
                    <a:pt x="35" y="70"/>
                    <a:pt x="35" y="70"/>
                    <a:pt x="35" y="71"/>
                  </a:cubicBezTo>
                  <a:close/>
                  <a:moveTo>
                    <a:pt x="39" y="71"/>
                  </a:moveTo>
                  <a:cubicBezTo>
                    <a:pt x="38" y="71"/>
                    <a:pt x="38" y="71"/>
                    <a:pt x="38" y="71"/>
                  </a:cubicBezTo>
                  <a:cubicBezTo>
                    <a:pt x="38" y="72"/>
                    <a:pt x="39" y="71"/>
                    <a:pt x="39" y="72"/>
                  </a:cubicBezTo>
                  <a:cubicBezTo>
                    <a:pt x="39" y="71"/>
                    <a:pt x="40" y="71"/>
                    <a:pt x="40" y="70"/>
                  </a:cubicBezTo>
                  <a:cubicBezTo>
                    <a:pt x="40" y="70"/>
                    <a:pt x="40" y="69"/>
                    <a:pt x="40" y="69"/>
                  </a:cubicBezTo>
                  <a:cubicBezTo>
                    <a:pt x="40" y="70"/>
                    <a:pt x="38" y="70"/>
                    <a:pt x="39" y="71"/>
                  </a:cubicBezTo>
                  <a:close/>
                  <a:moveTo>
                    <a:pt x="54" y="71"/>
                  </a:moveTo>
                  <a:cubicBezTo>
                    <a:pt x="54" y="72"/>
                    <a:pt x="54" y="73"/>
                    <a:pt x="55" y="73"/>
                  </a:cubicBezTo>
                  <a:cubicBezTo>
                    <a:pt x="56" y="73"/>
                    <a:pt x="56" y="70"/>
                    <a:pt x="55" y="70"/>
                  </a:cubicBezTo>
                  <a:cubicBezTo>
                    <a:pt x="55" y="70"/>
                    <a:pt x="54" y="71"/>
                    <a:pt x="54" y="71"/>
                  </a:cubicBezTo>
                  <a:close/>
                  <a:moveTo>
                    <a:pt x="32" y="71"/>
                  </a:moveTo>
                  <a:cubicBezTo>
                    <a:pt x="33" y="71"/>
                    <a:pt x="33" y="70"/>
                    <a:pt x="33" y="70"/>
                  </a:cubicBezTo>
                  <a:cubicBezTo>
                    <a:pt x="33" y="70"/>
                    <a:pt x="32" y="70"/>
                    <a:pt x="32" y="71"/>
                  </a:cubicBezTo>
                  <a:close/>
                  <a:moveTo>
                    <a:pt x="64" y="72"/>
                  </a:moveTo>
                  <a:cubicBezTo>
                    <a:pt x="64" y="72"/>
                    <a:pt x="64" y="72"/>
                    <a:pt x="64" y="72"/>
                  </a:cubicBezTo>
                  <a:cubicBezTo>
                    <a:pt x="64" y="71"/>
                    <a:pt x="63" y="70"/>
                    <a:pt x="63" y="70"/>
                  </a:cubicBezTo>
                  <a:cubicBezTo>
                    <a:pt x="63" y="71"/>
                    <a:pt x="63" y="72"/>
                    <a:pt x="64" y="72"/>
                  </a:cubicBezTo>
                  <a:close/>
                  <a:moveTo>
                    <a:pt x="36" y="72"/>
                  </a:moveTo>
                  <a:cubicBezTo>
                    <a:pt x="36" y="71"/>
                    <a:pt x="37" y="71"/>
                    <a:pt x="36" y="70"/>
                  </a:cubicBezTo>
                  <a:cubicBezTo>
                    <a:pt x="36" y="71"/>
                    <a:pt x="35" y="71"/>
                    <a:pt x="36" y="72"/>
                  </a:cubicBezTo>
                  <a:close/>
                  <a:moveTo>
                    <a:pt x="29" y="73"/>
                  </a:moveTo>
                  <a:cubicBezTo>
                    <a:pt x="30" y="72"/>
                    <a:pt x="30" y="72"/>
                    <a:pt x="31" y="71"/>
                  </a:cubicBezTo>
                  <a:cubicBezTo>
                    <a:pt x="30" y="71"/>
                    <a:pt x="31" y="70"/>
                    <a:pt x="30" y="70"/>
                  </a:cubicBezTo>
                  <a:cubicBezTo>
                    <a:pt x="30" y="71"/>
                    <a:pt x="29" y="71"/>
                    <a:pt x="29" y="73"/>
                  </a:cubicBezTo>
                  <a:close/>
                  <a:moveTo>
                    <a:pt x="58" y="72"/>
                  </a:moveTo>
                  <a:cubicBezTo>
                    <a:pt x="58" y="72"/>
                    <a:pt x="58" y="71"/>
                    <a:pt x="58" y="71"/>
                  </a:cubicBezTo>
                  <a:cubicBezTo>
                    <a:pt x="59" y="71"/>
                    <a:pt x="59" y="72"/>
                    <a:pt x="59" y="72"/>
                  </a:cubicBezTo>
                  <a:cubicBezTo>
                    <a:pt x="60" y="72"/>
                    <a:pt x="59" y="71"/>
                    <a:pt x="59" y="70"/>
                  </a:cubicBezTo>
                  <a:cubicBezTo>
                    <a:pt x="59" y="71"/>
                    <a:pt x="57" y="71"/>
                    <a:pt x="58" y="72"/>
                  </a:cubicBezTo>
                  <a:close/>
                  <a:moveTo>
                    <a:pt x="62" y="72"/>
                  </a:moveTo>
                  <a:cubicBezTo>
                    <a:pt x="61" y="71"/>
                    <a:pt x="62" y="71"/>
                    <a:pt x="62" y="71"/>
                  </a:cubicBezTo>
                  <a:cubicBezTo>
                    <a:pt x="61" y="71"/>
                    <a:pt x="61" y="72"/>
                    <a:pt x="62" y="72"/>
                  </a:cubicBezTo>
                  <a:close/>
                  <a:moveTo>
                    <a:pt x="21" y="79"/>
                  </a:moveTo>
                  <a:cubicBezTo>
                    <a:pt x="22" y="77"/>
                    <a:pt x="24" y="74"/>
                    <a:pt x="24" y="72"/>
                  </a:cubicBezTo>
                  <a:cubicBezTo>
                    <a:pt x="24" y="72"/>
                    <a:pt x="24" y="71"/>
                    <a:pt x="23" y="71"/>
                  </a:cubicBezTo>
                  <a:cubicBezTo>
                    <a:pt x="23" y="74"/>
                    <a:pt x="22" y="76"/>
                    <a:pt x="21" y="79"/>
                  </a:cubicBezTo>
                  <a:close/>
                  <a:moveTo>
                    <a:pt x="66" y="72"/>
                  </a:moveTo>
                  <a:cubicBezTo>
                    <a:pt x="66" y="72"/>
                    <a:pt x="66" y="72"/>
                    <a:pt x="66" y="72"/>
                  </a:cubicBezTo>
                  <a:cubicBezTo>
                    <a:pt x="66" y="72"/>
                    <a:pt x="67" y="71"/>
                    <a:pt x="66" y="71"/>
                  </a:cubicBezTo>
                  <a:cubicBezTo>
                    <a:pt x="66" y="71"/>
                    <a:pt x="66" y="71"/>
                    <a:pt x="66" y="72"/>
                  </a:cubicBezTo>
                  <a:close/>
                  <a:moveTo>
                    <a:pt x="25" y="73"/>
                  </a:moveTo>
                  <a:cubicBezTo>
                    <a:pt x="25" y="73"/>
                    <a:pt x="26" y="72"/>
                    <a:pt x="26" y="71"/>
                  </a:cubicBezTo>
                  <a:cubicBezTo>
                    <a:pt x="26" y="72"/>
                    <a:pt x="25" y="73"/>
                    <a:pt x="25" y="73"/>
                  </a:cubicBezTo>
                  <a:close/>
                  <a:moveTo>
                    <a:pt x="39" y="73"/>
                  </a:moveTo>
                  <a:cubicBezTo>
                    <a:pt x="40" y="73"/>
                    <a:pt x="40" y="74"/>
                    <a:pt x="40" y="74"/>
                  </a:cubicBezTo>
                  <a:cubicBezTo>
                    <a:pt x="41" y="74"/>
                    <a:pt x="42" y="73"/>
                    <a:pt x="42" y="73"/>
                  </a:cubicBezTo>
                  <a:cubicBezTo>
                    <a:pt x="42" y="72"/>
                    <a:pt x="41" y="71"/>
                    <a:pt x="41" y="71"/>
                  </a:cubicBezTo>
                  <a:cubicBezTo>
                    <a:pt x="40" y="71"/>
                    <a:pt x="40" y="72"/>
                    <a:pt x="39" y="73"/>
                  </a:cubicBezTo>
                  <a:close/>
                  <a:moveTo>
                    <a:pt x="51" y="73"/>
                  </a:moveTo>
                  <a:cubicBezTo>
                    <a:pt x="52" y="73"/>
                    <a:pt x="52" y="72"/>
                    <a:pt x="52" y="72"/>
                  </a:cubicBezTo>
                  <a:cubicBezTo>
                    <a:pt x="52" y="71"/>
                    <a:pt x="52" y="71"/>
                    <a:pt x="52" y="71"/>
                  </a:cubicBezTo>
                  <a:cubicBezTo>
                    <a:pt x="51" y="71"/>
                    <a:pt x="51" y="72"/>
                    <a:pt x="51" y="73"/>
                  </a:cubicBezTo>
                  <a:close/>
                  <a:moveTo>
                    <a:pt x="47" y="73"/>
                  </a:moveTo>
                  <a:cubicBezTo>
                    <a:pt x="47" y="74"/>
                    <a:pt x="47" y="74"/>
                    <a:pt x="48" y="74"/>
                  </a:cubicBezTo>
                  <a:cubicBezTo>
                    <a:pt x="48" y="74"/>
                    <a:pt x="49" y="73"/>
                    <a:pt x="50" y="72"/>
                  </a:cubicBezTo>
                  <a:cubicBezTo>
                    <a:pt x="49" y="70"/>
                    <a:pt x="47" y="72"/>
                    <a:pt x="47" y="73"/>
                  </a:cubicBezTo>
                  <a:close/>
                  <a:moveTo>
                    <a:pt x="37" y="72"/>
                  </a:moveTo>
                  <a:cubicBezTo>
                    <a:pt x="37" y="72"/>
                    <a:pt x="38" y="72"/>
                    <a:pt x="37" y="71"/>
                  </a:cubicBezTo>
                  <a:cubicBezTo>
                    <a:pt x="37" y="71"/>
                    <a:pt x="36" y="72"/>
                    <a:pt x="37" y="72"/>
                  </a:cubicBezTo>
                  <a:close/>
                  <a:moveTo>
                    <a:pt x="63" y="73"/>
                  </a:moveTo>
                  <a:cubicBezTo>
                    <a:pt x="63" y="73"/>
                    <a:pt x="63" y="73"/>
                    <a:pt x="63" y="72"/>
                  </a:cubicBezTo>
                  <a:cubicBezTo>
                    <a:pt x="63" y="72"/>
                    <a:pt x="63" y="71"/>
                    <a:pt x="62" y="72"/>
                  </a:cubicBezTo>
                  <a:cubicBezTo>
                    <a:pt x="63" y="72"/>
                    <a:pt x="62" y="73"/>
                    <a:pt x="63" y="73"/>
                  </a:cubicBezTo>
                  <a:close/>
                  <a:moveTo>
                    <a:pt x="43" y="73"/>
                  </a:moveTo>
                  <a:cubicBezTo>
                    <a:pt x="44" y="73"/>
                    <a:pt x="44" y="74"/>
                    <a:pt x="44" y="74"/>
                  </a:cubicBezTo>
                  <a:cubicBezTo>
                    <a:pt x="45" y="74"/>
                    <a:pt x="45" y="73"/>
                    <a:pt x="45" y="73"/>
                  </a:cubicBezTo>
                  <a:cubicBezTo>
                    <a:pt x="45" y="73"/>
                    <a:pt x="45" y="72"/>
                    <a:pt x="44" y="72"/>
                  </a:cubicBezTo>
                  <a:cubicBezTo>
                    <a:pt x="44" y="72"/>
                    <a:pt x="43" y="72"/>
                    <a:pt x="43" y="73"/>
                  </a:cubicBezTo>
                  <a:close/>
                  <a:moveTo>
                    <a:pt x="36" y="74"/>
                  </a:moveTo>
                  <a:cubicBezTo>
                    <a:pt x="37" y="74"/>
                    <a:pt x="37" y="74"/>
                    <a:pt x="37" y="74"/>
                  </a:cubicBezTo>
                  <a:cubicBezTo>
                    <a:pt x="37" y="74"/>
                    <a:pt x="38" y="73"/>
                    <a:pt x="38" y="72"/>
                  </a:cubicBezTo>
                  <a:cubicBezTo>
                    <a:pt x="37" y="72"/>
                    <a:pt x="37" y="73"/>
                    <a:pt x="36" y="74"/>
                  </a:cubicBezTo>
                  <a:close/>
                  <a:moveTo>
                    <a:pt x="33" y="73"/>
                  </a:moveTo>
                  <a:cubicBezTo>
                    <a:pt x="34" y="73"/>
                    <a:pt x="34" y="73"/>
                    <a:pt x="34" y="72"/>
                  </a:cubicBezTo>
                  <a:cubicBezTo>
                    <a:pt x="33" y="72"/>
                    <a:pt x="33" y="73"/>
                    <a:pt x="33" y="73"/>
                  </a:cubicBezTo>
                  <a:close/>
                  <a:moveTo>
                    <a:pt x="67" y="73"/>
                  </a:moveTo>
                  <a:cubicBezTo>
                    <a:pt x="67" y="73"/>
                    <a:pt x="67" y="73"/>
                    <a:pt x="67" y="72"/>
                  </a:cubicBezTo>
                  <a:cubicBezTo>
                    <a:pt x="67" y="72"/>
                    <a:pt x="67" y="72"/>
                    <a:pt x="67" y="72"/>
                  </a:cubicBezTo>
                  <a:cubicBezTo>
                    <a:pt x="67" y="73"/>
                    <a:pt x="67" y="73"/>
                    <a:pt x="67" y="73"/>
                  </a:cubicBezTo>
                  <a:close/>
                  <a:moveTo>
                    <a:pt x="53" y="73"/>
                  </a:moveTo>
                  <a:cubicBezTo>
                    <a:pt x="53" y="74"/>
                    <a:pt x="52" y="75"/>
                    <a:pt x="53" y="75"/>
                  </a:cubicBezTo>
                  <a:cubicBezTo>
                    <a:pt x="54" y="75"/>
                    <a:pt x="54" y="75"/>
                    <a:pt x="54" y="74"/>
                  </a:cubicBezTo>
                  <a:cubicBezTo>
                    <a:pt x="54" y="74"/>
                    <a:pt x="53" y="73"/>
                    <a:pt x="53" y="73"/>
                  </a:cubicBezTo>
                  <a:close/>
                  <a:moveTo>
                    <a:pt x="53" y="73"/>
                  </a:moveTo>
                  <a:cubicBezTo>
                    <a:pt x="53" y="73"/>
                    <a:pt x="53" y="72"/>
                    <a:pt x="53" y="73"/>
                  </a:cubicBezTo>
                  <a:cubicBezTo>
                    <a:pt x="53" y="73"/>
                    <a:pt x="52" y="73"/>
                    <a:pt x="53" y="73"/>
                  </a:cubicBezTo>
                  <a:cubicBezTo>
                    <a:pt x="53" y="73"/>
                    <a:pt x="53" y="73"/>
                    <a:pt x="53" y="73"/>
                  </a:cubicBezTo>
                  <a:close/>
                  <a:moveTo>
                    <a:pt x="34" y="74"/>
                  </a:moveTo>
                  <a:cubicBezTo>
                    <a:pt x="35" y="73"/>
                    <a:pt x="35" y="73"/>
                    <a:pt x="35" y="73"/>
                  </a:cubicBezTo>
                  <a:cubicBezTo>
                    <a:pt x="35" y="73"/>
                    <a:pt x="34" y="73"/>
                    <a:pt x="34" y="74"/>
                  </a:cubicBezTo>
                  <a:close/>
                  <a:moveTo>
                    <a:pt x="59" y="74"/>
                  </a:moveTo>
                  <a:cubicBezTo>
                    <a:pt x="59" y="75"/>
                    <a:pt x="60" y="75"/>
                    <a:pt x="60" y="76"/>
                  </a:cubicBezTo>
                  <a:cubicBezTo>
                    <a:pt x="62" y="75"/>
                    <a:pt x="60" y="73"/>
                    <a:pt x="60" y="73"/>
                  </a:cubicBezTo>
                  <a:cubicBezTo>
                    <a:pt x="60" y="73"/>
                    <a:pt x="59" y="73"/>
                    <a:pt x="59" y="74"/>
                  </a:cubicBezTo>
                  <a:close/>
                  <a:moveTo>
                    <a:pt x="64" y="73"/>
                  </a:moveTo>
                  <a:cubicBezTo>
                    <a:pt x="64" y="73"/>
                    <a:pt x="65" y="73"/>
                    <a:pt x="65" y="73"/>
                  </a:cubicBezTo>
                  <a:cubicBezTo>
                    <a:pt x="65" y="73"/>
                    <a:pt x="64" y="73"/>
                    <a:pt x="64" y="73"/>
                  </a:cubicBezTo>
                  <a:cubicBezTo>
                    <a:pt x="64" y="73"/>
                    <a:pt x="64" y="74"/>
                    <a:pt x="64" y="73"/>
                  </a:cubicBezTo>
                  <a:close/>
                  <a:moveTo>
                    <a:pt x="19" y="74"/>
                  </a:moveTo>
                  <a:cubicBezTo>
                    <a:pt x="19" y="74"/>
                    <a:pt x="20" y="73"/>
                    <a:pt x="19" y="73"/>
                  </a:cubicBezTo>
                  <a:cubicBezTo>
                    <a:pt x="19" y="73"/>
                    <a:pt x="19" y="73"/>
                    <a:pt x="19" y="74"/>
                  </a:cubicBezTo>
                  <a:close/>
                  <a:moveTo>
                    <a:pt x="29" y="74"/>
                  </a:moveTo>
                  <a:cubicBezTo>
                    <a:pt x="30" y="74"/>
                    <a:pt x="30" y="73"/>
                    <a:pt x="30" y="73"/>
                  </a:cubicBezTo>
                  <a:cubicBezTo>
                    <a:pt x="30" y="74"/>
                    <a:pt x="29" y="74"/>
                    <a:pt x="29" y="74"/>
                  </a:cubicBezTo>
                  <a:close/>
                  <a:moveTo>
                    <a:pt x="49" y="74"/>
                  </a:moveTo>
                  <a:cubicBezTo>
                    <a:pt x="49" y="74"/>
                    <a:pt x="48" y="75"/>
                    <a:pt x="48" y="75"/>
                  </a:cubicBezTo>
                  <a:cubicBezTo>
                    <a:pt x="48" y="76"/>
                    <a:pt x="48" y="76"/>
                    <a:pt x="49" y="76"/>
                  </a:cubicBezTo>
                  <a:cubicBezTo>
                    <a:pt x="49" y="75"/>
                    <a:pt x="50" y="74"/>
                    <a:pt x="51" y="73"/>
                  </a:cubicBezTo>
                  <a:cubicBezTo>
                    <a:pt x="50" y="73"/>
                    <a:pt x="50" y="73"/>
                    <a:pt x="50" y="73"/>
                  </a:cubicBezTo>
                  <a:cubicBezTo>
                    <a:pt x="50" y="73"/>
                    <a:pt x="49" y="74"/>
                    <a:pt x="49" y="74"/>
                  </a:cubicBezTo>
                  <a:close/>
                  <a:moveTo>
                    <a:pt x="56" y="76"/>
                  </a:moveTo>
                  <a:cubicBezTo>
                    <a:pt x="57" y="75"/>
                    <a:pt x="57" y="75"/>
                    <a:pt x="57" y="75"/>
                  </a:cubicBezTo>
                  <a:cubicBezTo>
                    <a:pt x="57" y="74"/>
                    <a:pt x="57" y="73"/>
                    <a:pt x="56" y="73"/>
                  </a:cubicBezTo>
                  <a:cubicBezTo>
                    <a:pt x="56" y="74"/>
                    <a:pt x="56" y="75"/>
                    <a:pt x="56" y="76"/>
                  </a:cubicBezTo>
                  <a:close/>
                  <a:moveTo>
                    <a:pt x="43" y="74"/>
                  </a:moveTo>
                  <a:cubicBezTo>
                    <a:pt x="42" y="74"/>
                    <a:pt x="42" y="75"/>
                    <a:pt x="41" y="76"/>
                  </a:cubicBezTo>
                  <a:cubicBezTo>
                    <a:pt x="41" y="76"/>
                    <a:pt x="42" y="76"/>
                    <a:pt x="42" y="77"/>
                  </a:cubicBezTo>
                  <a:cubicBezTo>
                    <a:pt x="43" y="76"/>
                    <a:pt x="43" y="76"/>
                    <a:pt x="44" y="75"/>
                  </a:cubicBezTo>
                  <a:cubicBezTo>
                    <a:pt x="43" y="75"/>
                    <a:pt x="43" y="74"/>
                    <a:pt x="43" y="74"/>
                  </a:cubicBezTo>
                  <a:close/>
                  <a:moveTo>
                    <a:pt x="64" y="75"/>
                  </a:moveTo>
                  <a:cubicBezTo>
                    <a:pt x="64" y="75"/>
                    <a:pt x="64" y="75"/>
                    <a:pt x="64" y="75"/>
                  </a:cubicBezTo>
                  <a:cubicBezTo>
                    <a:pt x="64" y="75"/>
                    <a:pt x="64" y="74"/>
                    <a:pt x="64" y="74"/>
                  </a:cubicBezTo>
                  <a:cubicBezTo>
                    <a:pt x="64" y="74"/>
                    <a:pt x="64" y="74"/>
                    <a:pt x="63" y="74"/>
                  </a:cubicBezTo>
                  <a:cubicBezTo>
                    <a:pt x="63" y="74"/>
                    <a:pt x="64" y="76"/>
                    <a:pt x="64" y="75"/>
                  </a:cubicBezTo>
                  <a:close/>
                  <a:moveTo>
                    <a:pt x="27" y="76"/>
                  </a:moveTo>
                  <a:cubicBezTo>
                    <a:pt x="28" y="75"/>
                    <a:pt x="28" y="74"/>
                    <a:pt x="27" y="74"/>
                  </a:cubicBezTo>
                  <a:cubicBezTo>
                    <a:pt x="27" y="74"/>
                    <a:pt x="27" y="75"/>
                    <a:pt x="27" y="76"/>
                  </a:cubicBezTo>
                  <a:close/>
                  <a:moveTo>
                    <a:pt x="46" y="76"/>
                  </a:moveTo>
                  <a:cubicBezTo>
                    <a:pt x="46" y="76"/>
                    <a:pt x="47" y="76"/>
                    <a:pt x="47" y="75"/>
                  </a:cubicBezTo>
                  <a:cubicBezTo>
                    <a:pt x="47" y="75"/>
                    <a:pt x="46" y="74"/>
                    <a:pt x="46" y="74"/>
                  </a:cubicBezTo>
                  <a:cubicBezTo>
                    <a:pt x="45" y="74"/>
                    <a:pt x="45" y="75"/>
                    <a:pt x="45" y="75"/>
                  </a:cubicBezTo>
                  <a:cubicBezTo>
                    <a:pt x="45" y="75"/>
                    <a:pt x="45" y="75"/>
                    <a:pt x="45" y="75"/>
                  </a:cubicBezTo>
                  <a:cubicBezTo>
                    <a:pt x="45" y="76"/>
                    <a:pt x="46" y="76"/>
                    <a:pt x="46" y="76"/>
                  </a:cubicBezTo>
                  <a:close/>
                  <a:moveTo>
                    <a:pt x="39" y="77"/>
                  </a:moveTo>
                  <a:cubicBezTo>
                    <a:pt x="40" y="76"/>
                    <a:pt x="40" y="74"/>
                    <a:pt x="39" y="74"/>
                  </a:cubicBezTo>
                  <a:cubicBezTo>
                    <a:pt x="38" y="75"/>
                    <a:pt x="38" y="76"/>
                    <a:pt x="39" y="77"/>
                  </a:cubicBezTo>
                  <a:close/>
                  <a:moveTo>
                    <a:pt x="19" y="75"/>
                  </a:moveTo>
                  <a:cubicBezTo>
                    <a:pt x="19" y="75"/>
                    <a:pt x="19" y="74"/>
                    <a:pt x="19" y="74"/>
                  </a:cubicBezTo>
                  <a:cubicBezTo>
                    <a:pt x="19" y="75"/>
                    <a:pt x="18" y="75"/>
                    <a:pt x="19" y="75"/>
                  </a:cubicBezTo>
                  <a:close/>
                  <a:moveTo>
                    <a:pt x="35" y="76"/>
                  </a:moveTo>
                  <a:cubicBezTo>
                    <a:pt x="35" y="76"/>
                    <a:pt x="36" y="75"/>
                    <a:pt x="36" y="74"/>
                  </a:cubicBezTo>
                  <a:cubicBezTo>
                    <a:pt x="35" y="74"/>
                    <a:pt x="35" y="75"/>
                    <a:pt x="35" y="76"/>
                  </a:cubicBezTo>
                  <a:close/>
                  <a:moveTo>
                    <a:pt x="49" y="77"/>
                  </a:moveTo>
                  <a:cubicBezTo>
                    <a:pt x="50" y="77"/>
                    <a:pt x="50" y="78"/>
                    <a:pt x="50" y="78"/>
                  </a:cubicBezTo>
                  <a:cubicBezTo>
                    <a:pt x="52" y="78"/>
                    <a:pt x="52" y="75"/>
                    <a:pt x="51" y="74"/>
                  </a:cubicBezTo>
                  <a:cubicBezTo>
                    <a:pt x="50" y="75"/>
                    <a:pt x="50" y="76"/>
                    <a:pt x="49" y="77"/>
                  </a:cubicBezTo>
                  <a:close/>
                  <a:moveTo>
                    <a:pt x="19" y="84"/>
                  </a:moveTo>
                  <a:cubicBezTo>
                    <a:pt x="19" y="81"/>
                    <a:pt x="21" y="77"/>
                    <a:pt x="22" y="75"/>
                  </a:cubicBezTo>
                  <a:cubicBezTo>
                    <a:pt x="22" y="75"/>
                    <a:pt x="22" y="74"/>
                    <a:pt x="22" y="75"/>
                  </a:cubicBezTo>
                  <a:cubicBezTo>
                    <a:pt x="21" y="78"/>
                    <a:pt x="19" y="81"/>
                    <a:pt x="19" y="84"/>
                  </a:cubicBezTo>
                  <a:close/>
                  <a:moveTo>
                    <a:pt x="30" y="76"/>
                  </a:moveTo>
                  <a:cubicBezTo>
                    <a:pt x="30" y="75"/>
                    <a:pt x="31" y="75"/>
                    <a:pt x="30" y="75"/>
                  </a:cubicBezTo>
                  <a:cubicBezTo>
                    <a:pt x="30" y="75"/>
                    <a:pt x="29" y="75"/>
                    <a:pt x="30" y="76"/>
                  </a:cubicBezTo>
                  <a:close/>
                  <a:moveTo>
                    <a:pt x="25" y="75"/>
                  </a:moveTo>
                  <a:cubicBezTo>
                    <a:pt x="26" y="82"/>
                    <a:pt x="27" y="89"/>
                    <a:pt x="28" y="95"/>
                  </a:cubicBezTo>
                  <a:cubicBezTo>
                    <a:pt x="28" y="95"/>
                    <a:pt x="27" y="95"/>
                    <a:pt x="27" y="95"/>
                  </a:cubicBezTo>
                  <a:cubicBezTo>
                    <a:pt x="28" y="98"/>
                    <a:pt x="28" y="102"/>
                    <a:pt x="29" y="104"/>
                  </a:cubicBezTo>
                  <a:cubicBezTo>
                    <a:pt x="29" y="104"/>
                    <a:pt x="28" y="104"/>
                    <a:pt x="28" y="105"/>
                  </a:cubicBezTo>
                  <a:cubicBezTo>
                    <a:pt x="29" y="106"/>
                    <a:pt x="29" y="107"/>
                    <a:pt x="29" y="108"/>
                  </a:cubicBezTo>
                  <a:cubicBezTo>
                    <a:pt x="30" y="115"/>
                    <a:pt x="30" y="121"/>
                    <a:pt x="30" y="126"/>
                  </a:cubicBezTo>
                  <a:cubicBezTo>
                    <a:pt x="31" y="130"/>
                    <a:pt x="31" y="135"/>
                    <a:pt x="32" y="139"/>
                  </a:cubicBezTo>
                  <a:cubicBezTo>
                    <a:pt x="31" y="128"/>
                    <a:pt x="30" y="119"/>
                    <a:pt x="30" y="109"/>
                  </a:cubicBezTo>
                  <a:cubicBezTo>
                    <a:pt x="30" y="108"/>
                    <a:pt x="30" y="108"/>
                    <a:pt x="30" y="108"/>
                  </a:cubicBezTo>
                  <a:cubicBezTo>
                    <a:pt x="29" y="97"/>
                    <a:pt x="27" y="84"/>
                    <a:pt x="26" y="75"/>
                  </a:cubicBezTo>
                  <a:cubicBezTo>
                    <a:pt x="26" y="75"/>
                    <a:pt x="25" y="75"/>
                    <a:pt x="25" y="75"/>
                  </a:cubicBezTo>
                  <a:close/>
                  <a:moveTo>
                    <a:pt x="32" y="76"/>
                  </a:moveTo>
                  <a:cubicBezTo>
                    <a:pt x="32" y="76"/>
                    <a:pt x="33" y="75"/>
                    <a:pt x="33" y="75"/>
                  </a:cubicBezTo>
                  <a:cubicBezTo>
                    <a:pt x="33" y="75"/>
                    <a:pt x="32" y="76"/>
                    <a:pt x="32" y="76"/>
                  </a:cubicBezTo>
                  <a:close/>
                  <a:moveTo>
                    <a:pt x="55" y="77"/>
                  </a:moveTo>
                  <a:cubicBezTo>
                    <a:pt x="55" y="76"/>
                    <a:pt x="55" y="75"/>
                    <a:pt x="55" y="75"/>
                  </a:cubicBezTo>
                  <a:cubicBezTo>
                    <a:pt x="54" y="76"/>
                    <a:pt x="55" y="76"/>
                    <a:pt x="55" y="77"/>
                  </a:cubicBezTo>
                  <a:close/>
                  <a:moveTo>
                    <a:pt x="67" y="77"/>
                  </a:moveTo>
                  <a:cubicBezTo>
                    <a:pt x="67" y="76"/>
                    <a:pt x="67" y="75"/>
                    <a:pt x="67" y="75"/>
                  </a:cubicBezTo>
                  <a:cubicBezTo>
                    <a:pt x="67" y="76"/>
                    <a:pt x="66" y="77"/>
                    <a:pt x="67" y="77"/>
                  </a:cubicBezTo>
                  <a:close/>
                  <a:moveTo>
                    <a:pt x="22" y="81"/>
                  </a:moveTo>
                  <a:cubicBezTo>
                    <a:pt x="22" y="81"/>
                    <a:pt x="23" y="80"/>
                    <a:pt x="23" y="80"/>
                  </a:cubicBezTo>
                  <a:cubicBezTo>
                    <a:pt x="23" y="80"/>
                    <a:pt x="23" y="79"/>
                    <a:pt x="23" y="79"/>
                  </a:cubicBezTo>
                  <a:cubicBezTo>
                    <a:pt x="23" y="78"/>
                    <a:pt x="25" y="77"/>
                    <a:pt x="24" y="75"/>
                  </a:cubicBezTo>
                  <a:cubicBezTo>
                    <a:pt x="23" y="77"/>
                    <a:pt x="23" y="79"/>
                    <a:pt x="22" y="81"/>
                  </a:cubicBezTo>
                  <a:close/>
                  <a:moveTo>
                    <a:pt x="15" y="93"/>
                  </a:moveTo>
                  <a:cubicBezTo>
                    <a:pt x="17" y="87"/>
                    <a:pt x="19" y="81"/>
                    <a:pt x="20" y="75"/>
                  </a:cubicBezTo>
                  <a:cubicBezTo>
                    <a:pt x="18" y="81"/>
                    <a:pt x="16" y="87"/>
                    <a:pt x="15" y="93"/>
                  </a:cubicBezTo>
                  <a:close/>
                  <a:moveTo>
                    <a:pt x="35" y="77"/>
                  </a:moveTo>
                  <a:cubicBezTo>
                    <a:pt x="36" y="77"/>
                    <a:pt x="37" y="76"/>
                    <a:pt x="37" y="75"/>
                  </a:cubicBezTo>
                  <a:cubicBezTo>
                    <a:pt x="36" y="76"/>
                    <a:pt x="35" y="76"/>
                    <a:pt x="35" y="77"/>
                  </a:cubicBezTo>
                  <a:close/>
                  <a:moveTo>
                    <a:pt x="59" y="77"/>
                  </a:moveTo>
                  <a:cubicBezTo>
                    <a:pt x="60" y="77"/>
                    <a:pt x="59" y="76"/>
                    <a:pt x="59" y="75"/>
                  </a:cubicBezTo>
                  <a:cubicBezTo>
                    <a:pt x="58" y="76"/>
                    <a:pt x="59" y="77"/>
                    <a:pt x="59" y="77"/>
                  </a:cubicBezTo>
                  <a:close/>
                  <a:moveTo>
                    <a:pt x="65" y="76"/>
                  </a:moveTo>
                  <a:cubicBezTo>
                    <a:pt x="65" y="76"/>
                    <a:pt x="65" y="76"/>
                    <a:pt x="66" y="77"/>
                  </a:cubicBezTo>
                  <a:cubicBezTo>
                    <a:pt x="65" y="77"/>
                    <a:pt x="66" y="77"/>
                    <a:pt x="66" y="77"/>
                  </a:cubicBezTo>
                  <a:cubicBezTo>
                    <a:pt x="66" y="76"/>
                    <a:pt x="66" y="75"/>
                    <a:pt x="65" y="75"/>
                  </a:cubicBezTo>
                  <a:cubicBezTo>
                    <a:pt x="65" y="76"/>
                    <a:pt x="66" y="76"/>
                    <a:pt x="65" y="76"/>
                  </a:cubicBezTo>
                  <a:close/>
                  <a:moveTo>
                    <a:pt x="54" y="76"/>
                  </a:moveTo>
                  <a:cubicBezTo>
                    <a:pt x="54" y="77"/>
                    <a:pt x="54" y="77"/>
                    <a:pt x="54" y="78"/>
                  </a:cubicBezTo>
                  <a:cubicBezTo>
                    <a:pt x="55" y="78"/>
                    <a:pt x="55" y="77"/>
                    <a:pt x="55" y="77"/>
                  </a:cubicBezTo>
                  <a:cubicBezTo>
                    <a:pt x="55" y="77"/>
                    <a:pt x="54" y="76"/>
                    <a:pt x="54" y="75"/>
                  </a:cubicBezTo>
                  <a:cubicBezTo>
                    <a:pt x="54" y="76"/>
                    <a:pt x="54" y="76"/>
                    <a:pt x="54" y="76"/>
                  </a:cubicBezTo>
                  <a:close/>
                  <a:moveTo>
                    <a:pt x="43" y="78"/>
                  </a:moveTo>
                  <a:cubicBezTo>
                    <a:pt x="43" y="78"/>
                    <a:pt x="43" y="79"/>
                    <a:pt x="44" y="79"/>
                  </a:cubicBezTo>
                  <a:cubicBezTo>
                    <a:pt x="45" y="78"/>
                    <a:pt x="46" y="77"/>
                    <a:pt x="44" y="76"/>
                  </a:cubicBezTo>
                  <a:cubicBezTo>
                    <a:pt x="44" y="77"/>
                    <a:pt x="43" y="77"/>
                    <a:pt x="43" y="78"/>
                  </a:cubicBezTo>
                  <a:close/>
                  <a:moveTo>
                    <a:pt x="57" y="77"/>
                  </a:moveTo>
                  <a:cubicBezTo>
                    <a:pt x="58" y="77"/>
                    <a:pt x="57" y="76"/>
                    <a:pt x="58" y="76"/>
                  </a:cubicBezTo>
                  <a:cubicBezTo>
                    <a:pt x="57" y="76"/>
                    <a:pt x="57" y="77"/>
                    <a:pt x="57" y="77"/>
                  </a:cubicBezTo>
                  <a:close/>
                  <a:moveTo>
                    <a:pt x="61" y="77"/>
                  </a:moveTo>
                  <a:cubicBezTo>
                    <a:pt x="61" y="77"/>
                    <a:pt x="61" y="77"/>
                    <a:pt x="61" y="77"/>
                  </a:cubicBezTo>
                  <a:cubicBezTo>
                    <a:pt x="61" y="76"/>
                    <a:pt x="62" y="76"/>
                    <a:pt x="61" y="76"/>
                  </a:cubicBezTo>
                  <a:cubicBezTo>
                    <a:pt x="61" y="76"/>
                    <a:pt x="61" y="76"/>
                    <a:pt x="61" y="77"/>
                  </a:cubicBezTo>
                  <a:close/>
                  <a:moveTo>
                    <a:pt x="47" y="78"/>
                  </a:moveTo>
                  <a:cubicBezTo>
                    <a:pt x="47" y="78"/>
                    <a:pt x="47" y="78"/>
                    <a:pt x="47" y="78"/>
                  </a:cubicBezTo>
                  <a:cubicBezTo>
                    <a:pt x="47" y="77"/>
                    <a:pt x="48" y="77"/>
                    <a:pt x="48" y="76"/>
                  </a:cubicBezTo>
                  <a:cubicBezTo>
                    <a:pt x="48" y="76"/>
                    <a:pt x="48" y="76"/>
                    <a:pt x="47" y="76"/>
                  </a:cubicBezTo>
                  <a:cubicBezTo>
                    <a:pt x="47" y="77"/>
                    <a:pt x="46" y="77"/>
                    <a:pt x="47" y="78"/>
                  </a:cubicBezTo>
                  <a:close/>
                  <a:moveTo>
                    <a:pt x="33" y="77"/>
                  </a:moveTo>
                  <a:cubicBezTo>
                    <a:pt x="33" y="77"/>
                    <a:pt x="34" y="76"/>
                    <a:pt x="33" y="76"/>
                  </a:cubicBezTo>
                  <a:cubicBezTo>
                    <a:pt x="33" y="76"/>
                    <a:pt x="33" y="77"/>
                    <a:pt x="33" y="77"/>
                  </a:cubicBezTo>
                  <a:close/>
                  <a:moveTo>
                    <a:pt x="36" y="78"/>
                  </a:moveTo>
                  <a:cubicBezTo>
                    <a:pt x="36" y="79"/>
                    <a:pt x="36" y="79"/>
                    <a:pt x="36" y="79"/>
                  </a:cubicBezTo>
                  <a:cubicBezTo>
                    <a:pt x="37" y="79"/>
                    <a:pt x="38" y="78"/>
                    <a:pt x="38" y="77"/>
                  </a:cubicBezTo>
                  <a:cubicBezTo>
                    <a:pt x="38" y="77"/>
                    <a:pt x="38" y="76"/>
                    <a:pt x="37" y="76"/>
                  </a:cubicBezTo>
                  <a:cubicBezTo>
                    <a:pt x="37" y="77"/>
                    <a:pt x="36" y="77"/>
                    <a:pt x="36" y="78"/>
                  </a:cubicBezTo>
                  <a:close/>
                  <a:moveTo>
                    <a:pt x="63" y="77"/>
                  </a:moveTo>
                  <a:cubicBezTo>
                    <a:pt x="63" y="77"/>
                    <a:pt x="63" y="76"/>
                    <a:pt x="63" y="76"/>
                  </a:cubicBezTo>
                  <a:cubicBezTo>
                    <a:pt x="63" y="76"/>
                    <a:pt x="63" y="77"/>
                    <a:pt x="63" y="77"/>
                  </a:cubicBezTo>
                  <a:close/>
                  <a:moveTo>
                    <a:pt x="31" y="77"/>
                  </a:moveTo>
                  <a:cubicBezTo>
                    <a:pt x="31" y="77"/>
                    <a:pt x="31" y="76"/>
                    <a:pt x="30" y="76"/>
                  </a:cubicBezTo>
                  <a:cubicBezTo>
                    <a:pt x="30" y="77"/>
                    <a:pt x="30" y="77"/>
                    <a:pt x="31" y="77"/>
                  </a:cubicBezTo>
                  <a:close/>
                  <a:moveTo>
                    <a:pt x="40" y="78"/>
                  </a:moveTo>
                  <a:cubicBezTo>
                    <a:pt x="40" y="78"/>
                    <a:pt x="40" y="78"/>
                    <a:pt x="41" y="79"/>
                  </a:cubicBezTo>
                  <a:cubicBezTo>
                    <a:pt x="41" y="78"/>
                    <a:pt x="41" y="78"/>
                    <a:pt x="41" y="78"/>
                  </a:cubicBezTo>
                  <a:cubicBezTo>
                    <a:pt x="41" y="76"/>
                    <a:pt x="40" y="76"/>
                    <a:pt x="40" y="78"/>
                  </a:cubicBezTo>
                  <a:close/>
                  <a:moveTo>
                    <a:pt x="69" y="78"/>
                  </a:moveTo>
                  <a:cubicBezTo>
                    <a:pt x="69" y="77"/>
                    <a:pt x="69" y="76"/>
                    <a:pt x="68" y="76"/>
                  </a:cubicBezTo>
                  <a:cubicBezTo>
                    <a:pt x="69" y="77"/>
                    <a:pt x="69" y="78"/>
                    <a:pt x="69" y="78"/>
                  </a:cubicBezTo>
                  <a:close/>
                  <a:moveTo>
                    <a:pt x="33" y="78"/>
                  </a:moveTo>
                  <a:cubicBezTo>
                    <a:pt x="33" y="78"/>
                    <a:pt x="33" y="78"/>
                    <a:pt x="33" y="78"/>
                  </a:cubicBezTo>
                  <a:cubicBezTo>
                    <a:pt x="34" y="78"/>
                    <a:pt x="34" y="78"/>
                    <a:pt x="34" y="77"/>
                  </a:cubicBezTo>
                  <a:cubicBezTo>
                    <a:pt x="34" y="77"/>
                    <a:pt x="34" y="77"/>
                    <a:pt x="34" y="77"/>
                  </a:cubicBezTo>
                  <a:cubicBezTo>
                    <a:pt x="34" y="77"/>
                    <a:pt x="33" y="77"/>
                    <a:pt x="33" y="78"/>
                  </a:cubicBezTo>
                  <a:close/>
                  <a:moveTo>
                    <a:pt x="57" y="80"/>
                  </a:moveTo>
                  <a:cubicBezTo>
                    <a:pt x="57" y="80"/>
                    <a:pt x="57" y="79"/>
                    <a:pt x="57" y="79"/>
                  </a:cubicBezTo>
                  <a:cubicBezTo>
                    <a:pt x="57" y="78"/>
                    <a:pt x="57" y="78"/>
                    <a:pt x="56" y="77"/>
                  </a:cubicBezTo>
                  <a:cubicBezTo>
                    <a:pt x="56" y="78"/>
                    <a:pt x="57" y="79"/>
                    <a:pt x="57" y="80"/>
                  </a:cubicBezTo>
                  <a:close/>
                  <a:moveTo>
                    <a:pt x="27" y="77"/>
                  </a:moveTo>
                  <a:cubicBezTo>
                    <a:pt x="28" y="78"/>
                    <a:pt x="27" y="79"/>
                    <a:pt x="28" y="79"/>
                  </a:cubicBezTo>
                  <a:cubicBezTo>
                    <a:pt x="28" y="78"/>
                    <a:pt x="28" y="78"/>
                    <a:pt x="29" y="77"/>
                  </a:cubicBezTo>
                  <a:cubicBezTo>
                    <a:pt x="28" y="77"/>
                    <a:pt x="28" y="77"/>
                    <a:pt x="27" y="77"/>
                  </a:cubicBezTo>
                  <a:close/>
                  <a:moveTo>
                    <a:pt x="31" y="78"/>
                  </a:moveTo>
                  <a:cubicBezTo>
                    <a:pt x="31" y="78"/>
                    <a:pt x="31" y="77"/>
                    <a:pt x="31" y="77"/>
                  </a:cubicBezTo>
                  <a:cubicBezTo>
                    <a:pt x="31" y="77"/>
                    <a:pt x="30" y="78"/>
                    <a:pt x="31" y="78"/>
                  </a:cubicBezTo>
                  <a:close/>
                  <a:moveTo>
                    <a:pt x="47" y="79"/>
                  </a:moveTo>
                  <a:cubicBezTo>
                    <a:pt x="48" y="79"/>
                    <a:pt x="48" y="80"/>
                    <a:pt x="49" y="80"/>
                  </a:cubicBezTo>
                  <a:cubicBezTo>
                    <a:pt x="49" y="80"/>
                    <a:pt x="49" y="80"/>
                    <a:pt x="50" y="79"/>
                  </a:cubicBezTo>
                  <a:cubicBezTo>
                    <a:pt x="49" y="79"/>
                    <a:pt x="49" y="78"/>
                    <a:pt x="48" y="77"/>
                  </a:cubicBezTo>
                  <a:cubicBezTo>
                    <a:pt x="48" y="78"/>
                    <a:pt x="47" y="78"/>
                    <a:pt x="47" y="79"/>
                  </a:cubicBezTo>
                  <a:close/>
                  <a:moveTo>
                    <a:pt x="53" y="80"/>
                  </a:moveTo>
                  <a:cubicBezTo>
                    <a:pt x="53" y="79"/>
                    <a:pt x="54" y="79"/>
                    <a:pt x="54" y="78"/>
                  </a:cubicBezTo>
                  <a:cubicBezTo>
                    <a:pt x="53" y="76"/>
                    <a:pt x="52" y="79"/>
                    <a:pt x="53" y="80"/>
                  </a:cubicBezTo>
                  <a:close/>
                  <a:moveTo>
                    <a:pt x="64" y="78"/>
                  </a:moveTo>
                  <a:cubicBezTo>
                    <a:pt x="64" y="78"/>
                    <a:pt x="64" y="77"/>
                    <a:pt x="64" y="77"/>
                  </a:cubicBezTo>
                  <a:cubicBezTo>
                    <a:pt x="64" y="77"/>
                    <a:pt x="63" y="78"/>
                    <a:pt x="63" y="78"/>
                  </a:cubicBezTo>
                  <a:cubicBezTo>
                    <a:pt x="64" y="78"/>
                    <a:pt x="64" y="78"/>
                    <a:pt x="64" y="78"/>
                  </a:cubicBezTo>
                  <a:close/>
                  <a:moveTo>
                    <a:pt x="60" y="78"/>
                  </a:moveTo>
                  <a:cubicBezTo>
                    <a:pt x="60" y="79"/>
                    <a:pt x="60" y="79"/>
                    <a:pt x="61" y="80"/>
                  </a:cubicBezTo>
                  <a:cubicBezTo>
                    <a:pt x="61" y="79"/>
                    <a:pt x="61" y="79"/>
                    <a:pt x="61" y="79"/>
                  </a:cubicBezTo>
                  <a:cubicBezTo>
                    <a:pt x="61" y="79"/>
                    <a:pt x="61" y="78"/>
                    <a:pt x="60" y="77"/>
                  </a:cubicBezTo>
                  <a:cubicBezTo>
                    <a:pt x="60" y="78"/>
                    <a:pt x="59" y="78"/>
                    <a:pt x="60" y="78"/>
                  </a:cubicBezTo>
                  <a:close/>
                  <a:moveTo>
                    <a:pt x="68" y="78"/>
                  </a:moveTo>
                  <a:cubicBezTo>
                    <a:pt x="68" y="78"/>
                    <a:pt x="68" y="79"/>
                    <a:pt x="68" y="80"/>
                  </a:cubicBezTo>
                  <a:cubicBezTo>
                    <a:pt x="68" y="80"/>
                    <a:pt x="69" y="80"/>
                    <a:pt x="69" y="80"/>
                  </a:cubicBezTo>
                  <a:cubicBezTo>
                    <a:pt x="67" y="81"/>
                    <a:pt x="68" y="85"/>
                    <a:pt x="68" y="87"/>
                  </a:cubicBezTo>
                  <a:cubicBezTo>
                    <a:pt x="68" y="87"/>
                    <a:pt x="68" y="87"/>
                    <a:pt x="67" y="87"/>
                  </a:cubicBezTo>
                  <a:cubicBezTo>
                    <a:pt x="67" y="89"/>
                    <a:pt x="67" y="91"/>
                    <a:pt x="68" y="93"/>
                  </a:cubicBezTo>
                  <a:cubicBezTo>
                    <a:pt x="69" y="88"/>
                    <a:pt x="70" y="83"/>
                    <a:pt x="69" y="79"/>
                  </a:cubicBezTo>
                  <a:cubicBezTo>
                    <a:pt x="69" y="79"/>
                    <a:pt x="69" y="78"/>
                    <a:pt x="68" y="78"/>
                  </a:cubicBezTo>
                  <a:close/>
                  <a:moveTo>
                    <a:pt x="34" y="80"/>
                  </a:moveTo>
                  <a:cubicBezTo>
                    <a:pt x="34" y="79"/>
                    <a:pt x="35" y="79"/>
                    <a:pt x="35" y="78"/>
                  </a:cubicBezTo>
                  <a:cubicBezTo>
                    <a:pt x="34" y="78"/>
                    <a:pt x="33" y="79"/>
                    <a:pt x="34" y="80"/>
                  </a:cubicBezTo>
                  <a:close/>
                  <a:moveTo>
                    <a:pt x="37" y="80"/>
                  </a:moveTo>
                  <a:cubicBezTo>
                    <a:pt x="38" y="80"/>
                    <a:pt x="38" y="81"/>
                    <a:pt x="38" y="81"/>
                  </a:cubicBezTo>
                  <a:cubicBezTo>
                    <a:pt x="39" y="81"/>
                    <a:pt x="41" y="79"/>
                    <a:pt x="39" y="78"/>
                  </a:cubicBezTo>
                  <a:cubicBezTo>
                    <a:pt x="38" y="79"/>
                    <a:pt x="38" y="79"/>
                    <a:pt x="37" y="80"/>
                  </a:cubicBezTo>
                  <a:close/>
                  <a:moveTo>
                    <a:pt x="46" y="79"/>
                  </a:moveTo>
                  <a:cubicBezTo>
                    <a:pt x="46" y="79"/>
                    <a:pt x="46" y="79"/>
                    <a:pt x="46" y="78"/>
                  </a:cubicBezTo>
                  <a:cubicBezTo>
                    <a:pt x="46" y="78"/>
                    <a:pt x="46" y="78"/>
                    <a:pt x="45" y="78"/>
                  </a:cubicBezTo>
                  <a:cubicBezTo>
                    <a:pt x="45" y="79"/>
                    <a:pt x="44" y="79"/>
                    <a:pt x="44" y="80"/>
                  </a:cubicBezTo>
                  <a:cubicBezTo>
                    <a:pt x="45" y="80"/>
                    <a:pt x="45" y="79"/>
                    <a:pt x="46" y="79"/>
                  </a:cubicBezTo>
                  <a:close/>
                  <a:moveTo>
                    <a:pt x="51" y="79"/>
                  </a:moveTo>
                  <a:cubicBezTo>
                    <a:pt x="51" y="79"/>
                    <a:pt x="51" y="80"/>
                    <a:pt x="52" y="80"/>
                  </a:cubicBezTo>
                  <a:cubicBezTo>
                    <a:pt x="52" y="79"/>
                    <a:pt x="52" y="79"/>
                    <a:pt x="52" y="78"/>
                  </a:cubicBezTo>
                  <a:cubicBezTo>
                    <a:pt x="51" y="78"/>
                    <a:pt x="51" y="79"/>
                    <a:pt x="51" y="79"/>
                  </a:cubicBezTo>
                  <a:close/>
                  <a:moveTo>
                    <a:pt x="41" y="80"/>
                  </a:moveTo>
                  <a:cubicBezTo>
                    <a:pt x="41" y="80"/>
                    <a:pt x="42" y="81"/>
                    <a:pt x="42" y="81"/>
                  </a:cubicBezTo>
                  <a:cubicBezTo>
                    <a:pt x="42" y="80"/>
                    <a:pt x="43" y="80"/>
                    <a:pt x="43" y="80"/>
                  </a:cubicBezTo>
                  <a:cubicBezTo>
                    <a:pt x="43" y="79"/>
                    <a:pt x="43" y="79"/>
                    <a:pt x="42" y="79"/>
                  </a:cubicBezTo>
                  <a:cubicBezTo>
                    <a:pt x="42" y="79"/>
                    <a:pt x="41" y="79"/>
                    <a:pt x="41" y="80"/>
                  </a:cubicBezTo>
                  <a:close/>
                  <a:moveTo>
                    <a:pt x="59" y="79"/>
                  </a:moveTo>
                  <a:cubicBezTo>
                    <a:pt x="59" y="79"/>
                    <a:pt x="60" y="80"/>
                    <a:pt x="60" y="80"/>
                  </a:cubicBezTo>
                  <a:cubicBezTo>
                    <a:pt x="60" y="80"/>
                    <a:pt x="60" y="79"/>
                    <a:pt x="59" y="79"/>
                  </a:cubicBezTo>
                  <a:cubicBezTo>
                    <a:pt x="59" y="79"/>
                    <a:pt x="59" y="79"/>
                    <a:pt x="59" y="79"/>
                  </a:cubicBezTo>
                  <a:close/>
                  <a:moveTo>
                    <a:pt x="34" y="80"/>
                  </a:moveTo>
                  <a:cubicBezTo>
                    <a:pt x="34" y="81"/>
                    <a:pt x="35" y="81"/>
                    <a:pt x="35" y="82"/>
                  </a:cubicBezTo>
                  <a:cubicBezTo>
                    <a:pt x="35" y="81"/>
                    <a:pt x="36" y="81"/>
                    <a:pt x="36" y="80"/>
                  </a:cubicBezTo>
                  <a:cubicBezTo>
                    <a:pt x="36" y="79"/>
                    <a:pt x="36" y="79"/>
                    <a:pt x="35" y="79"/>
                  </a:cubicBezTo>
                  <a:cubicBezTo>
                    <a:pt x="35" y="79"/>
                    <a:pt x="34" y="80"/>
                    <a:pt x="34" y="80"/>
                  </a:cubicBezTo>
                  <a:close/>
                  <a:moveTo>
                    <a:pt x="32" y="80"/>
                  </a:moveTo>
                  <a:cubicBezTo>
                    <a:pt x="32" y="80"/>
                    <a:pt x="33" y="79"/>
                    <a:pt x="32" y="79"/>
                  </a:cubicBezTo>
                  <a:cubicBezTo>
                    <a:pt x="32" y="79"/>
                    <a:pt x="32" y="80"/>
                    <a:pt x="32" y="80"/>
                  </a:cubicBezTo>
                  <a:close/>
                  <a:moveTo>
                    <a:pt x="47" y="83"/>
                  </a:moveTo>
                  <a:cubicBezTo>
                    <a:pt x="47" y="83"/>
                    <a:pt x="47" y="82"/>
                    <a:pt x="48" y="81"/>
                  </a:cubicBezTo>
                  <a:cubicBezTo>
                    <a:pt x="48" y="81"/>
                    <a:pt x="47" y="80"/>
                    <a:pt x="47" y="79"/>
                  </a:cubicBezTo>
                  <a:cubicBezTo>
                    <a:pt x="45" y="80"/>
                    <a:pt x="45" y="82"/>
                    <a:pt x="47" y="83"/>
                  </a:cubicBezTo>
                  <a:close/>
                  <a:moveTo>
                    <a:pt x="54" y="80"/>
                  </a:moveTo>
                  <a:cubicBezTo>
                    <a:pt x="53" y="81"/>
                    <a:pt x="54" y="81"/>
                    <a:pt x="54" y="81"/>
                  </a:cubicBezTo>
                  <a:cubicBezTo>
                    <a:pt x="54" y="82"/>
                    <a:pt x="54" y="81"/>
                    <a:pt x="54" y="82"/>
                  </a:cubicBezTo>
                  <a:cubicBezTo>
                    <a:pt x="55" y="82"/>
                    <a:pt x="54" y="82"/>
                    <a:pt x="54" y="82"/>
                  </a:cubicBezTo>
                  <a:cubicBezTo>
                    <a:pt x="55" y="82"/>
                    <a:pt x="55" y="82"/>
                    <a:pt x="55" y="82"/>
                  </a:cubicBezTo>
                  <a:cubicBezTo>
                    <a:pt x="56" y="82"/>
                    <a:pt x="55" y="80"/>
                    <a:pt x="54" y="79"/>
                  </a:cubicBezTo>
                  <a:cubicBezTo>
                    <a:pt x="54" y="80"/>
                    <a:pt x="54" y="80"/>
                    <a:pt x="54" y="80"/>
                  </a:cubicBezTo>
                  <a:close/>
                  <a:moveTo>
                    <a:pt x="57" y="80"/>
                  </a:moveTo>
                  <a:cubicBezTo>
                    <a:pt x="56" y="80"/>
                    <a:pt x="56" y="79"/>
                    <a:pt x="56" y="79"/>
                  </a:cubicBezTo>
                  <a:cubicBezTo>
                    <a:pt x="56" y="80"/>
                    <a:pt x="56" y="80"/>
                    <a:pt x="57" y="80"/>
                  </a:cubicBezTo>
                  <a:close/>
                  <a:moveTo>
                    <a:pt x="27" y="81"/>
                  </a:moveTo>
                  <a:cubicBezTo>
                    <a:pt x="28" y="81"/>
                    <a:pt x="28" y="80"/>
                    <a:pt x="28" y="80"/>
                  </a:cubicBezTo>
                  <a:cubicBezTo>
                    <a:pt x="28" y="80"/>
                    <a:pt x="28" y="79"/>
                    <a:pt x="27" y="80"/>
                  </a:cubicBezTo>
                  <a:cubicBezTo>
                    <a:pt x="28" y="80"/>
                    <a:pt x="28" y="80"/>
                    <a:pt x="27" y="81"/>
                  </a:cubicBezTo>
                  <a:close/>
                  <a:moveTo>
                    <a:pt x="49" y="81"/>
                  </a:moveTo>
                  <a:cubicBezTo>
                    <a:pt x="50" y="82"/>
                    <a:pt x="50" y="81"/>
                    <a:pt x="50" y="81"/>
                  </a:cubicBezTo>
                  <a:cubicBezTo>
                    <a:pt x="50" y="82"/>
                    <a:pt x="51" y="82"/>
                    <a:pt x="50" y="82"/>
                  </a:cubicBezTo>
                  <a:cubicBezTo>
                    <a:pt x="51" y="82"/>
                    <a:pt x="51" y="82"/>
                    <a:pt x="51" y="81"/>
                  </a:cubicBezTo>
                  <a:cubicBezTo>
                    <a:pt x="51" y="81"/>
                    <a:pt x="51" y="80"/>
                    <a:pt x="50" y="80"/>
                  </a:cubicBezTo>
                  <a:cubicBezTo>
                    <a:pt x="50" y="81"/>
                    <a:pt x="49" y="81"/>
                    <a:pt x="49" y="81"/>
                  </a:cubicBezTo>
                  <a:close/>
                  <a:moveTo>
                    <a:pt x="32" y="81"/>
                  </a:moveTo>
                  <a:cubicBezTo>
                    <a:pt x="33" y="81"/>
                    <a:pt x="33" y="80"/>
                    <a:pt x="33" y="80"/>
                  </a:cubicBezTo>
                  <a:cubicBezTo>
                    <a:pt x="33" y="81"/>
                    <a:pt x="32" y="81"/>
                    <a:pt x="32" y="81"/>
                  </a:cubicBezTo>
                  <a:close/>
                  <a:moveTo>
                    <a:pt x="65" y="81"/>
                  </a:moveTo>
                  <a:cubicBezTo>
                    <a:pt x="65" y="81"/>
                    <a:pt x="66" y="81"/>
                    <a:pt x="65" y="80"/>
                  </a:cubicBezTo>
                  <a:cubicBezTo>
                    <a:pt x="65" y="81"/>
                    <a:pt x="65" y="81"/>
                    <a:pt x="65" y="81"/>
                  </a:cubicBezTo>
                  <a:close/>
                  <a:moveTo>
                    <a:pt x="43" y="82"/>
                  </a:moveTo>
                  <a:cubicBezTo>
                    <a:pt x="43" y="82"/>
                    <a:pt x="44" y="81"/>
                    <a:pt x="43" y="80"/>
                  </a:cubicBezTo>
                  <a:cubicBezTo>
                    <a:pt x="43" y="81"/>
                    <a:pt x="42" y="81"/>
                    <a:pt x="43" y="82"/>
                  </a:cubicBezTo>
                  <a:close/>
                  <a:moveTo>
                    <a:pt x="59" y="82"/>
                  </a:moveTo>
                  <a:cubicBezTo>
                    <a:pt x="60" y="82"/>
                    <a:pt x="60" y="81"/>
                    <a:pt x="59" y="81"/>
                  </a:cubicBezTo>
                  <a:cubicBezTo>
                    <a:pt x="59" y="81"/>
                    <a:pt x="58" y="82"/>
                    <a:pt x="59" y="82"/>
                  </a:cubicBezTo>
                  <a:close/>
                  <a:moveTo>
                    <a:pt x="66" y="81"/>
                  </a:moveTo>
                  <a:cubicBezTo>
                    <a:pt x="66" y="81"/>
                    <a:pt x="66" y="81"/>
                    <a:pt x="66" y="81"/>
                  </a:cubicBezTo>
                  <a:cubicBezTo>
                    <a:pt x="66" y="81"/>
                    <a:pt x="67" y="81"/>
                    <a:pt x="66" y="81"/>
                  </a:cubicBezTo>
                  <a:cubicBezTo>
                    <a:pt x="66" y="81"/>
                    <a:pt x="66" y="81"/>
                    <a:pt x="66" y="81"/>
                  </a:cubicBezTo>
                  <a:close/>
                  <a:moveTo>
                    <a:pt x="36" y="84"/>
                  </a:moveTo>
                  <a:cubicBezTo>
                    <a:pt x="37" y="83"/>
                    <a:pt x="37" y="83"/>
                    <a:pt x="37" y="82"/>
                  </a:cubicBezTo>
                  <a:cubicBezTo>
                    <a:pt x="37" y="82"/>
                    <a:pt x="37" y="81"/>
                    <a:pt x="36" y="81"/>
                  </a:cubicBezTo>
                  <a:cubicBezTo>
                    <a:pt x="36" y="82"/>
                    <a:pt x="35" y="83"/>
                    <a:pt x="36" y="84"/>
                  </a:cubicBezTo>
                  <a:close/>
                  <a:moveTo>
                    <a:pt x="39" y="83"/>
                  </a:moveTo>
                  <a:cubicBezTo>
                    <a:pt x="39" y="83"/>
                    <a:pt x="39" y="84"/>
                    <a:pt x="40" y="84"/>
                  </a:cubicBezTo>
                  <a:cubicBezTo>
                    <a:pt x="40" y="83"/>
                    <a:pt x="41" y="83"/>
                    <a:pt x="41" y="82"/>
                  </a:cubicBezTo>
                  <a:cubicBezTo>
                    <a:pt x="41" y="80"/>
                    <a:pt x="39" y="82"/>
                    <a:pt x="39" y="83"/>
                  </a:cubicBezTo>
                  <a:close/>
                  <a:moveTo>
                    <a:pt x="62" y="82"/>
                  </a:moveTo>
                  <a:cubicBezTo>
                    <a:pt x="63" y="82"/>
                    <a:pt x="63" y="82"/>
                    <a:pt x="63" y="82"/>
                  </a:cubicBezTo>
                  <a:cubicBezTo>
                    <a:pt x="63" y="81"/>
                    <a:pt x="63" y="81"/>
                    <a:pt x="62" y="81"/>
                  </a:cubicBezTo>
                  <a:cubicBezTo>
                    <a:pt x="62" y="81"/>
                    <a:pt x="62" y="82"/>
                    <a:pt x="62" y="82"/>
                  </a:cubicBezTo>
                  <a:close/>
                  <a:moveTo>
                    <a:pt x="30" y="81"/>
                  </a:moveTo>
                  <a:cubicBezTo>
                    <a:pt x="31" y="81"/>
                    <a:pt x="30" y="82"/>
                    <a:pt x="30" y="82"/>
                  </a:cubicBezTo>
                  <a:cubicBezTo>
                    <a:pt x="30" y="82"/>
                    <a:pt x="30" y="83"/>
                    <a:pt x="30" y="83"/>
                  </a:cubicBezTo>
                  <a:cubicBezTo>
                    <a:pt x="31" y="82"/>
                    <a:pt x="31" y="82"/>
                    <a:pt x="31" y="81"/>
                  </a:cubicBezTo>
                  <a:cubicBezTo>
                    <a:pt x="31" y="81"/>
                    <a:pt x="31" y="81"/>
                    <a:pt x="30" y="81"/>
                  </a:cubicBezTo>
                  <a:close/>
                  <a:moveTo>
                    <a:pt x="39" y="82"/>
                  </a:moveTo>
                  <a:cubicBezTo>
                    <a:pt x="39" y="82"/>
                    <a:pt x="39" y="82"/>
                    <a:pt x="40" y="81"/>
                  </a:cubicBezTo>
                  <a:cubicBezTo>
                    <a:pt x="39" y="81"/>
                    <a:pt x="39" y="82"/>
                    <a:pt x="39" y="82"/>
                  </a:cubicBezTo>
                  <a:close/>
                  <a:moveTo>
                    <a:pt x="43" y="83"/>
                  </a:moveTo>
                  <a:cubicBezTo>
                    <a:pt x="44" y="84"/>
                    <a:pt x="45" y="84"/>
                    <a:pt x="45" y="85"/>
                  </a:cubicBezTo>
                  <a:cubicBezTo>
                    <a:pt x="45" y="84"/>
                    <a:pt x="46" y="84"/>
                    <a:pt x="46" y="84"/>
                  </a:cubicBezTo>
                  <a:cubicBezTo>
                    <a:pt x="45" y="83"/>
                    <a:pt x="45" y="82"/>
                    <a:pt x="44" y="82"/>
                  </a:cubicBezTo>
                  <a:cubicBezTo>
                    <a:pt x="44" y="82"/>
                    <a:pt x="44" y="82"/>
                    <a:pt x="43" y="83"/>
                  </a:cubicBezTo>
                  <a:close/>
                  <a:moveTo>
                    <a:pt x="34" y="83"/>
                  </a:moveTo>
                  <a:cubicBezTo>
                    <a:pt x="34" y="83"/>
                    <a:pt x="34" y="82"/>
                    <a:pt x="34" y="82"/>
                  </a:cubicBezTo>
                  <a:cubicBezTo>
                    <a:pt x="34" y="82"/>
                    <a:pt x="34" y="82"/>
                    <a:pt x="34" y="83"/>
                  </a:cubicBezTo>
                  <a:close/>
                  <a:moveTo>
                    <a:pt x="47" y="84"/>
                  </a:moveTo>
                  <a:cubicBezTo>
                    <a:pt x="48" y="84"/>
                    <a:pt x="48" y="85"/>
                    <a:pt x="48" y="85"/>
                  </a:cubicBezTo>
                  <a:cubicBezTo>
                    <a:pt x="49" y="85"/>
                    <a:pt x="49" y="84"/>
                    <a:pt x="50" y="83"/>
                  </a:cubicBezTo>
                  <a:cubicBezTo>
                    <a:pt x="49" y="81"/>
                    <a:pt x="48" y="82"/>
                    <a:pt x="47" y="84"/>
                  </a:cubicBezTo>
                  <a:close/>
                  <a:moveTo>
                    <a:pt x="56" y="86"/>
                  </a:moveTo>
                  <a:cubicBezTo>
                    <a:pt x="57" y="85"/>
                    <a:pt x="57" y="85"/>
                    <a:pt x="57" y="84"/>
                  </a:cubicBezTo>
                  <a:cubicBezTo>
                    <a:pt x="57" y="83"/>
                    <a:pt x="57" y="82"/>
                    <a:pt x="56" y="82"/>
                  </a:cubicBezTo>
                  <a:cubicBezTo>
                    <a:pt x="56" y="83"/>
                    <a:pt x="56" y="84"/>
                    <a:pt x="56" y="86"/>
                  </a:cubicBezTo>
                  <a:close/>
                  <a:moveTo>
                    <a:pt x="60" y="82"/>
                  </a:moveTo>
                  <a:cubicBezTo>
                    <a:pt x="60" y="83"/>
                    <a:pt x="60" y="84"/>
                    <a:pt x="60" y="84"/>
                  </a:cubicBezTo>
                  <a:cubicBezTo>
                    <a:pt x="60" y="84"/>
                    <a:pt x="60" y="84"/>
                    <a:pt x="61" y="83"/>
                  </a:cubicBezTo>
                  <a:cubicBezTo>
                    <a:pt x="61" y="83"/>
                    <a:pt x="60" y="83"/>
                    <a:pt x="60" y="82"/>
                  </a:cubicBezTo>
                  <a:close/>
                  <a:moveTo>
                    <a:pt x="29" y="86"/>
                  </a:moveTo>
                  <a:cubicBezTo>
                    <a:pt x="28" y="88"/>
                    <a:pt x="29" y="91"/>
                    <a:pt x="29" y="93"/>
                  </a:cubicBezTo>
                  <a:cubicBezTo>
                    <a:pt x="29" y="94"/>
                    <a:pt x="29" y="94"/>
                    <a:pt x="29" y="95"/>
                  </a:cubicBezTo>
                  <a:cubicBezTo>
                    <a:pt x="30" y="95"/>
                    <a:pt x="29" y="95"/>
                    <a:pt x="29" y="96"/>
                  </a:cubicBezTo>
                  <a:cubicBezTo>
                    <a:pt x="29" y="96"/>
                    <a:pt x="30" y="96"/>
                    <a:pt x="30" y="96"/>
                  </a:cubicBezTo>
                  <a:cubicBezTo>
                    <a:pt x="30" y="96"/>
                    <a:pt x="29" y="97"/>
                    <a:pt x="29" y="97"/>
                  </a:cubicBezTo>
                  <a:cubicBezTo>
                    <a:pt x="29" y="98"/>
                    <a:pt x="30" y="100"/>
                    <a:pt x="31" y="102"/>
                  </a:cubicBezTo>
                  <a:cubicBezTo>
                    <a:pt x="31" y="98"/>
                    <a:pt x="30" y="94"/>
                    <a:pt x="30" y="90"/>
                  </a:cubicBezTo>
                  <a:cubicBezTo>
                    <a:pt x="30" y="89"/>
                    <a:pt x="29" y="89"/>
                    <a:pt x="29" y="88"/>
                  </a:cubicBezTo>
                  <a:cubicBezTo>
                    <a:pt x="29" y="88"/>
                    <a:pt x="30" y="88"/>
                    <a:pt x="30" y="87"/>
                  </a:cubicBezTo>
                  <a:cubicBezTo>
                    <a:pt x="30" y="86"/>
                    <a:pt x="29" y="86"/>
                    <a:pt x="29" y="86"/>
                  </a:cubicBezTo>
                  <a:cubicBezTo>
                    <a:pt x="29" y="85"/>
                    <a:pt x="30" y="84"/>
                    <a:pt x="29" y="82"/>
                  </a:cubicBezTo>
                  <a:cubicBezTo>
                    <a:pt x="29" y="83"/>
                    <a:pt x="29" y="82"/>
                    <a:pt x="28" y="82"/>
                  </a:cubicBezTo>
                  <a:cubicBezTo>
                    <a:pt x="28" y="84"/>
                    <a:pt x="28" y="85"/>
                    <a:pt x="29" y="86"/>
                  </a:cubicBezTo>
                  <a:close/>
                  <a:moveTo>
                    <a:pt x="66" y="83"/>
                  </a:moveTo>
                  <a:cubicBezTo>
                    <a:pt x="66" y="83"/>
                    <a:pt x="66" y="84"/>
                    <a:pt x="67" y="84"/>
                  </a:cubicBezTo>
                  <a:cubicBezTo>
                    <a:pt x="67" y="83"/>
                    <a:pt x="67" y="82"/>
                    <a:pt x="66" y="82"/>
                  </a:cubicBezTo>
                  <a:cubicBezTo>
                    <a:pt x="66" y="83"/>
                    <a:pt x="66" y="83"/>
                    <a:pt x="66" y="83"/>
                  </a:cubicBezTo>
                  <a:close/>
                  <a:moveTo>
                    <a:pt x="40" y="85"/>
                  </a:moveTo>
                  <a:cubicBezTo>
                    <a:pt x="41" y="85"/>
                    <a:pt x="42" y="83"/>
                    <a:pt x="42" y="82"/>
                  </a:cubicBezTo>
                  <a:cubicBezTo>
                    <a:pt x="41" y="83"/>
                    <a:pt x="40" y="84"/>
                    <a:pt x="40" y="85"/>
                  </a:cubicBezTo>
                  <a:close/>
                  <a:moveTo>
                    <a:pt x="63" y="84"/>
                  </a:moveTo>
                  <a:cubicBezTo>
                    <a:pt x="63" y="84"/>
                    <a:pt x="64" y="83"/>
                    <a:pt x="64" y="82"/>
                  </a:cubicBezTo>
                  <a:cubicBezTo>
                    <a:pt x="63" y="83"/>
                    <a:pt x="63" y="83"/>
                    <a:pt x="63" y="84"/>
                  </a:cubicBezTo>
                  <a:close/>
                  <a:moveTo>
                    <a:pt x="52" y="85"/>
                  </a:moveTo>
                  <a:cubicBezTo>
                    <a:pt x="51" y="84"/>
                    <a:pt x="52" y="83"/>
                    <a:pt x="51" y="83"/>
                  </a:cubicBezTo>
                  <a:cubicBezTo>
                    <a:pt x="51" y="83"/>
                    <a:pt x="51" y="85"/>
                    <a:pt x="52" y="85"/>
                  </a:cubicBezTo>
                  <a:close/>
                  <a:moveTo>
                    <a:pt x="21" y="84"/>
                  </a:moveTo>
                  <a:cubicBezTo>
                    <a:pt x="21" y="84"/>
                    <a:pt x="22" y="83"/>
                    <a:pt x="21" y="83"/>
                  </a:cubicBezTo>
                  <a:cubicBezTo>
                    <a:pt x="21" y="83"/>
                    <a:pt x="21" y="84"/>
                    <a:pt x="21" y="84"/>
                  </a:cubicBezTo>
                  <a:close/>
                  <a:moveTo>
                    <a:pt x="35" y="86"/>
                  </a:moveTo>
                  <a:cubicBezTo>
                    <a:pt x="35" y="85"/>
                    <a:pt x="35" y="84"/>
                    <a:pt x="34" y="83"/>
                  </a:cubicBezTo>
                  <a:cubicBezTo>
                    <a:pt x="34" y="84"/>
                    <a:pt x="34" y="85"/>
                    <a:pt x="35" y="86"/>
                  </a:cubicBezTo>
                  <a:close/>
                  <a:moveTo>
                    <a:pt x="38" y="86"/>
                  </a:moveTo>
                  <a:cubicBezTo>
                    <a:pt x="38" y="86"/>
                    <a:pt x="38" y="86"/>
                    <a:pt x="38" y="86"/>
                  </a:cubicBezTo>
                  <a:cubicBezTo>
                    <a:pt x="38" y="86"/>
                    <a:pt x="39" y="85"/>
                    <a:pt x="39" y="84"/>
                  </a:cubicBezTo>
                  <a:cubicBezTo>
                    <a:pt x="39" y="84"/>
                    <a:pt x="39" y="84"/>
                    <a:pt x="39" y="84"/>
                  </a:cubicBezTo>
                  <a:cubicBezTo>
                    <a:pt x="38" y="84"/>
                    <a:pt x="36" y="85"/>
                    <a:pt x="38" y="86"/>
                  </a:cubicBezTo>
                  <a:close/>
                  <a:moveTo>
                    <a:pt x="41" y="86"/>
                  </a:moveTo>
                  <a:cubicBezTo>
                    <a:pt x="41" y="86"/>
                    <a:pt x="42" y="87"/>
                    <a:pt x="42" y="88"/>
                  </a:cubicBezTo>
                  <a:cubicBezTo>
                    <a:pt x="43" y="87"/>
                    <a:pt x="44" y="86"/>
                    <a:pt x="44" y="86"/>
                  </a:cubicBezTo>
                  <a:cubicBezTo>
                    <a:pt x="44" y="85"/>
                    <a:pt x="43" y="84"/>
                    <a:pt x="43" y="84"/>
                  </a:cubicBezTo>
                  <a:cubicBezTo>
                    <a:pt x="42" y="84"/>
                    <a:pt x="41" y="85"/>
                    <a:pt x="41" y="86"/>
                  </a:cubicBezTo>
                  <a:close/>
                  <a:moveTo>
                    <a:pt x="35" y="85"/>
                  </a:moveTo>
                  <a:cubicBezTo>
                    <a:pt x="35" y="85"/>
                    <a:pt x="35" y="85"/>
                    <a:pt x="36" y="85"/>
                  </a:cubicBezTo>
                  <a:cubicBezTo>
                    <a:pt x="36" y="84"/>
                    <a:pt x="35" y="84"/>
                    <a:pt x="35" y="84"/>
                  </a:cubicBezTo>
                  <a:cubicBezTo>
                    <a:pt x="35" y="84"/>
                    <a:pt x="35" y="84"/>
                    <a:pt x="35" y="85"/>
                  </a:cubicBezTo>
                  <a:close/>
                  <a:moveTo>
                    <a:pt x="53" y="85"/>
                  </a:moveTo>
                  <a:cubicBezTo>
                    <a:pt x="53" y="85"/>
                    <a:pt x="53" y="84"/>
                    <a:pt x="53" y="84"/>
                  </a:cubicBezTo>
                  <a:cubicBezTo>
                    <a:pt x="53" y="84"/>
                    <a:pt x="53" y="84"/>
                    <a:pt x="53" y="85"/>
                  </a:cubicBezTo>
                  <a:close/>
                  <a:moveTo>
                    <a:pt x="30" y="87"/>
                  </a:moveTo>
                  <a:cubicBezTo>
                    <a:pt x="31" y="86"/>
                    <a:pt x="32" y="85"/>
                    <a:pt x="31" y="84"/>
                  </a:cubicBezTo>
                  <a:cubicBezTo>
                    <a:pt x="31" y="85"/>
                    <a:pt x="30" y="86"/>
                    <a:pt x="30" y="87"/>
                  </a:cubicBezTo>
                  <a:close/>
                  <a:moveTo>
                    <a:pt x="65" y="86"/>
                  </a:moveTo>
                  <a:cubicBezTo>
                    <a:pt x="65" y="85"/>
                    <a:pt x="65" y="84"/>
                    <a:pt x="65" y="84"/>
                  </a:cubicBezTo>
                  <a:cubicBezTo>
                    <a:pt x="65" y="85"/>
                    <a:pt x="64" y="86"/>
                    <a:pt x="65" y="86"/>
                  </a:cubicBezTo>
                  <a:close/>
                  <a:moveTo>
                    <a:pt x="66" y="85"/>
                  </a:moveTo>
                  <a:cubicBezTo>
                    <a:pt x="66" y="85"/>
                    <a:pt x="67" y="84"/>
                    <a:pt x="66" y="84"/>
                  </a:cubicBezTo>
                  <a:cubicBezTo>
                    <a:pt x="66" y="85"/>
                    <a:pt x="66" y="84"/>
                    <a:pt x="66" y="84"/>
                  </a:cubicBezTo>
                  <a:cubicBezTo>
                    <a:pt x="66" y="84"/>
                    <a:pt x="66" y="85"/>
                    <a:pt x="66" y="85"/>
                  </a:cubicBezTo>
                  <a:close/>
                  <a:moveTo>
                    <a:pt x="45" y="86"/>
                  </a:moveTo>
                  <a:cubicBezTo>
                    <a:pt x="46" y="86"/>
                    <a:pt x="46" y="87"/>
                    <a:pt x="47" y="87"/>
                  </a:cubicBezTo>
                  <a:cubicBezTo>
                    <a:pt x="47" y="87"/>
                    <a:pt x="47" y="87"/>
                    <a:pt x="48" y="86"/>
                  </a:cubicBezTo>
                  <a:cubicBezTo>
                    <a:pt x="47" y="86"/>
                    <a:pt x="47" y="85"/>
                    <a:pt x="46" y="84"/>
                  </a:cubicBezTo>
                  <a:cubicBezTo>
                    <a:pt x="46" y="85"/>
                    <a:pt x="46" y="85"/>
                    <a:pt x="45" y="86"/>
                  </a:cubicBezTo>
                  <a:close/>
                  <a:moveTo>
                    <a:pt x="49" y="86"/>
                  </a:moveTo>
                  <a:cubicBezTo>
                    <a:pt x="49" y="87"/>
                    <a:pt x="50" y="87"/>
                    <a:pt x="50" y="88"/>
                  </a:cubicBezTo>
                  <a:cubicBezTo>
                    <a:pt x="50" y="87"/>
                    <a:pt x="50" y="85"/>
                    <a:pt x="50" y="85"/>
                  </a:cubicBezTo>
                  <a:cubicBezTo>
                    <a:pt x="49" y="85"/>
                    <a:pt x="49" y="85"/>
                    <a:pt x="49" y="86"/>
                  </a:cubicBezTo>
                  <a:close/>
                  <a:moveTo>
                    <a:pt x="60" y="86"/>
                  </a:moveTo>
                  <a:cubicBezTo>
                    <a:pt x="61" y="86"/>
                    <a:pt x="61" y="87"/>
                    <a:pt x="61" y="87"/>
                  </a:cubicBezTo>
                  <a:cubicBezTo>
                    <a:pt x="61" y="86"/>
                    <a:pt x="61" y="86"/>
                    <a:pt x="61" y="85"/>
                  </a:cubicBezTo>
                  <a:cubicBezTo>
                    <a:pt x="60" y="86"/>
                    <a:pt x="61" y="86"/>
                    <a:pt x="60" y="86"/>
                  </a:cubicBezTo>
                  <a:close/>
                  <a:moveTo>
                    <a:pt x="36" y="87"/>
                  </a:moveTo>
                  <a:cubicBezTo>
                    <a:pt x="37" y="87"/>
                    <a:pt x="37" y="87"/>
                    <a:pt x="37" y="87"/>
                  </a:cubicBezTo>
                  <a:cubicBezTo>
                    <a:pt x="37" y="87"/>
                    <a:pt x="37" y="86"/>
                    <a:pt x="36" y="86"/>
                  </a:cubicBezTo>
                  <a:cubicBezTo>
                    <a:pt x="36" y="86"/>
                    <a:pt x="36" y="87"/>
                    <a:pt x="36" y="87"/>
                  </a:cubicBezTo>
                  <a:close/>
                  <a:moveTo>
                    <a:pt x="36" y="86"/>
                  </a:moveTo>
                  <a:cubicBezTo>
                    <a:pt x="36" y="85"/>
                    <a:pt x="36" y="85"/>
                    <a:pt x="36" y="85"/>
                  </a:cubicBezTo>
                  <a:cubicBezTo>
                    <a:pt x="36" y="86"/>
                    <a:pt x="36" y="86"/>
                    <a:pt x="36" y="86"/>
                  </a:cubicBezTo>
                  <a:close/>
                  <a:moveTo>
                    <a:pt x="38" y="86"/>
                  </a:moveTo>
                  <a:cubicBezTo>
                    <a:pt x="38" y="87"/>
                    <a:pt x="38" y="87"/>
                    <a:pt x="38" y="87"/>
                  </a:cubicBezTo>
                  <a:cubicBezTo>
                    <a:pt x="39" y="87"/>
                    <a:pt x="39" y="86"/>
                    <a:pt x="40" y="86"/>
                  </a:cubicBezTo>
                  <a:cubicBezTo>
                    <a:pt x="40" y="85"/>
                    <a:pt x="40" y="85"/>
                    <a:pt x="39" y="85"/>
                  </a:cubicBezTo>
                  <a:cubicBezTo>
                    <a:pt x="39" y="86"/>
                    <a:pt x="39" y="86"/>
                    <a:pt x="38" y="86"/>
                  </a:cubicBezTo>
                  <a:close/>
                  <a:moveTo>
                    <a:pt x="57" y="87"/>
                  </a:moveTo>
                  <a:cubicBezTo>
                    <a:pt x="57" y="88"/>
                    <a:pt x="57" y="88"/>
                    <a:pt x="57" y="88"/>
                  </a:cubicBezTo>
                  <a:cubicBezTo>
                    <a:pt x="58" y="87"/>
                    <a:pt x="58" y="87"/>
                    <a:pt x="58" y="87"/>
                  </a:cubicBezTo>
                  <a:cubicBezTo>
                    <a:pt x="57" y="87"/>
                    <a:pt x="57" y="87"/>
                    <a:pt x="57" y="87"/>
                  </a:cubicBezTo>
                  <a:close/>
                  <a:moveTo>
                    <a:pt x="58" y="87"/>
                  </a:moveTo>
                  <a:cubicBezTo>
                    <a:pt x="58" y="86"/>
                    <a:pt x="58" y="86"/>
                    <a:pt x="58" y="85"/>
                  </a:cubicBezTo>
                  <a:cubicBezTo>
                    <a:pt x="57" y="86"/>
                    <a:pt x="56" y="86"/>
                    <a:pt x="57" y="87"/>
                  </a:cubicBezTo>
                  <a:cubicBezTo>
                    <a:pt x="57" y="87"/>
                    <a:pt x="57" y="87"/>
                    <a:pt x="58" y="87"/>
                  </a:cubicBezTo>
                  <a:close/>
                  <a:moveTo>
                    <a:pt x="51" y="87"/>
                  </a:moveTo>
                  <a:cubicBezTo>
                    <a:pt x="51" y="87"/>
                    <a:pt x="52" y="86"/>
                    <a:pt x="51" y="86"/>
                  </a:cubicBezTo>
                  <a:cubicBezTo>
                    <a:pt x="51" y="87"/>
                    <a:pt x="51" y="87"/>
                    <a:pt x="51" y="87"/>
                  </a:cubicBezTo>
                  <a:close/>
                  <a:moveTo>
                    <a:pt x="35" y="87"/>
                  </a:moveTo>
                  <a:cubicBezTo>
                    <a:pt x="36" y="87"/>
                    <a:pt x="36" y="88"/>
                    <a:pt x="36" y="88"/>
                  </a:cubicBezTo>
                  <a:cubicBezTo>
                    <a:pt x="36" y="87"/>
                    <a:pt x="36" y="86"/>
                    <a:pt x="35" y="86"/>
                  </a:cubicBezTo>
                  <a:cubicBezTo>
                    <a:pt x="35" y="86"/>
                    <a:pt x="35" y="86"/>
                    <a:pt x="35" y="87"/>
                  </a:cubicBezTo>
                  <a:close/>
                  <a:moveTo>
                    <a:pt x="55" y="87"/>
                  </a:moveTo>
                  <a:cubicBezTo>
                    <a:pt x="55" y="87"/>
                    <a:pt x="55" y="87"/>
                    <a:pt x="55" y="87"/>
                  </a:cubicBezTo>
                  <a:cubicBezTo>
                    <a:pt x="55" y="87"/>
                    <a:pt x="55" y="86"/>
                    <a:pt x="55" y="86"/>
                  </a:cubicBezTo>
                  <a:cubicBezTo>
                    <a:pt x="54" y="87"/>
                    <a:pt x="54" y="87"/>
                    <a:pt x="55" y="87"/>
                  </a:cubicBezTo>
                  <a:close/>
                  <a:moveTo>
                    <a:pt x="39" y="88"/>
                  </a:moveTo>
                  <a:cubicBezTo>
                    <a:pt x="40" y="89"/>
                    <a:pt x="40" y="89"/>
                    <a:pt x="40" y="90"/>
                  </a:cubicBezTo>
                  <a:cubicBezTo>
                    <a:pt x="41" y="89"/>
                    <a:pt x="41" y="89"/>
                    <a:pt x="42" y="88"/>
                  </a:cubicBezTo>
                  <a:cubicBezTo>
                    <a:pt x="41" y="88"/>
                    <a:pt x="41" y="87"/>
                    <a:pt x="40" y="86"/>
                  </a:cubicBezTo>
                  <a:cubicBezTo>
                    <a:pt x="40" y="87"/>
                    <a:pt x="39" y="88"/>
                    <a:pt x="39" y="88"/>
                  </a:cubicBezTo>
                  <a:close/>
                  <a:moveTo>
                    <a:pt x="43" y="89"/>
                  </a:moveTo>
                  <a:cubicBezTo>
                    <a:pt x="43" y="89"/>
                    <a:pt x="44" y="90"/>
                    <a:pt x="44" y="90"/>
                  </a:cubicBezTo>
                  <a:cubicBezTo>
                    <a:pt x="45" y="89"/>
                    <a:pt x="45" y="89"/>
                    <a:pt x="46" y="88"/>
                  </a:cubicBezTo>
                  <a:cubicBezTo>
                    <a:pt x="46" y="87"/>
                    <a:pt x="45" y="87"/>
                    <a:pt x="45" y="86"/>
                  </a:cubicBezTo>
                  <a:cubicBezTo>
                    <a:pt x="44" y="87"/>
                    <a:pt x="43" y="88"/>
                    <a:pt x="43" y="89"/>
                  </a:cubicBezTo>
                  <a:close/>
                  <a:moveTo>
                    <a:pt x="31" y="88"/>
                  </a:moveTo>
                  <a:cubicBezTo>
                    <a:pt x="31" y="89"/>
                    <a:pt x="31" y="89"/>
                    <a:pt x="32" y="89"/>
                  </a:cubicBezTo>
                  <a:cubicBezTo>
                    <a:pt x="32" y="89"/>
                    <a:pt x="32" y="87"/>
                    <a:pt x="32" y="87"/>
                  </a:cubicBezTo>
                  <a:cubicBezTo>
                    <a:pt x="32" y="87"/>
                    <a:pt x="31" y="88"/>
                    <a:pt x="31" y="88"/>
                  </a:cubicBezTo>
                  <a:close/>
                  <a:moveTo>
                    <a:pt x="47" y="88"/>
                  </a:moveTo>
                  <a:cubicBezTo>
                    <a:pt x="48" y="89"/>
                    <a:pt x="48" y="89"/>
                    <a:pt x="48" y="90"/>
                  </a:cubicBezTo>
                  <a:cubicBezTo>
                    <a:pt x="49" y="90"/>
                    <a:pt x="49" y="89"/>
                    <a:pt x="50" y="89"/>
                  </a:cubicBezTo>
                  <a:cubicBezTo>
                    <a:pt x="49" y="88"/>
                    <a:pt x="49" y="87"/>
                    <a:pt x="48" y="87"/>
                  </a:cubicBezTo>
                  <a:cubicBezTo>
                    <a:pt x="48" y="87"/>
                    <a:pt x="47" y="87"/>
                    <a:pt x="47" y="88"/>
                  </a:cubicBezTo>
                  <a:close/>
                  <a:moveTo>
                    <a:pt x="59" y="90"/>
                  </a:moveTo>
                  <a:cubicBezTo>
                    <a:pt x="59" y="89"/>
                    <a:pt x="60" y="89"/>
                    <a:pt x="60" y="88"/>
                  </a:cubicBezTo>
                  <a:cubicBezTo>
                    <a:pt x="59" y="85"/>
                    <a:pt x="58" y="89"/>
                    <a:pt x="59" y="90"/>
                  </a:cubicBezTo>
                  <a:close/>
                  <a:moveTo>
                    <a:pt x="34" y="88"/>
                  </a:moveTo>
                  <a:cubicBezTo>
                    <a:pt x="35" y="88"/>
                    <a:pt x="35" y="89"/>
                    <a:pt x="35" y="89"/>
                  </a:cubicBezTo>
                  <a:cubicBezTo>
                    <a:pt x="36" y="88"/>
                    <a:pt x="35" y="88"/>
                    <a:pt x="34" y="87"/>
                  </a:cubicBezTo>
                  <a:cubicBezTo>
                    <a:pt x="35" y="88"/>
                    <a:pt x="34" y="88"/>
                    <a:pt x="34" y="88"/>
                  </a:cubicBezTo>
                  <a:close/>
                  <a:moveTo>
                    <a:pt x="64" y="88"/>
                  </a:moveTo>
                  <a:cubicBezTo>
                    <a:pt x="63" y="88"/>
                    <a:pt x="64" y="87"/>
                    <a:pt x="64" y="87"/>
                  </a:cubicBezTo>
                  <a:cubicBezTo>
                    <a:pt x="63" y="88"/>
                    <a:pt x="63" y="88"/>
                    <a:pt x="63" y="88"/>
                  </a:cubicBezTo>
                  <a:cubicBezTo>
                    <a:pt x="63" y="89"/>
                    <a:pt x="63" y="89"/>
                    <a:pt x="63" y="89"/>
                  </a:cubicBezTo>
                  <a:cubicBezTo>
                    <a:pt x="63" y="89"/>
                    <a:pt x="63" y="88"/>
                    <a:pt x="64" y="88"/>
                  </a:cubicBezTo>
                  <a:cubicBezTo>
                    <a:pt x="64" y="88"/>
                    <a:pt x="64" y="88"/>
                    <a:pt x="64" y="88"/>
                  </a:cubicBezTo>
                  <a:close/>
                  <a:moveTo>
                    <a:pt x="37" y="89"/>
                  </a:moveTo>
                  <a:cubicBezTo>
                    <a:pt x="37" y="88"/>
                    <a:pt x="38" y="88"/>
                    <a:pt x="38" y="88"/>
                  </a:cubicBezTo>
                  <a:cubicBezTo>
                    <a:pt x="38" y="88"/>
                    <a:pt x="38" y="87"/>
                    <a:pt x="37" y="87"/>
                  </a:cubicBezTo>
                  <a:cubicBezTo>
                    <a:pt x="37" y="88"/>
                    <a:pt x="37" y="88"/>
                    <a:pt x="37" y="89"/>
                  </a:cubicBezTo>
                  <a:close/>
                  <a:moveTo>
                    <a:pt x="66" y="90"/>
                  </a:moveTo>
                  <a:cubicBezTo>
                    <a:pt x="67" y="89"/>
                    <a:pt x="66" y="88"/>
                    <a:pt x="66" y="87"/>
                  </a:cubicBezTo>
                  <a:cubicBezTo>
                    <a:pt x="65" y="88"/>
                    <a:pt x="66" y="89"/>
                    <a:pt x="66" y="90"/>
                  </a:cubicBezTo>
                  <a:close/>
                  <a:moveTo>
                    <a:pt x="53" y="90"/>
                  </a:moveTo>
                  <a:cubicBezTo>
                    <a:pt x="53" y="90"/>
                    <a:pt x="53" y="88"/>
                    <a:pt x="52" y="88"/>
                  </a:cubicBezTo>
                  <a:cubicBezTo>
                    <a:pt x="52" y="89"/>
                    <a:pt x="52" y="89"/>
                    <a:pt x="53" y="90"/>
                  </a:cubicBezTo>
                  <a:close/>
                  <a:moveTo>
                    <a:pt x="55" y="89"/>
                  </a:moveTo>
                  <a:cubicBezTo>
                    <a:pt x="55" y="89"/>
                    <a:pt x="55" y="90"/>
                    <a:pt x="55" y="90"/>
                  </a:cubicBezTo>
                  <a:cubicBezTo>
                    <a:pt x="55" y="89"/>
                    <a:pt x="55" y="89"/>
                    <a:pt x="55" y="88"/>
                  </a:cubicBezTo>
                  <a:cubicBezTo>
                    <a:pt x="55" y="89"/>
                    <a:pt x="55" y="88"/>
                    <a:pt x="55" y="89"/>
                  </a:cubicBezTo>
                  <a:close/>
                  <a:moveTo>
                    <a:pt x="56" y="89"/>
                  </a:moveTo>
                  <a:cubicBezTo>
                    <a:pt x="57" y="89"/>
                    <a:pt x="56" y="88"/>
                    <a:pt x="56" y="88"/>
                  </a:cubicBezTo>
                  <a:cubicBezTo>
                    <a:pt x="56" y="89"/>
                    <a:pt x="56" y="89"/>
                    <a:pt x="56" y="89"/>
                  </a:cubicBezTo>
                  <a:close/>
                  <a:moveTo>
                    <a:pt x="51" y="90"/>
                  </a:moveTo>
                  <a:cubicBezTo>
                    <a:pt x="51" y="89"/>
                    <a:pt x="52" y="89"/>
                    <a:pt x="51" y="88"/>
                  </a:cubicBezTo>
                  <a:cubicBezTo>
                    <a:pt x="51" y="89"/>
                    <a:pt x="51" y="89"/>
                    <a:pt x="51" y="90"/>
                  </a:cubicBezTo>
                  <a:close/>
                  <a:moveTo>
                    <a:pt x="33" y="91"/>
                  </a:moveTo>
                  <a:cubicBezTo>
                    <a:pt x="34" y="91"/>
                    <a:pt x="35" y="89"/>
                    <a:pt x="34" y="88"/>
                  </a:cubicBezTo>
                  <a:cubicBezTo>
                    <a:pt x="33" y="89"/>
                    <a:pt x="33" y="90"/>
                    <a:pt x="33" y="91"/>
                  </a:cubicBezTo>
                  <a:close/>
                  <a:moveTo>
                    <a:pt x="37" y="89"/>
                  </a:moveTo>
                  <a:cubicBezTo>
                    <a:pt x="37" y="89"/>
                    <a:pt x="37" y="88"/>
                    <a:pt x="36" y="88"/>
                  </a:cubicBezTo>
                  <a:cubicBezTo>
                    <a:pt x="37" y="89"/>
                    <a:pt x="37" y="89"/>
                    <a:pt x="37" y="89"/>
                  </a:cubicBezTo>
                  <a:close/>
                  <a:moveTo>
                    <a:pt x="59" y="91"/>
                  </a:moveTo>
                  <a:cubicBezTo>
                    <a:pt x="60" y="91"/>
                    <a:pt x="60" y="92"/>
                    <a:pt x="61" y="93"/>
                  </a:cubicBezTo>
                  <a:cubicBezTo>
                    <a:pt x="61" y="92"/>
                    <a:pt x="61" y="90"/>
                    <a:pt x="61" y="89"/>
                  </a:cubicBezTo>
                  <a:cubicBezTo>
                    <a:pt x="60" y="89"/>
                    <a:pt x="60" y="90"/>
                    <a:pt x="59" y="91"/>
                  </a:cubicBezTo>
                  <a:close/>
                  <a:moveTo>
                    <a:pt x="38" y="90"/>
                  </a:moveTo>
                  <a:cubicBezTo>
                    <a:pt x="38" y="90"/>
                    <a:pt x="38" y="91"/>
                    <a:pt x="39" y="91"/>
                  </a:cubicBezTo>
                  <a:cubicBezTo>
                    <a:pt x="39" y="91"/>
                    <a:pt x="39" y="91"/>
                    <a:pt x="40" y="91"/>
                  </a:cubicBezTo>
                  <a:cubicBezTo>
                    <a:pt x="39" y="90"/>
                    <a:pt x="38" y="88"/>
                    <a:pt x="38" y="90"/>
                  </a:cubicBezTo>
                  <a:close/>
                  <a:moveTo>
                    <a:pt x="46" y="90"/>
                  </a:moveTo>
                  <a:cubicBezTo>
                    <a:pt x="46" y="91"/>
                    <a:pt x="45" y="93"/>
                    <a:pt x="46" y="94"/>
                  </a:cubicBezTo>
                  <a:cubicBezTo>
                    <a:pt x="47" y="93"/>
                    <a:pt x="47" y="92"/>
                    <a:pt x="48" y="91"/>
                  </a:cubicBezTo>
                  <a:cubicBezTo>
                    <a:pt x="47" y="90"/>
                    <a:pt x="47" y="89"/>
                    <a:pt x="46" y="89"/>
                  </a:cubicBezTo>
                  <a:cubicBezTo>
                    <a:pt x="46" y="89"/>
                    <a:pt x="46" y="90"/>
                    <a:pt x="46" y="90"/>
                  </a:cubicBezTo>
                  <a:close/>
                  <a:moveTo>
                    <a:pt x="36" y="90"/>
                  </a:moveTo>
                  <a:cubicBezTo>
                    <a:pt x="36" y="90"/>
                    <a:pt x="36" y="89"/>
                    <a:pt x="36" y="89"/>
                  </a:cubicBezTo>
                  <a:cubicBezTo>
                    <a:pt x="36" y="90"/>
                    <a:pt x="36" y="90"/>
                    <a:pt x="36" y="90"/>
                  </a:cubicBezTo>
                  <a:close/>
                  <a:moveTo>
                    <a:pt x="56" y="91"/>
                  </a:moveTo>
                  <a:cubicBezTo>
                    <a:pt x="56" y="91"/>
                    <a:pt x="56" y="92"/>
                    <a:pt x="57" y="92"/>
                  </a:cubicBezTo>
                  <a:cubicBezTo>
                    <a:pt x="57" y="92"/>
                    <a:pt x="58" y="90"/>
                    <a:pt x="57" y="90"/>
                  </a:cubicBezTo>
                  <a:cubicBezTo>
                    <a:pt x="57" y="90"/>
                    <a:pt x="56" y="91"/>
                    <a:pt x="56" y="91"/>
                  </a:cubicBezTo>
                  <a:close/>
                  <a:moveTo>
                    <a:pt x="41" y="91"/>
                  </a:moveTo>
                  <a:cubicBezTo>
                    <a:pt x="41" y="92"/>
                    <a:pt x="42" y="92"/>
                    <a:pt x="42" y="92"/>
                  </a:cubicBezTo>
                  <a:cubicBezTo>
                    <a:pt x="42" y="91"/>
                    <a:pt x="42" y="92"/>
                    <a:pt x="42" y="91"/>
                  </a:cubicBezTo>
                  <a:cubicBezTo>
                    <a:pt x="42" y="91"/>
                    <a:pt x="42" y="92"/>
                    <a:pt x="43" y="92"/>
                  </a:cubicBezTo>
                  <a:cubicBezTo>
                    <a:pt x="44" y="91"/>
                    <a:pt x="43" y="90"/>
                    <a:pt x="42" y="90"/>
                  </a:cubicBezTo>
                  <a:cubicBezTo>
                    <a:pt x="42" y="90"/>
                    <a:pt x="42" y="91"/>
                    <a:pt x="41" y="91"/>
                  </a:cubicBezTo>
                  <a:close/>
                  <a:moveTo>
                    <a:pt x="50" y="93"/>
                  </a:moveTo>
                  <a:cubicBezTo>
                    <a:pt x="50" y="91"/>
                    <a:pt x="51" y="90"/>
                    <a:pt x="50" y="90"/>
                  </a:cubicBezTo>
                  <a:cubicBezTo>
                    <a:pt x="49" y="91"/>
                    <a:pt x="49" y="92"/>
                    <a:pt x="50" y="93"/>
                  </a:cubicBezTo>
                  <a:close/>
                  <a:moveTo>
                    <a:pt x="66" y="93"/>
                  </a:moveTo>
                  <a:cubicBezTo>
                    <a:pt x="66" y="91"/>
                    <a:pt x="66" y="90"/>
                    <a:pt x="65" y="90"/>
                  </a:cubicBezTo>
                  <a:cubicBezTo>
                    <a:pt x="65" y="91"/>
                    <a:pt x="66" y="92"/>
                    <a:pt x="66" y="93"/>
                  </a:cubicBezTo>
                  <a:close/>
                  <a:moveTo>
                    <a:pt x="36" y="91"/>
                  </a:moveTo>
                  <a:cubicBezTo>
                    <a:pt x="37" y="92"/>
                    <a:pt x="37" y="93"/>
                    <a:pt x="37" y="93"/>
                  </a:cubicBezTo>
                  <a:cubicBezTo>
                    <a:pt x="38" y="93"/>
                    <a:pt x="37" y="91"/>
                    <a:pt x="37" y="91"/>
                  </a:cubicBezTo>
                  <a:cubicBezTo>
                    <a:pt x="36" y="91"/>
                    <a:pt x="36" y="91"/>
                    <a:pt x="36" y="91"/>
                  </a:cubicBezTo>
                  <a:close/>
                  <a:moveTo>
                    <a:pt x="45" y="91"/>
                  </a:moveTo>
                  <a:cubicBezTo>
                    <a:pt x="45" y="91"/>
                    <a:pt x="45" y="91"/>
                    <a:pt x="45" y="91"/>
                  </a:cubicBezTo>
                  <a:cubicBezTo>
                    <a:pt x="44" y="91"/>
                    <a:pt x="45" y="91"/>
                    <a:pt x="45" y="91"/>
                  </a:cubicBezTo>
                  <a:close/>
                  <a:moveTo>
                    <a:pt x="63" y="93"/>
                  </a:moveTo>
                  <a:cubicBezTo>
                    <a:pt x="63" y="93"/>
                    <a:pt x="63" y="92"/>
                    <a:pt x="63" y="91"/>
                  </a:cubicBezTo>
                  <a:cubicBezTo>
                    <a:pt x="63" y="91"/>
                    <a:pt x="63" y="91"/>
                    <a:pt x="63" y="91"/>
                  </a:cubicBezTo>
                  <a:cubicBezTo>
                    <a:pt x="63" y="92"/>
                    <a:pt x="62" y="93"/>
                    <a:pt x="63" y="93"/>
                  </a:cubicBezTo>
                  <a:close/>
                  <a:moveTo>
                    <a:pt x="34" y="93"/>
                  </a:moveTo>
                  <a:cubicBezTo>
                    <a:pt x="34" y="92"/>
                    <a:pt x="35" y="92"/>
                    <a:pt x="34" y="92"/>
                  </a:cubicBezTo>
                  <a:cubicBezTo>
                    <a:pt x="34" y="92"/>
                    <a:pt x="34" y="92"/>
                    <a:pt x="34" y="93"/>
                  </a:cubicBezTo>
                  <a:close/>
                  <a:moveTo>
                    <a:pt x="43" y="93"/>
                  </a:moveTo>
                  <a:cubicBezTo>
                    <a:pt x="43" y="93"/>
                    <a:pt x="43" y="94"/>
                    <a:pt x="43" y="94"/>
                  </a:cubicBezTo>
                  <a:cubicBezTo>
                    <a:pt x="43" y="93"/>
                    <a:pt x="44" y="93"/>
                    <a:pt x="44" y="92"/>
                  </a:cubicBezTo>
                  <a:cubicBezTo>
                    <a:pt x="43" y="92"/>
                    <a:pt x="43" y="93"/>
                    <a:pt x="43" y="93"/>
                  </a:cubicBezTo>
                  <a:close/>
                  <a:moveTo>
                    <a:pt x="40" y="94"/>
                  </a:moveTo>
                  <a:cubicBezTo>
                    <a:pt x="41" y="94"/>
                    <a:pt x="41" y="94"/>
                    <a:pt x="41" y="93"/>
                  </a:cubicBezTo>
                  <a:cubicBezTo>
                    <a:pt x="41" y="93"/>
                    <a:pt x="41" y="92"/>
                    <a:pt x="40" y="92"/>
                  </a:cubicBezTo>
                  <a:cubicBezTo>
                    <a:pt x="40" y="92"/>
                    <a:pt x="39" y="93"/>
                    <a:pt x="40" y="93"/>
                  </a:cubicBezTo>
                  <a:cubicBezTo>
                    <a:pt x="40" y="93"/>
                    <a:pt x="39" y="93"/>
                    <a:pt x="39" y="94"/>
                  </a:cubicBezTo>
                  <a:cubicBezTo>
                    <a:pt x="40" y="94"/>
                    <a:pt x="40" y="94"/>
                    <a:pt x="40" y="94"/>
                  </a:cubicBezTo>
                  <a:cubicBezTo>
                    <a:pt x="40" y="94"/>
                    <a:pt x="40" y="94"/>
                    <a:pt x="40" y="94"/>
                  </a:cubicBezTo>
                  <a:close/>
                  <a:moveTo>
                    <a:pt x="47" y="94"/>
                  </a:moveTo>
                  <a:cubicBezTo>
                    <a:pt x="47" y="95"/>
                    <a:pt x="47" y="95"/>
                    <a:pt x="48" y="96"/>
                  </a:cubicBezTo>
                  <a:cubicBezTo>
                    <a:pt x="48" y="95"/>
                    <a:pt x="48" y="94"/>
                    <a:pt x="49" y="94"/>
                  </a:cubicBezTo>
                  <a:cubicBezTo>
                    <a:pt x="49" y="94"/>
                    <a:pt x="49" y="94"/>
                    <a:pt x="49" y="94"/>
                  </a:cubicBezTo>
                  <a:cubicBezTo>
                    <a:pt x="50" y="94"/>
                    <a:pt x="49" y="93"/>
                    <a:pt x="49" y="93"/>
                  </a:cubicBezTo>
                  <a:cubicBezTo>
                    <a:pt x="48" y="93"/>
                    <a:pt x="49" y="92"/>
                    <a:pt x="48" y="92"/>
                  </a:cubicBezTo>
                  <a:cubicBezTo>
                    <a:pt x="48" y="93"/>
                    <a:pt x="47" y="93"/>
                    <a:pt x="47" y="94"/>
                  </a:cubicBezTo>
                  <a:close/>
                  <a:moveTo>
                    <a:pt x="31" y="94"/>
                  </a:moveTo>
                  <a:cubicBezTo>
                    <a:pt x="32" y="94"/>
                    <a:pt x="32" y="93"/>
                    <a:pt x="32" y="93"/>
                  </a:cubicBezTo>
                  <a:cubicBezTo>
                    <a:pt x="32" y="93"/>
                    <a:pt x="32" y="92"/>
                    <a:pt x="31" y="92"/>
                  </a:cubicBezTo>
                  <a:cubicBezTo>
                    <a:pt x="31" y="93"/>
                    <a:pt x="31" y="93"/>
                    <a:pt x="31" y="94"/>
                  </a:cubicBezTo>
                  <a:close/>
                  <a:moveTo>
                    <a:pt x="34" y="94"/>
                  </a:moveTo>
                  <a:cubicBezTo>
                    <a:pt x="34" y="94"/>
                    <a:pt x="35" y="95"/>
                    <a:pt x="36" y="95"/>
                  </a:cubicBezTo>
                  <a:cubicBezTo>
                    <a:pt x="36" y="95"/>
                    <a:pt x="36" y="94"/>
                    <a:pt x="37" y="94"/>
                  </a:cubicBezTo>
                  <a:cubicBezTo>
                    <a:pt x="36" y="93"/>
                    <a:pt x="36" y="92"/>
                    <a:pt x="36" y="92"/>
                  </a:cubicBezTo>
                  <a:cubicBezTo>
                    <a:pt x="35" y="93"/>
                    <a:pt x="35" y="93"/>
                    <a:pt x="34" y="94"/>
                  </a:cubicBezTo>
                  <a:close/>
                  <a:moveTo>
                    <a:pt x="54" y="93"/>
                  </a:moveTo>
                  <a:cubicBezTo>
                    <a:pt x="54" y="94"/>
                    <a:pt x="54" y="94"/>
                    <a:pt x="55" y="95"/>
                  </a:cubicBezTo>
                  <a:cubicBezTo>
                    <a:pt x="55" y="94"/>
                    <a:pt x="55" y="93"/>
                    <a:pt x="55" y="92"/>
                  </a:cubicBezTo>
                  <a:cubicBezTo>
                    <a:pt x="55" y="93"/>
                    <a:pt x="55" y="93"/>
                    <a:pt x="54" y="93"/>
                  </a:cubicBezTo>
                  <a:close/>
                  <a:moveTo>
                    <a:pt x="59" y="94"/>
                  </a:moveTo>
                  <a:cubicBezTo>
                    <a:pt x="60" y="94"/>
                    <a:pt x="60" y="94"/>
                    <a:pt x="60" y="93"/>
                  </a:cubicBezTo>
                  <a:cubicBezTo>
                    <a:pt x="59" y="93"/>
                    <a:pt x="59" y="93"/>
                    <a:pt x="59" y="93"/>
                  </a:cubicBezTo>
                  <a:cubicBezTo>
                    <a:pt x="59" y="93"/>
                    <a:pt x="59" y="94"/>
                    <a:pt x="59" y="94"/>
                  </a:cubicBezTo>
                  <a:close/>
                  <a:moveTo>
                    <a:pt x="52" y="94"/>
                  </a:moveTo>
                  <a:cubicBezTo>
                    <a:pt x="52" y="94"/>
                    <a:pt x="53" y="94"/>
                    <a:pt x="53" y="93"/>
                  </a:cubicBezTo>
                  <a:cubicBezTo>
                    <a:pt x="52" y="93"/>
                    <a:pt x="52" y="93"/>
                    <a:pt x="52" y="93"/>
                  </a:cubicBezTo>
                  <a:cubicBezTo>
                    <a:pt x="52" y="93"/>
                    <a:pt x="52" y="94"/>
                    <a:pt x="52" y="94"/>
                  </a:cubicBezTo>
                  <a:close/>
                  <a:moveTo>
                    <a:pt x="44" y="94"/>
                  </a:moveTo>
                  <a:cubicBezTo>
                    <a:pt x="44" y="94"/>
                    <a:pt x="44" y="95"/>
                    <a:pt x="45" y="95"/>
                  </a:cubicBezTo>
                  <a:cubicBezTo>
                    <a:pt x="45" y="94"/>
                    <a:pt x="44" y="92"/>
                    <a:pt x="44" y="94"/>
                  </a:cubicBezTo>
                  <a:close/>
                  <a:moveTo>
                    <a:pt x="38" y="94"/>
                  </a:moveTo>
                  <a:cubicBezTo>
                    <a:pt x="38" y="94"/>
                    <a:pt x="38" y="94"/>
                    <a:pt x="38" y="94"/>
                  </a:cubicBezTo>
                  <a:cubicBezTo>
                    <a:pt x="38" y="94"/>
                    <a:pt x="38" y="94"/>
                    <a:pt x="38" y="94"/>
                  </a:cubicBezTo>
                  <a:cubicBezTo>
                    <a:pt x="38" y="94"/>
                    <a:pt x="38" y="94"/>
                    <a:pt x="38" y="94"/>
                  </a:cubicBezTo>
                  <a:close/>
                  <a:moveTo>
                    <a:pt x="65" y="96"/>
                  </a:moveTo>
                  <a:cubicBezTo>
                    <a:pt x="65" y="96"/>
                    <a:pt x="65" y="95"/>
                    <a:pt x="66" y="95"/>
                  </a:cubicBezTo>
                  <a:cubicBezTo>
                    <a:pt x="65" y="95"/>
                    <a:pt x="66" y="94"/>
                    <a:pt x="65" y="94"/>
                  </a:cubicBezTo>
                  <a:cubicBezTo>
                    <a:pt x="65" y="94"/>
                    <a:pt x="65" y="94"/>
                    <a:pt x="65" y="96"/>
                  </a:cubicBezTo>
                  <a:close/>
                  <a:moveTo>
                    <a:pt x="57" y="97"/>
                  </a:moveTo>
                  <a:cubicBezTo>
                    <a:pt x="57" y="96"/>
                    <a:pt x="58" y="94"/>
                    <a:pt x="56" y="94"/>
                  </a:cubicBezTo>
                  <a:cubicBezTo>
                    <a:pt x="55" y="95"/>
                    <a:pt x="56" y="97"/>
                    <a:pt x="57" y="97"/>
                  </a:cubicBezTo>
                  <a:close/>
                  <a:moveTo>
                    <a:pt x="68" y="99"/>
                  </a:moveTo>
                  <a:cubicBezTo>
                    <a:pt x="68" y="97"/>
                    <a:pt x="68" y="96"/>
                    <a:pt x="68" y="94"/>
                  </a:cubicBezTo>
                  <a:cubicBezTo>
                    <a:pt x="68" y="94"/>
                    <a:pt x="67" y="94"/>
                    <a:pt x="67" y="94"/>
                  </a:cubicBezTo>
                  <a:cubicBezTo>
                    <a:pt x="67" y="95"/>
                    <a:pt x="67" y="98"/>
                    <a:pt x="68" y="99"/>
                  </a:cubicBezTo>
                  <a:close/>
                  <a:moveTo>
                    <a:pt x="38" y="95"/>
                  </a:moveTo>
                  <a:cubicBezTo>
                    <a:pt x="39" y="95"/>
                    <a:pt x="39" y="96"/>
                    <a:pt x="39" y="96"/>
                  </a:cubicBezTo>
                  <a:cubicBezTo>
                    <a:pt x="40" y="95"/>
                    <a:pt x="39" y="94"/>
                    <a:pt x="39" y="94"/>
                  </a:cubicBezTo>
                  <a:cubicBezTo>
                    <a:pt x="39" y="94"/>
                    <a:pt x="38" y="95"/>
                    <a:pt x="38" y="95"/>
                  </a:cubicBezTo>
                  <a:close/>
                  <a:moveTo>
                    <a:pt x="41" y="96"/>
                  </a:moveTo>
                  <a:cubicBezTo>
                    <a:pt x="42" y="95"/>
                    <a:pt x="43" y="95"/>
                    <a:pt x="42" y="94"/>
                  </a:cubicBezTo>
                  <a:cubicBezTo>
                    <a:pt x="41" y="94"/>
                    <a:pt x="41" y="95"/>
                    <a:pt x="41" y="95"/>
                  </a:cubicBezTo>
                  <a:cubicBezTo>
                    <a:pt x="41" y="96"/>
                    <a:pt x="41" y="96"/>
                    <a:pt x="41" y="96"/>
                  </a:cubicBezTo>
                  <a:cubicBezTo>
                    <a:pt x="41" y="96"/>
                    <a:pt x="41" y="95"/>
                    <a:pt x="41" y="95"/>
                  </a:cubicBezTo>
                  <a:cubicBezTo>
                    <a:pt x="41" y="95"/>
                    <a:pt x="41" y="96"/>
                    <a:pt x="41" y="96"/>
                  </a:cubicBezTo>
                  <a:close/>
                  <a:moveTo>
                    <a:pt x="44" y="95"/>
                  </a:moveTo>
                  <a:cubicBezTo>
                    <a:pt x="44" y="94"/>
                    <a:pt x="44" y="94"/>
                    <a:pt x="43" y="94"/>
                  </a:cubicBezTo>
                  <a:cubicBezTo>
                    <a:pt x="43" y="94"/>
                    <a:pt x="43" y="95"/>
                    <a:pt x="44" y="95"/>
                  </a:cubicBezTo>
                  <a:close/>
                  <a:moveTo>
                    <a:pt x="59" y="96"/>
                  </a:moveTo>
                  <a:cubicBezTo>
                    <a:pt x="60" y="96"/>
                    <a:pt x="60" y="97"/>
                    <a:pt x="60" y="98"/>
                  </a:cubicBezTo>
                  <a:cubicBezTo>
                    <a:pt x="61" y="97"/>
                    <a:pt x="61" y="96"/>
                    <a:pt x="60" y="96"/>
                  </a:cubicBezTo>
                  <a:cubicBezTo>
                    <a:pt x="60" y="96"/>
                    <a:pt x="60" y="96"/>
                    <a:pt x="60" y="96"/>
                  </a:cubicBezTo>
                  <a:cubicBezTo>
                    <a:pt x="60" y="95"/>
                    <a:pt x="61" y="95"/>
                    <a:pt x="61" y="95"/>
                  </a:cubicBezTo>
                  <a:cubicBezTo>
                    <a:pt x="60" y="95"/>
                    <a:pt x="61" y="94"/>
                    <a:pt x="60" y="94"/>
                  </a:cubicBezTo>
                  <a:cubicBezTo>
                    <a:pt x="60" y="95"/>
                    <a:pt x="59" y="95"/>
                    <a:pt x="59" y="96"/>
                  </a:cubicBezTo>
                  <a:close/>
                  <a:moveTo>
                    <a:pt x="15" y="99"/>
                  </a:moveTo>
                  <a:cubicBezTo>
                    <a:pt x="16" y="97"/>
                    <a:pt x="17" y="96"/>
                    <a:pt x="17" y="94"/>
                  </a:cubicBezTo>
                  <a:cubicBezTo>
                    <a:pt x="16" y="96"/>
                    <a:pt x="15" y="97"/>
                    <a:pt x="15" y="99"/>
                  </a:cubicBezTo>
                  <a:close/>
                  <a:moveTo>
                    <a:pt x="36" y="96"/>
                  </a:moveTo>
                  <a:cubicBezTo>
                    <a:pt x="36" y="96"/>
                    <a:pt x="37" y="96"/>
                    <a:pt x="37" y="95"/>
                  </a:cubicBezTo>
                  <a:cubicBezTo>
                    <a:pt x="37" y="95"/>
                    <a:pt x="37" y="95"/>
                    <a:pt x="37" y="95"/>
                  </a:cubicBezTo>
                  <a:cubicBezTo>
                    <a:pt x="37" y="95"/>
                    <a:pt x="36" y="96"/>
                    <a:pt x="36" y="96"/>
                  </a:cubicBezTo>
                  <a:close/>
                  <a:moveTo>
                    <a:pt x="41" y="96"/>
                  </a:moveTo>
                  <a:cubicBezTo>
                    <a:pt x="42" y="97"/>
                    <a:pt x="42" y="97"/>
                    <a:pt x="43" y="98"/>
                  </a:cubicBezTo>
                  <a:cubicBezTo>
                    <a:pt x="43" y="97"/>
                    <a:pt x="43" y="97"/>
                    <a:pt x="44" y="96"/>
                  </a:cubicBezTo>
                  <a:cubicBezTo>
                    <a:pt x="43" y="96"/>
                    <a:pt x="43" y="95"/>
                    <a:pt x="42" y="95"/>
                  </a:cubicBezTo>
                  <a:cubicBezTo>
                    <a:pt x="42" y="96"/>
                    <a:pt x="41" y="96"/>
                    <a:pt x="41" y="96"/>
                  </a:cubicBezTo>
                  <a:cubicBezTo>
                    <a:pt x="41" y="96"/>
                    <a:pt x="41" y="96"/>
                    <a:pt x="41" y="96"/>
                  </a:cubicBezTo>
                  <a:close/>
                  <a:moveTo>
                    <a:pt x="52" y="95"/>
                  </a:moveTo>
                  <a:cubicBezTo>
                    <a:pt x="52" y="96"/>
                    <a:pt x="52" y="96"/>
                    <a:pt x="52" y="96"/>
                  </a:cubicBezTo>
                  <a:cubicBezTo>
                    <a:pt x="53" y="96"/>
                    <a:pt x="52" y="96"/>
                    <a:pt x="53" y="96"/>
                  </a:cubicBezTo>
                  <a:cubicBezTo>
                    <a:pt x="53" y="96"/>
                    <a:pt x="53" y="95"/>
                    <a:pt x="53" y="95"/>
                  </a:cubicBezTo>
                  <a:cubicBezTo>
                    <a:pt x="53" y="95"/>
                    <a:pt x="52" y="95"/>
                    <a:pt x="52" y="95"/>
                  </a:cubicBezTo>
                  <a:close/>
                  <a:moveTo>
                    <a:pt x="37" y="98"/>
                  </a:moveTo>
                  <a:cubicBezTo>
                    <a:pt x="38" y="98"/>
                    <a:pt x="38" y="97"/>
                    <a:pt x="38" y="97"/>
                  </a:cubicBezTo>
                  <a:cubicBezTo>
                    <a:pt x="38" y="96"/>
                    <a:pt x="38" y="96"/>
                    <a:pt x="38" y="96"/>
                  </a:cubicBezTo>
                  <a:cubicBezTo>
                    <a:pt x="37" y="96"/>
                    <a:pt x="37" y="97"/>
                    <a:pt x="37" y="98"/>
                  </a:cubicBezTo>
                  <a:close/>
                  <a:moveTo>
                    <a:pt x="47" y="97"/>
                  </a:moveTo>
                  <a:cubicBezTo>
                    <a:pt x="47" y="96"/>
                    <a:pt x="47" y="96"/>
                    <a:pt x="46" y="96"/>
                  </a:cubicBezTo>
                  <a:cubicBezTo>
                    <a:pt x="47" y="96"/>
                    <a:pt x="47" y="97"/>
                    <a:pt x="47" y="97"/>
                  </a:cubicBezTo>
                  <a:close/>
                  <a:moveTo>
                    <a:pt x="39" y="97"/>
                  </a:moveTo>
                  <a:cubicBezTo>
                    <a:pt x="39" y="97"/>
                    <a:pt x="40" y="97"/>
                    <a:pt x="40" y="98"/>
                  </a:cubicBezTo>
                  <a:cubicBezTo>
                    <a:pt x="40" y="97"/>
                    <a:pt x="41" y="97"/>
                    <a:pt x="41" y="96"/>
                  </a:cubicBezTo>
                  <a:cubicBezTo>
                    <a:pt x="40" y="96"/>
                    <a:pt x="40" y="96"/>
                    <a:pt x="40" y="96"/>
                  </a:cubicBezTo>
                  <a:cubicBezTo>
                    <a:pt x="40" y="96"/>
                    <a:pt x="40" y="97"/>
                    <a:pt x="39" y="97"/>
                  </a:cubicBezTo>
                  <a:close/>
                  <a:moveTo>
                    <a:pt x="31" y="96"/>
                  </a:moveTo>
                  <a:cubicBezTo>
                    <a:pt x="31" y="97"/>
                    <a:pt x="32" y="97"/>
                    <a:pt x="32" y="97"/>
                  </a:cubicBezTo>
                  <a:cubicBezTo>
                    <a:pt x="32" y="97"/>
                    <a:pt x="32" y="97"/>
                    <a:pt x="32" y="98"/>
                  </a:cubicBezTo>
                  <a:cubicBezTo>
                    <a:pt x="32" y="98"/>
                    <a:pt x="32" y="99"/>
                    <a:pt x="32" y="100"/>
                  </a:cubicBezTo>
                  <a:cubicBezTo>
                    <a:pt x="33" y="99"/>
                    <a:pt x="32" y="98"/>
                    <a:pt x="33" y="96"/>
                  </a:cubicBezTo>
                  <a:cubicBezTo>
                    <a:pt x="32" y="96"/>
                    <a:pt x="32" y="97"/>
                    <a:pt x="31" y="96"/>
                  </a:cubicBezTo>
                  <a:close/>
                  <a:moveTo>
                    <a:pt x="54" y="98"/>
                  </a:moveTo>
                  <a:cubicBezTo>
                    <a:pt x="55" y="99"/>
                    <a:pt x="54" y="100"/>
                    <a:pt x="55" y="100"/>
                  </a:cubicBezTo>
                  <a:cubicBezTo>
                    <a:pt x="55" y="99"/>
                    <a:pt x="55" y="97"/>
                    <a:pt x="55" y="96"/>
                  </a:cubicBezTo>
                  <a:cubicBezTo>
                    <a:pt x="54" y="97"/>
                    <a:pt x="54" y="98"/>
                    <a:pt x="54" y="98"/>
                  </a:cubicBezTo>
                  <a:close/>
                  <a:moveTo>
                    <a:pt x="46" y="98"/>
                  </a:moveTo>
                  <a:cubicBezTo>
                    <a:pt x="46" y="98"/>
                    <a:pt x="46" y="98"/>
                    <a:pt x="47" y="97"/>
                  </a:cubicBezTo>
                  <a:cubicBezTo>
                    <a:pt x="46" y="97"/>
                    <a:pt x="46" y="96"/>
                    <a:pt x="46" y="96"/>
                  </a:cubicBezTo>
                  <a:cubicBezTo>
                    <a:pt x="46" y="97"/>
                    <a:pt x="46" y="97"/>
                    <a:pt x="46" y="98"/>
                  </a:cubicBezTo>
                  <a:close/>
                  <a:moveTo>
                    <a:pt x="58" y="100"/>
                  </a:moveTo>
                  <a:cubicBezTo>
                    <a:pt x="58" y="99"/>
                    <a:pt x="58" y="98"/>
                    <a:pt x="58" y="97"/>
                  </a:cubicBezTo>
                  <a:cubicBezTo>
                    <a:pt x="58" y="98"/>
                    <a:pt x="58" y="99"/>
                    <a:pt x="58" y="100"/>
                  </a:cubicBezTo>
                  <a:close/>
                  <a:moveTo>
                    <a:pt x="65" y="102"/>
                  </a:moveTo>
                  <a:cubicBezTo>
                    <a:pt x="65" y="100"/>
                    <a:pt x="66" y="98"/>
                    <a:pt x="65" y="97"/>
                  </a:cubicBezTo>
                  <a:cubicBezTo>
                    <a:pt x="64" y="98"/>
                    <a:pt x="65" y="100"/>
                    <a:pt x="65" y="102"/>
                  </a:cubicBezTo>
                  <a:close/>
                  <a:moveTo>
                    <a:pt x="40" y="98"/>
                  </a:moveTo>
                  <a:cubicBezTo>
                    <a:pt x="41" y="99"/>
                    <a:pt x="41" y="99"/>
                    <a:pt x="41" y="100"/>
                  </a:cubicBezTo>
                  <a:cubicBezTo>
                    <a:pt x="42" y="100"/>
                    <a:pt x="42" y="99"/>
                    <a:pt x="42" y="99"/>
                  </a:cubicBezTo>
                  <a:cubicBezTo>
                    <a:pt x="41" y="98"/>
                    <a:pt x="41" y="96"/>
                    <a:pt x="40" y="98"/>
                  </a:cubicBezTo>
                  <a:close/>
                  <a:moveTo>
                    <a:pt x="43" y="99"/>
                  </a:moveTo>
                  <a:cubicBezTo>
                    <a:pt x="44" y="99"/>
                    <a:pt x="44" y="100"/>
                    <a:pt x="44" y="100"/>
                  </a:cubicBezTo>
                  <a:cubicBezTo>
                    <a:pt x="45" y="100"/>
                    <a:pt x="45" y="98"/>
                    <a:pt x="44" y="97"/>
                  </a:cubicBezTo>
                  <a:cubicBezTo>
                    <a:pt x="44" y="98"/>
                    <a:pt x="43" y="98"/>
                    <a:pt x="43" y="99"/>
                  </a:cubicBezTo>
                  <a:close/>
                  <a:moveTo>
                    <a:pt x="47" y="98"/>
                  </a:moveTo>
                  <a:cubicBezTo>
                    <a:pt x="48" y="98"/>
                    <a:pt x="48" y="97"/>
                    <a:pt x="47" y="97"/>
                  </a:cubicBezTo>
                  <a:cubicBezTo>
                    <a:pt x="47" y="98"/>
                    <a:pt x="47" y="98"/>
                    <a:pt x="47" y="98"/>
                  </a:cubicBezTo>
                  <a:close/>
                  <a:moveTo>
                    <a:pt x="38" y="99"/>
                  </a:moveTo>
                  <a:cubicBezTo>
                    <a:pt x="38" y="99"/>
                    <a:pt x="38" y="99"/>
                    <a:pt x="38" y="99"/>
                  </a:cubicBezTo>
                  <a:cubicBezTo>
                    <a:pt x="39" y="99"/>
                    <a:pt x="40" y="98"/>
                    <a:pt x="39" y="98"/>
                  </a:cubicBezTo>
                  <a:cubicBezTo>
                    <a:pt x="38" y="98"/>
                    <a:pt x="38" y="98"/>
                    <a:pt x="38" y="99"/>
                  </a:cubicBezTo>
                  <a:close/>
                  <a:moveTo>
                    <a:pt x="48" y="100"/>
                  </a:moveTo>
                  <a:cubicBezTo>
                    <a:pt x="48" y="99"/>
                    <a:pt x="47" y="98"/>
                    <a:pt x="47" y="98"/>
                  </a:cubicBezTo>
                  <a:cubicBezTo>
                    <a:pt x="46" y="98"/>
                    <a:pt x="47" y="100"/>
                    <a:pt x="48" y="100"/>
                  </a:cubicBezTo>
                  <a:close/>
                  <a:moveTo>
                    <a:pt x="36" y="100"/>
                  </a:moveTo>
                  <a:cubicBezTo>
                    <a:pt x="36" y="99"/>
                    <a:pt x="36" y="99"/>
                    <a:pt x="35" y="99"/>
                  </a:cubicBezTo>
                  <a:cubicBezTo>
                    <a:pt x="35" y="99"/>
                    <a:pt x="35" y="100"/>
                    <a:pt x="36" y="100"/>
                  </a:cubicBezTo>
                  <a:close/>
                  <a:moveTo>
                    <a:pt x="39" y="100"/>
                  </a:moveTo>
                  <a:cubicBezTo>
                    <a:pt x="39" y="100"/>
                    <a:pt x="39" y="101"/>
                    <a:pt x="40" y="101"/>
                  </a:cubicBezTo>
                  <a:cubicBezTo>
                    <a:pt x="40" y="101"/>
                    <a:pt x="40" y="101"/>
                    <a:pt x="41" y="100"/>
                  </a:cubicBezTo>
                  <a:cubicBezTo>
                    <a:pt x="40" y="100"/>
                    <a:pt x="40" y="99"/>
                    <a:pt x="40" y="99"/>
                  </a:cubicBezTo>
                  <a:cubicBezTo>
                    <a:pt x="39" y="99"/>
                    <a:pt x="39" y="100"/>
                    <a:pt x="39" y="100"/>
                  </a:cubicBezTo>
                  <a:close/>
                  <a:moveTo>
                    <a:pt x="52" y="103"/>
                  </a:moveTo>
                  <a:cubicBezTo>
                    <a:pt x="53" y="102"/>
                    <a:pt x="53" y="100"/>
                    <a:pt x="52" y="99"/>
                  </a:cubicBezTo>
                  <a:cubicBezTo>
                    <a:pt x="52" y="100"/>
                    <a:pt x="52" y="102"/>
                    <a:pt x="52" y="103"/>
                  </a:cubicBezTo>
                  <a:close/>
                  <a:moveTo>
                    <a:pt x="56" y="103"/>
                  </a:moveTo>
                  <a:cubicBezTo>
                    <a:pt x="57" y="102"/>
                    <a:pt x="57" y="100"/>
                    <a:pt x="57" y="99"/>
                  </a:cubicBezTo>
                  <a:cubicBezTo>
                    <a:pt x="56" y="100"/>
                    <a:pt x="55" y="102"/>
                    <a:pt x="56" y="103"/>
                  </a:cubicBezTo>
                  <a:close/>
                  <a:moveTo>
                    <a:pt x="59" y="100"/>
                  </a:moveTo>
                  <a:cubicBezTo>
                    <a:pt x="59" y="100"/>
                    <a:pt x="60" y="100"/>
                    <a:pt x="59" y="100"/>
                  </a:cubicBezTo>
                  <a:cubicBezTo>
                    <a:pt x="59" y="101"/>
                    <a:pt x="59" y="101"/>
                    <a:pt x="60" y="101"/>
                  </a:cubicBezTo>
                  <a:cubicBezTo>
                    <a:pt x="59" y="101"/>
                    <a:pt x="60" y="102"/>
                    <a:pt x="60" y="102"/>
                  </a:cubicBezTo>
                  <a:cubicBezTo>
                    <a:pt x="61" y="102"/>
                    <a:pt x="60" y="101"/>
                    <a:pt x="60" y="100"/>
                  </a:cubicBezTo>
                  <a:cubicBezTo>
                    <a:pt x="60" y="101"/>
                    <a:pt x="60" y="101"/>
                    <a:pt x="60" y="101"/>
                  </a:cubicBezTo>
                  <a:cubicBezTo>
                    <a:pt x="60" y="100"/>
                    <a:pt x="61" y="100"/>
                    <a:pt x="60" y="99"/>
                  </a:cubicBezTo>
                  <a:cubicBezTo>
                    <a:pt x="60" y="100"/>
                    <a:pt x="60" y="99"/>
                    <a:pt x="59" y="100"/>
                  </a:cubicBezTo>
                  <a:close/>
                  <a:moveTo>
                    <a:pt x="13" y="101"/>
                  </a:moveTo>
                  <a:cubicBezTo>
                    <a:pt x="13" y="100"/>
                    <a:pt x="14" y="100"/>
                    <a:pt x="13" y="100"/>
                  </a:cubicBezTo>
                  <a:cubicBezTo>
                    <a:pt x="13" y="100"/>
                    <a:pt x="13" y="101"/>
                    <a:pt x="13" y="101"/>
                  </a:cubicBezTo>
                  <a:close/>
                  <a:moveTo>
                    <a:pt x="42" y="101"/>
                  </a:moveTo>
                  <a:cubicBezTo>
                    <a:pt x="42" y="101"/>
                    <a:pt x="42" y="102"/>
                    <a:pt x="43" y="102"/>
                  </a:cubicBezTo>
                  <a:cubicBezTo>
                    <a:pt x="43" y="102"/>
                    <a:pt x="43" y="102"/>
                    <a:pt x="43" y="101"/>
                  </a:cubicBezTo>
                  <a:cubicBezTo>
                    <a:pt x="43" y="101"/>
                    <a:pt x="43" y="100"/>
                    <a:pt x="42" y="100"/>
                  </a:cubicBezTo>
                  <a:cubicBezTo>
                    <a:pt x="42" y="100"/>
                    <a:pt x="42" y="100"/>
                    <a:pt x="42" y="101"/>
                  </a:cubicBezTo>
                  <a:close/>
                  <a:moveTo>
                    <a:pt x="34" y="102"/>
                  </a:moveTo>
                  <a:cubicBezTo>
                    <a:pt x="34" y="102"/>
                    <a:pt x="35" y="101"/>
                    <a:pt x="35" y="101"/>
                  </a:cubicBezTo>
                  <a:cubicBezTo>
                    <a:pt x="35" y="99"/>
                    <a:pt x="33" y="101"/>
                    <a:pt x="34" y="102"/>
                  </a:cubicBezTo>
                  <a:close/>
                  <a:moveTo>
                    <a:pt x="46" y="102"/>
                  </a:moveTo>
                  <a:cubicBezTo>
                    <a:pt x="46" y="101"/>
                    <a:pt x="47" y="101"/>
                    <a:pt x="47" y="101"/>
                  </a:cubicBezTo>
                  <a:cubicBezTo>
                    <a:pt x="46" y="100"/>
                    <a:pt x="46" y="100"/>
                    <a:pt x="46" y="100"/>
                  </a:cubicBezTo>
                  <a:cubicBezTo>
                    <a:pt x="46" y="101"/>
                    <a:pt x="46" y="101"/>
                    <a:pt x="46" y="102"/>
                  </a:cubicBezTo>
                  <a:close/>
                  <a:moveTo>
                    <a:pt x="37" y="102"/>
                  </a:moveTo>
                  <a:cubicBezTo>
                    <a:pt x="37" y="101"/>
                    <a:pt x="37" y="100"/>
                    <a:pt x="36" y="100"/>
                  </a:cubicBezTo>
                  <a:cubicBezTo>
                    <a:pt x="36" y="100"/>
                    <a:pt x="36" y="101"/>
                    <a:pt x="37" y="102"/>
                  </a:cubicBezTo>
                  <a:close/>
                  <a:moveTo>
                    <a:pt x="39" y="103"/>
                  </a:moveTo>
                  <a:cubicBezTo>
                    <a:pt x="39" y="102"/>
                    <a:pt x="38" y="101"/>
                    <a:pt x="38" y="101"/>
                  </a:cubicBezTo>
                  <a:cubicBezTo>
                    <a:pt x="38" y="101"/>
                    <a:pt x="38" y="101"/>
                    <a:pt x="38" y="101"/>
                  </a:cubicBezTo>
                  <a:cubicBezTo>
                    <a:pt x="38" y="101"/>
                    <a:pt x="38" y="102"/>
                    <a:pt x="39" y="103"/>
                  </a:cubicBezTo>
                  <a:close/>
                  <a:moveTo>
                    <a:pt x="45" y="101"/>
                  </a:moveTo>
                  <a:cubicBezTo>
                    <a:pt x="45" y="102"/>
                    <a:pt x="45" y="102"/>
                    <a:pt x="45" y="102"/>
                  </a:cubicBezTo>
                  <a:cubicBezTo>
                    <a:pt x="45" y="102"/>
                    <a:pt x="45" y="101"/>
                    <a:pt x="45" y="101"/>
                  </a:cubicBezTo>
                  <a:cubicBezTo>
                    <a:pt x="45" y="101"/>
                    <a:pt x="44" y="101"/>
                    <a:pt x="45" y="101"/>
                  </a:cubicBezTo>
                  <a:close/>
                  <a:moveTo>
                    <a:pt x="62" y="104"/>
                  </a:moveTo>
                  <a:cubicBezTo>
                    <a:pt x="62" y="103"/>
                    <a:pt x="63" y="102"/>
                    <a:pt x="62" y="101"/>
                  </a:cubicBezTo>
                  <a:cubicBezTo>
                    <a:pt x="62" y="102"/>
                    <a:pt x="62" y="103"/>
                    <a:pt x="62" y="104"/>
                  </a:cubicBezTo>
                  <a:close/>
                  <a:moveTo>
                    <a:pt x="66" y="108"/>
                  </a:moveTo>
                  <a:cubicBezTo>
                    <a:pt x="66" y="106"/>
                    <a:pt x="68" y="103"/>
                    <a:pt x="66" y="101"/>
                  </a:cubicBezTo>
                  <a:cubicBezTo>
                    <a:pt x="67" y="104"/>
                    <a:pt x="66" y="106"/>
                    <a:pt x="66" y="108"/>
                  </a:cubicBezTo>
                  <a:close/>
                  <a:moveTo>
                    <a:pt x="40" y="103"/>
                  </a:moveTo>
                  <a:cubicBezTo>
                    <a:pt x="41" y="103"/>
                    <a:pt x="41" y="104"/>
                    <a:pt x="41" y="104"/>
                  </a:cubicBezTo>
                  <a:cubicBezTo>
                    <a:pt x="42" y="103"/>
                    <a:pt x="42" y="103"/>
                    <a:pt x="42" y="103"/>
                  </a:cubicBezTo>
                  <a:cubicBezTo>
                    <a:pt x="42" y="102"/>
                    <a:pt x="42" y="102"/>
                    <a:pt x="41" y="101"/>
                  </a:cubicBezTo>
                  <a:cubicBezTo>
                    <a:pt x="41" y="102"/>
                    <a:pt x="40" y="102"/>
                    <a:pt x="40" y="103"/>
                  </a:cubicBezTo>
                  <a:close/>
                  <a:moveTo>
                    <a:pt x="35" y="104"/>
                  </a:moveTo>
                  <a:cubicBezTo>
                    <a:pt x="35" y="103"/>
                    <a:pt x="36" y="103"/>
                    <a:pt x="36" y="102"/>
                  </a:cubicBezTo>
                  <a:cubicBezTo>
                    <a:pt x="36" y="102"/>
                    <a:pt x="36" y="102"/>
                    <a:pt x="35" y="101"/>
                  </a:cubicBezTo>
                  <a:cubicBezTo>
                    <a:pt x="35" y="102"/>
                    <a:pt x="34" y="103"/>
                    <a:pt x="35" y="104"/>
                  </a:cubicBezTo>
                  <a:close/>
                  <a:moveTo>
                    <a:pt x="32" y="104"/>
                  </a:moveTo>
                  <a:cubicBezTo>
                    <a:pt x="33" y="103"/>
                    <a:pt x="32" y="102"/>
                    <a:pt x="33" y="102"/>
                  </a:cubicBezTo>
                  <a:cubicBezTo>
                    <a:pt x="32" y="102"/>
                    <a:pt x="32" y="102"/>
                    <a:pt x="32" y="102"/>
                  </a:cubicBezTo>
                  <a:cubicBezTo>
                    <a:pt x="32" y="102"/>
                    <a:pt x="32" y="103"/>
                    <a:pt x="32" y="104"/>
                  </a:cubicBezTo>
                  <a:close/>
                  <a:moveTo>
                    <a:pt x="47" y="105"/>
                  </a:moveTo>
                  <a:cubicBezTo>
                    <a:pt x="48" y="104"/>
                    <a:pt x="48" y="102"/>
                    <a:pt x="47" y="102"/>
                  </a:cubicBezTo>
                  <a:cubicBezTo>
                    <a:pt x="46" y="102"/>
                    <a:pt x="45" y="104"/>
                    <a:pt x="47" y="105"/>
                  </a:cubicBezTo>
                  <a:close/>
                  <a:moveTo>
                    <a:pt x="38" y="104"/>
                  </a:moveTo>
                  <a:cubicBezTo>
                    <a:pt x="39" y="103"/>
                    <a:pt x="38" y="102"/>
                    <a:pt x="37" y="102"/>
                  </a:cubicBezTo>
                  <a:cubicBezTo>
                    <a:pt x="37" y="102"/>
                    <a:pt x="38" y="103"/>
                    <a:pt x="38" y="104"/>
                  </a:cubicBezTo>
                  <a:close/>
                  <a:moveTo>
                    <a:pt x="58" y="103"/>
                  </a:moveTo>
                  <a:cubicBezTo>
                    <a:pt x="58" y="102"/>
                    <a:pt x="59" y="102"/>
                    <a:pt x="58" y="102"/>
                  </a:cubicBezTo>
                  <a:cubicBezTo>
                    <a:pt x="58" y="102"/>
                    <a:pt x="58" y="102"/>
                    <a:pt x="58" y="103"/>
                  </a:cubicBezTo>
                  <a:close/>
                  <a:moveTo>
                    <a:pt x="51" y="103"/>
                  </a:moveTo>
                  <a:cubicBezTo>
                    <a:pt x="51" y="102"/>
                    <a:pt x="51" y="102"/>
                    <a:pt x="50" y="102"/>
                  </a:cubicBezTo>
                  <a:cubicBezTo>
                    <a:pt x="50" y="102"/>
                    <a:pt x="50" y="103"/>
                    <a:pt x="51" y="103"/>
                  </a:cubicBezTo>
                  <a:close/>
                  <a:moveTo>
                    <a:pt x="43" y="103"/>
                  </a:moveTo>
                  <a:cubicBezTo>
                    <a:pt x="44" y="103"/>
                    <a:pt x="44" y="104"/>
                    <a:pt x="44" y="104"/>
                  </a:cubicBezTo>
                  <a:cubicBezTo>
                    <a:pt x="44" y="104"/>
                    <a:pt x="45" y="104"/>
                    <a:pt x="45" y="103"/>
                  </a:cubicBezTo>
                  <a:cubicBezTo>
                    <a:pt x="44" y="102"/>
                    <a:pt x="44" y="103"/>
                    <a:pt x="44" y="102"/>
                  </a:cubicBezTo>
                  <a:cubicBezTo>
                    <a:pt x="44" y="103"/>
                    <a:pt x="43" y="103"/>
                    <a:pt x="43" y="103"/>
                  </a:cubicBezTo>
                  <a:close/>
                  <a:moveTo>
                    <a:pt x="54" y="106"/>
                  </a:moveTo>
                  <a:cubicBezTo>
                    <a:pt x="55" y="105"/>
                    <a:pt x="56" y="103"/>
                    <a:pt x="54" y="102"/>
                  </a:cubicBezTo>
                  <a:cubicBezTo>
                    <a:pt x="54" y="103"/>
                    <a:pt x="53" y="105"/>
                    <a:pt x="54" y="106"/>
                  </a:cubicBezTo>
                  <a:close/>
                  <a:moveTo>
                    <a:pt x="58" y="103"/>
                  </a:moveTo>
                  <a:cubicBezTo>
                    <a:pt x="58" y="104"/>
                    <a:pt x="58" y="104"/>
                    <a:pt x="58" y="105"/>
                  </a:cubicBezTo>
                  <a:cubicBezTo>
                    <a:pt x="59" y="105"/>
                    <a:pt x="59" y="103"/>
                    <a:pt x="58" y="103"/>
                  </a:cubicBezTo>
                  <a:cubicBezTo>
                    <a:pt x="58" y="103"/>
                    <a:pt x="58" y="103"/>
                    <a:pt x="58" y="103"/>
                  </a:cubicBezTo>
                  <a:close/>
                  <a:moveTo>
                    <a:pt x="10" y="114"/>
                  </a:moveTo>
                  <a:cubicBezTo>
                    <a:pt x="10" y="112"/>
                    <a:pt x="10" y="110"/>
                    <a:pt x="11" y="108"/>
                  </a:cubicBezTo>
                  <a:cubicBezTo>
                    <a:pt x="11" y="106"/>
                    <a:pt x="12" y="104"/>
                    <a:pt x="12" y="103"/>
                  </a:cubicBezTo>
                  <a:cubicBezTo>
                    <a:pt x="11" y="106"/>
                    <a:pt x="9" y="111"/>
                    <a:pt x="10" y="114"/>
                  </a:cubicBezTo>
                  <a:close/>
                  <a:moveTo>
                    <a:pt x="35" y="104"/>
                  </a:moveTo>
                  <a:cubicBezTo>
                    <a:pt x="35" y="105"/>
                    <a:pt x="36" y="106"/>
                    <a:pt x="36" y="106"/>
                  </a:cubicBezTo>
                  <a:cubicBezTo>
                    <a:pt x="37" y="106"/>
                    <a:pt x="37" y="105"/>
                    <a:pt x="37" y="104"/>
                  </a:cubicBezTo>
                  <a:cubicBezTo>
                    <a:pt x="37" y="104"/>
                    <a:pt x="37" y="103"/>
                    <a:pt x="36" y="103"/>
                  </a:cubicBezTo>
                  <a:cubicBezTo>
                    <a:pt x="36" y="103"/>
                    <a:pt x="35" y="104"/>
                    <a:pt x="35" y="104"/>
                  </a:cubicBezTo>
                  <a:close/>
                  <a:moveTo>
                    <a:pt x="39" y="104"/>
                  </a:moveTo>
                  <a:cubicBezTo>
                    <a:pt x="40" y="104"/>
                    <a:pt x="40" y="105"/>
                    <a:pt x="40" y="105"/>
                  </a:cubicBezTo>
                  <a:cubicBezTo>
                    <a:pt x="40" y="105"/>
                    <a:pt x="41" y="105"/>
                    <a:pt x="41" y="105"/>
                  </a:cubicBezTo>
                  <a:cubicBezTo>
                    <a:pt x="40" y="104"/>
                    <a:pt x="40" y="103"/>
                    <a:pt x="40" y="103"/>
                  </a:cubicBezTo>
                  <a:cubicBezTo>
                    <a:pt x="40" y="103"/>
                    <a:pt x="40" y="104"/>
                    <a:pt x="39" y="104"/>
                  </a:cubicBezTo>
                  <a:close/>
                  <a:moveTo>
                    <a:pt x="34" y="105"/>
                  </a:moveTo>
                  <a:cubicBezTo>
                    <a:pt x="34" y="105"/>
                    <a:pt x="34" y="105"/>
                    <a:pt x="34" y="105"/>
                  </a:cubicBezTo>
                  <a:cubicBezTo>
                    <a:pt x="34" y="104"/>
                    <a:pt x="34" y="103"/>
                    <a:pt x="34" y="104"/>
                  </a:cubicBezTo>
                  <a:cubicBezTo>
                    <a:pt x="34" y="104"/>
                    <a:pt x="33" y="105"/>
                    <a:pt x="34" y="105"/>
                  </a:cubicBezTo>
                  <a:close/>
                  <a:moveTo>
                    <a:pt x="51" y="105"/>
                  </a:moveTo>
                  <a:cubicBezTo>
                    <a:pt x="51" y="104"/>
                    <a:pt x="51" y="104"/>
                    <a:pt x="50" y="103"/>
                  </a:cubicBezTo>
                  <a:cubicBezTo>
                    <a:pt x="50" y="104"/>
                    <a:pt x="50" y="105"/>
                    <a:pt x="51" y="105"/>
                  </a:cubicBezTo>
                  <a:close/>
                  <a:moveTo>
                    <a:pt x="43" y="104"/>
                  </a:moveTo>
                  <a:cubicBezTo>
                    <a:pt x="42" y="104"/>
                    <a:pt x="42" y="105"/>
                    <a:pt x="42" y="105"/>
                  </a:cubicBezTo>
                  <a:cubicBezTo>
                    <a:pt x="42" y="105"/>
                    <a:pt x="42" y="105"/>
                    <a:pt x="42" y="105"/>
                  </a:cubicBezTo>
                  <a:cubicBezTo>
                    <a:pt x="42" y="105"/>
                    <a:pt x="43" y="105"/>
                    <a:pt x="43" y="106"/>
                  </a:cubicBezTo>
                  <a:cubicBezTo>
                    <a:pt x="43" y="106"/>
                    <a:pt x="43" y="105"/>
                    <a:pt x="43" y="105"/>
                  </a:cubicBezTo>
                  <a:cubicBezTo>
                    <a:pt x="43" y="105"/>
                    <a:pt x="43" y="105"/>
                    <a:pt x="43" y="104"/>
                  </a:cubicBezTo>
                  <a:cubicBezTo>
                    <a:pt x="43" y="104"/>
                    <a:pt x="43" y="105"/>
                    <a:pt x="43" y="104"/>
                  </a:cubicBezTo>
                  <a:cubicBezTo>
                    <a:pt x="43" y="104"/>
                    <a:pt x="43" y="104"/>
                    <a:pt x="43" y="104"/>
                  </a:cubicBezTo>
                  <a:close/>
                  <a:moveTo>
                    <a:pt x="49" y="107"/>
                  </a:moveTo>
                  <a:cubicBezTo>
                    <a:pt x="49" y="107"/>
                    <a:pt x="50" y="104"/>
                    <a:pt x="49" y="104"/>
                  </a:cubicBezTo>
                  <a:cubicBezTo>
                    <a:pt x="48" y="105"/>
                    <a:pt x="49" y="106"/>
                    <a:pt x="49" y="107"/>
                  </a:cubicBezTo>
                  <a:close/>
                  <a:moveTo>
                    <a:pt x="45" y="105"/>
                  </a:moveTo>
                  <a:cubicBezTo>
                    <a:pt x="45" y="105"/>
                    <a:pt x="45" y="106"/>
                    <a:pt x="45" y="106"/>
                  </a:cubicBezTo>
                  <a:cubicBezTo>
                    <a:pt x="45" y="105"/>
                    <a:pt x="46" y="105"/>
                    <a:pt x="45" y="104"/>
                  </a:cubicBezTo>
                  <a:cubicBezTo>
                    <a:pt x="45" y="105"/>
                    <a:pt x="45" y="105"/>
                    <a:pt x="45" y="105"/>
                  </a:cubicBezTo>
                  <a:close/>
                  <a:moveTo>
                    <a:pt x="31" y="105"/>
                  </a:moveTo>
                  <a:cubicBezTo>
                    <a:pt x="31" y="106"/>
                    <a:pt x="32" y="105"/>
                    <a:pt x="31" y="104"/>
                  </a:cubicBezTo>
                  <a:cubicBezTo>
                    <a:pt x="31" y="105"/>
                    <a:pt x="31" y="105"/>
                    <a:pt x="31" y="105"/>
                  </a:cubicBezTo>
                  <a:close/>
                  <a:moveTo>
                    <a:pt x="38" y="105"/>
                  </a:moveTo>
                  <a:cubicBezTo>
                    <a:pt x="39" y="105"/>
                    <a:pt x="39" y="106"/>
                    <a:pt x="39" y="106"/>
                  </a:cubicBezTo>
                  <a:cubicBezTo>
                    <a:pt x="39" y="106"/>
                    <a:pt x="39" y="106"/>
                    <a:pt x="40" y="106"/>
                  </a:cubicBezTo>
                  <a:cubicBezTo>
                    <a:pt x="39" y="105"/>
                    <a:pt x="39" y="105"/>
                    <a:pt x="39" y="104"/>
                  </a:cubicBezTo>
                  <a:cubicBezTo>
                    <a:pt x="39" y="105"/>
                    <a:pt x="38" y="105"/>
                    <a:pt x="38" y="105"/>
                  </a:cubicBezTo>
                  <a:close/>
                  <a:moveTo>
                    <a:pt x="56" y="107"/>
                  </a:moveTo>
                  <a:cubicBezTo>
                    <a:pt x="57" y="107"/>
                    <a:pt x="57" y="105"/>
                    <a:pt x="56" y="105"/>
                  </a:cubicBezTo>
                  <a:cubicBezTo>
                    <a:pt x="56" y="105"/>
                    <a:pt x="56" y="107"/>
                    <a:pt x="56" y="107"/>
                  </a:cubicBezTo>
                  <a:close/>
                  <a:moveTo>
                    <a:pt x="53" y="106"/>
                  </a:moveTo>
                  <a:cubicBezTo>
                    <a:pt x="52" y="106"/>
                    <a:pt x="52" y="105"/>
                    <a:pt x="52" y="105"/>
                  </a:cubicBezTo>
                  <a:cubicBezTo>
                    <a:pt x="52" y="105"/>
                    <a:pt x="52" y="106"/>
                    <a:pt x="53" y="106"/>
                  </a:cubicBezTo>
                  <a:close/>
                  <a:moveTo>
                    <a:pt x="63" y="106"/>
                  </a:moveTo>
                  <a:cubicBezTo>
                    <a:pt x="63" y="106"/>
                    <a:pt x="63" y="106"/>
                    <a:pt x="63" y="105"/>
                  </a:cubicBezTo>
                  <a:cubicBezTo>
                    <a:pt x="63" y="105"/>
                    <a:pt x="63" y="105"/>
                    <a:pt x="63" y="105"/>
                  </a:cubicBezTo>
                  <a:cubicBezTo>
                    <a:pt x="63" y="105"/>
                    <a:pt x="63" y="108"/>
                    <a:pt x="63" y="106"/>
                  </a:cubicBezTo>
                  <a:close/>
                  <a:moveTo>
                    <a:pt x="34" y="106"/>
                  </a:moveTo>
                  <a:cubicBezTo>
                    <a:pt x="34" y="108"/>
                    <a:pt x="35" y="109"/>
                    <a:pt x="36" y="111"/>
                  </a:cubicBezTo>
                  <a:cubicBezTo>
                    <a:pt x="36" y="110"/>
                    <a:pt x="36" y="110"/>
                    <a:pt x="36" y="109"/>
                  </a:cubicBezTo>
                  <a:cubicBezTo>
                    <a:pt x="36" y="109"/>
                    <a:pt x="36" y="110"/>
                    <a:pt x="36" y="110"/>
                  </a:cubicBezTo>
                  <a:cubicBezTo>
                    <a:pt x="37" y="110"/>
                    <a:pt x="36" y="109"/>
                    <a:pt x="37" y="109"/>
                  </a:cubicBezTo>
                  <a:cubicBezTo>
                    <a:pt x="36" y="109"/>
                    <a:pt x="36" y="109"/>
                    <a:pt x="36" y="108"/>
                  </a:cubicBezTo>
                  <a:cubicBezTo>
                    <a:pt x="37" y="108"/>
                    <a:pt x="37" y="108"/>
                    <a:pt x="37" y="108"/>
                  </a:cubicBezTo>
                  <a:cubicBezTo>
                    <a:pt x="37" y="108"/>
                    <a:pt x="37" y="108"/>
                    <a:pt x="37" y="108"/>
                  </a:cubicBezTo>
                  <a:cubicBezTo>
                    <a:pt x="38" y="108"/>
                    <a:pt x="38" y="107"/>
                    <a:pt x="39" y="107"/>
                  </a:cubicBezTo>
                  <a:cubicBezTo>
                    <a:pt x="38" y="107"/>
                    <a:pt x="38" y="106"/>
                    <a:pt x="38" y="106"/>
                  </a:cubicBezTo>
                  <a:cubicBezTo>
                    <a:pt x="37" y="107"/>
                    <a:pt x="37" y="108"/>
                    <a:pt x="35" y="108"/>
                  </a:cubicBezTo>
                  <a:cubicBezTo>
                    <a:pt x="35" y="107"/>
                    <a:pt x="35" y="106"/>
                    <a:pt x="35" y="105"/>
                  </a:cubicBezTo>
                  <a:cubicBezTo>
                    <a:pt x="34" y="105"/>
                    <a:pt x="34" y="105"/>
                    <a:pt x="34" y="106"/>
                  </a:cubicBezTo>
                  <a:cubicBezTo>
                    <a:pt x="34" y="106"/>
                    <a:pt x="34" y="106"/>
                    <a:pt x="34" y="106"/>
                  </a:cubicBezTo>
                  <a:cubicBezTo>
                    <a:pt x="34" y="106"/>
                    <a:pt x="34" y="106"/>
                    <a:pt x="34" y="106"/>
                  </a:cubicBezTo>
                  <a:close/>
                  <a:moveTo>
                    <a:pt x="41" y="106"/>
                  </a:moveTo>
                  <a:cubicBezTo>
                    <a:pt x="41" y="106"/>
                    <a:pt x="41" y="107"/>
                    <a:pt x="42" y="107"/>
                  </a:cubicBezTo>
                  <a:cubicBezTo>
                    <a:pt x="42" y="106"/>
                    <a:pt x="42" y="106"/>
                    <a:pt x="41" y="105"/>
                  </a:cubicBezTo>
                  <a:cubicBezTo>
                    <a:pt x="41" y="106"/>
                    <a:pt x="41" y="106"/>
                    <a:pt x="41" y="106"/>
                  </a:cubicBezTo>
                  <a:close/>
                  <a:moveTo>
                    <a:pt x="43" y="107"/>
                  </a:moveTo>
                  <a:cubicBezTo>
                    <a:pt x="44" y="107"/>
                    <a:pt x="44" y="106"/>
                    <a:pt x="44" y="107"/>
                  </a:cubicBezTo>
                  <a:cubicBezTo>
                    <a:pt x="44" y="107"/>
                    <a:pt x="44" y="107"/>
                    <a:pt x="43" y="107"/>
                  </a:cubicBezTo>
                  <a:cubicBezTo>
                    <a:pt x="44" y="107"/>
                    <a:pt x="44" y="108"/>
                    <a:pt x="45" y="108"/>
                  </a:cubicBezTo>
                  <a:cubicBezTo>
                    <a:pt x="44" y="107"/>
                    <a:pt x="44" y="106"/>
                    <a:pt x="43" y="106"/>
                  </a:cubicBezTo>
                  <a:cubicBezTo>
                    <a:pt x="43" y="106"/>
                    <a:pt x="43" y="107"/>
                    <a:pt x="43" y="107"/>
                  </a:cubicBezTo>
                  <a:close/>
                  <a:moveTo>
                    <a:pt x="54" y="106"/>
                  </a:moveTo>
                  <a:cubicBezTo>
                    <a:pt x="55" y="107"/>
                    <a:pt x="55" y="107"/>
                    <a:pt x="55" y="107"/>
                  </a:cubicBezTo>
                  <a:cubicBezTo>
                    <a:pt x="55" y="107"/>
                    <a:pt x="55" y="106"/>
                    <a:pt x="55" y="106"/>
                  </a:cubicBezTo>
                  <a:cubicBezTo>
                    <a:pt x="55" y="106"/>
                    <a:pt x="55" y="106"/>
                    <a:pt x="54" y="106"/>
                  </a:cubicBezTo>
                  <a:close/>
                  <a:moveTo>
                    <a:pt x="47" y="107"/>
                  </a:moveTo>
                  <a:cubicBezTo>
                    <a:pt x="46" y="107"/>
                    <a:pt x="46" y="107"/>
                    <a:pt x="46" y="108"/>
                  </a:cubicBezTo>
                  <a:cubicBezTo>
                    <a:pt x="47" y="108"/>
                    <a:pt x="47" y="109"/>
                    <a:pt x="48" y="109"/>
                  </a:cubicBezTo>
                  <a:cubicBezTo>
                    <a:pt x="48" y="108"/>
                    <a:pt x="47" y="107"/>
                    <a:pt x="47" y="107"/>
                  </a:cubicBezTo>
                  <a:close/>
                  <a:moveTo>
                    <a:pt x="52" y="108"/>
                  </a:moveTo>
                  <a:cubicBezTo>
                    <a:pt x="52" y="107"/>
                    <a:pt x="53" y="106"/>
                    <a:pt x="52" y="107"/>
                  </a:cubicBezTo>
                  <a:cubicBezTo>
                    <a:pt x="52" y="107"/>
                    <a:pt x="52" y="108"/>
                    <a:pt x="52" y="108"/>
                  </a:cubicBezTo>
                  <a:close/>
                  <a:moveTo>
                    <a:pt x="58" y="109"/>
                  </a:moveTo>
                  <a:cubicBezTo>
                    <a:pt x="58" y="108"/>
                    <a:pt x="58" y="108"/>
                    <a:pt x="58" y="108"/>
                  </a:cubicBezTo>
                  <a:cubicBezTo>
                    <a:pt x="58" y="108"/>
                    <a:pt x="58" y="107"/>
                    <a:pt x="57" y="107"/>
                  </a:cubicBezTo>
                  <a:cubicBezTo>
                    <a:pt x="58" y="108"/>
                    <a:pt x="57" y="108"/>
                    <a:pt x="58" y="109"/>
                  </a:cubicBezTo>
                  <a:close/>
                  <a:moveTo>
                    <a:pt x="40" y="108"/>
                  </a:moveTo>
                  <a:cubicBezTo>
                    <a:pt x="40" y="108"/>
                    <a:pt x="40" y="108"/>
                    <a:pt x="41" y="108"/>
                  </a:cubicBezTo>
                  <a:cubicBezTo>
                    <a:pt x="41" y="108"/>
                    <a:pt x="41" y="107"/>
                    <a:pt x="40" y="107"/>
                  </a:cubicBezTo>
                  <a:cubicBezTo>
                    <a:pt x="40" y="107"/>
                    <a:pt x="40" y="108"/>
                    <a:pt x="40" y="108"/>
                  </a:cubicBezTo>
                  <a:close/>
                  <a:moveTo>
                    <a:pt x="51" y="110"/>
                  </a:moveTo>
                  <a:cubicBezTo>
                    <a:pt x="51" y="109"/>
                    <a:pt x="51" y="107"/>
                    <a:pt x="50" y="107"/>
                  </a:cubicBezTo>
                  <a:cubicBezTo>
                    <a:pt x="50" y="108"/>
                    <a:pt x="50" y="109"/>
                    <a:pt x="51" y="110"/>
                  </a:cubicBezTo>
                  <a:close/>
                  <a:moveTo>
                    <a:pt x="42" y="108"/>
                  </a:moveTo>
                  <a:cubicBezTo>
                    <a:pt x="42" y="108"/>
                    <a:pt x="43" y="108"/>
                    <a:pt x="43" y="107"/>
                  </a:cubicBezTo>
                  <a:cubicBezTo>
                    <a:pt x="43" y="107"/>
                    <a:pt x="43" y="107"/>
                    <a:pt x="42" y="107"/>
                  </a:cubicBezTo>
                  <a:cubicBezTo>
                    <a:pt x="42" y="108"/>
                    <a:pt x="42" y="108"/>
                    <a:pt x="42" y="108"/>
                  </a:cubicBezTo>
                  <a:close/>
                  <a:moveTo>
                    <a:pt x="60" y="109"/>
                  </a:moveTo>
                  <a:cubicBezTo>
                    <a:pt x="60" y="108"/>
                    <a:pt x="60" y="108"/>
                    <a:pt x="60" y="107"/>
                  </a:cubicBezTo>
                  <a:cubicBezTo>
                    <a:pt x="59" y="108"/>
                    <a:pt x="60" y="109"/>
                    <a:pt x="60" y="109"/>
                  </a:cubicBezTo>
                  <a:close/>
                  <a:moveTo>
                    <a:pt x="55" y="109"/>
                  </a:moveTo>
                  <a:cubicBezTo>
                    <a:pt x="55" y="109"/>
                    <a:pt x="54" y="108"/>
                    <a:pt x="54" y="108"/>
                  </a:cubicBezTo>
                  <a:cubicBezTo>
                    <a:pt x="54" y="108"/>
                    <a:pt x="54" y="109"/>
                    <a:pt x="55" y="109"/>
                  </a:cubicBezTo>
                  <a:close/>
                  <a:moveTo>
                    <a:pt x="57" y="110"/>
                  </a:moveTo>
                  <a:cubicBezTo>
                    <a:pt x="56" y="109"/>
                    <a:pt x="57" y="108"/>
                    <a:pt x="57" y="108"/>
                  </a:cubicBezTo>
                  <a:cubicBezTo>
                    <a:pt x="56" y="108"/>
                    <a:pt x="56" y="110"/>
                    <a:pt x="57" y="110"/>
                  </a:cubicBezTo>
                  <a:close/>
                  <a:moveTo>
                    <a:pt x="42" y="108"/>
                  </a:moveTo>
                  <a:cubicBezTo>
                    <a:pt x="42" y="109"/>
                    <a:pt x="43" y="109"/>
                    <a:pt x="43" y="109"/>
                  </a:cubicBezTo>
                  <a:cubicBezTo>
                    <a:pt x="43" y="109"/>
                    <a:pt x="43" y="109"/>
                    <a:pt x="44" y="109"/>
                  </a:cubicBezTo>
                  <a:cubicBezTo>
                    <a:pt x="43" y="108"/>
                    <a:pt x="43" y="108"/>
                    <a:pt x="43" y="108"/>
                  </a:cubicBezTo>
                  <a:cubicBezTo>
                    <a:pt x="43" y="108"/>
                    <a:pt x="43" y="108"/>
                    <a:pt x="42" y="108"/>
                  </a:cubicBezTo>
                  <a:close/>
                  <a:moveTo>
                    <a:pt x="32" y="110"/>
                  </a:moveTo>
                  <a:cubicBezTo>
                    <a:pt x="32" y="109"/>
                    <a:pt x="32" y="108"/>
                    <a:pt x="31" y="108"/>
                  </a:cubicBezTo>
                  <a:cubicBezTo>
                    <a:pt x="32" y="109"/>
                    <a:pt x="31" y="110"/>
                    <a:pt x="32" y="110"/>
                  </a:cubicBezTo>
                  <a:close/>
                  <a:moveTo>
                    <a:pt x="40" y="109"/>
                  </a:moveTo>
                  <a:cubicBezTo>
                    <a:pt x="40" y="109"/>
                    <a:pt x="40" y="108"/>
                    <a:pt x="39" y="108"/>
                  </a:cubicBezTo>
                  <a:cubicBezTo>
                    <a:pt x="39" y="109"/>
                    <a:pt x="40" y="109"/>
                    <a:pt x="40" y="109"/>
                  </a:cubicBezTo>
                  <a:close/>
                  <a:moveTo>
                    <a:pt x="34" y="113"/>
                  </a:moveTo>
                  <a:cubicBezTo>
                    <a:pt x="36" y="112"/>
                    <a:pt x="35" y="110"/>
                    <a:pt x="33" y="108"/>
                  </a:cubicBezTo>
                  <a:cubicBezTo>
                    <a:pt x="34" y="110"/>
                    <a:pt x="33" y="112"/>
                    <a:pt x="34" y="113"/>
                  </a:cubicBezTo>
                  <a:close/>
                  <a:moveTo>
                    <a:pt x="41" y="109"/>
                  </a:moveTo>
                  <a:cubicBezTo>
                    <a:pt x="41" y="110"/>
                    <a:pt x="42" y="109"/>
                    <a:pt x="41" y="108"/>
                  </a:cubicBezTo>
                  <a:cubicBezTo>
                    <a:pt x="41" y="109"/>
                    <a:pt x="41" y="109"/>
                    <a:pt x="41" y="109"/>
                  </a:cubicBezTo>
                  <a:close/>
                  <a:moveTo>
                    <a:pt x="45" y="110"/>
                  </a:moveTo>
                  <a:cubicBezTo>
                    <a:pt x="46" y="109"/>
                    <a:pt x="45" y="109"/>
                    <a:pt x="45" y="109"/>
                  </a:cubicBezTo>
                  <a:cubicBezTo>
                    <a:pt x="45" y="109"/>
                    <a:pt x="45" y="110"/>
                    <a:pt x="45" y="110"/>
                  </a:cubicBezTo>
                  <a:close/>
                  <a:moveTo>
                    <a:pt x="58" y="112"/>
                  </a:moveTo>
                  <a:cubicBezTo>
                    <a:pt x="58" y="111"/>
                    <a:pt x="59" y="110"/>
                    <a:pt x="58" y="109"/>
                  </a:cubicBezTo>
                  <a:cubicBezTo>
                    <a:pt x="58" y="110"/>
                    <a:pt x="57" y="111"/>
                    <a:pt x="58" y="112"/>
                  </a:cubicBezTo>
                  <a:close/>
                  <a:moveTo>
                    <a:pt x="38" y="110"/>
                  </a:moveTo>
                  <a:cubicBezTo>
                    <a:pt x="39" y="110"/>
                    <a:pt x="39" y="110"/>
                    <a:pt x="39" y="109"/>
                  </a:cubicBezTo>
                  <a:cubicBezTo>
                    <a:pt x="39" y="109"/>
                    <a:pt x="38" y="110"/>
                    <a:pt x="38" y="110"/>
                  </a:cubicBezTo>
                  <a:close/>
                  <a:moveTo>
                    <a:pt x="41" y="109"/>
                  </a:moveTo>
                  <a:cubicBezTo>
                    <a:pt x="42" y="110"/>
                    <a:pt x="42" y="111"/>
                    <a:pt x="42" y="111"/>
                  </a:cubicBezTo>
                  <a:cubicBezTo>
                    <a:pt x="43" y="110"/>
                    <a:pt x="42" y="109"/>
                    <a:pt x="42" y="109"/>
                  </a:cubicBezTo>
                  <a:cubicBezTo>
                    <a:pt x="42" y="109"/>
                    <a:pt x="42" y="109"/>
                    <a:pt x="41" y="109"/>
                  </a:cubicBezTo>
                  <a:close/>
                  <a:moveTo>
                    <a:pt x="47" y="110"/>
                  </a:moveTo>
                  <a:cubicBezTo>
                    <a:pt x="47" y="110"/>
                    <a:pt x="47" y="110"/>
                    <a:pt x="46" y="109"/>
                  </a:cubicBezTo>
                  <a:cubicBezTo>
                    <a:pt x="46" y="110"/>
                    <a:pt x="46" y="110"/>
                    <a:pt x="47" y="110"/>
                  </a:cubicBezTo>
                  <a:close/>
                  <a:moveTo>
                    <a:pt x="52" y="111"/>
                  </a:moveTo>
                  <a:cubicBezTo>
                    <a:pt x="52" y="111"/>
                    <a:pt x="52" y="110"/>
                    <a:pt x="52" y="110"/>
                  </a:cubicBezTo>
                  <a:cubicBezTo>
                    <a:pt x="52" y="110"/>
                    <a:pt x="52" y="111"/>
                    <a:pt x="52" y="111"/>
                  </a:cubicBezTo>
                  <a:close/>
                  <a:moveTo>
                    <a:pt x="44" y="110"/>
                  </a:moveTo>
                  <a:cubicBezTo>
                    <a:pt x="45" y="111"/>
                    <a:pt x="44" y="112"/>
                    <a:pt x="45" y="112"/>
                  </a:cubicBezTo>
                  <a:cubicBezTo>
                    <a:pt x="46" y="111"/>
                    <a:pt x="45" y="110"/>
                    <a:pt x="44" y="110"/>
                  </a:cubicBezTo>
                  <a:cubicBezTo>
                    <a:pt x="44" y="110"/>
                    <a:pt x="44" y="110"/>
                    <a:pt x="44" y="110"/>
                  </a:cubicBezTo>
                  <a:close/>
                  <a:moveTo>
                    <a:pt x="66" y="110"/>
                  </a:moveTo>
                  <a:cubicBezTo>
                    <a:pt x="66" y="112"/>
                    <a:pt x="66" y="110"/>
                    <a:pt x="66" y="110"/>
                  </a:cubicBezTo>
                  <a:close/>
                  <a:moveTo>
                    <a:pt x="39" y="112"/>
                  </a:moveTo>
                  <a:cubicBezTo>
                    <a:pt x="40" y="112"/>
                    <a:pt x="40" y="111"/>
                    <a:pt x="40" y="110"/>
                  </a:cubicBezTo>
                  <a:cubicBezTo>
                    <a:pt x="39" y="111"/>
                    <a:pt x="39" y="111"/>
                    <a:pt x="39" y="112"/>
                  </a:cubicBezTo>
                  <a:close/>
                  <a:moveTo>
                    <a:pt x="55" y="111"/>
                  </a:moveTo>
                  <a:cubicBezTo>
                    <a:pt x="55" y="111"/>
                    <a:pt x="55" y="111"/>
                    <a:pt x="55" y="110"/>
                  </a:cubicBezTo>
                  <a:cubicBezTo>
                    <a:pt x="54" y="111"/>
                    <a:pt x="55" y="111"/>
                    <a:pt x="55" y="111"/>
                  </a:cubicBezTo>
                  <a:close/>
                  <a:moveTo>
                    <a:pt x="63" y="111"/>
                  </a:moveTo>
                  <a:cubicBezTo>
                    <a:pt x="63" y="111"/>
                    <a:pt x="63" y="111"/>
                    <a:pt x="63" y="111"/>
                  </a:cubicBezTo>
                  <a:cubicBezTo>
                    <a:pt x="63" y="110"/>
                    <a:pt x="63" y="111"/>
                    <a:pt x="63" y="111"/>
                  </a:cubicBezTo>
                  <a:close/>
                  <a:moveTo>
                    <a:pt x="40" y="112"/>
                  </a:moveTo>
                  <a:cubicBezTo>
                    <a:pt x="41" y="112"/>
                    <a:pt x="41" y="112"/>
                    <a:pt x="41" y="112"/>
                  </a:cubicBezTo>
                  <a:cubicBezTo>
                    <a:pt x="40" y="112"/>
                    <a:pt x="41" y="111"/>
                    <a:pt x="40" y="112"/>
                  </a:cubicBezTo>
                  <a:cubicBezTo>
                    <a:pt x="40" y="112"/>
                    <a:pt x="40" y="112"/>
                    <a:pt x="39" y="113"/>
                  </a:cubicBezTo>
                  <a:cubicBezTo>
                    <a:pt x="40" y="113"/>
                    <a:pt x="40" y="113"/>
                    <a:pt x="40" y="113"/>
                  </a:cubicBezTo>
                  <a:cubicBezTo>
                    <a:pt x="41" y="113"/>
                    <a:pt x="41" y="112"/>
                    <a:pt x="41" y="112"/>
                  </a:cubicBezTo>
                  <a:cubicBezTo>
                    <a:pt x="41" y="111"/>
                    <a:pt x="41" y="111"/>
                    <a:pt x="41" y="111"/>
                  </a:cubicBezTo>
                  <a:cubicBezTo>
                    <a:pt x="41" y="111"/>
                    <a:pt x="40" y="111"/>
                    <a:pt x="40" y="112"/>
                  </a:cubicBezTo>
                  <a:close/>
                  <a:moveTo>
                    <a:pt x="7" y="127"/>
                  </a:moveTo>
                  <a:cubicBezTo>
                    <a:pt x="7" y="127"/>
                    <a:pt x="7" y="127"/>
                    <a:pt x="8" y="127"/>
                  </a:cubicBezTo>
                  <a:cubicBezTo>
                    <a:pt x="8" y="125"/>
                    <a:pt x="9" y="124"/>
                    <a:pt x="9" y="122"/>
                  </a:cubicBezTo>
                  <a:cubicBezTo>
                    <a:pt x="9" y="120"/>
                    <a:pt x="10" y="118"/>
                    <a:pt x="10" y="116"/>
                  </a:cubicBezTo>
                  <a:cubicBezTo>
                    <a:pt x="11" y="114"/>
                    <a:pt x="12" y="112"/>
                    <a:pt x="11" y="111"/>
                  </a:cubicBezTo>
                  <a:cubicBezTo>
                    <a:pt x="10" y="116"/>
                    <a:pt x="8" y="122"/>
                    <a:pt x="7" y="127"/>
                  </a:cubicBezTo>
                  <a:close/>
                  <a:moveTo>
                    <a:pt x="37" y="112"/>
                  </a:moveTo>
                  <a:cubicBezTo>
                    <a:pt x="37" y="111"/>
                    <a:pt x="37" y="111"/>
                    <a:pt x="38" y="111"/>
                  </a:cubicBezTo>
                  <a:cubicBezTo>
                    <a:pt x="38" y="111"/>
                    <a:pt x="38" y="111"/>
                    <a:pt x="37" y="111"/>
                  </a:cubicBezTo>
                  <a:cubicBezTo>
                    <a:pt x="38" y="111"/>
                    <a:pt x="37" y="111"/>
                    <a:pt x="37" y="112"/>
                  </a:cubicBezTo>
                  <a:close/>
                  <a:moveTo>
                    <a:pt x="48" y="112"/>
                  </a:moveTo>
                  <a:cubicBezTo>
                    <a:pt x="48" y="111"/>
                    <a:pt x="48" y="111"/>
                    <a:pt x="47" y="111"/>
                  </a:cubicBezTo>
                  <a:cubicBezTo>
                    <a:pt x="47" y="111"/>
                    <a:pt x="47" y="112"/>
                    <a:pt x="48" y="112"/>
                  </a:cubicBezTo>
                  <a:close/>
                  <a:moveTo>
                    <a:pt x="44" y="113"/>
                  </a:moveTo>
                  <a:cubicBezTo>
                    <a:pt x="44" y="113"/>
                    <a:pt x="44" y="113"/>
                    <a:pt x="44" y="113"/>
                  </a:cubicBezTo>
                  <a:cubicBezTo>
                    <a:pt x="44" y="112"/>
                    <a:pt x="44" y="111"/>
                    <a:pt x="43" y="111"/>
                  </a:cubicBezTo>
                  <a:cubicBezTo>
                    <a:pt x="42" y="112"/>
                    <a:pt x="43" y="113"/>
                    <a:pt x="44" y="113"/>
                  </a:cubicBezTo>
                  <a:close/>
                  <a:moveTo>
                    <a:pt x="58" y="112"/>
                  </a:moveTo>
                  <a:cubicBezTo>
                    <a:pt x="58" y="112"/>
                    <a:pt x="58" y="112"/>
                    <a:pt x="58" y="113"/>
                  </a:cubicBezTo>
                  <a:cubicBezTo>
                    <a:pt x="59" y="113"/>
                    <a:pt x="59" y="112"/>
                    <a:pt x="59" y="111"/>
                  </a:cubicBezTo>
                  <a:cubicBezTo>
                    <a:pt x="58" y="111"/>
                    <a:pt x="58" y="112"/>
                    <a:pt x="58" y="112"/>
                  </a:cubicBezTo>
                  <a:close/>
                  <a:moveTo>
                    <a:pt x="60" y="113"/>
                  </a:moveTo>
                  <a:cubicBezTo>
                    <a:pt x="60" y="113"/>
                    <a:pt x="60" y="112"/>
                    <a:pt x="60" y="112"/>
                  </a:cubicBezTo>
                  <a:cubicBezTo>
                    <a:pt x="61" y="112"/>
                    <a:pt x="61" y="112"/>
                    <a:pt x="61" y="112"/>
                  </a:cubicBezTo>
                  <a:cubicBezTo>
                    <a:pt x="60" y="112"/>
                    <a:pt x="59" y="113"/>
                    <a:pt x="60" y="113"/>
                  </a:cubicBezTo>
                  <a:close/>
                  <a:moveTo>
                    <a:pt x="36" y="112"/>
                  </a:moveTo>
                  <a:cubicBezTo>
                    <a:pt x="36" y="112"/>
                    <a:pt x="37" y="112"/>
                    <a:pt x="37" y="112"/>
                  </a:cubicBezTo>
                  <a:cubicBezTo>
                    <a:pt x="37" y="112"/>
                    <a:pt x="37" y="112"/>
                    <a:pt x="37" y="112"/>
                  </a:cubicBezTo>
                  <a:cubicBezTo>
                    <a:pt x="37" y="112"/>
                    <a:pt x="37" y="112"/>
                    <a:pt x="36" y="112"/>
                  </a:cubicBezTo>
                  <a:close/>
                  <a:moveTo>
                    <a:pt x="38" y="113"/>
                  </a:moveTo>
                  <a:cubicBezTo>
                    <a:pt x="38" y="112"/>
                    <a:pt x="38" y="113"/>
                    <a:pt x="38" y="113"/>
                  </a:cubicBezTo>
                  <a:cubicBezTo>
                    <a:pt x="38" y="113"/>
                    <a:pt x="38" y="112"/>
                    <a:pt x="38" y="112"/>
                  </a:cubicBezTo>
                  <a:cubicBezTo>
                    <a:pt x="38" y="112"/>
                    <a:pt x="38" y="112"/>
                    <a:pt x="38" y="113"/>
                  </a:cubicBezTo>
                  <a:close/>
                  <a:moveTo>
                    <a:pt x="50" y="113"/>
                  </a:moveTo>
                  <a:cubicBezTo>
                    <a:pt x="50" y="113"/>
                    <a:pt x="50" y="114"/>
                    <a:pt x="51" y="114"/>
                  </a:cubicBezTo>
                  <a:cubicBezTo>
                    <a:pt x="51" y="114"/>
                    <a:pt x="51" y="113"/>
                    <a:pt x="51" y="113"/>
                  </a:cubicBezTo>
                  <a:cubicBezTo>
                    <a:pt x="50" y="113"/>
                    <a:pt x="50" y="113"/>
                    <a:pt x="50" y="112"/>
                  </a:cubicBezTo>
                  <a:cubicBezTo>
                    <a:pt x="49" y="112"/>
                    <a:pt x="50" y="113"/>
                    <a:pt x="50" y="113"/>
                  </a:cubicBezTo>
                  <a:close/>
                  <a:moveTo>
                    <a:pt x="53" y="113"/>
                  </a:moveTo>
                  <a:cubicBezTo>
                    <a:pt x="53" y="113"/>
                    <a:pt x="54" y="112"/>
                    <a:pt x="53" y="112"/>
                  </a:cubicBezTo>
                  <a:cubicBezTo>
                    <a:pt x="53" y="113"/>
                    <a:pt x="53" y="113"/>
                    <a:pt x="53" y="113"/>
                  </a:cubicBezTo>
                  <a:close/>
                  <a:moveTo>
                    <a:pt x="43" y="114"/>
                  </a:moveTo>
                  <a:cubicBezTo>
                    <a:pt x="42" y="114"/>
                    <a:pt x="42" y="113"/>
                    <a:pt x="42" y="113"/>
                  </a:cubicBezTo>
                  <a:cubicBezTo>
                    <a:pt x="41" y="113"/>
                    <a:pt x="42" y="114"/>
                    <a:pt x="42" y="114"/>
                  </a:cubicBezTo>
                  <a:cubicBezTo>
                    <a:pt x="41" y="114"/>
                    <a:pt x="41" y="114"/>
                    <a:pt x="41" y="114"/>
                  </a:cubicBezTo>
                  <a:cubicBezTo>
                    <a:pt x="41" y="115"/>
                    <a:pt x="41" y="116"/>
                    <a:pt x="42" y="116"/>
                  </a:cubicBezTo>
                  <a:cubicBezTo>
                    <a:pt x="42" y="115"/>
                    <a:pt x="43" y="115"/>
                    <a:pt x="43" y="114"/>
                  </a:cubicBezTo>
                  <a:cubicBezTo>
                    <a:pt x="43" y="114"/>
                    <a:pt x="43" y="112"/>
                    <a:pt x="42" y="113"/>
                  </a:cubicBezTo>
                  <a:cubicBezTo>
                    <a:pt x="42" y="113"/>
                    <a:pt x="43" y="114"/>
                    <a:pt x="43" y="114"/>
                  </a:cubicBezTo>
                  <a:close/>
                  <a:moveTo>
                    <a:pt x="56" y="113"/>
                  </a:moveTo>
                  <a:cubicBezTo>
                    <a:pt x="56" y="113"/>
                    <a:pt x="56" y="112"/>
                    <a:pt x="56" y="112"/>
                  </a:cubicBezTo>
                  <a:cubicBezTo>
                    <a:pt x="56" y="113"/>
                    <a:pt x="56" y="113"/>
                    <a:pt x="56" y="113"/>
                  </a:cubicBezTo>
                  <a:close/>
                  <a:moveTo>
                    <a:pt x="46" y="114"/>
                  </a:moveTo>
                  <a:cubicBezTo>
                    <a:pt x="46" y="114"/>
                    <a:pt x="46" y="114"/>
                    <a:pt x="46" y="115"/>
                  </a:cubicBezTo>
                  <a:cubicBezTo>
                    <a:pt x="47" y="115"/>
                    <a:pt x="47" y="114"/>
                    <a:pt x="47" y="114"/>
                  </a:cubicBezTo>
                  <a:cubicBezTo>
                    <a:pt x="47" y="114"/>
                    <a:pt x="47" y="113"/>
                    <a:pt x="46" y="113"/>
                  </a:cubicBezTo>
                  <a:cubicBezTo>
                    <a:pt x="46" y="113"/>
                    <a:pt x="47" y="114"/>
                    <a:pt x="46" y="114"/>
                  </a:cubicBezTo>
                  <a:close/>
                  <a:moveTo>
                    <a:pt x="63" y="114"/>
                  </a:moveTo>
                  <a:cubicBezTo>
                    <a:pt x="63" y="114"/>
                    <a:pt x="63" y="113"/>
                    <a:pt x="63" y="113"/>
                  </a:cubicBezTo>
                  <a:cubicBezTo>
                    <a:pt x="63" y="113"/>
                    <a:pt x="63" y="114"/>
                    <a:pt x="63" y="114"/>
                  </a:cubicBezTo>
                  <a:close/>
                  <a:moveTo>
                    <a:pt x="37" y="114"/>
                  </a:moveTo>
                  <a:cubicBezTo>
                    <a:pt x="37" y="114"/>
                    <a:pt x="37" y="114"/>
                    <a:pt x="37" y="114"/>
                  </a:cubicBezTo>
                  <a:cubicBezTo>
                    <a:pt x="37" y="114"/>
                    <a:pt x="38" y="114"/>
                    <a:pt x="38" y="113"/>
                  </a:cubicBezTo>
                  <a:cubicBezTo>
                    <a:pt x="38" y="113"/>
                    <a:pt x="37" y="113"/>
                    <a:pt x="37" y="114"/>
                  </a:cubicBezTo>
                  <a:close/>
                  <a:moveTo>
                    <a:pt x="39" y="114"/>
                  </a:moveTo>
                  <a:cubicBezTo>
                    <a:pt x="39" y="114"/>
                    <a:pt x="39" y="113"/>
                    <a:pt x="39" y="113"/>
                  </a:cubicBezTo>
                  <a:cubicBezTo>
                    <a:pt x="39" y="114"/>
                    <a:pt x="39" y="114"/>
                    <a:pt x="39" y="114"/>
                  </a:cubicBezTo>
                  <a:close/>
                  <a:moveTo>
                    <a:pt x="60" y="115"/>
                  </a:moveTo>
                  <a:cubicBezTo>
                    <a:pt x="60" y="115"/>
                    <a:pt x="60" y="114"/>
                    <a:pt x="60" y="113"/>
                  </a:cubicBezTo>
                  <a:cubicBezTo>
                    <a:pt x="60" y="114"/>
                    <a:pt x="59" y="114"/>
                    <a:pt x="60" y="115"/>
                  </a:cubicBezTo>
                  <a:close/>
                  <a:moveTo>
                    <a:pt x="35" y="114"/>
                  </a:moveTo>
                  <a:cubicBezTo>
                    <a:pt x="35" y="115"/>
                    <a:pt x="34" y="115"/>
                    <a:pt x="34" y="116"/>
                  </a:cubicBezTo>
                  <a:cubicBezTo>
                    <a:pt x="34" y="116"/>
                    <a:pt x="34" y="116"/>
                    <a:pt x="34" y="116"/>
                  </a:cubicBezTo>
                  <a:cubicBezTo>
                    <a:pt x="35" y="115"/>
                    <a:pt x="36" y="114"/>
                    <a:pt x="35" y="113"/>
                  </a:cubicBezTo>
                  <a:cubicBezTo>
                    <a:pt x="35" y="114"/>
                    <a:pt x="35" y="114"/>
                    <a:pt x="35" y="114"/>
                  </a:cubicBezTo>
                  <a:close/>
                  <a:moveTo>
                    <a:pt x="56" y="114"/>
                  </a:moveTo>
                  <a:cubicBezTo>
                    <a:pt x="57" y="114"/>
                    <a:pt x="57" y="113"/>
                    <a:pt x="56" y="113"/>
                  </a:cubicBezTo>
                  <a:cubicBezTo>
                    <a:pt x="56" y="114"/>
                    <a:pt x="56" y="114"/>
                    <a:pt x="56" y="114"/>
                  </a:cubicBezTo>
                  <a:close/>
                  <a:moveTo>
                    <a:pt x="45" y="114"/>
                  </a:moveTo>
                  <a:cubicBezTo>
                    <a:pt x="45" y="114"/>
                    <a:pt x="44" y="114"/>
                    <a:pt x="44" y="115"/>
                  </a:cubicBezTo>
                  <a:cubicBezTo>
                    <a:pt x="45" y="115"/>
                    <a:pt x="45" y="116"/>
                    <a:pt x="45" y="116"/>
                  </a:cubicBezTo>
                  <a:cubicBezTo>
                    <a:pt x="46" y="116"/>
                    <a:pt x="46" y="114"/>
                    <a:pt x="45" y="114"/>
                  </a:cubicBezTo>
                  <a:cubicBezTo>
                    <a:pt x="45" y="114"/>
                    <a:pt x="45" y="114"/>
                    <a:pt x="45" y="114"/>
                  </a:cubicBezTo>
                  <a:close/>
                  <a:moveTo>
                    <a:pt x="54" y="115"/>
                  </a:moveTo>
                  <a:cubicBezTo>
                    <a:pt x="55" y="115"/>
                    <a:pt x="56" y="114"/>
                    <a:pt x="55" y="114"/>
                  </a:cubicBezTo>
                  <a:cubicBezTo>
                    <a:pt x="55" y="114"/>
                    <a:pt x="54" y="115"/>
                    <a:pt x="54" y="115"/>
                  </a:cubicBezTo>
                  <a:close/>
                  <a:moveTo>
                    <a:pt x="38" y="115"/>
                  </a:moveTo>
                  <a:cubicBezTo>
                    <a:pt x="38" y="115"/>
                    <a:pt x="38" y="115"/>
                    <a:pt x="38" y="115"/>
                  </a:cubicBezTo>
                  <a:cubicBezTo>
                    <a:pt x="38" y="115"/>
                    <a:pt x="38" y="115"/>
                    <a:pt x="38" y="115"/>
                  </a:cubicBezTo>
                  <a:cubicBezTo>
                    <a:pt x="39" y="115"/>
                    <a:pt x="38" y="115"/>
                    <a:pt x="38" y="114"/>
                  </a:cubicBezTo>
                  <a:cubicBezTo>
                    <a:pt x="38" y="114"/>
                    <a:pt x="38" y="114"/>
                    <a:pt x="38" y="114"/>
                  </a:cubicBezTo>
                  <a:cubicBezTo>
                    <a:pt x="38" y="114"/>
                    <a:pt x="38" y="115"/>
                    <a:pt x="38" y="115"/>
                  </a:cubicBezTo>
                  <a:close/>
                  <a:moveTo>
                    <a:pt x="32" y="115"/>
                  </a:moveTo>
                  <a:cubicBezTo>
                    <a:pt x="32" y="115"/>
                    <a:pt x="32" y="115"/>
                    <a:pt x="31" y="114"/>
                  </a:cubicBezTo>
                  <a:cubicBezTo>
                    <a:pt x="31" y="115"/>
                    <a:pt x="32" y="115"/>
                    <a:pt x="32" y="115"/>
                  </a:cubicBezTo>
                  <a:close/>
                  <a:moveTo>
                    <a:pt x="63" y="117"/>
                  </a:moveTo>
                  <a:cubicBezTo>
                    <a:pt x="63" y="116"/>
                    <a:pt x="63" y="116"/>
                    <a:pt x="63" y="116"/>
                  </a:cubicBezTo>
                  <a:cubicBezTo>
                    <a:pt x="63" y="115"/>
                    <a:pt x="63" y="115"/>
                    <a:pt x="63" y="115"/>
                  </a:cubicBezTo>
                  <a:cubicBezTo>
                    <a:pt x="63" y="115"/>
                    <a:pt x="63" y="116"/>
                    <a:pt x="63" y="117"/>
                  </a:cubicBezTo>
                  <a:close/>
                  <a:moveTo>
                    <a:pt x="36" y="115"/>
                  </a:moveTo>
                  <a:cubicBezTo>
                    <a:pt x="35" y="116"/>
                    <a:pt x="34" y="117"/>
                    <a:pt x="34" y="118"/>
                  </a:cubicBezTo>
                  <a:cubicBezTo>
                    <a:pt x="34" y="117"/>
                    <a:pt x="36" y="116"/>
                    <a:pt x="36" y="115"/>
                  </a:cubicBezTo>
                  <a:cubicBezTo>
                    <a:pt x="36" y="115"/>
                    <a:pt x="36" y="115"/>
                    <a:pt x="36" y="115"/>
                  </a:cubicBezTo>
                  <a:close/>
                  <a:moveTo>
                    <a:pt x="47" y="116"/>
                  </a:moveTo>
                  <a:cubicBezTo>
                    <a:pt x="48" y="116"/>
                    <a:pt x="47" y="115"/>
                    <a:pt x="48" y="115"/>
                  </a:cubicBezTo>
                  <a:cubicBezTo>
                    <a:pt x="48" y="115"/>
                    <a:pt x="47" y="115"/>
                    <a:pt x="47" y="116"/>
                  </a:cubicBezTo>
                  <a:close/>
                  <a:moveTo>
                    <a:pt x="54" y="116"/>
                  </a:moveTo>
                  <a:cubicBezTo>
                    <a:pt x="55" y="116"/>
                    <a:pt x="55" y="117"/>
                    <a:pt x="55" y="117"/>
                  </a:cubicBezTo>
                  <a:cubicBezTo>
                    <a:pt x="55" y="116"/>
                    <a:pt x="55" y="116"/>
                    <a:pt x="55" y="115"/>
                  </a:cubicBezTo>
                  <a:cubicBezTo>
                    <a:pt x="55" y="115"/>
                    <a:pt x="55" y="115"/>
                    <a:pt x="54" y="116"/>
                  </a:cubicBezTo>
                  <a:close/>
                  <a:moveTo>
                    <a:pt x="39" y="116"/>
                  </a:moveTo>
                  <a:cubicBezTo>
                    <a:pt x="40" y="116"/>
                    <a:pt x="40" y="117"/>
                    <a:pt x="41" y="117"/>
                  </a:cubicBezTo>
                  <a:cubicBezTo>
                    <a:pt x="41" y="116"/>
                    <a:pt x="40" y="116"/>
                    <a:pt x="40" y="115"/>
                  </a:cubicBezTo>
                  <a:cubicBezTo>
                    <a:pt x="40" y="115"/>
                    <a:pt x="39" y="115"/>
                    <a:pt x="39" y="116"/>
                  </a:cubicBezTo>
                  <a:close/>
                  <a:moveTo>
                    <a:pt x="43" y="116"/>
                  </a:moveTo>
                  <a:cubicBezTo>
                    <a:pt x="43" y="117"/>
                    <a:pt x="43" y="118"/>
                    <a:pt x="44" y="118"/>
                  </a:cubicBezTo>
                  <a:cubicBezTo>
                    <a:pt x="44" y="117"/>
                    <a:pt x="44" y="117"/>
                    <a:pt x="43" y="116"/>
                  </a:cubicBezTo>
                  <a:cubicBezTo>
                    <a:pt x="44" y="116"/>
                    <a:pt x="44" y="117"/>
                    <a:pt x="45" y="117"/>
                  </a:cubicBezTo>
                  <a:cubicBezTo>
                    <a:pt x="45" y="116"/>
                    <a:pt x="44" y="116"/>
                    <a:pt x="44" y="115"/>
                  </a:cubicBezTo>
                  <a:cubicBezTo>
                    <a:pt x="43" y="115"/>
                    <a:pt x="43" y="116"/>
                    <a:pt x="43" y="116"/>
                  </a:cubicBezTo>
                  <a:close/>
                  <a:moveTo>
                    <a:pt x="51" y="117"/>
                  </a:moveTo>
                  <a:cubicBezTo>
                    <a:pt x="51" y="116"/>
                    <a:pt x="51" y="116"/>
                    <a:pt x="50" y="116"/>
                  </a:cubicBezTo>
                  <a:cubicBezTo>
                    <a:pt x="50" y="116"/>
                    <a:pt x="50" y="117"/>
                    <a:pt x="51" y="117"/>
                  </a:cubicBezTo>
                  <a:close/>
                  <a:moveTo>
                    <a:pt x="58" y="116"/>
                  </a:moveTo>
                  <a:cubicBezTo>
                    <a:pt x="58" y="116"/>
                    <a:pt x="58" y="117"/>
                    <a:pt x="58" y="117"/>
                  </a:cubicBezTo>
                  <a:cubicBezTo>
                    <a:pt x="59" y="117"/>
                    <a:pt x="58" y="116"/>
                    <a:pt x="58" y="116"/>
                  </a:cubicBezTo>
                  <a:cubicBezTo>
                    <a:pt x="58" y="116"/>
                    <a:pt x="58" y="116"/>
                    <a:pt x="58" y="116"/>
                  </a:cubicBezTo>
                  <a:close/>
                  <a:moveTo>
                    <a:pt x="36" y="117"/>
                  </a:moveTo>
                  <a:cubicBezTo>
                    <a:pt x="36" y="117"/>
                    <a:pt x="36" y="117"/>
                    <a:pt x="35" y="117"/>
                  </a:cubicBezTo>
                  <a:cubicBezTo>
                    <a:pt x="35" y="117"/>
                    <a:pt x="36" y="117"/>
                    <a:pt x="36" y="117"/>
                  </a:cubicBezTo>
                  <a:cubicBezTo>
                    <a:pt x="37" y="118"/>
                    <a:pt x="37" y="117"/>
                    <a:pt x="37" y="116"/>
                  </a:cubicBezTo>
                  <a:cubicBezTo>
                    <a:pt x="36" y="116"/>
                    <a:pt x="36" y="117"/>
                    <a:pt x="36" y="117"/>
                  </a:cubicBezTo>
                  <a:close/>
                  <a:moveTo>
                    <a:pt x="39" y="117"/>
                  </a:moveTo>
                  <a:cubicBezTo>
                    <a:pt x="39" y="117"/>
                    <a:pt x="39" y="118"/>
                    <a:pt x="40" y="118"/>
                  </a:cubicBezTo>
                  <a:cubicBezTo>
                    <a:pt x="40" y="118"/>
                    <a:pt x="40" y="117"/>
                    <a:pt x="40" y="117"/>
                  </a:cubicBezTo>
                  <a:cubicBezTo>
                    <a:pt x="41" y="117"/>
                    <a:pt x="40" y="116"/>
                    <a:pt x="39" y="116"/>
                  </a:cubicBezTo>
                  <a:cubicBezTo>
                    <a:pt x="39" y="116"/>
                    <a:pt x="39" y="117"/>
                    <a:pt x="39" y="117"/>
                  </a:cubicBezTo>
                  <a:close/>
                  <a:moveTo>
                    <a:pt x="42" y="117"/>
                  </a:moveTo>
                  <a:cubicBezTo>
                    <a:pt x="42" y="118"/>
                    <a:pt x="43" y="118"/>
                    <a:pt x="43" y="119"/>
                  </a:cubicBezTo>
                  <a:cubicBezTo>
                    <a:pt x="44" y="118"/>
                    <a:pt x="43" y="117"/>
                    <a:pt x="43" y="116"/>
                  </a:cubicBezTo>
                  <a:cubicBezTo>
                    <a:pt x="43" y="116"/>
                    <a:pt x="42" y="117"/>
                    <a:pt x="42" y="117"/>
                  </a:cubicBezTo>
                  <a:close/>
                  <a:moveTo>
                    <a:pt x="32" y="118"/>
                  </a:moveTo>
                  <a:cubicBezTo>
                    <a:pt x="32" y="118"/>
                    <a:pt x="32" y="116"/>
                    <a:pt x="32" y="117"/>
                  </a:cubicBezTo>
                  <a:cubicBezTo>
                    <a:pt x="32" y="117"/>
                    <a:pt x="32" y="117"/>
                    <a:pt x="32" y="118"/>
                  </a:cubicBezTo>
                  <a:close/>
                  <a:moveTo>
                    <a:pt x="65" y="120"/>
                  </a:moveTo>
                  <a:cubicBezTo>
                    <a:pt x="65" y="119"/>
                    <a:pt x="65" y="118"/>
                    <a:pt x="65" y="117"/>
                  </a:cubicBezTo>
                  <a:cubicBezTo>
                    <a:pt x="64" y="118"/>
                    <a:pt x="64" y="119"/>
                    <a:pt x="65" y="120"/>
                  </a:cubicBezTo>
                  <a:close/>
                  <a:moveTo>
                    <a:pt x="47" y="119"/>
                  </a:moveTo>
                  <a:cubicBezTo>
                    <a:pt x="47" y="118"/>
                    <a:pt x="47" y="118"/>
                    <a:pt x="47" y="118"/>
                  </a:cubicBezTo>
                  <a:cubicBezTo>
                    <a:pt x="47" y="118"/>
                    <a:pt x="47" y="117"/>
                    <a:pt x="47" y="117"/>
                  </a:cubicBezTo>
                  <a:cubicBezTo>
                    <a:pt x="46" y="116"/>
                    <a:pt x="46" y="118"/>
                    <a:pt x="47" y="119"/>
                  </a:cubicBezTo>
                  <a:close/>
                  <a:moveTo>
                    <a:pt x="53" y="118"/>
                  </a:moveTo>
                  <a:cubicBezTo>
                    <a:pt x="53" y="118"/>
                    <a:pt x="53" y="118"/>
                    <a:pt x="53" y="119"/>
                  </a:cubicBezTo>
                  <a:cubicBezTo>
                    <a:pt x="53" y="118"/>
                    <a:pt x="53" y="117"/>
                    <a:pt x="53" y="117"/>
                  </a:cubicBezTo>
                  <a:cubicBezTo>
                    <a:pt x="53" y="117"/>
                    <a:pt x="53" y="118"/>
                    <a:pt x="53" y="118"/>
                  </a:cubicBezTo>
                  <a:close/>
                  <a:moveTo>
                    <a:pt x="7" y="130"/>
                  </a:moveTo>
                  <a:cubicBezTo>
                    <a:pt x="8" y="131"/>
                    <a:pt x="7" y="133"/>
                    <a:pt x="7" y="134"/>
                  </a:cubicBezTo>
                  <a:cubicBezTo>
                    <a:pt x="7" y="134"/>
                    <a:pt x="7" y="134"/>
                    <a:pt x="8" y="133"/>
                  </a:cubicBezTo>
                  <a:cubicBezTo>
                    <a:pt x="9" y="128"/>
                    <a:pt x="10" y="123"/>
                    <a:pt x="11" y="118"/>
                  </a:cubicBezTo>
                  <a:cubicBezTo>
                    <a:pt x="10" y="122"/>
                    <a:pt x="9" y="126"/>
                    <a:pt x="7" y="130"/>
                  </a:cubicBezTo>
                  <a:close/>
                  <a:moveTo>
                    <a:pt x="34" y="119"/>
                  </a:moveTo>
                  <a:cubicBezTo>
                    <a:pt x="34" y="120"/>
                    <a:pt x="34" y="120"/>
                    <a:pt x="34" y="120"/>
                  </a:cubicBezTo>
                  <a:cubicBezTo>
                    <a:pt x="35" y="120"/>
                    <a:pt x="36" y="119"/>
                    <a:pt x="35" y="118"/>
                  </a:cubicBezTo>
                  <a:cubicBezTo>
                    <a:pt x="34" y="118"/>
                    <a:pt x="35" y="119"/>
                    <a:pt x="34" y="119"/>
                  </a:cubicBezTo>
                  <a:close/>
                  <a:moveTo>
                    <a:pt x="65" y="120"/>
                  </a:moveTo>
                  <a:cubicBezTo>
                    <a:pt x="66" y="120"/>
                    <a:pt x="66" y="118"/>
                    <a:pt x="66" y="118"/>
                  </a:cubicBezTo>
                  <a:cubicBezTo>
                    <a:pt x="66" y="118"/>
                    <a:pt x="66" y="118"/>
                    <a:pt x="66" y="118"/>
                  </a:cubicBezTo>
                  <a:cubicBezTo>
                    <a:pt x="65" y="118"/>
                    <a:pt x="66" y="119"/>
                    <a:pt x="65" y="120"/>
                  </a:cubicBezTo>
                  <a:close/>
                  <a:moveTo>
                    <a:pt x="33" y="126"/>
                  </a:moveTo>
                  <a:cubicBezTo>
                    <a:pt x="33" y="123"/>
                    <a:pt x="33" y="121"/>
                    <a:pt x="32" y="118"/>
                  </a:cubicBezTo>
                  <a:cubicBezTo>
                    <a:pt x="32" y="121"/>
                    <a:pt x="32" y="123"/>
                    <a:pt x="33" y="126"/>
                  </a:cubicBezTo>
                  <a:close/>
                  <a:moveTo>
                    <a:pt x="62" y="122"/>
                  </a:moveTo>
                  <a:cubicBezTo>
                    <a:pt x="63" y="122"/>
                    <a:pt x="63" y="119"/>
                    <a:pt x="63" y="118"/>
                  </a:cubicBezTo>
                  <a:cubicBezTo>
                    <a:pt x="62" y="119"/>
                    <a:pt x="63" y="121"/>
                    <a:pt x="62" y="122"/>
                  </a:cubicBezTo>
                  <a:close/>
                  <a:moveTo>
                    <a:pt x="41" y="119"/>
                  </a:moveTo>
                  <a:cubicBezTo>
                    <a:pt x="41" y="120"/>
                    <a:pt x="41" y="120"/>
                    <a:pt x="41" y="121"/>
                  </a:cubicBezTo>
                  <a:cubicBezTo>
                    <a:pt x="41" y="121"/>
                    <a:pt x="42" y="121"/>
                    <a:pt x="42" y="121"/>
                  </a:cubicBezTo>
                  <a:cubicBezTo>
                    <a:pt x="42" y="120"/>
                    <a:pt x="41" y="120"/>
                    <a:pt x="41" y="120"/>
                  </a:cubicBezTo>
                  <a:cubicBezTo>
                    <a:pt x="42" y="120"/>
                    <a:pt x="41" y="119"/>
                    <a:pt x="41" y="119"/>
                  </a:cubicBezTo>
                  <a:cubicBezTo>
                    <a:pt x="42" y="119"/>
                    <a:pt x="42" y="120"/>
                    <a:pt x="42" y="120"/>
                  </a:cubicBezTo>
                  <a:cubicBezTo>
                    <a:pt x="43" y="119"/>
                    <a:pt x="42" y="118"/>
                    <a:pt x="42" y="118"/>
                  </a:cubicBezTo>
                  <a:cubicBezTo>
                    <a:pt x="41" y="118"/>
                    <a:pt x="41" y="119"/>
                    <a:pt x="41" y="119"/>
                  </a:cubicBezTo>
                  <a:cubicBezTo>
                    <a:pt x="41" y="119"/>
                    <a:pt x="41" y="119"/>
                    <a:pt x="41" y="119"/>
                  </a:cubicBezTo>
                  <a:cubicBezTo>
                    <a:pt x="41" y="119"/>
                    <a:pt x="41" y="119"/>
                    <a:pt x="41" y="119"/>
                  </a:cubicBezTo>
                  <a:cubicBezTo>
                    <a:pt x="41" y="119"/>
                    <a:pt x="41" y="119"/>
                    <a:pt x="41" y="119"/>
                  </a:cubicBezTo>
                  <a:close/>
                  <a:moveTo>
                    <a:pt x="50" y="119"/>
                  </a:moveTo>
                  <a:cubicBezTo>
                    <a:pt x="51" y="119"/>
                    <a:pt x="50" y="118"/>
                    <a:pt x="50" y="118"/>
                  </a:cubicBezTo>
                  <a:cubicBezTo>
                    <a:pt x="50" y="118"/>
                    <a:pt x="50" y="118"/>
                    <a:pt x="50" y="119"/>
                  </a:cubicBezTo>
                  <a:close/>
                  <a:moveTo>
                    <a:pt x="38" y="120"/>
                  </a:moveTo>
                  <a:cubicBezTo>
                    <a:pt x="38" y="120"/>
                    <a:pt x="39" y="120"/>
                    <a:pt x="39" y="119"/>
                  </a:cubicBezTo>
                  <a:cubicBezTo>
                    <a:pt x="38" y="119"/>
                    <a:pt x="38" y="118"/>
                    <a:pt x="38" y="118"/>
                  </a:cubicBezTo>
                  <a:cubicBezTo>
                    <a:pt x="37" y="119"/>
                    <a:pt x="37" y="120"/>
                    <a:pt x="38" y="120"/>
                  </a:cubicBezTo>
                  <a:close/>
                  <a:moveTo>
                    <a:pt x="56" y="119"/>
                  </a:moveTo>
                  <a:cubicBezTo>
                    <a:pt x="56" y="118"/>
                    <a:pt x="56" y="118"/>
                    <a:pt x="56" y="118"/>
                  </a:cubicBezTo>
                  <a:cubicBezTo>
                    <a:pt x="56" y="118"/>
                    <a:pt x="56" y="119"/>
                    <a:pt x="56" y="119"/>
                  </a:cubicBezTo>
                  <a:close/>
                  <a:moveTo>
                    <a:pt x="60" y="120"/>
                  </a:moveTo>
                  <a:cubicBezTo>
                    <a:pt x="60" y="119"/>
                    <a:pt x="60" y="118"/>
                    <a:pt x="60" y="118"/>
                  </a:cubicBezTo>
                  <a:cubicBezTo>
                    <a:pt x="59" y="119"/>
                    <a:pt x="59" y="119"/>
                    <a:pt x="60" y="120"/>
                  </a:cubicBezTo>
                  <a:close/>
                  <a:moveTo>
                    <a:pt x="57" y="120"/>
                  </a:moveTo>
                  <a:cubicBezTo>
                    <a:pt x="58" y="121"/>
                    <a:pt x="58" y="122"/>
                    <a:pt x="59" y="122"/>
                  </a:cubicBezTo>
                  <a:cubicBezTo>
                    <a:pt x="59" y="121"/>
                    <a:pt x="59" y="120"/>
                    <a:pt x="58" y="119"/>
                  </a:cubicBezTo>
                  <a:cubicBezTo>
                    <a:pt x="58" y="119"/>
                    <a:pt x="57" y="120"/>
                    <a:pt x="57" y="120"/>
                  </a:cubicBezTo>
                  <a:close/>
                  <a:moveTo>
                    <a:pt x="44" y="120"/>
                  </a:moveTo>
                  <a:cubicBezTo>
                    <a:pt x="45" y="121"/>
                    <a:pt x="44" y="121"/>
                    <a:pt x="45" y="121"/>
                  </a:cubicBezTo>
                  <a:cubicBezTo>
                    <a:pt x="45" y="121"/>
                    <a:pt x="45" y="120"/>
                    <a:pt x="45" y="120"/>
                  </a:cubicBezTo>
                  <a:cubicBezTo>
                    <a:pt x="45" y="120"/>
                    <a:pt x="45" y="120"/>
                    <a:pt x="45" y="120"/>
                  </a:cubicBezTo>
                  <a:cubicBezTo>
                    <a:pt x="45" y="120"/>
                    <a:pt x="46" y="119"/>
                    <a:pt x="45" y="119"/>
                  </a:cubicBezTo>
                  <a:cubicBezTo>
                    <a:pt x="45" y="119"/>
                    <a:pt x="44" y="120"/>
                    <a:pt x="44" y="120"/>
                  </a:cubicBezTo>
                  <a:close/>
                  <a:moveTo>
                    <a:pt x="54" y="119"/>
                  </a:moveTo>
                  <a:cubicBezTo>
                    <a:pt x="54" y="120"/>
                    <a:pt x="54" y="121"/>
                    <a:pt x="55" y="121"/>
                  </a:cubicBezTo>
                  <a:cubicBezTo>
                    <a:pt x="55" y="120"/>
                    <a:pt x="55" y="120"/>
                    <a:pt x="55" y="119"/>
                  </a:cubicBezTo>
                  <a:cubicBezTo>
                    <a:pt x="55" y="119"/>
                    <a:pt x="54" y="119"/>
                    <a:pt x="54" y="119"/>
                  </a:cubicBezTo>
                  <a:close/>
                  <a:moveTo>
                    <a:pt x="33" y="136"/>
                  </a:moveTo>
                  <a:cubicBezTo>
                    <a:pt x="33" y="135"/>
                    <a:pt x="32" y="133"/>
                    <a:pt x="33" y="133"/>
                  </a:cubicBezTo>
                  <a:cubicBezTo>
                    <a:pt x="32" y="129"/>
                    <a:pt x="32" y="124"/>
                    <a:pt x="31" y="120"/>
                  </a:cubicBezTo>
                  <a:cubicBezTo>
                    <a:pt x="31" y="126"/>
                    <a:pt x="32" y="132"/>
                    <a:pt x="33" y="137"/>
                  </a:cubicBezTo>
                  <a:cubicBezTo>
                    <a:pt x="33" y="137"/>
                    <a:pt x="32" y="136"/>
                    <a:pt x="33" y="136"/>
                  </a:cubicBezTo>
                  <a:close/>
                  <a:moveTo>
                    <a:pt x="34" y="122"/>
                  </a:moveTo>
                  <a:cubicBezTo>
                    <a:pt x="34" y="122"/>
                    <a:pt x="34" y="124"/>
                    <a:pt x="34" y="124"/>
                  </a:cubicBezTo>
                  <a:cubicBezTo>
                    <a:pt x="35" y="124"/>
                    <a:pt x="36" y="122"/>
                    <a:pt x="37" y="121"/>
                  </a:cubicBezTo>
                  <a:cubicBezTo>
                    <a:pt x="37" y="121"/>
                    <a:pt x="37" y="120"/>
                    <a:pt x="36" y="120"/>
                  </a:cubicBezTo>
                  <a:cubicBezTo>
                    <a:pt x="36" y="121"/>
                    <a:pt x="35" y="122"/>
                    <a:pt x="34" y="122"/>
                  </a:cubicBezTo>
                  <a:close/>
                  <a:moveTo>
                    <a:pt x="51" y="121"/>
                  </a:moveTo>
                  <a:cubicBezTo>
                    <a:pt x="51" y="121"/>
                    <a:pt x="51" y="120"/>
                    <a:pt x="51" y="120"/>
                  </a:cubicBezTo>
                  <a:cubicBezTo>
                    <a:pt x="51" y="121"/>
                    <a:pt x="50" y="121"/>
                    <a:pt x="51" y="121"/>
                  </a:cubicBezTo>
                  <a:close/>
                  <a:moveTo>
                    <a:pt x="43" y="121"/>
                  </a:moveTo>
                  <a:cubicBezTo>
                    <a:pt x="43" y="121"/>
                    <a:pt x="43" y="121"/>
                    <a:pt x="43" y="120"/>
                  </a:cubicBezTo>
                  <a:cubicBezTo>
                    <a:pt x="43" y="121"/>
                    <a:pt x="43" y="121"/>
                    <a:pt x="43" y="121"/>
                  </a:cubicBezTo>
                  <a:close/>
                  <a:moveTo>
                    <a:pt x="47" y="122"/>
                  </a:moveTo>
                  <a:cubicBezTo>
                    <a:pt x="47" y="121"/>
                    <a:pt x="47" y="121"/>
                    <a:pt x="47" y="120"/>
                  </a:cubicBezTo>
                  <a:cubicBezTo>
                    <a:pt x="47" y="120"/>
                    <a:pt x="47" y="120"/>
                    <a:pt x="47" y="120"/>
                  </a:cubicBezTo>
                  <a:cubicBezTo>
                    <a:pt x="46" y="121"/>
                    <a:pt x="47" y="121"/>
                    <a:pt x="47" y="122"/>
                  </a:cubicBezTo>
                  <a:close/>
                  <a:moveTo>
                    <a:pt x="65" y="130"/>
                  </a:moveTo>
                  <a:cubicBezTo>
                    <a:pt x="65" y="132"/>
                    <a:pt x="65" y="136"/>
                    <a:pt x="65" y="139"/>
                  </a:cubicBezTo>
                  <a:cubicBezTo>
                    <a:pt x="65" y="139"/>
                    <a:pt x="64" y="139"/>
                    <a:pt x="64" y="140"/>
                  </a:cubicBezTo>
                  <a:cubicBezTo>
                    <a:pt x="66" y="142"/>
                    <a:pt x="64" y="146"/>
                    <a:pt x="65" y="150"/>
                  </a:cubicBezTo>
                  <a:cubicBezTo>
                    <a:pt x="65" y="141"/>
                    <a:pt x="65" y="130"/>
                    <a:pt x="66" y="121"/>
                  </a:cubicBezTo>
                  <a:cubicBezTo>
                    <a:pt x="66" y="121"/>
                    <a:pt x="66" y="121"/>
                    <a:pt x="66" y="121"/>
                  </a:cubicBezTo>
                  <a:cubicBezTo>
                    <a:pt x="65" y="123"/>
                    <a:pt x="65" y="127"/>
                    <a:pt x="65" y="130"/>
                  </a:cubicBezTo>
                  <a:close/>
                  <a:moveTo>
                    <a:pt x="39" y="121"/>
                  </a:moveTo>
                  <a:cubicBezTo>
                    <a:pt x="39" y="122"/>
                    <a:pt x="39" y="123"/>
                    <a:pt x="40" y="123"/>
                  </a:cubicBezTo>
                  <a:cubicBezTo>
                    <a:pt x="40" y="123"/>
                    <a:pt x="40" y="123"/>
                    <a:pt x="40" y="122"/>
                  </a:cubicBezTo>
                  <a:cubicBezTo>
                    <a:pt x="40" y="122"/>
                    <a:pt x="40" y="121"/>
                    <a:pt x="39" y="121"/>
                  </a:cubicBezTo>
                  <a:cubicBezTo>
                    <a:pt x="39" y="121"/>
                    <a:pt x="39" y="121"/>
                    <a:pt x="39" y="121"/>
                  </a:cubicBezTo>
                  <a:close/>
                  <a:moveTo>
                    <a:pt x="44" y="123"/>
                  </a:moveTo>
                  <a:cubicBezTo>
                    <a:pt x="44" y="122"/>
                    <a:pt x="44" y="122"/>
                    <a:pt x="44" y="122"/>
                  </a:cubicBezTo>
                  <a:cubicBezTo>
                    <a:pt x="44" y="122"/>
                    <a:pt x="44" y="121"/>
                    <a:pt x="43" y="121"/>
                  </a:cubicBezTo>
                  <a:cubicBezTo>
                    <a:pt x="43" y="122"/>
                    <a:pt x="43" y="122"/>
                    <a:pt x="44" y="123"/>
                  </a:cubicBezTo>
                  <a:close/>
                  <a:moveTo>
                    <a:pt x="47" y="123"/>
                  </a:moveTo>
                  <a:cubicBezTo>
                    <a:pt x="47" y="123"/>
                    <a:pt x="47" y="122"/>
                    <a:pt x="46" y="121"/>
                  </a:cubicBezTo>
                  <a:cubicBezTo>
                    <a:pt x="46" y="122"/>
                    <a:pt x="47" y="123"/>
                    <a:pt x="47" y="123"/>
                  </a:cubicBezTo>
                  <a:close/>
                  <a:moveTo>
                    <a:pt x="50" y="124"/>
                  </a:moveTo>
                  <a:cubicBezTo>
                    <a:pt x="50" y="123"/>
                    <a:pt x="51" y="123"/>
                    <a:pt x="51" y="123"/>
                  </a:cubicBezTo>
                  <a:cubicBezTo>
                    <a:pt x="50" y="122"/>
                    <a:pt x="50" y="122"/>
                    <a:pt x="50" y="121"/>
                  </a:cubicBezTo>
                  <a:cubicBezTo>
                    <a:pt x="50" y="122"/>
                    <a:pt x="49" y="123"/>
                    <a:pt x="50" y="124"/>
                  </a:cubicBezTo>
                  <a:close/>
                  <a:moveTo>
                    <a:pt x="59" y="123"/>
                  </a:moveTo>
                  <a:cubicBezTo>
                    <a:pt x="60" y="123"/>
                    <a:pt x="60" y="122"/>
                    <a:pt x="60" y="122"/>
                  </a:cubicBezTo>
                  <a:cubicBezTo>
                    <a:pt x="60" y="123"/>
                    <a:pt x="60" y="123"/>
                    <a:pt x="59" y="123"/>
                  </a:cubicBezTo>
                  <a:close/>
                  <a:moveTo>
                    <a:pt x="52" y="124"/>
                  </a:moveTo>
                  <a:cubicBezTo>
                    <a:pt x="53" y="124"/>
                    <a:pt x="53" y="124"/>
                    <a:pt x="53" y="123"/>
                  </a:cubicBezTo>
                  <a:cubicBezTo>
                    <a:pt x="53" y="123"/>
                    <a:pt x="53" y="122"/>
                    <a:pt x="52" y="122"/>
                  </a:cubicBezTo>
                  <a:cubicBezTo>
                    <a:pt x="52" y="123"/>
                    <a:pt x="53" y="123"/>
                    <a:pt x="52" y="124"/>
                  </a:cubicBezTo>
                  <a:close/>
                  <a:moveTo>
                    <a:pt x="42" y="123"/>
                  </a:moveTo>
                  <a:cubicBezTo>
                    <a:pt x="43" y="123"/>
                    <a:pt x="43" y="123"/>
                    <a:pt x="43" y="123"/>
                  </a:cubicBezTo>
                  <a:cubicBezTo>
                    <a:pt x="43" y="123"/>
                    <a:pt x="43" y="122"/>
                    <a:pt x="42" y="123"/>
                  </a:cubicBezTo>
                  <a:close/>
                  <a:moveTo>
                    <a:pt x="55" y="124"/>
                  </a:moveTo>
                  <a:cubicBezTo>
                    <a:pt x="55" y="124"/>
                    <a:pt x="55" y="123"/>
                    <a:pt x="55" y="123"/>
                  </a:cubicBezTo>
                  <a:cubicBezTo>
                    <a:pt x="54" y="123"/>
                    <a:pt x="55" y="124"/>
                    <a:pt x="55" y="124"/>
                  </a:cubicBezTo>
                  <a:close/>
                  <a:moveTo>
                    <a:pt x="48" y="124"/>
                  </a:moveTo>
                  <a:cubicBezTo>
                    <a:pt x="48" y="124"/>
                    <a:pt x="48" y="124"/>
                    <a:pt x="49" y="124"/>
                  </a:cubicBezTo>
                  <a:cubicBezTo>
                    <a:pt x="49" y="124"/>
                    <a:pt x="49" y="123"/>
                    <a:pt x="48" y="123"/>
                  </a:cubicBezTo>
                  <a:cubicBezTo>
                    <a:pt x="48" y="123"/>
                    <a:pt x="48" y="123"/>
                    <a:pt x="48" y="124"/>
                  </a:cubicBezTo>
                  <a:close/>
                  <a:moveTo>
                    <a:pt x="57" y="124"/>
                  </a:moveTo>
                  <a:cubicBezTo>
                    <a:pt x="57" y="124"/>
                    <a:pt x="57" y="123"/>
                    <a:pt x="57" y="123"/>
                  </a:cubicBezTo>
                  <a:cubicBezTo>
                    <a:pt x="57" y="123"/>
                    <a:pt x="57" y="123"/>
                    <a:pt x="57" y="123"/>
                  </a:cubicBezTo>
                  <a:cubicBezTo>
                    <a:pt x="57" y="123"/>
                    <a:pt x="57" y="124"/>
                    <a:pt x="57" y="124"/>
                  </a:cubicBezTo>
                  <a:close/>
                  <a:moveTo>
                    <a:pt x="37" y="124"/>
                  </a:moveTo>
                  <a:cubicBezTo>
                    <a:pt x="37" y="124"/>
                    <a:pt x="38" y="125"/>
                    <a:pt x="38" y="125"/>
                  </a:cubicBezTo>
                  <a:cubicBezTo>
                    <a:pt x="38" y="125"/>
                    <a:pt x="38" y="125"/>
                    <a:pt x="38" y="125"/>
                  </a:cubicBezTo>
                  <a:cubicBezTo>
                    <a:pt x="38" y="124"/>
                    <a:pt x="38" y="124"/>
                    <a:pt x="38" y="123"/>
                  </a:cubicBezTo>
                  <a:cubicBezTo>
                    <a:pt x="37" y="123"/>
                    <a:pt x="37" y="123"/>
                    <a:pt x="37" y="124"/>
                  </a:cubicBezTo>
                  <a:close/>
                  <a:moveTo>
                    <a:pt x="40" y="124"/>
                  </a:moveTo>
                  <a:cubicBezTo>
                    <a:pt x="41" y="124"/>
                    <a:pt x="41" y="124"/>
                    <a:pt x="41" y="123"/>
                  </a:cubicBezTo>
                  <a:cubicBezTo>
                    <a:pt x="41" y="124"/>
                    <a:pt x="40" y="124"/>
                    <a:pt x="40" y="124"/>
                  </a:cubicBezTo>
                  <a:close/>
                  <a:moveTo>
                    <a:pt x="45" y="124"/>
                  </a:moveTo>
                  <a:cubicBezTo>
                    <a:pt x="45" y="124"/>
                    <a:pt x="45" y="125"/>
                    <a:pt x="45" y="125"/>
                  </a:cubicBezTo>
                  <a:cubicBezTo>
                    <a:pt x="46" y="124"/>
                    <a:pt x="45" y="123"/>
                    <a:pt x="45" y="124"/>
                  </a:cubicBezTo>
                  <a:close/>
                  <a:moveTo>
                    <a:pt x="59" y="124"/>
                  </a:moveTo>
                  <a:cubicBezTo>
                    <a:pt x="60" y="124"/>
                    <a:pt x="60" y="125"/>
                    <a:pt x="60" y="125"/>
                  </a:cubicBezTo>
                  <a:cubicBezTo>
                    <a:pt x="60" y="125"/>
                    <a:pt x="60" y="124"/>
                    <a:pt x="60" y="124"/>
                  </a:cubicBezTo>
                  <a:cubicBezTo>
                    <a:pt x="60" y="124"/>
                    <a:pt x="59" y="124"/>
                    <a:pt x="59" y="124"/>
                  </a:cubicBezTo>
                  <a:close/>
                  <a:moveTo>
                    <a:pt x="41" y="126"/>
                  </a:moveTo>
                  <a:cubicBezTo>
                    <a:pt x="41" y="126"/>
                    <a:pt x="42" y="125"/>
                    <a:pt x="42" y="125"/>
                  </a:cubicBezTo>
                  <a:cubicBezTo>
                    <a:pt x="42" y="125"/>
                    <a:pt x="42" y="124"/>
                    <a:pt x="41" y="124"/>
                  </a:cubicBezTo>
                  <a:cubicBezTo>
                    <a:pt x="40" y="125"/>
                    <a:pt x="41" y="125"/>
                    <a:pt x="41" y="126"/>
                  </a:cubicBezTo>
                  <a:close/>
                  <a:moveTo>
                    <a:pt x="48" y="125"/>
                  </a:moveTo>
                  <a:cubicBezTo>
                    <a:pt x="48" y="125"/>
                    <a:pt x="48" y="126"/>
                    <a:pt x="49" y="125"/>
                  </a:cubicBezTo>
                  <a:cubicBezTo>
                    <a:pt x="48" y="125"/>
                    <a:pt x="49" y="124"/>
                    <a:pt x="48" y="124"/>
                  </a:cubicBezTo>
                  <a:cubicBezTo>
                    <a:pt x="48" y="124"/>
                    <a:pt x="48" y="125"/>
                    <a:pt x="48" y="125"/>
                  </a:cubicBezTo>
                  <a:close/>
                  <a:moveTo>
                    <a:pt x="54" y="126"/>
                  </a:moveTo>
                  <a:cubicBezTo>
                    <a:pt x="54" y="125"/>
                    <a:pt x="54" y="125"/>
                    <a:pt x="54" y="124"/>
                  </a:cubicBezTo>
                  <a:cubicBezTo>
                    <a:pt x="53" y="124"/>
                    <a:pt x="53" y="125"/>
                    <a:pt x="54" y="126"/>
                  </a:cubicBezTo>
                  <a:close/>
                  <a:moveTo>
                    <a:pt x="57" y="125"/>
                  </a:moveTo>
                  <a:cubicBezTo>
                    <a:pt x="58" y="125"/>
                    <a:pt x="58" y="125"/>
                    <a:pt x="58" y="124"/>
                  </a:cubicBezTo>
                  <a:cubicBezTo>
                    <a:pt x="58" y="124"/>
                    <a:pt x="58" y="124"/>
                    <a:pt x="58" y="124"/>
                  </a:cubicBezTo>
                  <a:cubicBezTo>
                    <a:pt x="58" y="125"/>
                    <a:pt x="57" y="125"/>
                    <a:pt x="57" y="125"/>
                  </a:cubicBezTo>
                  <a:close/>
                  <a:moveTo>
                    <a:pt x="52" y="125"/>
                  </a:moveTo>
                  <a:cubicBezTo>
                    <a:pt x="52" y="125"/>
                    <a:pt x="52" y="124"/>
                    <a:pt x="51" y="124"/>
                  </a:cubicBezTo>
                  <a:cubicBezTo>
                    <a:pt x="51" y="124"/>
                    <a:pt x="51" y="125"/>
                    <a:pt x="52" y="125"/>
                  </a:cubicBezTo>
                  <a:close/>
                  <a:moveTo>
                    <a:pt x="37" y="126"/>
                  </a:moveTo>
                  <a:cubicBezTo>
                    <a:pt x="38" y="126"/>
                    <a:pt x="37" y="125"/>
                    <a:pt x="36" y="125"/>
                  </a:cubicBezTo>
                  <a:cubicBezTo>
                    <a:pt x="37" y="125"/>
                    <a:pt x="37" y="126"/>
                    <a:pt x="37" y="126"/>
                  </a:cubicBezTo>
                  <a:close/>
                  <a:moveTo>
                    <a:pt x="61" y="126"/>
                  </a:moveTo>
                  <a:cubicBezTo>
                    <a:pt x="61" y="126"/>
                    <a:pt x="62" y="125"/>
                    <a:pt x="61" y="125"/>
                  </a:cubicBezTo>
                  <a:cubicBezTo>
                    <a:pt x="61" y="125"/>
                    <a:pt x="61" y="126"/>
                    <a:pt x="61" y="126"/>
                  </a:cubicBezTo>
                  <a:close/>
                  <a:moveTo>
                    <a:pt x="35" y="127"/>
                  </a:moveTo>
                  <a:cubicBezTo>
                    <a:pt x="35" y="127"/>
                    <a:pt x="35" y="128"/>
                    <a:pt x="36" y="128"/>
                  </a:cubicBezTo>
                  <a:cubicBezTo>
                    <a:pt x="36" y="128"/>
                    <a:pt x="36" y="127"/>
                    <a:pt x="36" y="127"/>
                  </a:cubicBezTo>
                  <a:cubicBezTo>
                    <a:pt x="36" y="127"/>
                    <a:pt x="36" y="126"/>
                    <a:pt x="36" y="125"/>
                  </a:cubicBezTo>
                  <a:cubicBezTo>
                    <a:pt x="35" y="126"/>
                    <a:pt x="35" y="126"/>
                    <a:pt x="35" y="127"/>
                  </a:cubicBezTo>
                  <a:close/>
                  <a:moveTo>
                    <a:pt x="38" y="126"/>
                  </a:moveTo>
                  <a:cubicBezTo>
                    <a:pt x="39" y="126"/>
                    <a:pt x="39" y="126"/>
                    <a:pt x="39" y="126"/>
                  </a:cubicBezTo>
                  <a:cubicBezTo>
                    <a:pt x="39" y="126"/>
                    <a:pt x="39" y="126"/>
                    <a:pt x="38" y="126"/>
                  </a:cubicBezTo>
                  <a:close/>
                  <a:moveTo>
                    <a:pt x="41" y="127"/>
                  </a:moveTo>
                  <a:cubicBezTo>
                    <a:pt x="40" y="126"/>
                    <a:pt x="40" y="126"/>
                    <a:pt x="40" y="126"/>
                  </a:cubicBezTo>
                  <a:cubicBezTo>
                    <a:pt x="40" y="126"/>
                    <a:pt x="40" y="127"/>
                    <a:pt x="41" y="127"/>
                  </a:cubicBezTo>
                  <a:close/>
                  <a:moveTo>
                    <a:pt x="47" y="127"/>
                  </a:moveTo>
                  <a:cubicBezTo>
                    <a:pt x="47" y="127"/>
                    <a:pt x="47" y="126"/>
                    <a:pt x="46" y="126"/>
                  </a:cubicBezTo>
                  <a:cubicBezTo>
                    <a:pt x="46" y="126"/>
                    <a:pt x="46" y="127"/>
                    <a:pt x="47" y="127"/>
                  </a:cubicBezTo>
                  <a:close/>
                  <a:moveTo>
                    <a:pt x="54" y="127"/>
                  </a:moveTo>
                  <a:cubicBezTo>
                    <a:pt x="55" y="127"/>
                    <a:pt x="55" y="126"/>
                    <a:pt x="54" y="126"/>
                  </a:cubicBezTo>
                  <a:cubicBezTo>
                    <a:pt x="54" y="126"/>
                    <a:pt x="54" y="126"/>
                    <a:pt x="54" y="127"/>
                  </a:cubicBezTo>
                  <a:close/>
                  <a:moveTo>
                    <a:pt x="50" y="127"/>
                  </a:moveTo>
                  <a:cubicBezTo>
                    <a:pt x="51" y="127"/>
                    <a:pt x="51" y="126"/>
                    <a:pt x="50" y="126"/>
                  </a:cubicBezTo>
                  <a:cubicBezTo>
                    <a:pt x="50" y="126"/>
                    <a:pt x="50" y="127"/>
                    <a:pt x="50" y="127"/>
                  </a:cubicBezTo>
                  <a:close/>
                  <a:moveTo>
                    <a:pt x="59" y="126"/>
                  </a:moveTo>
                  <a:cubicBezTo>
                    <a:pt x="58" y="126"/>
                    <a:pt x="59" y="126"/>
                    <a:pt x="59" y="126"/>
                  </a:cubicBezTo>
                  <a:cubicBezTo>
                    <a:pt x="58" y="126"/>
                    <a:pt x="58" y="127"/>
                    <a:pt x="59" y="126"/>
                  </a:cubicBezTo>
                  <a:close/>
                  <a:moveTo>
                    <a:pt x="53" y="129"/>
                  </a:moveTo>
                  <a:cubicBezTo>
                    <a:pt x="54" y="128"/>
                    <a:pt x="53" y="127"/>
                    <a:pt x="53" y="126"/>
                  </a:cubicBezTo>
                  <a:cubicBezTo>
                    <a:pt x="52" y="127"/>
                    <a:pt x="53" y="128"/>
                    <a:pt x="53" y="129"/>
                  </a:cubicBezTo>
                  <a:close/>
                  <a:moveTo>
                    <a:pt x="40" y="128"/>
                  </a:moveTo>
                  <a:cubicBezTo>
                    <a:pt x="40" y="127"/>
                    <a:pt x="40" y="127"/>
                    <a:pt x="39" y="126"/>
                  </a:cubicBezTo>
                  <a:cubicBezTo>
                    <a:pt x="39" y="127"/>
                    <a:pt x="39" y="128"/>
                    <a:pt x="40" y="128"/>
                  </a:cubicBezTo>
                  <a:close/>
                  <a:moveTo>
                    <a:pt x="49" y="127"/>
                  </a:moveTo>
                  <a:cubicBezTo>
                    <a:pt x="50" y="127"/>
                    <a:pt x="49" y="128"/>
                    <a:pt x="50" y="128"/>
                  </a:cubicBezTo>
                  <a:cubicBezTo>
                    <a:pt x="50" y="127"/>
                    <a:pt x="50" y="128"/>
                    <a:pt x="50" y="127"/>
                  </a:cubicBezTo>
                  <a:cubicBezTo>
                    <a:pt x="50" y="127"/>
                    <a:pt x="50" y="127"/>
                    <a:pt x="50" y="127"/>
                  </a:cubicBezTo>
                  <a:cubicBezTo>
                    <a:pt x="50" y="127"/>
                    <a:pt x="50" y="127"/>
                    <a:pt x="50" y="127"/>
                  </a:cubicBezTo>
                  <a:cubicBezTo>
                    <a:pt x="49" y="127"/>
                    <a:pt x="49" y="127"/>
                    <a:pt x="49" y="127"/>
                  </a:cubicBezTo>
                  <a:close/>
                  <a:moveTo>
                    <a:pt x="42" y="127"/>
                  </a:moveTo>
                  <a:cubicBezTo>
                    <a:pt x="42" y="127"/>
                    <a:pt x="42" y="128"/>
                    <a:pt x="43" y="128"/>
                  </a:cubicBezTo>
                  <a:cubicBezTo>
                    <a:pt x="43" y="128"/>
                    <a:pt x="43" y="128"/>
                    <a:pt x="43" y="128"/>
                  </a:cubicBezTo>
                  <a:cubicBezTo>
                    <a:pt x="43" y="127"/>
                    <a:pt x="43" y="127"/>
                    <a:pt x="43" y="127"/>
                  </a:cubicBezTo>
                  <a:cubicBezTo>
                    <a:pt x="42" y="127"/>
                    <a:pt x="42" y="127"/>
                    <a:pt x="42" y="127"/>
                  </a:cubicBezTo>
                  <a:close/>
                  <a:moveTo>
                    <a:pt x="60" y="128"/>
                  </a:moveTo>
                  <a:cubicBezTo>
                    <a:pt x="60" y="128"/>
                    <a:pt x="60" y="127"/>
                    <a:pt x="60" y="127"/>
                  </a:cubicBezTo>
                  <a:cubicBezTo>
                    <a:pt x="60" y="127"/>
                    <a:pt x="59" y="128"/>
                    <a:pt x="60" y="128"/>
                  </a:cubicBezTo>
                  <a:close/>
                  <a:moveTo>
                    <a:pt x="57" y="128"/>
                  </a:moveTo>
                  <a:cubicBezTo>
                    <a:pt x="57" y="128"/>
                    <a:pt x="57" y="128"/>
                    <a:pt x="57" y="128"/>
                  </a:cubicBezTo>
                  <a:cubicBezTo>
                    <a:pt x="58" y="127"/>
                    <a:pt x="58" y="127"/>
                    <a:pt x="57" y="127"/>
                  </a:cubicBezTo>
                  <a:cubicBezTo>
                    <a:pt x="57" y="127"/>
                    <a:pt x="57" y="127"/>
                    <a:pt x="57" y="128"/>
                  </a:cubicBezTo>
                  <a:close/>
                  <a:moveTo>
                    <a:pt x="62" y="131"/>
                  </a:moveTo>
                  <a:cubicBezTo>
                    <a:pt x="62" y="130"/>
                    <a:pt x="63" y="128"/>
                    <a:pt x="62" y="127"/>
                  </a:cubicBezTo>
                  <a:cubicBezTo>
                    <a:pt x="62" y="129"/>
                    <a:pt x="62" y="130"/>
                    <a:pt x="62" y="131"/>
                  </a:cubicBezTo>
                  <a:close/>
                  <a:moveTo>
                    <a:pt x="33" y="129"/>
                  </a:moveTo>
                  <a:cubicBezTo>
                    <a:pt x="33" y="130"/>
                    <a:pt x="33" y="130"/>
                    <a:pt x="33" y="130"/>
                  </a:cubicBezTo>
                  <a:cubicBezTo>
                    <a:pt x="33" y="131"/>
                    <a:pt x="33" y="131"/>
                    <a:pt x="33" y="130"/>
                  </a:cubicBezTo>
                  <a:cubicBezTo>
                    <a:pt x="33" y="129"/>
                    <a:pt x="33" y="129"/>
                    <a:pt x="33" y="128"/>
                  </a:cubicBezTo>
                  <a:cubicBezTo>
                    <a:pt x="33" y="128"/>
                    <a:pt x="33" y="127"/>
                    <a:pt x="33" y="128"/>
                  </a:cubicBezTo>
                  <a:cubicBezTo>
                    <a:pt x="33" y="128"/>
                    <a:pt x="33" y="129"/>
                    <a:pt x="33" y="129"/>
                  </a:cubicBezTo>
                  <a:close/>
                  <a:moveTo>
                    <a:pt x="55" y="128"/>
                  </a:moveTo>
                  <a:cubicBezTo>
                    <a:pt x="55" y="128"/>
                    <a:pt x="56" y="128"/>
                    <a:pt x="55" y="127"/>
                  </a:cubicBezTo>
                  <a:cubicBezTo>
                    <a:pt x="55" y="128"/>
                    <a:pt x="55" y="128"/>
                    <a:pt x="55" y="128"/>
                  </a:cubicBezTo>
                  <a:close/>
                  <a:moveTo>
                    <a:pt x="38" y="130"/>
                  </a:moveTo>
                  <a:cubicBezTo>
                    <a:pt x="39" y="129"/>
                    <a:pt x="39" y="128"/>
                    <a:pt x="38" y="128"/>
                  </a:cubicBezTo>
                  <a:cubicBezTo>
                    <a:pt x="38" y="128"/>
                    <a:pt x="38" y="129"/>
                    <a:pt x="38" y="130"/>
                  </a:cubicBezTo>
                  <a:close/>
                  <a:moveTo>
                    <a:pt x="45" y="129"/>
                  </a:moveTo>
                  <a:cubicBezTo>
                    <a:pt x="45" y="129"/>
                    <a:pt x="45" y="128"/>
                    <a:pt x="45" y="128"/>
                  </a:cubicBezTo>
                  <a:cubicBezTo>
                    <a:pt x="45" y="128"/>
                    <a:pt x="45" y="128"/>
                    <a:pt x="45" y="128"/>
                  </a:cubicBezTo>
                  <a:cubicBezTo>
                    <a:pt x="45" y="128"/>
                    <a:pt x="45" y="129"/>
                    <a:pt x="45" y="129"/>
                  </a:cubicBezTo>
                  <a:close/>
                  <a:moveTo>
                    <a:pt x="42" y="129"/>
                  </a:moveTo>
                  <a:cubicBezTo>
                    <a:pt x="42" y="129"/>
                    <a:pt x="42" y="129"/>
                    <a:pt x="41" y="128"/>
                  </a:cubicBezTo>
                  <a:cubicBezTo>
                    <a:pt x="41" y="129"/>
                    <a:pt x="42" y="129"/>
                    <a:pt x="42" y="129"/>
                  </a:cubicBezTo>
                  <a:close/>
                  <a:moveTo>
                    <a:pt x="47" y="129"/>
                  </a:moveTo>
                  <a:cubicBezTo>
                    <a:pt x="48" y="129"/>
                    <a:pt x="47" y="129"/>
                    <a:pt x="48" y="130"/>
                  </a:cubicBezTo>
                  <a:cubicBezTo>
                    <a:pt x="48" y="130"/>
                    <a:pt x="48" y="130"/>
                    <a:pt x="48" y="130"/>
                  </a:cubicBezTo>
                  <a:cubicBezTo>
                    <a:pt x="49" y="130"/>
                    <a:pt x="49" y="129"/>
                    <a:pt x="48" y="128"/>
                  </a:cubicBezTo>
                  <a:cubicBezTo>
                    <a:pt x="48" y="129"/>
                    <a:pt x="48" y="128"/>
                    <a:pt x="47" y="129"/>
                  </a:cubicBezTo>
                  <a:close/>
                  <a:moveTo>
                    <a:pt x="50" y="129"/>
                  </a:moveTo>
                  <a:cubicBezTo>
                    <a:pt x="50" y="129"/>
                    <a:pt x="50" y="129"/>
                    <a:pt x="50" y="130"/>
                  </a:cubicBezTo>
                  <a:cubicBezTo>
                    <a:pt x="50" y="130"/>
                    <a:pt x="51" y="130"/>
                    <a:pt x="51" y="129"/>
                  </a:cubicBezTo>
                  <a:cubicBezTo>
                    <a:pt x="50" y="129"/>
                    <a:pt x="51" y="129"/>
                    <a:pt x="51" y="129"/>
                  </a:cubicBezTo>
                  <a:cubicBezTo>
                    <a:pt x="51" y="129"/>
                    <a:pt x="51" y="128"/>
                    <a:pt x="50" y="128"/>
                  </a:cubicBezTo>
                  <a:cubicBezTo>
                    <a:pt x="50" y="129"/>
                    <a:pt x="50" y="129"/>
                    <a:pt x="50" y="129"/>
                  </a:cubicBezTo>
                  <a:close/>
                  <a:moveTo>
                    <a:pt x="52" y="129"/>
                  </a:moveTo>
                  <a:cubicBezTo>
                    <a:pt x="52" y="129"/>
                    <a:pt x="52" y="128"/>
                    <a:pt x="52" y="128"/>
                  </a:cubicBezTo>
                  <a:cubicBezTo>
                    <a:pt x="51" y="128"/>
                    <a:pt x="51" y="129"/>
                    <a:pt x="52" y="129"/>
                  </a:cubicBezTo>
                  <a:close/>
                  <a:moveTo>
                    <a:pt x="41" y="128"/>
                  </a:moveTo>
                  <a:cubicBezTo>
                    <a:pt x="41" y="128"/>
                    <a:pt x="40" y="128"/>
                    <a:pt x="40" y="128"/>
                  </a:cubicBezTo>
                  <a:cubicBezTo>
                    <a:pt x="40" y="129"/>
                    <a:pt x="41" y="129"/>
                    <a:pt x="41" y="128"/>
                  </a:cubicBezTo>
                  <a:close/>
                  <a:moveTo>
                    <a:pt x="58" y="129"/>
                  </a:moveTo>
                  <a:cubicBezTo>
                    <a:pt x="58" y="129"/>
                    <a:pt x="58" y="129"/>
                    <a:pt x="58" y="129"/>
                  </a:cubicBezTo>
                  <a:cubicBezTo>
                    <a:pt x="58" y="129"/>
                    <a:pt x="58" y="128"/>
                    <a:pt x="58" y="128"/>
                  </a:cubicBezTo>
                  <a:cubicBezTo>
                    <a:pt x="58" y="129"/>
                    <a:pt x="58" y="129"/>
                    <a:pt x="58" y="129"/>
                  </a:cubicBezTo>
                  <a:close/>
                  <a:moveTo>
                    <a:pt x="45" y="131"/>
                  </a:moveTo>
                  <a:cubicBezTo>
                    <a:pt x="45" y="130"/>
                    <a:pt x="44" y="129"/>
                    <a:pt x="44" y="129"/>
                  </a:cubicBezTo>
                  <a:cubicBezTo>
                    <a:pt x="43" y="130"/>
                    <a:pt x="44" y="131"/>
                    <a:pt x="45" y="131"/>
                  </a:cubicBezTo>
                  <a:close/>
                  <a:moveTo>
                    <a:pt x="37" y="131"/>
                  </a:moveTo>
                  <a:cubicBezTo>
                    <a:pt x="38" y="131"/>
                    <a:pt x="38" y="129"/>
                    <a:pt x="37" y="129"/>
                  </a:cubicBezTo>
                  <a:cubicBezTo>
                    <a:pt x="36" y="130"/>
                    <a:pt x="37" y="130"/>
                    <a:pt x="37" y="131"/>
                  </a:cubicBezTo>
                  <a:close/>
                  <a:moveTo>
                    <a:pt x="41" y="130"/>
                  </a:moveTo>
                  <a:cubicBezTo>
                    <a:pt x="41" y="130"/>
                    <a:pt x="41" y="129"/>
                    <a:pt x="41" y="129"/>
                  </a:cubicBezTo>
                  <a:cubicBezTo>
                    <a:pt x="41" y="130"/>
                    <a:pt x="41" y="130"/>
                    <a:pt x="41" y="130"/>
                  </a:cubicBezTo>
                  <a:close/>
                  <a:moveTo>
                    <a:pt x="39" y="131"/>
                  </a:moveTo>
                  <a:cubicBezTo>
                    <a:pt x="39" y="130"/>
                    <a:pt x="40" y="130"/>
                    <a:pt x="40" y="129"/>
                  </a:cubicBezTo>
                  <a:cubicBezTo>
                    <a:pt x="39" y="130"/>
                    <a:pt x="38" y="131"/>
                    <a:pt x="39" y="131"/>
                  </a:cubicBezTo>
                  <a:close/>
                  <a:moveTo>
                    <a:pt x="55" y="131"/>
                  </a:moveTo>
                  <a:cubicBezTo>
                    <a:pt x="55" y="131"/>
                    <a:pt x="55" y="131"/>
                    <a:pt x="55" y="130"/>
                  </a:cubicBezTo>
                  <a:cubicBezTo>
                    <a:pt x="55" y="130"/>
                    <a:pt x="55" y="130"/>
                    <a:pt x="55" y="130"/>
                  </a:cubicBezTo>
                  <a:cubicBezTo>
                    <a:pt x="54" y="130"/>
                    <a:pt x="54" y="131"/>
                    <a:pt x="55" y="131"/>
                  </a:cubicBezTo>
                  <a:close/>
                  <a:moveTo>
                    <a:pt x="56" y="131"/>
                  </a:moveTo>
                  <a:cubicBezTo>
                    <a:pt x="56" y="131"/>
                    <a:pt x="56" y="131"/>
                    <a:pt x="57" y="131"/>
                  </a:cubicBezTo>
                  <a:cubicBezTo>
                    <a:pt x="57" y="130"/>
                    <a:pt x="57" y="130"/>
                    <a:pt x="57" y="130"/>
                  </a:cubicBezTo>
                  <a:cubicBezTo>
                    <a:pt x="57" y="130"/>
                    <a:pt x="57" y="130"/>
                    <a:pt x="57" y="130"/>
                  </a:cubicBezTo>
                  <a:cubicBezTo>
                    <a:pt x="57" y="130"/>
                    <a:pt x="56" y="130"/>
                    <a:pt x="56" y="131"/>
                  </a:cubicBezTo>
                  <a:close/>
                  <a:moveTo>
                    <a:pt x="50" y="133"/>
                  </a:moveTo>
                  <a:cubicBezTo>
                    <a:pt x="51" y="132"/>
                    <a:pt x="50" y="130"/>
                    <a:pt x="49" y="130"/>
                  </a:cubicBezTo>
                  <a:cubicBezTo>
                    <a:pt x="49" y="131"/>
                    <a:pt x="49" y="131"/>
                    <a:pt x="49" y="132"/>
                  </a:cubicBezTo>
                  <a:cubicBezTo>
                    <a:pt x="49" y="132"/>
                    <a:pt x="49" y="131"/>
                    <a:pt x="49" y="132"/>
                  </a:cubicBezTo>
                  <a:cubicBezTo>
                    <a:pt x="49" y="132"/>
                    <a:pt x="49" y="132"/>
                    <a:pt x="50" y="133"/>
                  </a:cubicBezTo>
                  <a:close/>
                  <a:moveTo>
                    <a:pt x="40" y="133"/>
                  </a:moveTo>
                  <a:cubicBezTo>
                    <a:pt x="40" y="132"/>
                    <a:pt x="40" y="132"/>
                    <a:pt x="41" y="131"/>
                  </a:cubicBezTo>
                  <a:cubicBezTo>
                    <a:pt x="40" y="131"/>
                    <a:pt x="40" y="130"/>
                    <a:pt x="40" y="130"/>
                  </a:cubicBezTo>
                  <a:cubicBezTo>
                    <a:pt x="39" y="131"/>
                    <a:pt x="39" y="132"/>
                    <a:pt x="40" y="133"/>
                  </a:cubicBezTo>
                  <a:close/>
                  <a:moveTo>
                    <a:pt x="43" y="132"/>
                  </a:moveTo>
                  <a:cubicBezTo>
                    <a:pt x="44" y="132"/>
                    <a:pt x="43" y="131"/>
                    <a:pt x="43" y="131"/>
                  </a:cubicBezTo>
                  <a:cubicBezTo>
                    <a:pt x="43" y="131"/>
                    <a:pt x="43" y="132"/>
                    <a:pt x="43" y="132"/>
                  </a:cubicBezTo>
                  <a:close/>
                  <a:moveTo>
                    <a:pt x="60" y="131"/>
                  </a:moveTo>
                  <a:cubicBezTo>
                    <a:pt x="60" y="131"/>
                    <a:pt x="60" y="131"/>
                    <a:pt x="59" y="131"/>
                  </a:cubicBezTo>
                  <a:cubicBezTo>
                    <a:pt x="59" y="131"/>
                    <a:pt x="60" y="131"/>
                    <a:pt x="60" y="131"/>
                  </a:cubicBezTo>
                  <a:close/>
                  <a:moveTo>
                    <a:pt x="36" y="133"/>
                  </a:moveTo>
                  <a:cubicBezTo>
                    <a:pt x="37" y="133"/>
                    <a:pt x="36" y="131"/>
                    <a:pt x="36" y="131"/>
                  </a:cubicBezTo>
                  <a:cubicBezTo>
                    <a:pt x="35" y="132"/>
                    <a:pt x="35" y="132"/>
                    <a:pt x="36" y="133"/>
                  </a:cubicBezTo>
                  <a:close/>
                  <a:moveTo>
                    <a:pt x="38" y="132"/>
                  </a:moveTo>
                  <a:cubicBezTo>
                    <a:pt x="38" y="132"/>
                    <a:pt x="38" y="132"/>
                    <a:pt x="38" y="132"/>
                  </a:cubicBezTo>
                  <a:cubicBezTo>
                    <a:pt x="38" y="132"/>
                    <a:pt x="39" y="131"/>
                    <a:pt x="38" y="131"/>
                  </a:cubicBezTo>
                  <a:cubicBezTo>
                    <a:pt x="38" y="132"/>
                    <a:pt x="38" y="132"/>
                    <a:pt x="38" y="132"/>
                  </a:cubicBezTo>
                  <a:close/>
                  <a:moveTo>
                    <a:pt x="55" y="132"/>
                  </a:moveTo>
                  <a:cubicBezTo>
                    <a:pt x="55" y="132"/>
                    <a:pt x="56" y="132"/>
                    <a:pt x="55" y="132"/>
                  </a:cubicBezTo>
                  <a:cubicBezTo>
                    <a:pt x="55" y="132"/>
                    <a:pt x="55" y="131"/>
                    <a:pt x="55" y="131"/>
                  </a:cubicBezTo>
                  <a:cubicBezTo>
                    <a:pt x="55" y="132"/>
                    <a:pt x="55" y="132"/>
                    <a:pt x="55" y="132"/>
                  </a:cubicBezTo>
                  <a:close/>
                  <a:moveTo>
                    <a:pt x="59" y="134"/>
                  </a:moveTo>
                  <a:cubicBezTo>
                    <a:pt x="58" y="134"/>
                    <a:pt x="59" y="132"/>
                    <a:pt x="58" y="131"/>
                  </a:cubicBezTo>
                  <a:cubicBezTo>
                    <a:pt x="58" y="133"/>
                    <a:pt x="58" y="134"/>
                    <a:pt x="59" y="134"/>
                  </a:cubicBezTo>
                  <a:close/>
                  <a:moveTo>
                    <a:pt x="48" y="133"/>
                  </a:moveTo>
                  <a:cubicBezTo>
                    <a:pt x="48" y="133"/>
                    <a:pt x="48" y="132"/>
                    <a:pt x="48" y="132"/>
                  </a:cubicBezTo>
                  <a:cubicBezTo>
                    <a:pt x="47" y="132"/>
                    <a:pt x="48" y="133"/>
                    <a:pt x="48" y="133"/>
                  </a:cubicBezTo>
                  <a:close/>
                  <a:moveTo>
                    <a:pt x="53" y="133"/>
                  </a:moveTo>
                  <a:cubicBezTo>
                    <a:pt x="53" y="133"/>
                    <a:pt x="53" y="132"/>
                    <a:pt x="53" y="132"/>
                  </a:cubicBezTo>
                  <a:cubicBezTo>
                    <a:pt x="53" y="132"/>
                    <a:pt x="53" y="133"/>
                    <a:pt x="53" y="133"/>
                  </a:cubicBezTo>
                  <a:close/>
                  <a:moveTo>
                    <a:pt x="39" y="134"/>
                  </a:moveTo>
                  <a:cubicBezTo>
                    <a:pt x="39" y="133"/>
                    <a:pt x="39" y="133"/>
                    <a:pt x="38" y="132"/>
                  </a:cubicBezTo>
                  <a:cubicBezTo>
                    <a:pt x="38" y="133"/>
                    <a:pt x="38" y="133"/>
                    <a:pt x="39" y="134"/>
                  </a:cubicBezTo>
                  <a:close/>
                  <a:moveTo>
                    <a:pt x="62" y="133"/>
                  </a:moveTo>
                  <a:cubicBezTo>
                    <a:pt x="62" y="133"/>
                    <a:pt x="63" y="133"/>
                    <a:pt x="62" y="132"/>
                  </a:cubicBezTo>
                  <a:cubicBezTo>
                    <a:pt x="62" y="133"/>
                    <a:pt x="62" y="133"/>
                    <a:pt x="62" y="133"/>
                  </a:cubicBezTo>
                  <a:close/>
                  <a:moveTo>
                    <a:pt x="40" y="134"/>
                  </a:moveTo>
                  <a:cubicBezTo>
                    <a:pt x="40" y="134"/>
                    <a:pt x="40" y="135"/>
                    <a:pt x="41" y="135"/>
                  </a:cubicBezTo>
                  <a:cubicBezTo>
                    <a:pt x="41" y="135"/>
                    <a:pt x="42" y="134"/>
                    <a:pt x="42" y="134"/>
                  </a:cubicBezTo>
                  <a:cubicBezTo>
                    <a:pt x="42" y="132"/>
                    <a:pt x="40" y="133"/>
                    <a:pt x="40" y="134"/>
                  </a:cubicBezTo>
                  <a:close/>
                  <a:moveTo>
                    <a:pt x="36" y="134"/>
                  </a:moveTo>
                  <a:cubicBezTo>
                    <a:pt x="37" y="134"/>
                    <a:pt x="37" y="133"/>
                    <a:pt x="37" y="133"/>
                  </a:cubicBezTo>
                  <a:cubicBezTo>
                    <a:pt x="37" y="133"/>
                    <a:pt x="37" y="133"/>
                    <a:pt x="36" y="134"/>
                  </a:cubicBezTo>
                  <a:close/>
                  <a:moveTo>
                    <a:pt x="57" y="136"/>
                  </a:moveTo>
                  <a:cubicBezTo>
                    <a:pt x="57" y="135"/>
                    <a:pt x="57" y="135"/>
                    <a:pt x="58" y="135"/>
                  </a:cubicBezTo>
                  <a:cubicBezTo>
                    <a:pt x="57" y="134"/>
                    <a:pt x="57" y="134"/>
                    <a:pt x="56" y="133"/>
                  </a:cubicBezTo>
                  <a:cubicBezTo>
                    <a:pt x="56" y="134"/>
                    <a:pt x="56" y="135"/>
                    <a:pt x="57" y="136"/>
                  </a:cubicBezTo>
                  <a:close/>
                  <a:moveTo>
                    <a:pt x="45" y="134"/>
                  </a:moveTo>
                  <a:cubicBezTo>
                    <a:pt x="45" y="134"/>
                    <a:pt x="45" y="133"/>
                    <a:pt x="45" y="133"/>
                  </a:cubicBezTo>
                  <a:cubicBezTo>
                    <a:pt x="44" y="133"/>
                    <a:pt x="44" y="134"/>
                    <a:pt x="45" y="134"/>
                  </a:cubicBezTo>
                  <a:close/>
                  <a:moveTo>
                    <a:pt x="51" y="135"/>
                  </a:moveTo>
                  <a:cubicBezTo>
                    <a:pt x="51" y="135"/>
                    <a:pt x="52" y="134"/>
                    <a:pt x="52" y="134"/>
                  </a:cubicBezTo>
                  <a:cubicBezTo>
                    <a:pt x="52" y="134"/>
                    <a:pt x="52" y="133"/>
                    <a:pt x="51" y="133"/>
                  </a:cubicBezTo>
                  <a:cubicBezTo>
                    <a:pt x="51" y="134"/>
                    <a:pt x="51" y="135"/>
                    <a:pt x="51" y="135"/>
                  </a:cubicBezTo>
                  <a:close/>
                  <a:moveTo>
                    <a:pt x="48" y="135"/>
                  </a:moveTo>
                  <a:cubicBezTo>
                    <a:pt x="47" y="134"/>
                    <a:pt x="47" y="134"/>
                    <a:pt x="47" y="134"/>
                  </a:cubicBezTo>
                  <a:cubicBezTo>
                    <a:pt x="47" y="134"/>
                    <a:pt x="47" y="134"/>
                    <a:pt x="48" y="135"/>
                  </a:cubicBezTo>
                  <a:close/>
                  <a:moveTo>
                    <a:pt x="37" y="134"/>
                  </a:moveTo>
                  <a:cubicBezTo>
                    <a:pt x="37" y="134"/>
                    <a:pt x="37" y="135"/>
                    <a:pt x="37" y="135"/>
                  </a:cubicBezTo>
                  <a:cubicBezTo>
                    <a:pt x="38" y="135"/>
                    <a:pt x="38" y="134"/>
                    <a:pt x="37" y="134"/>
                  </a:cubicBezTo>
                  <a:cubicBezTo>
                    <a:pt x="37" y="134"/>
                    <a:pt x="37" y="134"/>
                    <a:pt x="37" y="134"/>
                  </a:cubicBezTo>
                  <a:close/>
                  <a:moveTo>
                    <a:pt x="40" y="136"/>
                  </a:moveTo>
                  <a:cubicBezTo>
                    <a:pt x="40" y="135"/>
                    <a:pt x="40" y="135"/>
                    <a:pt x="39" y="135"/>
                  </a:cubicBezTo>
                  <a:cubicBezTo>
                    <a:pt x="39" y="135"/>
                    <a:pt x="40" y="136"/>
                    <a:pt x="40" y="136"/>
                  </a:cubicBezTo>
                  <a:close/>
                  <a:moveTo>
                    <a:pt x="54" y="136"/>
                  </a:moveTo>
                  <a:cubicBezTo>
                    <a:pt x="54" y="136"/>
                    <a:pt x="55" y="137"/>
                    <a:pt x="55" y="137"/>
                  </a:cubicBezTo>
                  <a:cubicBezTo>
                    <a:pt x="55" y="137"/>
                    <a:pt x="55" y="136"/>
                    <a:pt x="54" y="136"/>
                  </a:cubicBezTo>
                  <a:close/>
                  <a:moveTo>
                    <a:pt x="55" y="137"/>
                  </a:moveTo>
                  <a:cubicBezTo>
                    <a:pt x="56" y="136"/>
                    <a:pt x="55" y="134"/>
                    <a:pt x="54" y="136"/>
                  </a:cubicBezTo>
                  <a:cubicBezTo>
                    <a:pt x="55" y="136"/>
                    <a:pt x="55" y="137"/>
                    <a:pt x="55" y="137"/>
                  </a:cubicBezTo>
                  <a:close/>
                  <a:moveTo>
                    <a:pt x="42" y="137"/>
                  </a:moveTo>
                  <a:cubicBezTo>
                    <a:pt x="43" y="137"/>
                    <a:pt x="43" y="136"/>
                    <a:pt x="43" y="135"/>
                  </a:cubicBezTo>
                  <a:cubicBezTo>
                    <a:pt x="43" y="136"/>
                    <a:pt x="42" y="136"/>
                    <a:pt x="42" y="137"/>
                  </a:cubicBezTo>
                  <a:close/>
                  <a:moveTo>
                    <a:pt x="50" y="136"/>
                  </a:moveTo>
                  <a:cubicBezTo>
                    <a:pt x="50" y="136"/>
                    <a:pt x="50" y="136"/>
                    <a:pt x="50" y="135"/>
                  </a:cubicBezTo>
                  <a:cubicBezTo>
                    <a:pt x="50" y="135"/>
                    <a:pt x="50" y="135"/>
                    <a:pt x="49" y="135"/>
                  </a:cubicBezTo>
                  <a:cubicBezTo>
                    <a:pt x="49" y="136"/>
                    <a:pt x="50" y="136"/>
                    <a:pt x="50" y="136"/>
                  </a:cubicBezTo>
                  <a:close/>
                  <a:moveTo>
                    <a:pt x="39" y="138"/>
                  </a:moveTo>
                  <a:cubicBezTo>
                    <a:pt x="39" y="137"/>
                    <a:pt x="39" y="136"/>
                    <a:pt x="38" y="136"/>
                  </a:cubicBezTo>
                  <a:cubicBezTo>
                    <a:pt x="38" y="136"/>
                    <a:pt x="39" y="137"/>
                    <a:pt x="39" y="138"/>
                  </a:cubicBezTo>
                  <a:close/>
                  <a:moveTo>
                    <a:pt x="35" y="137"/>
                  </a:moveTo>
                  <a:cubicBezTo>
                    <a:pt x="35" y="138"/>
                    <a:pt x="36" y="137"/>
                    <a:pt x="36" y="137"/>
                  </a:cubicBezTo>
                  <a:cubicBezTo>
                    <a:pt x="36" y="137"/>
                    <a:pt x="36" y="136"/>
                    <a:pt x="35" y="136"/>
                  </a:cubicBezTo>
                  <a:cubicBezTo>
                    <a:pt x="35" y="136"/>
                    <a:pt x="35" y="137"/>
                    <a:pt x="35" y="137"/>
                  </a:cubicBezTo>
                  <a:close/>
                  <a:moveTo>
                    <a:pt x="62" y="138"/>
                  </a:moveTo>
                  <a:cubicBezTo>
                    <a:pt x="62" y="137"/>
                    <a:pt x="63" y="136"/>
                    <a:pt x="62" y="136"/>
                  </a:cubicBezTo>
                  <a:cubicBezTo>
                    <a:pt x="62" y="137"/>
                    <a:pt x="62" y="137"/>
                    <a:pt x="62" y="138"/>
                  </a:cubicBezTo>
                  <a:close/>
                  <a:moveTo>
                    <a:pt x="54" y="138"/>
                  </a:moveTo>
                  <a:cubicBezTo>
                    <a:pt x="54" y="138"/>
                    <a:pt x="54" y="137"/>
                    <a:pt x="53" y="137"/>
                  </a:cubicBezTo>
                  <a:cubicBezTo>
                    <a:pt x="53" y="137"/>
                    <a:pt x="53" y="138"/>
                    <a:pt x="54" y="138"/>
                  </a:cubicBezTo>
                  <a:close/>
                  <a:moveTo>
                    <a:pt x="42" y="140"/>
                  </a:moveTo>
                  <a:cubicBezTo>
                    <a:pt x="42" y="141"/>
                    <a:pt x="42" y="141"/>
                    <a:pt x="43" y="141"/>
                  </a:cubicBezTo>
                  <a:cubicBezTo>
                    <a:pt x="43" y="140"/>
                    <a:pt x="45" y="139"/>
                    <a:pt x="45" y="138"/>
                  </a:cubicBezTo>
                  <a:cubicBezTo>
                    <a:pt x="45" y="138"/>
                    <a:pt x="45" y="137"/>
                    <a:pt x="44" y="137"/>
                  </a:cubicBezTo>
                  <a:cubicBezTo>
                    <a:pt x="44" y="138"/>
                    <a:pt x="43" y="139"/>
                    <a:pt x="42" y="140"/>
                  </a:cubicBezTo>
                  <a:close/>
                  <a:moveTo>
                    <a:pt x="47" y="139"/>
                  </a:moveTo>
                  <a:cubicBezTo>
                    <a:pt x="48" y="139"/>
                    <a:pt x="48" y="138"/>
                    <a:pt x="48" y="138"/>
                  </a:cubicBezTo>
                  <a:cubicBezTo>
                    <a:pt x="47" y="138"/>
                    <a:pt x="47" y="139"/>
                    <a:pt x="47" y="139"/>
                  </a:cubicBezTo>
                  <a:close/>
                  <a:moveTo>
                    <a:pt x="35" y="142"/>
                  </a:moveTo>
                  <a:cubicBezTo>
                    <a:pt x="37" y="141"/>
                    <a:pt x="37" y="140"/>
                    <a:pt x="37" y="139"/>
                  </a:cubicBezTo>
                  <a:cubicBezTo>
                    <a:pt x="37" y="139"/>
                    <a:pt x="37" y="138"/>
                    <a:pt x="37" y="138"/>
                  </a:cubicBezTo>
                  <a:cubicBezTo>
                    <a:pt x="36" y="139"/>
                    <a:pt x="35" y="140"/>
                    <a:pt x="35" y="142"/>
                  </a:cubicBezTo>
                  <a:close/>
                  <a:moveTo>
                    <a:pt x="56" y="139"/>
                  </a:moveTo>
                  <a:cubicBezTo>
                    <a:pt x="57" y="139"/>
                    <a:pt x="57" y="139"/>
                    <a:pt x="57" y="138"/>
                  </a:cubicBezTo>
                  <a:cubicBezTo>
                    <a:pt x="57" y="138"/>
                    <a:pt x="56" y="139"/>
                    <a:pt x="56" y="139"/>
                  </a:cubicBezTo>
                  <a:close/>
                  <a:moveTo>
                    <a:pt x="52" y="140"/>
                  </a:moveTo>
                  <a:cubicBezTo>
                    <a:pt x="52" y="139"/>
                    <a:pt x="52" y="139"/>
                    <a:pt x="51" y="139"/>
                  </a:cubicBezTo>
                  <a:cubicBezTo>
                    <a:pt x="52" y="139"/>
                    <a:pt x="52" y="140"/>
                    <a:pt x="52" y="140"/>
                  </a:cubicBezTo>
                  <a:close/>
                  <a:moveTo>
                    <a:pt x="54" y="139"/>
                  </a:moveTo>
                  <a:cubicBezTo>
                    <a:pt x="54" y="139"/>
                    <a:pt x="55" y="139"/>
                    <a:pt x="55" y="139"/>
                  </a:cubicBezTo>
                  <a:cubicBezTo>
                    <a:pt x="54" y="139"/>
                    <a:pt x="54" y="139"/>
                    <a:pt x="54" y="139"/>
                  </a:cubicBezTo>
                  <a:cubicBezTo>
                    <a:pt x="54" y="139"/>
                    <a:pt x="54" y="139"/>
                    <a:pt x="54" y="139"/>
                  </a:cubicBezTo>
                  <a:close/>
                  <a:moveTo>
                    <a:pt x="6" y="140"/>
                  </a:moveTo>
                  <a:cubicBezTo>
                    <a:pt x="6" y="140"/>
                    <a:pt x="6" y="139"/>
                    <a:pt x="5" y="140"/>
                  </a:cubicBezTo>
                  <a:cubicBezTo>
                    <a:pt x="5" y="140"/>
                    <a:pt x="6" y="141"/>
                    <a:pt x="5" y="142"/>
                  </a:cubicBezTo>
                  <a:cubicBezTo>
                    <a:pt x="5" y="142"/>
                    <a:pt x="6" y="142"/>
                    <a:pt x="6" y="142"/>
                  </a:cubicBezTo>
                  <a:cubicBezTo>
                    <a:pt x="6" y="141"/>
                    <a:pt x="7" y="140"/>
                    <a:pt x="6" y="139"/>
                  </a:cubicBezTo>
                  <a:cubicBezTo>
                    <a:pt x="6" y="139"/>
                    <a:pt x="6" y="140"/>
                    <a:pt x="6" y="140"/>
                  </a:cubicBezTo>
                  <a:close/>
                  <a:moveTo>
                    <a:pt x="57" y="140"/>
                  </a:moveTo>
                  <a:cubicBezTo>
                    <a:pt x="57" y="140"/>
                    <a:pt x="58" y="140"/>
                    <a:pt x="58" y="139"/>
                  </a:cubicBezTo>
                  <a:cubicBezTo>
                    <a:pt x="58" y="139"/>
                    <a:pt x="58" y="139"/>
                    <a:pt x="57" y="139"/>
                  </a:cubicBezTo>
                  <a:cubicBezTo>
                    <a:pt x="57" y="140"/>
                    <a:pt x="57" y="140"/>
                    <a:pt x="57" y="140"/>
                  </a:cubicBezTo>
                  <a:close/>
                  <a:moveTo>
                    <a:pt x="52" y="141"/>
                  </a:moveTo>
                  <a:cubicBezTo>
                    <a:pt x="53" y="141"/>
                    <a:pt x="53" y="141"/>
                    <a:pt x="53" y="141"/>
                  </a:cubicBezTo>
                  <a:cubicBezTo>
                    <a:pt x="53" y="140"/>
                    <a:pt x="54" y="140"/>
                    <a:pt x="54" y="140"/>
                  </a:cubicBezTo>
                  <a:cubicBezTo>
                    <a:pt x="53" y="140"/>
                    <a:pt x="53" y="140"/>
                    <a:pt x="53" y="140"/>
                  </a:cubicBezTo>
                  <a:cubicBezTo>
                    <a:pt x="53" y="140"/>
                    <a:pt x="53" y="140"/>
                    <a:pt x="52" y="141"/>
                  </a:cubicBezTo>
                  <a:close/>
                  <a:moveTo>
                    <a:pt x="46" y="142"/>
                  </a:moveTo>
                  <a:cubicBezTo>
                    <a:pt x="46" y="142"/>
                    <a:pt x="47" y="141"/>
                    <a:pt x="46" y="140"/>
                  </a:cubicBezTo>
                  <a:cubicBezTo>
                    <a:pt x="46" y="141"/>
                    <a:pt x="45" y="142"/>
                    <a:pt x="46" y="142"/>
                  </a:cubicBezTo>
                  <a:close/>
                  <a:moveTo>
                    <a:pt x="57" y="141"/>
                  </a:moveTo>
                  <a:cubicBezTo>
                    <a:pt x="58" y="142"/>
                    <a:pt x="58" y="142"/>
                    <a:pt x="58" y="142"/>
                  </a:cubicBezTo>
                  <a:cubicBezTo>
                    <a:pt x="59" y="142"/>
                    <a:pt x="59" y="140"/>
                    <a:pt x="58" y="140"/>
                  </a:cubicBezTo>
                  <a:cubicBezTo>
                    <a:pt x="58" y="141"/>
                    <a:pt x="58" y="141"/>
                    <a:pt x="57" y="141"/>
                  </a:cubicBezTo>
                  <a:close/>
                  <a:moveTo>
                    <a:pt x="48" y="141"/>
                  </a:moveTo>
                  <a:cubicBezTo>
                    <a:pt x="48" y="141"/>
                    <a:pt x="49" y="141"/>
                    <a:pt x="49" y="140"/>
                  </a:cubicBezTo>
                  <a:cubicBezTo>
                    <a:pt x="48" y="140"/>
                    <a:pt x="48" y="140"/>
                    <a:pt x="48" y="140"/>
                  </a:cubicBezTo>
                  <a:cubicBezTo>
                    <a:pt x="48" y="141"/>
                    <a:pt x="48" y="141"/>
                    <a:pt x="48" y="141"/>
                  </a:cubicBezTo>
                  <a:close/>
                  <a:moveTo>
                    <a:pt x="49" y="142"/>
                  </a:moveTo>
                  <a:cubicBezTo>
                    <a:pt x="49" y="142"/>
                    <a:pt x="50" y="141"/>
                    <a:pt x="50" y="141"/>
                  </a:cubicBezTo>
                  <a:cubicBezTo>
                    <a:pt x="50" y="141"/>
                    <a:pt x="49" y="141"/>
                    <a:pt x="49" y="142"/>
                  </a:cubicBezTo>
                  <a:close/>
                  <a:moveTo>
                    <a:pt x="36" y="143"/>
                  </a:moveTo>
                  <a:cubicBezTo>
                    <a:pt x="36" y="144"/>
                    <a:pt x="36" y="144"/>
                    <a:pt x="37" y="144"/>
                  </a:cubicBezTo>
                  <a:cubicBezTo>
                    <a:pt x="37" y="144"/>
                    <a:pt x="38" y="143"/>
                    <a:pt x="39" y="142"/>
                  </a:cubicBezTo>
                  <a:cubicBezTo>
                    <a:pt x="38" y="142"/>
                    <a:pt x="39" y="141"/>
                    <a:pt x="38" y="141"/>
                  </a:cubicBezTo>
                  <a:cubicBezTo>
                    <a:pt x="38" y="142"/>
                    <a:pt x="37" y="143"/>
                    <a:pt x="36" y="143"/>
                  </a:cubicBezTo>
                  <a:close/>
                  <a:moveTo>
                    <a:pt x="54" y="142"/>
                  </a:moveTo>
                  <a:cubicBezTo>
                    <a:pt x="54" y="142"/>
                    <a:pt x="54" y="142"/>
                    <a:pt x="54" y="141"/>
                  </a:cubicBezTo>
                  <a:cubicBezTo>
                    <a:pt x="54" y="141"/>
                    <a:pt x="53" y="142"/>
                    <a:pt x="54" y="142"/>
                  </a:cubicBezTo>
                  <a:close/>
                  <a:moveTo>
                    <a:pt x="43" y="143"/>
                  </a:moveTo>
                  <a:cubicBezTo>
                    <a:pt x="43" y="143"/>
                    <a:pt x="44" y="142"/>
                    <a:pt x="44" y="142"/>
                  </a:cubicBezTo>
                  <a:cubicBezTo>
                    <a:pt x="43" y="142"/>
                    <a:pt x="43" y="143"/>
                    <a:pt x="43" y="143"/>
                  </a:cubicBezTo>
                  <a:close/>
                  <a:moveTo>
                    <a:pt x="49" y="143"/>
                  </a:moveTo>
                  <a:cubicBezTo>
                    <a:pt x="50" y="145"/>
                    <a:pt x="50" y="146"/>
                    <a:pt x="51" y="148"/>
                  </a:cubicBezTo>
                  <a:cubicBezTo>
                    <a:pt x="52" y="147"/>
                    <a:pt x="51" y="146"/>
                    <a:pt x="51" y="145"/>
                  </a:cubicBezTo>
                  <a:cubicBezTo>
                    <a:pt x="51" y="145"/>
                    <a:pt x="51" y="145"/>
                    <a:pt x="50" y="145"/>
                  </a:cubicBezTo>
                  <a:cubicBezTo>
                    <a:pt x="50" y="144"/>
                    <a:pt x="51" y="144"/>
                    <a:pt x="51" y="143"/>
                  </a:cubicBezTo>
                  <a:cubicBezTo>
                    <a:pt x="51" y="143"/>
                    <a:pt x="51" y="143"/>
                    <a:pt x="51" y="143"/>
                  </a:cubicBezTo>
                  <a:cubicBezTo>
                    <a:pt x="51" y="141"/>
                    <a:pt x="49" y="143"/>
                    <a:pt x="49" y="143"/>
                  </a:cubicBezTo>
                  <a:close/>
                  <a:moveTo>
                    <a:pt x="40" y="142"/>
                  </a:moveTo>
                  <a:cubicBezTo>
                    <a:pt x="41" y="143"/>
                    <a:pt x="41" y="143"/>
                    <a:pt x="41" y="143"/>
                  </a:cubicBezTo>
                  <a:cubicBezTo>
                    <a:pt x="41" y="142"/>
                    <a:pt x="41" y="142"/>
                    <a:pt x="40" y="142"/>
                  </a:cubicBezTo>
                  <a:close/>
                  <a:moveTo>
                    <a:pt x="54" y="143"/>
                  </a:moveTo>
                  <a:cubicBezTo>
                    <a:pt x="55" y="143"/>
                    <a:pt x="55" y="142"/>
                    <a:pt x="55" y="142"/>
                  </a:cubicBezTo>
                  <a:cubicBezTo>
                    <a:pt x="54" y="142"/>
                    <a:pt x="55" y="143"/>
                    <a:pt x="54" y="143"/>
                  </a:cubicBezTo>
                  <a:cubicBezTo>
                    <a:pt x="54" y="143"/>
                    <a:pt x="54" y="142"/>
                    <a:pt x="54" y="142"/>
                  </a:cubicBezTo>
                  <a:cubicBezTo>
                    <a:pt x="54" y="142"/>
                    <a:pt x="54" y="143"/>
                    <a:pt x="54" y="143"/>
                  </a:cubicBezTo>
                  <a:close/>
                  <a:moveTo>
                    <a:pt x="57" y="144"/>
                  </a:moveTo>
                  <a:cubicBezTo>
                    <a:pt x="57" y="143"/>
                    <a:pt x="57" y="143"/>
                    <a:pt x="57" y="143"/>
                  </a:cubicBezTo>
                  <a:cubicBezTo>
                    <a:pt x="57" y="143"/>
                    <a:pt x="57" y="142"/>
                    <a:pt x="57" y="142"/>
                  </a:cubicBezTo>
                  <a:cubicBezTo>
                    <a:pt x="56" y="143"/>
                    <a:pt x="57" y="143"/>
                    <a:pt x="57" y="144"/>
                  </a:cubicBezTo>
                  <a:close/>
                  <a:moveTo>
                    <a:pt x="62" y="144"/>
                  </a:moveTo>
                  <a:cubicBezTo>
                    <a:pt x="62" y="143"/>
                    <a:pt x="62" y="143"/>
                    <a:pt x="61" y="142"/>
                  </a:cubicBezTo>
                  <a:cubicBezTo>
                    <a:pt x="62" y="143"/>
                    <a:pt x="61" y="144"/>
                    <a:pt x="62" y="144"/>
                  </a:cubicBezTo>
                  <a:close/>
                  <a:moveTo>
                    <a:pt x="42" y="144"/>
                  </a:moveTo>
                  <a:cubicBezTo>
                    <a:pt x="42" y="145"/>
                    <a:pt x="43" y="143"/>
                    <a:pt x="42" y="143"/>
                  </a:cubicBezTo>
                  <a:cubicBezTo>
                    <a:pt x="42" y="144"/>
                    <a:pt x="42" y="144"/>
                    <a:pt x="42" y="144"/>
                  </a:cubicBezTo>
                  <a:close/>
                  <a:moveTo>
                    <a:pt x="60" y="144"/>
                  </a:moveTo>
                  <a:cubicBezTo>
                    <a:pt x="59" y="144"/>
                    <a:pt x="60" y="143"/>
                    <a:pt x="60" y="143"/>
                  </a:cubicBezTo>
                  <a:cubicBezTo>
                    <a:pt x="59" y="144"/>
                    <a:pt x="59" y="144"/>
                    <a:pt x="60" y="144"/>
                  </a:cubicBezTo>
                  <a:close/>
                  <a:moveTo>
                    <a:pt x="41" y="147"/>
                  </a:moveTo>
                  <a:cubicBezTo>
                    <a:pt x="41" y="148"/>
                    <a:pt x="40" y="148"/>
                    <a:pt x="40" y="149"/>
                  </a:cubicBezTo>
                  <a:cubicBezTo>
                    <a:pt x="42" y="147"/>
                    <a:pt x="43" y="145"/>
                    <a:pt x="44" y="143"/>
                  </a:cubicBezTo>
                  <a:cubicBezTo>
                    <a:pt x="42" y="144"/>
                    <a:pt x="42" y="146"/>
                    <a:pt x="41" y="147"/>
                  </a:cubicBezTo>
                  <a:close/>
                  <a:moveTo>
                    <a:pt x="37" y="146"/>
                  </a:moveTo>
                  <a:cubicBezTo>
                    <a:pt x="38" y="146"/>
                    <a:pt x="38" y="147"/>
                    <a:pt x="38" y="147"/>
                  </a:cubicBezTo>
                  <a:cubicBezTo>
                    <a:pt x="39" y="146"/>
                    <a:pt x="39" y="145"/>
                    <a:pt x="40" y="145"/>
                  </a:cubicBezTo>
                  <a:cubicBezTo>
                    <a:pt x="40" y="144"/>
                    <a:pt x="40" y="144"/>
                    <a:pt x="39" y="143"/>
                  </a:cubicBezTo>
                  <a:cubicBezTo>
                    <a:pt x="39" y="144"/>
                    <a:pt x="38" y="145"/>
                    <a:pt x="37" y="146"/>
                  </a:cubicBezTo>
                  <a:close/>
                  <a:moveTo>
                    <a:pt x="53" y="144"/>
                  </a:moveTo>
                  <a:cubicBezTo>
                    <a:pt x="54" y="144"/>
                    <a:pt x="53" y="144"/>
                    <a:pt x="53" y="144"/>
                  </a:cubicBezTo>
                  <a:cubicBezTo>
                    <a:pt x="53" y="144"/>
                    <a:pt x="53" y="144"/>
                    <a:pt x="53" y="144"/>
                  </a:cubicBezTo>
                  <a:close/>
                  <a:moveTo>
                    <a:pt x="63" y="146"/>
                  </a:moveTo>
                  <a:cubicBezTo>
                    <a:pt x="63" y="146"/>
                    <a:pt x="63" y="145"/>
                    <a:pt x="63" y="145"/>
                  </a:cubicBezTo>
                  <a:cubicBezTo>
                    <a:pt x="63" y="145"/>
                    <a:pt x="63" y="146"/>
                    <a:pt x="63" y="146"/>
                  </a:cubicBezTo>
                  <a:close/>
                  <a:moveTo>
                    <a:pt x="54" y="146"/>
                  </a:moveTo>
                  <a:cubicBezTo>
                    <a:pt x="55" y="146"/>
                    <a:pt x="54" y="146"/>
                    <a:pt x="54" y="145"/>
                  </a:cubicBezTo>
                  <a:cubicBezTo>
                    <a:pt x="54" y="146"/>
                    <a:pt x="54" y="146"/>
                    <a:pt x="54" y="146"/>
                  </a:cubicBezTo>
                  <a:close/>
                  <a:moveTo>
                    <a:pt x="34" y="149"/>
                  </a:moveTo>
                  <a:cubicBezTo>
                    <a:pt x="34" y="149"/>
                    <a:pt x="34" y="150"/>
                    <a:pt x="34" y="150"/>
                  </a:cubicBezTo>
                  <a:cubicBezTo>
                    <a:pt x="34" y="150"/>
                    <a:pt x="34" y="150"/>
                    <a:pt x="34" y="150"/>
                  </a:cubicBezTo>
                  <a:cubicBezTo>
                    <a:pt x="34" y="150"/>
                    <a:pt x="34" y="151"/>
                    <a:pt x="34" y="150"/>
                  </a:cubicBezTo>
                  <a:cubicBezTo>
                    <a:pt x="35" y="149"/>
                    <a:pt x="34" y="147"/>
                    <a:pt x="34" y="146"/>
                  </a:cubicBezTo>
                  <a:cubicBezTo>
                    <a:pt x="34" y="146"/>
                    <a:pt x="34" y="146"/>
                    <a:pt x="33" y="146"/>
                  </a:cubicBezTo>
                  <a:cubicBezTo>
                    <a:pt x="33" y="147"/>
                    <a:pt x="34" y="148"/>
                    <a:pt x="34" y="149"/>
                  </a:cubicBezTo>
                  <a:close/>
                  <a:moveTo>
                    <a:pt x="61" y="146"/>
                  </a:moveTo>
                  <a:cubicBezTo>
                    <a:pt x="61" y="146"/>
                    <a:pt x="61" y="147"/>
                    <a:pt x="62" y="147"/>
                  </a:cubicBezTo>
                  <a:cubicBezTo>
                    <a:pt x="62" y="146"/>
                    <a:pt x="62" y="146"/>
                    <a:pt x="62" y="146"/>
                  </a:cubicBezTo>
                  <a:cubicBezTo>
                    <a:pt x="62" y="146"/>
                    <a:pt x="61" y="146"/>
                    <a:pt x="61" y="146"/>
                  </a:cubicBezTo>
                  <a:close/>
                  <a:moveTo>
                    <a:pt x="59" y="147"/>
                  </a:moveTo>
                  <a:cubicBezTo>
                    <a:pt x="59" y="147"/>
                    <a:pt x="60" y="146"/>
                    <a:pt x="59" y="146"/>
                  </a:cubicBezTo>
                  <a:cubicBezTo>
                    <a:pt x="59" y="146"/>
                    <a:pt x="59" y="147"/>
                    <a:pt x="59" y="147"/>
                  </a:cubicBezTo>
                  <a:close/>
                  <a:moveTo>
                    <a:pt x="58" y="148"/>
                  </a:moveTo>
                  <a:cubicBezTo>
                    <a:pt x="58" y="147"/>
                    <a:pt x="58" y="147"/>
                    <a:pt x="57" y="146"/>
                  </a:cubicBezTo>
                  <a:cubicBezTo>
                    <a:pt x="58" y="147"/>
                    <a:pt x="58" y="148"/>
                    <a:pt x="58" y="148"/>
                  </a:cubicBezTo>
                  <a:close/>
                  <a:moveTo>
                    <a:pt x="36" y="148"/>
                  </a:moveTo>
                  <a:cubicBezTo>
                    <a:pt x="36" y="147"/>
                    <a:pt x="36" y="146"/>
                    <a:pt x="35" y="147"/>
                  </a:cubicBezTo>
                  <a:cubicBezTo>
                    <a:pt x="35" y="147"/>
                    <a:pt x="35" y="147"/>
                    <a:pt x="36" y="147"/>
                  </a:cubicBezTo>
                  <a:cubicBezTo>
                    <a:pt x="36" y="147"/>
                    <a:pt x="35" y="147"/>
                    <a:pt x="35" y="147"/>
                  </a:cubicBezTo>
                  <a:cubicBezTo>
                    <a:pt x="35" y="148"/>
                    <a:pt x="35" y="149"/>
                    <a:pt x="36" y="150"/>
                  </a:cubicBezTo>
                  <a:cubicBezTo>
                    <a:pt x="36" y="150"/>
                    <a:pt x="36" y="149"/>
                    <a:pt x="36" y="149"/>
                  </a:cubicBezTo>
                  <a:cubicBezTo>
                    <a:pt x="36" y="149"/>
                    <a:pt x="37" y="149"/>
                    <a:pt x="37" y="149"/>
                  </a:cubicBezTo>
                  <a:cubicBezTo>
                    <a:pt x="37" y="148"/>
                    <a:pt x="37" y="148"/>
                    <a:pt x="37" y="148"/>
                  </a:cubicBezTo>
                  <a:cubicBezTo>
                    <a:pt x="36" y="148"/>
                    <a:pt x="36" y="148"/>
                    <a:pt x="36" y="148"/>
                  </a:cubicBezTo>
                  <a:close/>
                  <a:moveTo>
                    <a:pt x="55" y="148"/>
                  </a:moveTo>
                  <a:cubicBezTo>
                    <a:pt x="55" y="147"/>
                    <a:pt x="55" y="147"/>
                    <a:pt x="55" y="147"/>
                  </a:cubicBezTo>
                  <a:cubicBezTo>
                    <a:pt x="54" y="147"/>
                    <a:pt x="54" y="147"/>
                    <a:pt x="55" y="148"/>
                  </a:cubicBezTo>
                  <a:close/>
                  <a:moveTo>
                    <a:pt x="6" y="149"/>
                  </a:moveTo>
                  <a:cubicBezTo>
                    <a:pt x="6" y="148"/>
                    <a:pt x="7" y="147"/>
                    <a:pt x="6" y="147"/>
                  </a:cubicBezTo>
                  <a:cubicBezTo>
                    <a:pt x="6" y="148"/>
                    <a:pt x="6" y="148"/>
                    <a:pt x="6" y="149"/>
                  </a:cubicBezTo>
                  <a:close/>
                  <a:moveTo>
                    <a:pt x="55" y="150"/>
                  </a:moveTo>
                  <a:cubicBezTo>
                    <a:pt x="56" y="150"/>
                    <a:pt x="56" y="150"/>
                    <a:pt x="56" y="149"/>
                  </a:cubicBezTo>
                  <a:cubicBezTo>
                    <a:pt x="55" y="149"/>
                    <a:pt x="56" y="148"/>
                    <a:pt x="55" y="148"/>
                  </a:cubicBezTo>
                  <a:cubicBezTo>
                    <a:pt x="55" y="149"/>
                    <a:pt x="54" y="150"/>
                    <a:pt x="55" y="150"/>
                  </a:cubicBezTo>
                  <a:close/>
                  <a:moveTo>
                    <a:pt x="59" y="150"/>
                  </a:moveTo>
                  <a:cubicBezTo>
                    <a:pt x="60" y="149"/>
                    <a:pt x="59" y="149"/>
                    <a:pt x="59" y="149"/>
                  </a:cubicBezTo>
                  <a:cubicBezTo>
                    <a:pt x="58" y="149"/>
                    <a:pt x="59" y="150"/>
                    <a:pt x="59" y="150"/>
                  </a:cubicBezTo>
                  <a:close/>
                  <a:moveTo>
                    <a:pt x="40" y="151"/>
                  </a:moveTo>
                  <a:cubicBezTo>
                    <a:pt x="40" y="155"/>
                    <a:pt x="39" y="158"/>
                    <a:pt x="40" y="162"/>
                  </a:cubicBezTo>
                  <a:cubicBezTo>
                    <a:pt x="40" y="162"/>
                    <a:pt x="39" y="163"/>
                    <a:pt x="39" y="163"/>
                  </a:cubicBezTo>
                  <a:cubicBezTo>
                    <a:pt x="39" y="163"/>
                    <a:pt x="40" y="163"/>
                    <a:pt x="40" y="163"/>
                  </a:cubicBezTo>
                  <a:cubicBezTo>
                    <a:pt x="40" y="158"/>
                    <a:pt x="41" y="154"/>
                    <a:pt x="42" y="149"/>
                  </a:cubicBezTo>
                  <a:cubicBezTo>
                    <a:pt x="42" y="149"/>
                    <a:pt x="42" y="149"/>
                    <a:pt x="41" y="149"/>
                  </a:cubicBezTo>
                  <a:cubicBezTo>
                    <a:pt x="41" y="150"/>
                    <a:pt x="41" y="151"/>
                    <a:pt x="40" y="151"/>
                  </a:cubicBezTo>
                  <a:close/>
                  <a:moveTo>
                    <a:pt x="39" y="150"/>
                  </a:moveTo>
                  <a:cubicBezTo>
                    <a:pt x="39" y="149"/>
                    <a:pt x="39" y="149"/>
                    <a:pt x="39" y="149"/>
                  </a:cubicBezTo>
                  <a:cubicBezTo>
                    <a:pt x="39" y="149"/>
                    <a:pt x="39" y="150"/>
                    <a:pt x="39" y="150"/>
                  </a:cubicBezTo>
                  <a:close/>
                  <a:moveTo>
                    <a:pt x="63" y="152"/>
                  </a:moveTo>
                  <a:cubicBezTo>
                    <a:pt x="63" y="151"/>
                    <a:pt x="63" y="150"/>
                    <a:pt x="63" y="150"/>
                  </a:cubicBezTo>
                  <a:cubicBezTo>
                    <a:pt x="63" y="150"/>
                    <a:pt x="62" y="151"/>
                    <a:pt x="63" y="152"/>
                  </a:cubicBezTo>
                  <a:close/>
                  <a:moveTo>
                    <a:pt x="37" y="151"/>
                  </a:moveTo>
                  <a:cubicBezTo>
                    <a:pt x="37" y="150"/>
                    <a:pt x="38" y="150"/>
                    <a:pt x="38" y="150"/>
                  </a:cubicBezTo>
                  <a:cubicBezTo>
                    <a:pt x="38" y="150"/>
                    <a:pt x="37" y="150"/>
                    <a:pt x="37" y="151"/>
                  </a:cubicBezTo>
                  <a:close/>
                  <a:moveTo>
                    <a:pt x="38" y="152"/>
                  </a:moveTo>
                  <a:cubicBezTo>
                    <a:pt x="39" y="152"/>
                    <a:pt x="38" y="151"/>
                    <a:pt x="38" y="150"/>
                  </a:cubicBezTo>
                  <a:cubicBezTo>
                    <a:pt x="38" y="151"/>
                    <a:pt x="37" y="152"/>
                    <a:pt x="38" y="152"/>
                  </a:cubicBezTo>
                  <a:close/>
                  <a:moveTo>
                    <a:pt x="37" y="152"/>
                  </a:moveTo>
                  <a:cubicBezTo>
                    <a:pt x="37" y="152"/>
                    <a:pt x="37" y="151"/>
                    <a:pt x="37" y="151"/>
                  </a:cubicBezTo>
                  <a:cubicBezTo>
                    <a:pt x="36" y="151"/>
                    <a:pt x="36" y="152"/>
                    <a:pt x="37" y="152"/>
                  </a:cubicBezTo>
                  <a:close/>
                  <a:moveTo>
                    <a:pt x="33" y="154"/>
                  </a:moveTo>
                  <a:cubicBezTo>
                    <a:pt x="34" y="154"/>
                    <a:pt x="34" y="152"/>
                    <a:pt x="33" y="151"/>
                  </a:cubicBezTo>
                  <a:cubicBezTo>
                    <a:pt x="33" y="152"/>
                    <a:pt x="33" y="153"/>
                    <a:pt x="33" y="154"/>
                  </a:cubicBezTo>
                  <a:close/>
                  <a:moveTo>
                    <a:pt x="58" y="152"/>
                  </a:moveTo>
                  <a:cubicBezTo>
                    <a:pt x="58" y="152"/>
                    <a:pt x="58" y="152"/>
                    <a:pt x="58" y="152"/>
                  </a:cubicBezTo>
                  <a:cubicBezTo>
                    <a:pt x="58" y="151"/>
                    <a:pt x="58" y="151"/>
                    <a:pt x="58" y="151"/>
                  </a:cubicBezTo>
                  <a:cubicBezTo>
                    <a:pt x="58" y="151"/>
                    <a:pt x="58" y="151"/>
                    <a:pt x="58" y="152"/>
                  </a:cubicBezTo>
                  <a:close/>
                  <a:moveTo>
                    <a:pt x="65" y="171"/>
                  </a:moveTo>
                  <a:cubicBezTo>
                    <a:pt x="65" y="171"/>
                    <a:pt x="65" y="171"/>
                    <a:pt x="65" y="171"/>
                  </a:cubicBezTo>
                  <a:cubicBezTo>
                    <a:pt x="65" y="171"/>
                    <a:pt x="65" y="171"/>
                    <a:pt x="65" y="171"/>
                  </a:cubicBezTo>
                  <a:cubicBezTo>
                    <a:pt x="66" y="165"/>
                    <a:pt x="66" y="157"/>
                    <a:pt x="65" y="151"/>
                  </a:cubicBezTo>
                  <a:cubicBezTo>
                    <a:pt x="64" y="152"/>
                    <a:pt x="64" y="155"/>
                    <a:pt x="65" y="156"/>
                  </a:cubicBezTo>
                  <a:cubicBezTo>
                    <a:pt x="65" y="157"/>
                    <a:pt x="65" y="157"/>
                    <a:pt x="64" y="157"/>
                  </a:cubicBezTo>
                  <a:cubicBezTo>
                    <a:pt x="64" y="158"/>
                    <a:pt x="64" y="160"/>
                    <a:pt x="65" y="161"/>
                  </a:cubicBezTo>
                  <a:cubicBezTo>
                    <a:pt x="65" y="161"/>
                    <a:pt x="64" y="160"/>
                    <a:pt x="64" y="161"/>
                  </a:cubicBezTo>
                  <a:cubicBezTo>
                    <a:pt x="64" y="161"/>
                    <a:pt x="64" y="161"/>
                    <a:pt x="64" y="162"/>
                  </a:cubicBezTo>
                  <a:cubicBezTo>
                    <a:pt x="64" y="162"/>
                    <a:pt x="65" y="162"/>
                    <a:pt x="65" y="162"/>
                  </a:cubicBezTo>
                  <a:cubicBezTo>
                    <a:pt x="65" y="163"/>
                    <a:pt x="64" y="164"/>
                    <a:pt x="64" y="164"/>
                  </a:cubicBezTo>
                  <a:cubicBezTo>
                    <a:pt x="63" y="166"/>
                    <a:pt x="65" y="168"/>
                    <a:pt x="64" y="170"/>
                  </a:cubicBezTo>
                  <a:cubicBezTo>
                    <a:pt x="64" y="170"/>
                    <a:pt x="64" y="169"/>
                    <a:pt x="64" y="170"/>
                  </a:cubicBezTo>
                  <a:cubicBezTo>
                    <a:pt x="64" y="170"/>
                    <a:pt x="63" y="172"/>
                    <a:pt x="64" y="172"/>
                  </a:cubicBezTo>
                  <a:cubicBezTo>
                    <a:pt x="65" y="172"/>
                    <a:pt x="65" y="171"/>
                    <a:pt x="65" y="171"/>
                  </a:cubicBezTo>
                  <a:cubicBezTo>
                    <a:pt x="65" y="171"/>
                    <a:pt x="65" y="171"/>
                    <a:pt x="65" y="171"/>
                  </a:cubicBezTo>
                  <a:cubicBezTo>
                    <a:pt x="65" y="171"/>
                    <a:pt x="65" y="171"/>
                    <a:pt x="65" y="171"/>
                  </a:cubicBezTo>
                  <a:close/>
                  <a:moveTo>
                    <a:pt x="56" y="153"/>
                  </a:moveTo>
                  <a:cubicBezTo>
                    <a:pt x="57" y="153"/>
                    <a:pt x="57" y="153"/>
                    <a:pt x="57" y="153"/>
                  </a:cubicBezTo>
                  <a:cubicBezTo>
                    <a:pt x="57" y="152"/>
                    <a:pt x="57" y="152"/>
                    <a:pt x="57" y="152"/>
                  </a:cubicBezTo>
                  <a:cubicBezTo>
                    <a:pt x="56" y="152"/>
                    <a:pt x="57" y="153"/>
                    <a:pt x="56" y="153"/>
                  </a:cubicBezTo>
                  <a:close/>
                  <a:moveTo>
                    <a:pt x="61" y="154"/>
                  </a:moveTo>
                  <a:cubicBezTo>
                    <a:pt x="61" y="154"/>
                    <a:pt x="61" y="153"/>
                    <a:pt x="62" y="153"/>
                  </a:cubicBezTo>
                  <a:cubicBezTo>
                    <a:pt x="61" y="152"/>
                    <a:pt x="61" y="152"/>
                    <a:pt x="61" y="152"/>
                  </a:cubicBezTo>
                  <a:cubicBezTo>
                    <a:pt x="61" y="153"/>
                    <a:pt x="61" y="153"/>
                    <a:pt x="61" y="154"/>
                  </a:cubicBezTo>
                  <a:close/>
                  <a:moveTo>
                    <a:pt x="36" y="153"/>
                  </a:moveTo>
                  <a:cubicBezTo>
                    <a:pt x="36" y="153"/>
                    <a:pt x="36" y="153"/>
                    <a:pt x="36" y="152"/>
                  </a:cubicBezTo>
                  <a:cubicBezTo>
                    <a:pt x="35" y="153"/>
                    <a:pt x="36" y="153"/>
                    <a:pt x="36" y="153"/>
                  </a:cubicBezTo>
                  <a:close/>
                  <a:moveTo>
                    <a:pt x="54" y="157"/>
                  </a:moveTo>
                  <a:cubicBezTo>
                    <a:pt x="55" y="156"/>
                    <a:pt x="54" y="156"/>
                    <a:pt x="54" y="155"/>
                  </a:cubicBezTo>
                  <a:cubicBezTo>
                    <a:pt x="55" y="155"/>
                    <a:pt x="55" y="153"/>
                    <a:pt x="54" y="152"/>
                  </a:cubicBezTo>
                  <a:cubicBezTo>
                    <a:pt x="53" y="154"/>
                    <a:pt x="54" y="155"/>
                    <a:pt x="54" y="157"/>
                  </a:cubicBezTo>
                  <a:close/>
                  <a:moveTo>
                    <a:pt x="59" y="153"/>
                  </a:moveTo>
                  <a:cubicBezTo>
                    <a:pt x="59" y="153"/>
                    <a:pt x="59" y="154"/>
                    <a:pt x="60" y="155"/>
                  </a:cubicBezTo>
                  <a:cubicBezTo>
                    <a:pt x="60" y="154"/>
                    <a:pt x="59" y="153"/>
                    <a:pt x="59" y="153"/>
                  </a:cubicBezTo>
                  <a:cubicBezTo>
                    <a:pt x="59" y="153"/>
                    <a:pt x="59" y="153"/>
                    <a:pt x="59" y="153"/>
                  </a:cubicBezTo>
                  <a:close/>
                  <a:moveTo>
                    <a:pt x="38" y="154"/>
                  </a:moveTo>
                  <a:cubicBezTo>
                    <a:pt x="39" y="154"/>
                    <a:pt x="38" y="155"/>
                    <a:pt x="39" y="155"/>
                  </a:cubicBezTo>
                  <a:cubicBezTo>
                    <a:pt x="39" y="154"/>
                    <a:pt x="39" y="153"/>
                    <a:pt x="39" y="153"/>
                  </a:cubicBezTo>
                  <a:cubicBezTo>
                    <a:pt x="39" y="153"/>
                    <a:pt x="38" y="153"/>
                    <a:pt x="38" y="154"/>
                  </a:cubicBezTo>
                  <a:close/>
                  <a:moveTo>
                    <a:pt x="36" y="155"/>
                  </a:moveTo>
                  <a:cubicBezTo>
                    <a:pt x="36" y="155"/>
                    <a:pt x="37" y="155"/>
                    <a:pt x="37" y="154"/>
                  </a:cubicBezTo>
                  <a:cubicBezTo>
                    <a:pt x="36" y="154"/>
                    <a:pt x="37" y="154"/>
                    <a:pt x="36" y="154"/>
                  </a:cubicBezTo>
                  <a:cubicBezTo>
                    <a:pt x="36" y="154"/>
                    <a:pt x="36" y="154"/>
                    <a:pt x="36" y="155"/>
                  </a:cubicBezTo>
                  <a:close/>
                  <a:moveTo>
                    <a:pt x="57" y="156"/>
                  </a:moveTo>
                  <a:cubicBezTo>
                    <a:pt x="57" y="156"/>
                    <a:pt x="57" y="156"/>
                    <a:pt x="57" y="157"/>
                  </a:cubicBezTo>
                  <a:cubicBezTo>
                    <a:pt x="58" y="156"/>
                    <a:pt x="58" y="156"/>
                    <a:pt x="58" y="156"/>
                  </a:cubicBezTo>
                  <a:cubicBezTo>
                    <a:pt x="58" y="155"/>
                    <a:pt x="58" y="154"/>
                    <a:pt x="58" y="154"/>
                  </a:cubicBezTo>
                  <a:cubicBezTo>
                    <a:pt x="57" y="155"/>
                    <a:pt x="57" y="155"/>
                    <a:pt x="57" y="156"/>
                  </a:cubicBezTo>
                  <a:close/>
                  <a:moveTo>
                    <a:pt x="34" y="156"/>
                  </a:moveTo>
                  <a:cubicBezTo>
                    <a:pt x="34" y="156"/>
                    <a:pt x="35" y="155"/>
                    <a:pt x="35" y="154"/>
                  </a:cubicBezTo>
                  <a:cubicBezTo>
                    <a:pt x="34" y="154"/>
                    <a:pt x="34" y="154"/>
                    <a:pt x="34" y="154"/>
                  </a:cubicBezTo>
                  <a:cubicBezTo>
                    <a:pt x="35" y="155"/>
                    <a:pt x="34" y="155"/>
                    <a:pt x="34" y="156"/>
                  </a:cubicBezTo>
                  <a:close/>
                  <a:moveTo>
                    <a:pt x="63" y="156"/>
                  </a:moveTo>
                  <a:cubicBezTo>
                    <a:pt x="63" y="156"/>
                    <a:pt x="63" y="154"/>
                    <a:pt x="63" y="155"/>
                  </a:cubicBezTo>
                  <a:cubicBezTo>
                    <a:pt x="63" y="155"/>
                    <a:pt x="62" y="155"/>
                    <a:pt x="63" y="156"/>
                  </a:cubicBezTo>
                  <a:close/>
                  <a:moveTo>
                    <a:pt x="37" y="157"/>
                  </a:moveTo>
                  <a:cubicBezTo>
                    <a:pt x="37" y="156"/>
                    <a:pt x="38" y="156"/>
                    <a:pt x="38" y="155"/>
                  </a:cubicBezTo>
                  <a:cubicBezTo>
                    <a:pt x="37" y="155"/>
                    <a:pt x="37" y="155"/>
                    <a:pt x="37" y="155"/>
                  </a:cubicBezTo>
                  <a:cubicBezTo>
                    <a:pt x="37" y="156"/>
                    <a:pt x="36" y="156"/>
                    <a:pt x="37" y="157"/>
                  </a:cubicBezTo>
                  <a:close/>
                  <a:moveTo>
                    <a:pt x="61" y="157"/>
                  </a:moveTo>
                  <a:cubicBezTo>
                    <a:pt x="61" y="157"/>
                    <a:pt x="61" y="156"/>
                    <a:pt x="61" y="156"/>
                  </a:cubicBezTo>
                  <a:cubicBezTo>
                    <a:pt x="61" y="157"/>
                    <a:pt x="61" y="157"/>
                    <a:pt x="61" y="157"/>
                  </a:cubicBezTo>
                  <a:close/>
                  <a:moveTo>
                    <a:pt x="34" y="157"/>
                  </a:moveTo>
                  <a:cubicBezTo>
                    <a:pt x="35" y="157"/>
                    <a:pt x="35" y="156"/>
                    <a:pt x="35" y="156"/>
                  </a:cubicBezTo>
                  <a:cubicBezTo>
                    <a:pt x="35" y="157"/>
                    <a:pt x="34" y="157"/>
                    <a:pt x="34" y="157"/>
                  </a:cubicBezTo>
                  <a:close/>
                  <a:moveTo>
                    <a:pt x="37" y="158"/>
                  </a:moveTo>
                  <a:cubicBezTo>
                    <a:pt x="37" y="158"/>
                    <a:pt x="37" y="158"/>
                    <a:pt x="37" y="159"/>
                  </a:cubicBezTo>
                  <a:cubicBezTo>
                    <a:pt x="38" y="159"/>
                    <a:pt x="38" y="159"/>
                    <a:pt x="38" y="159"/>
                  </a:cubicBezTo>
                  <a:cubicBezTo>
                    <a:pt x="38" y="159"/>
                    <a:pt x="39" y="157"/>
                    <a:pt x="38" y="157"/>
                  </a:cubicBezTo>
                  <a:cubicBezTo>
                    <a:pt x="38" y="157"/>
                    <a:pt x="37" y="158"/>
                    <a:pt x="37" y="158"/>
                  </a:cubicBezTo>
                  <a:close/>
                  <a:moveTo>
                    <a:pt x="58" y="159"/>
                  </a:moveTo>
                  <a:cubicBezTo>
                    <a:pt x="58" y="159"/>
                    <a:pt x="58" y="159"/>
                    <a:pt x="58" y="159"/>
                  </a:cubicBezTo>
                  <a:cubicBezTo>
                    <a:pt x="59" y="159"/>
                    <a:pt x="59" y="159"/>
                    <a:pt x="60" y="158"/>
                  </a:cubicBezTo>
                  <a:cubicBezTo>
                    <a:pt x="59" y="158"/>
                    <a:pt x="60" y="157"/>
                    <a:pt x="59" y="157"/>
                  </a:cubicBezTo>
                  <a:cubicBezTo>
                    <a:pt x="59" y="158"/>
                    <a:pt x="59" y="158"/>
                    <a:pt x="58" y="159"/>
                  </a:cubicBezTo>
                  <a:close/>
                  <a:moveTo>
                    <a:pt x="33" y="159"/>
                  </a:moveTo>
                  <a:cubicBezTo>
                    <a:pt x="34" y="159"/>
                    <a:pt x="33" y="158"/>
                    <a:pt x="34" y="158"/>
                  </a:cubicBezTo>
                  <a:cubicBezTo>
                    <a:pt x="33" y="158"/>
                    <a:pt x="33" y="158"/>
                    <a:pt x="33" y="158"/>
                  </a:cubicBezTo>
                  <a:cubicBezTo>
                    <a:pt x="33" y="159"/>
                    <a:pt x="33" y="159"/>
                    <a:pt x="33" y="159"/>
                  </a:cubicBezTo>
                  <a:close/>
                  <a:moveTo>
                    <a:pt x="55" y="159"/>
                  </a:moveTo>
                  <a:cubicBezTo>
                    <a:pt x="55" y="161"/>
                    <a:pt x="56" y="162"/>
                    <a:pt x="56" y="163"/>
                  </a:cubicBezTo>
                  <a:cubicBezTo>
                    <a:pt x="56" y="163"/>
                    <a:pt x="57" y="162"/>
                    <a:pt x="57" y="162"/>
                  </a:cubicBezTo>
                  <a:cubicBezTo>
                    <a:pt x="56" y="162"/>
                    <a:pt x="56" y="161"/>
                    <a:pt x="56" y="161"/>
                  </a:cubicBezTo>
                  <a:cubicBezTo>
                    <a:pt x="56" y="161"/>
                    <a:pt x="56" y="160"/>
                    <a:pt x="56" y="160"/>
                  </a:cubicBezTo>
                  <a:cubicBezTo>
                    <a:pt x="56" y="160"/>
                    <a:pt x="56" y="159"/>
                    <a:pt x="55" y="159"/>
                  </a:cubicBezTo>
                  <a:cubicBezTo>
                    <a:pt x="55" y="159"/>
                    <a:pt x="55" y="159"/>
                    <a:pt x="55" y="159"/>
                  </a:cubicBezTo>
                  <a:close/>
                  <a:moveTo>
                    <a:pt x="62" y="161"/>
                  </a:moveTo>
                  <a:cubicBezTo>
                    <a:pt x="62" y="161"/>
                    <a:pt x="62" y="161"/>
                    <a:pt x="62" y="161"/>
                  </a:cubicBezTo>
                  <a:cubicBezTo>
                    <a:pt x="61" y="161"/>
                    <a:pt x="61" y="159"/>
                    <a:pt x="61" y="159"/>
                  </a:cubicBezTo>
                  <a:cubicBezTo>
                    <a:pt x="61" y="160"/>
                    <a:pt x="61" y="161"/>
                    <a:pt x="62" y="161"/>
                  </a:cubicBezTo>
                  <a:close/>
                  <a:moveTo>
                    <a:pt x="33" y="161"/>
                  </a:moveTo>
                  <a:cubicBezTo>
                    <a:pt x="34" y="161"/>
                    <a:pt x="34" y="161"/>
                    <a:pt x="34" y="161"/>
                  </a:cubicBezTo>
                  <a:cubicBezTo>
                    <a:pt x="34" y="161"/>
                    <a:pt x="35" y="160"/>
                    <a:pt x="34" y="160"/>
                  </a:cubicBezTo>
                  <a:cubicBezTo>
                    <a:pt x="34" y="160"/>
                    <a:pt x="33" y="161"/>
                    <a:pt x="33" y="161"/>
                  </a:cubicBezTo>
                  <a:close/>
                  <a:moveTo>
                    <a:pt x="61" y="161"/>
                  </a:moveTo>
                  <a:cubicBezTo>
                    <a:pt x="61" y="161"/>
                    <a:pt x="61" y="160"/>
                    <a:pt x="60" y="160"/>
                  </a:cubicBezTo>
                  <a:cubicBezTo>
                    <a:pt x="60" y="160"/>
                    <a:pt x="59" y="160"/>
                    <a:pt x="59" y="161"/>
                  </a:cubicBezTo>
                  <a:cubicBezTo>
                    <a:pt x="60" y="162"/>
                    <a:pt x="60" y="163"/>
                    <a:pt x="61" y="163"/>
                  </a:cubicBezTo>
                  <a:cubicBezTo>
                    <a:pt x="61" y="162"/>
                    <a:pt x="62" y="161"/>
                    <a:pt x="61" y="161"/>
                  </a:cubicBezTo>
                  <a:cubicBezTo>
                    <a:pt x="61" y="161"/>
                    <a:pt x="61" y="161"/>
                    <a:pt x="61" y="161"/>
                  </a:cubicBezTo>
                  <a:close/>
                  <a:moveTo>
                    <a:pt x="32" y="161"/>
                  </a:moveTo>
                  <a:cubicBezTo>
                    <a:pt x="32" y="161"/>
                    <a:pt x="32" y="160"/>
                    <a:pt x="32" y="160"/>
                  </a:cubicBezTo>
                  <a:cubicBezTo>
                    <a:pt x="32" y="160"/>
                    <a:pt x="32" y="161"/>
                    <a:pt x="32" y="161"/>
                  </a:cubicBezTo>
                  <a:close/>
                  <a:moveTo>
                    <a:pt x="36" y="162"/>
                  </a:moveTo>
                  <a:cubicBezTo>
                    <a:pt x="37" y="162"/>
                    <a:pt x="37" y="161"/>
                    <a:pt x="37" y="160"/>
                  </a:cubicBezTo>
                  <a:cubicBezTo>
                    <a:pt x="37" y="161"/>
                    <a:pt x="36" y="161"/>
                    <a:pt x="36" y="162"/>
                  </a:cubicBezTo>
                  <a:close/>
                  <a:moveTo>
                    <a:pt x="58" y="163"/>
                  </a:moveTo>
                  <a:cubicBezTo>
                    <a:pt x="58" y="163"/>
                    <a:pt x="59" y="164"/>
                    <a:pt x="59" y="165"/>
                  </a:cubicBezTo>
                  <a:cubicBezTo>
                    <a:pt x="60" y="165"/>
                    <a:pt x="60" y="165"/>
                    <a:pt x="60" y="164"/>
                  </a:cubicBezTo>
                  <a:cubicBezTo>
                    <a:pt x="59" y="163"/>
                    <a:pt x="59" y="162"/>
                    <a:pt x="58" y="162"/>
                  </a:cubicBezTo>
                  <a:cubicBezTo>
                    <a:pt x="58" y="162"/>
                    <a:pt x="58" y="162"/>
                    <a:pt x="58" y="163"/>
                  </a:cubicBezTo>
                  <a:close/>
                  <a:moveTo>
                    <a:pt x="62" y="163"/>
                  </a:moveTo>
                  <a:cubicBezTo>
                    <a:pt x="63" y="163"/>
                    <a:pt x="62" y="163"/>
                    <a:pt x="63" y="163"/>
                  </a:cubicBezTo>
                  <a:cubicBezTo>
                    <a:pt x="63" y="163"/>
                    <a:pt x="63" y="162"/>
                    <a:pt x="63" y="162"/>
                  </a:cubicBezTo>
                  <a:cubicBezTo>
                    <a:pt x="63" y="162"/>
                    <a:pt x="62" y="162"/>
                    <a:pt x="62" y="163"/>
                  </a:cubicBezTo>
                  <a:close/>
                  <a:moveTo>
                    <a:pt x="37" y="164"/>
                  </a:moveTo>
                  <a:cubicBezTo>
                    <a:pt x="37" y="164"/>
                    <a:pt x="38" y="164"/>
                    <a:pt x="38" y="164"/>
                  </a:cubicBezTo>
                  <a:cubicBezTo>
                    <a:pt x="38" y="163"/>
                    <a:pt x="38" y="163"/>
                    <a:pt x="37" y="163"/>
                  </a:cubicBezTo>
                  <a:cubicBezTo>
                    <a:pt x="37" y="163"/>
                    <a:pt x="37" y="163"/>
                    <a:pt x="37" y="164"/>
                  </a:cubicBezTo>
                  <a:close/>
                  <a:moveTo>
                    <a:pt x="35" y="165"/>
                  </a:moveTo>
                  <a:cubicBezTo>
                    <a:pt x="36" y="164"/>
                    <a:pt x="36" y="163"/>
                    <a:pt x="35" y="163"/>
                  </a:cubicBezTo>
                  <a:cubicBezTo>
                    <a:pt x="35" y="163"/>
                    <a:pt x="34" y="165"/>
                    <a:pt x="35" y="165"/>
                  </a:cubicBezTo>
                  <a:close/>
                  <a:moveTo>
                    <a:pt x="62" y="163"/>
                  </a:moveTo>
                  <a:cubicBezTo>
                    <a:pt x="62" y="163"/>
                    <a:pt x="62" y="163"/>
                    <a:pt x="62" y="163"/>
                  </a:cubicBezTo>
                  <a:cubicBezTo>
                    <a:pt x="62" y="163"/>
                    <a:pt x="61" y="164"/>
                    <a:pt x="61" y="164"/>
                  </a:cubicBezTo>
                  <a:cubicBezTo>
                    <a:pt x="61" y="164"/>
                    <a:pt x="61" y="165"/>
                    <a:pt x="62" y="164"/>
                  </a:cubicBezTo>
                  <a:cubicBezTo>
                    <a:pt x="62" y="164"/>
                    <a:pt x="62" y="163"/>
                    <a:pt x="62" y="163"/>
                  </a:cubicBezTo>
                  <a:close/>
                  <a:moveTo>
                    <a:pt x="57" y="166"/>
                  </a:moveTo>
                  <a:cubicBezTo>
                    <a:pt x="57" y="165"/>
                    <a:pt x="57" y="164"/>
                    <a:pt x="57" y="164"/>
                  </a:cubicBezTo>
                  <a:cubicBezTo>
                    <a:pt x="56" y="164"/>
                    <a:pt x="57" y="166"/>
                    <a:pt x="57" y="166"/>
                  </a:cubicBezTo>
                  <a:close/>
                  <a:moveTo>
                    <a:pt x="31" y="165"/>
                  </a:moveTo>
                  <a:cubicBezTo>
                    <a:pt x="31" y="165"/>
                    <a:pt x="31" y="165"/>
                    <a:pt x="32" y="165"/>
                  </a:cubicBezTo>
                  <a:cubicBezTo>
                    <a:pt x="32" y="165"/>
                    <a:pt x="32" y="165"/>
                    <a:pt x="32" y="165"/>
                  </a:cubicBezTo>
                  <a:cubicBezTo>
                    <a:pt x="32" y="164"/>
                    <a:pt x="31" y="165"/>
                    <a:pt x="31" y="165"/>
                  </a:cubicBezTo>
                  <a:close/>
                  <a:moveTo>
                    <a:pt x="39" y="166"/>
                  </a:moveTo>
                  <a:cubicBezTo>
                    <a:pt x="39" y="168"/>
                    <a:pt x="38" y="169"/>
                    <a:pt x="39" y="171"/>
                  </a:cubicBezTo>
                  <a:cubicBezTo>
                    <a:pt x="39" y="172"/>
                    <a:pt x="39" y="172"/>
                    <a:pt x="38" y="173"/>
                  </a:cubicBezTo>
                  <a:cubicBezTo>
                    <a:pt x="39" y="176"/>
                    <a:pt x="38" y="179"/>
                    <a:pt x="38" y="181"/>
                  </a:cubicBezTo>
                  <a:cubicBezTo>
                    <a:pt x="38" y="181"/>
                    <a:pt x="38" y="182"/>
                    <a:pt x="38" y="183"/>
                  </a:cubicBezTo>
                  <a:cubicBezTo>
                    <a:pt x="38" y="184"/>
                    <a:pt x="38" y="188"/>
                    <a:pt x="38" y="189"/>
                  </a:cubicBezTo>
                  <a:cubicBezTo>
                    <a:pt x="39" y="180"/>
                    <a:pt x="40" y="173"/>
                    <a:pt x="40" y="164"/>
                  </a:cubicBezTo>
                  <a:cubicBezTo>
                    <a:pt x="39" y="165"/>
                    <a:pt x="39" y="165"/>
                    <a:pt x="39" y="166"/>
                  </a:cubicBezTo>
                  <a:close/>
                  <a:moveTo>
                    <a:pt x="60" y="166"/>
                  </a:moveTo>
                  <a:cubicBezTo>
                    <a:pt x="60" y="166"/>
                    <a:pt x="60" y="166"/>
                    <a:pt x="60" y="166"/>
                  </a:cubicBezTo>
                  <a:cubicBezTo>
                    <a:pt x="60" y="167"/>
                    <a:pt x="61" y="166"/>
                    <a:pt x="60" y="165"/>
                  </a:cubicBezTo>
                  <a:cubicBezTo>
                    <a:pt x="61" y="166"/>
                    <a:pt x="60" y="165"/>
                    <a:pt x="60" y="166"/>
                  </a:cubicBezTo>
                  <a:close/>
                  <a:moveTo>
                    <a:pt x="33" y="169"/>
                  </a:moveTo>
                  <a:cubicBezTo>
                    <a:pt x="34" y="168"/>
                    <a:pt x="35" y="167"/>
                    <a:pt x="34" y="165"/>
                  </a:cubicBezTo>
                  <a:cubicBezTo>
                    <a:pt x="33" y="166"/>
                    <a:pt x="33" y="168"/>
                    <a:pt x="33" y="169"/>
                  </a:cubicBezTo>
                  <a:close/>
                  <a:moveTo>
                    <a:pt x="36" y="168"/>
                  </a:moveTo>
                  <a:cubicBezTo>
                    <a:pt x="36" y="167"/>
                    <a:pt x="37" y="167"/>
                    <a:pt x="37" y="166"/>
                  </a:cubicBezTo>
                  <a:cubicBezTo>
                    <a:pt x="37" y="166"/>
                    <a:pt x="37" y="166"/>
                    <a:pt x="37" y="165"/>
                  </a:cubicBezTo>
                  <a:cubicBezTo>
                    <a:pt x="36" y="166"/>
                    <a:pt x="35" y="167"/>
                    <a:pt x="36" y="168"/>
                  </a:cubicBezTo>
                  <a:close/>
                  <a:moveTo>
                    <a:pt x="62" y="166"/>
                  </a:moveTo>
                  <a:cubicBezTo>
                    <a:pt x="63" y="166"/>
                    <a:pt x="63" y="167"/>
                    <a:pt x="63" y="166"/>
                  </a:cubicBezTo>
                  <a:cubicBezTo>
                    <a:pt x="63" y="166"/>
                    <a:pt x="63" y="166"/>
                    <a:pt x="63" y="166"/>
                  </a:cubicBezTo>
                  <a:cubicBezTo>
                    <a:pt x="63" y="166"/>
                    <a:pt x="62" y="166"/>
                    <a:pt x="62" y="166"/>
                  </a:cubicBezTo>
                  <a:close/>
                  <a:moveTo>
                    <a:pt x="56" y="169"/>
                  </a:moveTo>
                  <a:cubicBezTo>
                    <a:pt x="56" y="168"/>
                    <a:pt x="57" y="168"/>
                    <a:pt x="57" y="168"/>
                  </a:cubicBezTo>
                  <a:cubicBezTo>
                    <a:pt x="57" y="167"/>
                    <a:pt x="57" y="166"/>
                    <a:pt x="56" y="166"/>
                  </a:cubicBezTo>
                  <a:cubicBezTo>
                    <a:pt x="56" y="167"/>
                    <a:pt x="55" y="169"/>
                    <a:pt x="56" y="169"/>
                  </a:cubicBezTo>
                  <a:close/>
                  <a:moveTo>
                    <a:pt x="60" y="168"/>
                  </a:moveTo>
                  <a:cubicBezTo>
                    <a:pt x="60" y="167"/>
                    <a:pt x="61" y="167"/>
                    <a:pt x="61" y="166"/>
                  </a:cubicBezTo>
                  <a:cubicBezTo>
                    <a:pt x="61" y="167"/>
                    <a:pt x="59" y="167"/>
                    <a:pt x="60" y="168"/>
                  </a:cubicBezTo>
                  <a:close/>
                  <a:moveTo>
                    <a:pt x="31" y="179"/>
                  </a:moveTo>
                  <a:cubicBezTo>
                    <a:pt x="31" y="178"/>
                    <a:pt x="32" y="177"/>
                    <a:pt x="32" y="175"/>
                  </a:cubicBezTo>
                  <a:cubicBezTo>
                    <a:pt x="31" y="175"/>
                    <a:pt x="31" y="173"/>
                    <a:pt x="31" y="172"/>
                  </a:cubicBezTo>
                  <a:cubicBezTo>
                    <a:pt x="31" y="172"/>
                    <a:pt x="32" y="172"/>
                    <a:pt x="32" y="172"/>
                  </a:cubicBezTo>
                  <a:cubicBezTo>
                    <a:pt x="32" y="171"/>
                    <a:pt x="32" y="169"/>
                    <a:pt x="32" y="168"/>
                  </a:cubicBezTo>
                  <a:cubicBezTo>
                    <a:pt x="31" y="168"/>
                    <a:pt x="31" y="168"/>
                    <a:pt x="31" y="168"/>
                  </a:cubicBezTo>
                  <a:cubicBezTo>
                    <a:pt x="31" y="171"/>
                    <a:pt x="31" y="175"/>
                    <a:pt x="31" y="179"/>
                  </a:cubicBezTo>
                  <a:close/>
                  <a:moveTo>
                    <a:pt x="59" y="169"/>
                  </a:moveTo>
                  <a:cubicBezTo>
                    <a:pt x="59" y="169"/>
                    <a:pt x="60" y="169"/>
                    <a:pt x="59" y="168"/>
                  </a:cubicBezTo>
                  <a:cubicBezTo>
                    <a:pt x="58" y="168"/>
                    <a:pt x="58" y="169"/>
                    <a:pt x="59" y="169"/>
                  </a:cubicBezTo>
                  <a:close/>
                  <a:moveTo>
                    <a:pt x="61" y="168"/>
                  </a:moveTo>
                  <a:cubicBezTo>
                    <a:pt x="60" y="168"/>
                    <a:pt x="61" y="169"/>
                    <a:pt x="61" y="170"/>
                  </a:cubicBezTo>
                  <a:cubicBezTo>
                    <a:pt x="62" y="170"/>
                    <a:pt x="62" y="169"/>
                    <a:pt x="62" y="169"/>
                  </a:cubicBezTo>
                  <a:cubicBezTo>
                    <a:pt x="62" y="169"/>
                    <a:pt x="62" y="168"/>
                    <a:pt x="61" y="168"/>
                  </a:cubicBezTo>
                  <a:close/>
                  <a:moveTo>
                    <a:pt x="38" y="170"/>
                  </a:moveTo>
                  <a:cubicBezTo>
                    <a:pt x="38" y="169"/>
                    <a:pt x="37" y="169"/>
                    <a:pt x="37" y="168"/>
                  </a:cubicBezTo>
                  <a:cubicBezTo>
                    <a:pt x="37" y="169"/>
                    <a:pt x="37" y="170"/>
                    <a:pt x="38" y="170"/>
                  </a:cubicBezTo>
                  <a:close/>
                  <a:moveTo>
                    <a:pt x="34" y="171"/>
                  </a:moveTo>
                  <a:cubicBezTo>
                    <a:pt x="34" y="170"/>
                    <a:pt x="36" y="169"/>
                    <a:pt x="35" y="169"/>
                  </a:cubicBezTo>
                  <a:cubicBezTo>
                    <a:pt x="35" y="170"/>
                    <a:pt x="34" y="170"/>
                    <a:pt x="34" y="171"/>
                  </a:cubicBezTo>
                  <a:close/>
                  <a:moveTo>
                    <a:pt x="58" y="169"/>
                  </a:moveTo>
                  <a:cubicBezTo>
                    <a:pt x="57" y="170"/>
                    <a:pt x="57" y="170"/>
                    <a:pt x="56" y="170"/>
                  </a:cubicBezTo>
                  <a:cubicBezTo>
                    <a:pt x="56" y="171"/>
                    <a:pt x="57" y="171"/>
                    <a:pt x="57" y="172"/>
                  </a:cubicBezTo>
                  <a:cubicBezTo>
                    <a:pt x="58" y="171"/>
                    <a:pt x="58" y="170"/>
                    <a:pt x="58" y="169"/>
                  </a:cubicBezTo>
                  <a:cubicBezTo>
                    <a:pt x="58" y="170"/>
                    <a:pt x="58" y="169"/>
                    <a:pt x="58" y="169"/>
                  </a:cubicBezTo>
                  <a:close/>
                  <a:moveTo>
                    <a:pt x="59" y="170"/>
                  </a:moveTo>
                  <a:cubicBezTo>
                    <a:pt x="60" y="171"/>
                    <a:pt x="60" y="171"/>
                    <a:pt x="60" y="171"/>
                  </a:cubicBezTo>
                  <a:cubicBezTo>
                    <a:pt x="60" y="170"/>
                    <a:pt x="60" y="170"/>
                    <a:pt x="60" y="169"/>
                  </a:cubicBezTo>
                  <a:cubicBezTo>
                    <a:pt x="60" y="170"/>
                    <a:pt x="59" y="170"/>
                    <a:pt x="59" y="170"/>
                  </a:cubicBezTo>
                  <a:close/>
                  <a:moveTo>
                    <a:pt x="37" y="172"/>
                  </a:moveTo>
                  <a:cubicBezTo>
                    <a:pt x="37" y="172"/>
                    <a:pt x="37" y="172"/>
                    <a:pt x="37" y="172"/>
                  </a:cubicBezTo>
                  <a:cubicBezTo>
                    <a:pt x="37" y="171"/>
                    <a:pt x="37" y="171"/>
                    <a:pt x="36" y="171"/>
                  </a:cubicBezTo>
                  <a:cubicBezTo>
                    <a:pt x="37" y="171"/>
                    <a:pt x="37" y="171"/>
                    <a:pt x="37" y="172"/>
                  </a:cubicBezTo>
                  <a:close/>
                  <a:moveTo>
                    <a:pt x="62" y="171"/>
                  </a:moveTo>
                  <a:cubicBezTo>
                    <a:pt x="62" y="171"/>
                    <a:pt x="62" y="172"/>
                    <a:pt x="63" y="172"/>
                  </a:cubicBezTo>
                  <a:cubicBezTo>
                    <a:pt x="63" y="171"/>
                    <a:pt x="63" y="171"/>
                    <a:pt x="62" y="171"/>
                  </a:cubicBezTo>
                  <a:cubicBezTo>
                    <a:pt x="62" y="171"/>
                    <a:pt x="62" y="171"/>
                    <a:pt x="62" y="171"/>
                  </a:cubicBezTo>
                  <a:close/>
                  <a:moveTo>
                    <a:pt x="35" y="173"/>
                  </a:moveTo>
                  <a:cubicBezTo>
                    <a:pt x="35" y="173"/>
                    <a:pt x="35" y="174"/>
                    <a:pt x="36" y="174"/>
                  </a:cubicBezTo>
                  <a:cubicBezTo>
                    <a:pt x="36" y="173"/>
                    <a:pt x="36" y="173"/>
                    <a:pt x="36" y="172"/>
                  </a:cubicBezTo>
                  <a:cubicBezTo>
                    <a:pt x="36" y="172"/>
                    <a:pt x="36" y="172"/>
                    <a:pt x="36" y="171"/>
                  </a:cubicBezTo>
                  <a:cubicBezTo>
                    <a:pt x="36" y="171"/>
                    <a:pt x="36" y="171"/>
                    <a:pt x="36" y="171"/>
                  </a:cubicBezTo>
                  <a:cubicBezTo>
                    <a:pt x="35" y="172"/>
                    <a:pt x="35" y="172"/>
                    <a:pt x="35" y="173"/>
                  </a:cubicBezTo>
                  <a:close/>
                  <a:moveTo>
                    <a:pt x="58" y="173"/>
                  </a:moveTo>
                  <a:cubicBezTo>
                    <a:pt x="58" y="173"/>
                    <a:pt x="59" y="173"/>
                    <a:pt x="59" y="172"/>
                  </a:cubicBezTo>
                  <a:cubicBezTo>
                    <a:pt x="59" y="172"/>
                    <a:pt x="59" y="172"/>
                    <a:pt x="59" y="171"/>
                  </a:cubicBezTo>
                  <a:cubicBezTo>
                    <a:pt x="58" y="172"/>
                    <a:pt x="57" y="173"/>
                    <a:pt x="58" y="173"/>
                  </a:cubicBezTo>
                  <a:close/>
                  <a:moveTo>
                    <a:pt x="56" y="174"/>
                  </a:moveTo>
                  <a:cubicBezTo>
                    <a:pt x="56" y="174"/>
                    <a:pt x="56" y="173"/>
                    <a:pt x="57" y="173"/>
                  </a:cubicBezTo>
                  <a:cubicBezTo>
                    <a:pt x="56" y="173"/>
                    <a:pt x="56" y="173"/>
                    <a:pt x="56" y="172"/>
                  </a:cubicBezTo>
                  <a:cubicBezTo>
                    <a:pt x="56" y="172"/>
                    <a:pt x="56" y="172"/>
                    <a:pt x="56" y="172"/>
                  </a:cubicBezTo>
                  <a:cubicBezTo>
                    <a:pt x="56" y="172"/>
                    <a:pt x="56" y="173"/>
                    <a:pt x="56" y="174"/>
                  </a:cubicBezTo>
                  <a:close/>
                  <a:moveTo>
                    <a:pt x="61" y="173"/>
                  </a:moveTo>
                  <a:cubicBezTo>
                    <a:pt x="61" y="173"/>
                    <a:pt x="62" y="175"/>
                    <a:pt x="62" y="174"/>
                  </a:cubicBezTo>
                  <a:cubicBezTo>
                    <a:pt x="62" y="173"/>
                    <a:pt x="61" y="173"/>
                    <a:pt x="61" y="172"/>
                  </a:cubicBezTo>
                  <a:cubicBezTo>
                    <a:pt x="61" y="173"/>
                    <a:pt x="61" y="173"/>
                    <a:pt x="61" y="173"/>
                  </a:cubicBezTo>
                  <a:close/>
                  <a:moveTo>
                    <a:pt x="64" y="173"/>
                  </a:moveTo>
                  <a:cubicBezTo>
                    <a:pt x="64" y="174"/>
                    <a:pt x="65" y="174"/>
                    <a:pt x="65" y="174"/>
                  </a:cubicBezTo>
                  <a:cubicBezTo>
                    <a:pt x="65" y="174"/>
                    <a:pt x="65" y="174"/>
                    <a:pt x="65" y="174"/>
                  </a:cubicBezTo>
                  <a:cubicBezTo>
                    <a:pt x="65" y="173"/>
                    <a:pt x="66" y="173"/>
                    <a:pt x="65" y="173"/>
                  </a:cubicBezTo>
                  <a:cubicBezTo>
                    <a:pt x="65" y="173"/>
                    <a:pt x="65" y="173"/>
                    <a:pt x="64" y="173"/>
                  </a:cubicBezTo>
                  <a:close/>
                  <a:moveTo>
                    <a:pt x="58" y="174"/>
                  </a:moveTo>
                  <a:cubicBezTo>
                    <a:pt x="59" y="174"/>
                    <a:pt x="59" y="173"/>
                    <a:pt x="59" y="173"/>
                  </a:cubicBezTo>
                  <a:cubicBezTo>
                    <a:pt x="59" y="173"/>
                    <a:pt x="58" y="174"/>
                    <a:pt x="58" y="174"/>
                  </a:cubicBezTo>
                  <a:close/>
                  <a:moveTo>
                    <a:pt x="36" y="175"/>
                  </a:moveTo>
                  <a:cubicBezTo>
                    <a:pt x="36" y="175"/>
                    <a:pt x="37" y="174"/>
                    <a:pt x="37" y="174"/>
                  </a:cubicBezTo>
                  <a:cubicBezTo>
                    <a:pt x="36" y="174"/>
                    <a:pt x="36" y="174"/>
                    <a:pt x="36" y="175"/>
                  </a:cubicBezTo>
                  <a:close/>
                  <a:moveTo>
                    <a:pt x="33" y="176"/>
                  </a:moveTo>
                  <a:cubicBezTo>
                    <a:pt x="34" y="176"/>
                    <a:pt x="33" y="177"/>
                    <a:pt x="34" y="177"/>
                  </a:cubicBezTo>
                  <a:cubicBezTo>
                    <a:pt x="35" y="176"/>
                    <a:pt x="35" y="175"/>
                    <a:pt x="34" y="174"/>
                  </a:cubicBezTo>
                  <a:cubicBezTo>
                    <a:pt x="34" y="175"/>
                    <a:pt x="33" y="175"/>
                    <a:pt x="33" y="176"/>
                  </a:cubicBezTo>
                  <a:close/>
                  <a:moveTo>
                    <a:pt x="59" y="175"/>
                  </a:moveTo>
                  <a:cubicBezTo>
                    <a:pt x="59" y="176"/>
                    <a:pt x="59" y="176"/>
                    <a:pt x="60" y="176"/>
                  </a:cubicBezTo>
                  <a:cubicBezTo>
                    <a:pt x="60" y="176"/>
                    <a:pt x="60" y="176"/>
                    <a:pt x="61" y="175"/>
                  </a:cubicBezTo>
                  <a:cubicBezTo>
                    <a:pt x="60" y="175"/>
                    <a:pt x="60" y="174"/>
                    <a:pt x="60" y="174"/>
                  </a:cubicBezTo>
                  <a:cubicBezTo>
                    <a:pt x="60" y="175"/>
                    <a:pt x="59" y="175"/>
                    <a:pt x="59" y="175"/>
                  </a:cubicBezTo>
                  <a:close/>
                  <a:moveTo>
                    <a:pt x="57" y="175"/>
                  </a:moveTo>
                  <a:cubicBezTo>
                    <a:pt x="57" y="175"/>
                    <a:pt x="57" y="175"/>
                    <a:pt x="57" y="176"/>
                  </a:cubicBezTo>
                  <a:cubicBezTo>
                    <a:pt x="57" y="176"/>
                    <a:pt x="58" y="175"/>
                    <a:pt x="58" y="175"/>
                  </a:cubicBezTo>
                  <a:cubicBezTo>
                    <a:pt x="57" y="175"/>
                    <a:pt x="57" y="174"/>
                    <a:pt x="57" y="175"/>
                  </a:cubicBezTo>
                  <a:close/>
                  <a:moveTo>
                    <a:pt x="65" y="176"/>
                  </a:moveTo>
                  <a:cubicBezTo>
                    <a:pt x="65" y="177"/>
                    <a:pt x="64" y="176"/>
                    <a:pt x="64" y="177"/>
                  </a:cubicBezTo>
                  <a:cubicBezTo>
                    <a:pt x="65" y="177"/>
                    <a:pt x="65" y="178"/>
                    <a:pt x="65" y="178"/>
                  </a:cubicBezTo>
                  <a:cubicBezTo>
                    <a:pt x="65" y="177"/>
                    <a:pt x="65" y="176"/>
                    <a:pt x="65" y="175"/>
                  </a:cubicBezTo>
                  <a:cubicBezTo>
                    <a:pt x="65" y="176"/>
                    <a:pt x="65" y="176"/>
                    <a:pt x="65" y="176"/>
                  </a:cubicBezTo>
                  <a:close/>
                  <a:moveTo>
                    <a:pt x="60" y="176"/>
                  </a:moveTo>
                  <a:cubicBezTo>
                    <a:pt x="60" y="176"/>
                    <a:pt x="60" y="176"/>
                    <a:pt x="61" y="176"/>
                  </a:cubicBezTo>
                  <a:cubicBezTo>
                    <a:pt x="61" y="176"/>
                    <a:pt x="61" y="176"/>
                    <a:pt x="61" y="176"/>
                  </a:cubicBezTo>
                  <a:cubicBezTo>
                    <a:pt x="60" y="176"/>
                    <a:pt x="60" y="176"/>
                    <a:pt x="60" y="176"/>
                  </a:cubicBezTo>
                  <a:close/>
                  <a:moveTo>
                    <a:pt x="58" y="178"/>
                  </a:moveTo>
                  <a:cubicBezTo>
                    <a:pt x="58" y="178"/>
                    <a:pt x="58" y="178"/>
                    <a:pt x="59" y="177"/>
                  </a:cubicBezTo>
                  <a:cubicBezTo>
                    <a:pt x="58" y="177"/>
                    <a:pt x="58" y="176"/>
                    <a:pt x="58" y="176"/>
                  </a:cubicBezTo>
                  <a:cubicBezTo>
                    <a:pt x="57" y="177"/>
                    <a:pt x="57" y="177"/>
                    <a:pt x="58" y="178"/>
                  </a:cubicBezTo>
                  <a:close/>
                  <a:moveTo>
                    <a:pt x="34" y="177"/>
                  </a:moveTo>
                  <a:cubicBezTo>
                    <a:pt x="34" y="177"/>
                    <a:pt x="34" y="177"/>
                    <a:pt x="34" y="178"/>
                  </a:cubicBezTo>
                  <a:cubicBezTo>
                    <a:pt x="35" y="178"/>
                    <a:pt x="35" y="177"/>
                    <a:pt x="35" y="177"/>
                  </a:cubicBezTo>
                  <a:cubicBezTo>
                    <a:pt x="35" y="177"/>
                    <a:pt x="35" y="177"/>
                    <a:pt x="34" y="177"/>
                  </a:cubicBezTo>
                  <a:close/>
                  <a:moveTo>
                    <a:pt x="32" y="177"/>
                  </a:moveTo>
                  <a:cubicBezTo>
                    <a:pt x="33" y="177"/>
                    <a:pt x="32" y="178"/>
                    <a:pt x="33" y="178"/>
                  </a:cubicBezTo>
                  <a:cubicBezTo>
                    <a:pt x="33" y="178"/>
                    <a:pt x="33" y="177"/>
                    <a:pt x="33" y="177"/>
                  </a:cubicBezTo>
                  <a:cubicBezTo>
                    <a:pt x="33" y="177"/>
                    <a:pt x="32" y="177"/>
                    <a:pt x="32" y="177"/>
                  </a:cubicBezTo>
                  <a:close/>
                  <a:moveTo>
                    <a:pt x="60" y="178"/>
                  </a:moveTo>
                  <a:cubicBezTo>
                    <a:pt x="60" y="179"/>
                    <a:pt x="61" y="178"/>
                    <a:pt x="61" y="177"/>
                  </a:cubicBezTo>
                  <a:cubicBezTo>
                    <a:pt x="61" y="178"/>
                    <a:pt x="60" y="178"/>
                    <a:pt x="60" y="178"/>
                  </a:cubicBezTo>
                  <a:close/>
                  <a:moveTo>
                    <a:pt x="63" y="178"/>
                  </a:moveTo>
                  <a:cubicBezTo>
                    <a:pt x="64" y="179"/>
                    <a:pt x="64" y="180"/>
                    <a:pt x="65" y="180"/>
                  </a:cubicBezTo>
                  <a:cubicBezTo>
                    <a:pt x="65" y="180"/>
                    <a:pt x="65" y="180"/>
                    <a:pt x="65" y="179"/>
                  </a:cubicBezTo>
                  <a:cubicBezTo>
                    <a:pt x="64" y="179"/>
                    <a:pt x="64" y="178"/>
                    <a:pt x="64" y="177"/>
                  </a:cubicBezTo>
                  <a:cubicBezTo>
                    <a:pt x="64" y="177"/>
                    <a:pt x="63" y="177"/>
                    <a:pt x="63" y="178"/>
                  </a:cubicBezTo>
                  <a:close/>
                  <a:moveTo>
                    <a:pt x="36" y="178"/>
                  </a:moveTo>
                  <a:cubicBezTo>
                    <a:pt x="36" y="178"/>
                    <a:pt x="37" y="178"/>
                    <a:pt x="36" y="177"/>
                  </a:cubicBezTo>
                  <a:cubicBezTo>
                    <a:pt x="36" y="178"/>
                    <a:pt x="36" y="178"/>
                    <a:pt x="36" y="178"/>
                  </a:cubicBezTo>
                  <a:close/>
                  <a:moveTo>
                    <a:pt x="58" y="179"/>
                  </a:moveTo>
                  <a:cubicBezTo>
                    <a:pt x="58" y="179"/>
                    <a:pt x="58" y="179"/>
                    <a:pt x="58" y="179"/>
                  </a:cubicBezTo>
                  <a:cubicBezTo>
                    <a:pt x="59" y="179"/>
                    <a:pt x="59" y="178"/>
                    <a:pt x="59" y="178"/>
                  </a:cubicBezTo>
                  <a:cubicBezTo>
                    <a:pt x="59" y="178"/>
                    <a:pt x="58" y="178"/>
                    <a:pt x="58" y="179"/>
                  </a:cubicBezTo>
                  <a:close/>
                  <a:moveTo>
                    <a:pt x="57" y="179"/>
                  </a:moveTo>
                  <a:cubicBezTo>
                    <a:pt x="57" y="179"/>
                    <a:pt x="57" y="178"/>
                    <a:pt x="57" y="178"/>
                  </a:cubicBezTo>
                  <a:cubicBezTo>
                    <a:pt x="57" y="178"/>
                    <a:pt x="57" y="178"/>
                    <a:pt x="57" y="179"/>
                  </a:cubicBezTo>
                  <a:close/>
                  <a:moveTo>
                    <a:pt x="61" y="180"/>
                  </a:moveTo>
                  <a:cubicBezTo>
                    <a:pt x="61" y="179"/>
                    <a:pt x="61" y="179"/>
                    <a:pt x="62" y="178"/>
                  </a:cubicBezTo>
                  <a:cubicBezTo>
                    <a:pt x="61" y="178"/>
                    <a:pt x="60" y="179"/>
                    <a:pt x="61" y="180"/>
                  </a:cubicBezTo>
                  <a:close/>
                  <a:moveTo>
                    <a:pt x="33" y="181"/>
                  </a:moveTo>
                  <a:cubicBezTo>
                    <a:pt x="33" y="180"/>
                    <a:pt x="34" y="179"/>
                    <a:pt x="33" y="179"/>
                  </a:cubicBezTo>
                  <a:cubicBezTo>
                    <a:pt x="33" y="179"/>
                    <a:pt x="32" y="180"/>
                    <a:pt x="33" y="181"/>
                  </a:cubicBezTo>
                  <a:close/>
                  <a:moveTo>
                    <a:pt x="31" y="180"/>
                  </a:moveTo>
                  <a:cubicBezTo>
                    <a:pt x="31" y="180"/>
                    <a:pt x="32" y="179"/>
                    <a:pt x="32" y="179"/>
                  </a:cubicBezTo>
                  <a:cubicBezTo>
                    <a:pt x="32" y="179"/>
                    <a:pt x="31" y="180"/>
                    <a:pt x="31" y="180"/>
                  </a:cubicBezTo>
                  <a:close/>
                  <a:moveTo>
                    <a:pt x="36" y="179"/>
                  </a:moveTo>
                  <a:cubicBezTo>
                    <a:pt x="36" y="179"/>
                    <a:pt x="36" y="179"/>
                    <a:pt x="36" y="179"/>
                  </a:cubicBezTo>
                  <a:cubicBezTo>
                    <a:pt x="35" y="179"/>
                    <a:pt x="35" y="180"/>
                    <a:pt x="36" y="180"/>
                  </a:cubicBezTo>
                  <a:cubicBezTo>
                    <a:pt x="36" y="180"/>
                    <a:pt x="36" y="179"/>
                    <a:pt x="36" y="179"/>
                  </a:cubicBezTo>
                  <a:cubicBezTo>
                    <a:pt x="36" y="179"/>
                    <a:pt x="36" y="179"/>
                    <a:pt x="36" y="179"/>
                  </a:cubicBezTo>
                  <a:close/>
                  <a:moveTo>
                    <a:pt x="37" y="180"/>
                  </a:moveTo>
                  <a:cubicBezTo>
                    <a:pt x="37" y="180"/>
                    <a:pt x="37" y="180"/>
                    <a:pt x="37" y="180"/>
                  </a:cubicBezTo>
                  <a:cubicBezTo>
                    <a:pt x="37" y="180"/>
                    <a:pt x="37" y="179"/>
                    <a:pt x="37" y="179"/>
                  </a:cubicBezTo>
                  <a:cubicBezTo>
                    <a:pt x="37" y="180"/>
                    <a:pt x="37" y="180"/>
                    <a:pt x="37" y="180"/>
                  </a:cubicBezTo>
                  <a:close/>
                  <a:moveTo>
                    <a:pt x="57" y="181"/>
                  </a:moveTo>
                  <a:cubicBezTo>
                    <a:pt x="57" y="181"/>
                    <a:pt x="58" y="181"/>
                    <a:pt x="58" y="180"/>
                  </a:cubicBezTo>
                  <a:cubicBezTo>
                    <a:pt x="57" y="180"/>
                    <a:pt x="57" y="179"/>
                    <a:pt x="57" y="179"/>
                  </a:cubicBezTo>
                  <a:cubicBezTo>
                    <a:pt x="57" y="180"/>
                    <a:pt x="56" y="181"/>
                    <a:pt x="57" y="181"/>
                  </a:cubicBezTo>
                  <a:close/>
                  <a:moveTo>
                    <a:pt x="61" y="180"/>
                  </a:moveTo>
                  <a:cubicBezTo>
                    <a:pt x="62" y="181"/>
                    <a:pt x="62" y="181"/>
                    <a:pt x="62" y="182"/>
                  </a:cubicBezTo>
                  <a:cubicBezTo>
                    <a:pt x="62" y="181"/>
                    <a:pt x="62" y="180"/>
                    <a:pt x="62" y="179"/>
                  </a:cubicBezTo>
                  <a:cubicBezTo>
                    <a:pt x="62" y="180"/>
                    <a:pt x="62" y="180"/>
                    <a:pt x="61" y="180"/>
                  </a:cubicBezTo>
                  <a:close/>
                  <a:moveTo>
                    <a:pt x="59" y="181"/>
                  </a:moveTo>
                  <a:cubicBezTo>
                    <a:pt x="60" y="181"/>
                    <a:pt x="60" y="180"/>
                    <a:pt x="60" y="180"/>
                  </a:cubicBezTo>
                  <a:cubicBezTo>
                    <a:pt x="60" y="181"/>
                    <a:pt x="59" y="180"/>
                    <a:pt x="59" y="181"/>
                  </a:cubicBezTo>
                  <a:close/>
                  <a:moveTo>
                    <a:pt x="30" y="191"/>
                  </a:moveTo>
                  <a:cubicBezTo>
                    <a:pt x="30" y="191"/>
                    <a:pt x="31" y="191"/>
                    <a:pt x="31" y="191"/>
                  </a:cubicBezTo>
                  <a:cubicBezTo>
                    <a:pt x="30" y="192"/>
                    <a:pt x="31" y="193"/>
                    <a:pt x="30" y="194"/>
                  </a:cubicBezTo>
                  <a:cubicBezTo>
                    <a:pt x="31" y="194"/>
                    <a:pt x="30" y="197"/>
                    <a:pt x="31" y="198"/>
                  </a:cubicBezTo>
                  <a:cubicBezTo>
                    <a:pt x="31" y="198"/>
                    <a:pt x="31" y="197"/>
                    <a:pt x="32" y="196"/>
                  </a:cubicBezTo>
                  <a:cubicBezTo>
                    <a:pt x="32" y="196"/>
                    <a:pt x="31" y="196"/>
                    <a:pt x="31" y="195"/>
                  </a:cubicBezTo>
                  <a:cubicBezTo>
                    <a:pt x="32" y="193"/>
                    <a:pt x="32" y="190"/>
                    <a:pt x="31" y="189"/>
                  </a:cubicBezTo>
                  <a:cubicBezTo>
                    <a:pt x="32" y="187"/>
                    <a:pt x="32" y="184"/>
                    <a:pt x="32" y="181"/>
                  </a:cubicBezTo>
                  <a:cubicBezTo>
                    <a:pt x="32" y="181"/>
                    <a:pt x="32" y="181"/>
                    <a:pt x="31" y="181"/>
                  </a:cubicBezTo>
                  <a:cubicBezTo>
                    <a:pt x="29" y="184"/>
                    <a:pt x="31" y="188"/>
                    <a:pt x="30" y="191"/>
                  </a:cubicBezTo>
                  <a:close/>
                  <a:moveTo>
                    <a:pt x="64" y="185"/>
                  </a:moveTo>
                  <a:cubicBezTo>
                    <a:pt x="64" y="185"/>
                    <a:pt x="64" y="185"/>
                    <a:pt x="63" y="185"/>
                  </a:cubicBezTo>
                  <a:cubicBezTo>
                    <a:pt x="63" y="186"/>
                    <a:pt x="64" y="187"/>
                    <a:pt x="65" y="187"/>
                  </a:cubicBezTo>
                  <a:cubicBezTo>
                    <a:pt x="64" y="188"/>
                    <a:pt x="65" y="189"/>
                    <a:pt x="64" y="190"/>
                  </a:cubicBezTo>
                  <a:cubicBezTo>
                    <a:pt x="64" y="189"/>
                    <a:pt x="63" y="189"/>
                    <a:pt x="63" y="189"/>
                  </a:cubicBezTo>
                  <a:cubicBezTo>
                    <a:pt x="63" y="190"/>
                    <a:pt x="63" y="191"/>
                    <a:pt x="64" y="192"/>
                  </a:cubicBezTo>
                  <a:cubicBezTo>
                    <a:pt x="66" y="190"/>
                    <a:pt x="65" y="185"/>
                    <a:pt x="65" y="182"/>
                  </a:cubicBezTo>
                  <a:cubicBezTo>
                    <a:pt x="65" y="182"/>
                    <a:pt x="64" y="181"/>
                    <a:pt x="64" y="181"/>
                  </a:cubicBezTo>
                  <a:cubicBezTo>
                    <a:pt x="63" y="182"/>
                    <a:pt x="65" y="184"/>
                    <a:pt x="64" y="185"/>
                  </a:cubicBezTo>
                  <a:close/>
                  <a:moveTo>
                    <a:pt x="34" y="183"/>
                  </a:moveTo>
                  <a:cubicBezTo>
                    <a:pt x="34" y="182"/>
                    <a:pt x="35" y="182"/>
                    <a:pt x="35" y="181"/>
                  </a:cubicBezTo>
                  <a:cubicBezTo>
                    <a:pt x="35" y="181"/>
                    <a:pt x="34" y="181"/>
                    <a:pt x="34" y="181"/>
                  </a:cubicBezTo>
                  <a:cubicBezTo>
                    <a:pt x="34" y="182"/>
                    <a:pt x="33" y="183"/>
                    <a:pt x="34" y="183"/>
                  </a:cubicBezTo>
                  <a:close/>
                  <a:moveTo>
                    <a:pt x="60" y="182"/>
                  </a:moveTo>
                  <a:cubicBezTo>
                    <a:pt x="60" y="183"/>
                    <a:pt x="61" y="183"/>
                    <a:pt x="61" y="183"/>
                  </a:cubicBezTo>
                  <a:cubicBezTo>
                    <a:pt x="61" y="182"/>
                    <a:pt x="61" y="182"/>
                    <a:pt x="60" y="182"/>
                  </a:cubicBezTo>
                  <a:cubicBezTo>
                    <a:pt x="60" y="182"/>
                    <a:pt x="60" y="182"/>
                    <a:pt x="60" y="182"/>
                  </a:cubicBezTo>
                  <a:close/>
                  <a:moveTo>
                    <a:pt x="57" y="182"/>
                  </a:moveTo>
                  <a:cubicBezTo>
                    <a:pt x="57" y="183"/>
                    <a:pt x="58" y="183"/>
                    <a:pt x="58" y="183"/>
                  </a:cubicBezTo>
                  <a:cubicBezTo>
                    <a:pt x="58" y="183"/>
                    <a:pt x="59" y="182"/>
                    <a:pt x="59" y="182"/>
                  </a:cubicBezTo>
                  <a:cubicBezTo>
                    <a:pt x="58" y="182"/>
                    <a:pt x="58" y="182"/>
                    <a:pt x="57" y="182"/>
                  </a:cubicBezTo>
                  <a:close/>
                  <a:moveTo>
                    <a:pt x="63" y="183"/>
                  </a:moveTo>
                  <a:cubicBezTo>
                    <a:pt x="63" y="183"/>
                    <a:pt x="64" y="183"/>
                    <a:pt x="63" y="182"/>
                  </a:cubicBezTo>
                  <a:cubicBezTo>
                    <a:pt x="63" y="182"/>
                    <a:pt x="63" y="182"/>
                    <a:pt x="63" y="182"/>
                  </a:cubicBezTo>
                  <a:cubicBezTo>
                    <a:pt x="63" y="183"/>
                    <a:pt x="63" y="183"/>
                    <a:pt x="63" y="183"/>
                  </a:cubicBezTo>
                  <a:close/>
                  <a:moveTo>
                    <a:pt x="36" y="184"/>
                  </a:moveTo>
                  <a:cubicBezTo>
                    <a:pt x="36" y="183"/>
                    <a:pt x="37" y="183"/>
                    <a:pt x="37" y="182"/>
                  </a:cubicBezTo>
                  <a:cubicBezTo>
                    <a:pt x="36" y="182"/>
                    <a:pt x="36" y="183"/>
                    <a:pt x="36" y="184"/>
                  </a:cubicBezTo>
                  <a:close/>
                  <a:moveTo>
                    <a:pt x="35" y="184"/>
                  </a:moveTo>
                  <a:cubicBezTo>
                    <a:pt x="35" y="184"/>
                    <a:pt x="36" y="183"/>
                    <a:pt x="35" y="183"/>
                  </a:cubicBezTo>
                  <a:cubicBezTo>
                    <a:pt x="35" y="183"/>
                    <a:pt x="34" y="184"/>
                    <a:pt x="35" y="184"/>
                  </a:cubicBezTo>
                  <a:close/>
                  <a:moveTo>
                    <a:pt x="58" y="185"/>
                  </a:moveTo>
                  <a:cubicBezTo>
                    <a:pt x="59" y="185"/>
                    <a:pt x="59" y="184"/>
                    <a:pt x="59" y="184"/>
                  </a:cubicBezTo>
                  <a:cubicBezTo>
                    <a:pt x="59" y="184"/>
                    <a:pt x="59" y="183"/>
                    <a:pt x="59" y="183"/>
                  </a:cubicBezTo>
                  <a:cubicBezTo>
                    <a:pt x="59" y="184"/>
                    <a:pt x="58" y="184"/>
                    <a:pt x="58" y="185"/>
                  </a:cubicBezTo>
                  <a:close/>
                  <a:moveTo>
                    <a:pt x="62" y="185"/>
                  </a:moveTo>
                  <a:cubicBezTo>
                    <a:pt x="62" y="185"/>
                    <a:pt x="62" y="184"/>
                    <a:pt x="62" y="184"/>
                  </a:cubicBezTo>
                  <a:cubicBezTo>
                    <a:pt x="62" y="184"/>
                    <a:pt x="62" y="184"/>
                    <a:pt x="62" y="184"/>
                  </a:cubicBezTo>
                  <a:cubicBezTo>
                    <a:pt x="61" y="184"/>
                    <a:pt x="61" y="185"/>
                    <a:pt x="62" y="185"/>
                  </a:cubicBezTo>
                  <a:close/>
                  <a:moveTo>
                    <a:pt x="33" y="185"/>
                  </a:moveTo>
                  <a:cubicBezTo>
                    <a:pt x="33" y="185"/>
                    <a:pt x="33" y="185"/>
                    <a:pt x="33" y="185"/>
                  </a:cubicBezTo>
                  <a:cubicBezTo>
                    <a:pt x="33" y="185"/>
                    <a:pt x="33" y="184"/>
                    <a:pt x="33" y="184"/>
                  </a:cubicBezTo>
                  <a:cubicBezTo>
                    <a:pt x="33" y="184"/>
                    <a:pt x="32" y="185"/>
                    <a:pt x="33" y="185"/>
                  </a:cubicBezTo>
                  <a:close/>
                  <a:moveTo>
                    <a:pt x="35" y="186"/>
                  </a:moveTo>
                  <a:cubicBezTo>
                    <a:pt x="36" y="185"/>
                    <a:pt x="36" y="184"/>
                    <a:pt x="36" y="184"/>
                  </a:cubicBezTo>
                  <a:cubicBezTo>
                    <a:pt x="36" y="184"/>
                    <a:pt x="35" y="185"/>
                    <a:pt x="35" y="186"/>
                  </a:cubicBezTo>
                  <a:close/>
                  <a:moveTo>
                    <a:pt x="60" y="187"/>
                  </a:moveTo>
                  <a:cubicBezTo>
                    <a:pt x="60" y="187"/>
                    <a:pt x="61" y="186"/>
                    <a:pt x="60" y="186"/>
                  </a:cubicBezTo>
                  <a:cubicBezTo>
                    <a:pt x="60" y="186"/>
                    <a:pt x="59" y="187"/>
                    <a:pt x="60" y="187"/>
                  </a:cubicBezTo>
                  <a:close/>
                  <a:moveTo>
                    <a:pt x="36" y="187"/>
                  </a:moveTo>
                  <a:cubicBezTo>
                    <a:pt x="36" y="187"/>
                    <a:pt x="36" y="188"/>
                    <a:pt x="37" y="188"/>
                  </a:cubicBezTo>
                  <a:cubicBezTo>
                    <a:pt x="37" y="187"/>
                    <a:pt x="37" y="186"/>
                    <a:pt x="36" y="186"/>
                  </a:cubicBezTo>
                  <a:cubicBezTo>
                    <a:pt x="36" y="187"/>
                    <a:pt x="36" y="187"/>
                    <a:pt x="36" y="187"/>
                  </a:cubicBezTo>
                  <a:close/>
                  <a:moveTo>
                    <a:pt x="57" y="188"/>
                  </a:moveTo>
                  <a:cubicBezTo>
                    <a:pt x="58" y="187"/>
                    <a:pt x="58" y="187"/>
                    <a:pt x="58" y="187"/>
                  </a:cubicBezTo>
                  <a:cubicBezTo>
                    <a:pt x="58" y="187"/>
                    <a:pt x="58" y="187"/>
                    <a:pt x="57" y="187"/>
                  </a:cubicBezTo>
                  <a:cubicBezTo>
                    <a:pt x="58" y="187"/>
                    <a:pt x="57" y="187"/>
                    <a:pt x="57" y="188"/>
                  </a:cubicBezTo>
                  <a:close/>
                  <a:moveTo>
                    <a:pt x="63" y="187"/>
                  </a:moveTo>
                  <a:cubicBezTo>
                    <a:pt x="63" y="187"/>
                    <a:pt x="63" y="187"/>
                    <a:pt x="63" y="187"/>
                  </a:cubicBezTo>
                  <a:cubicBezTo>
                    <a:pt x="63" y="187"/>
                    <a:pt x="63" y="188"/>
                    <a:pt x="63" y="187"/>
                  </a:cubicBezTo>
                  <a:close/>
                  <a:moveTo>
                    <a:pt x="34" y="188"/>
                  </a:moveTo>
                  <a:cubicBezTo>
                    <a:pt x="34" y="188"/>
                    <a:pt x="35" y="188"/>
                    <a:pt x="35" y="187"/>
                  </a:cubicBezTo>
                  <a:cubicBezTo>
                    <a:pt x="34" y="187"/>
                    <a:pt x="34" y="187"/>
                    <a:pt x="34" y="187"/>
                  </a:cubicBezTo>
                  <a:cubicBezTo>
                    <a:pt x="34" y="187"/>
                    <a:pt x="34" y="187"/>
                    <a:pt x="34" y="187"/>
                  </a:cubicBezTo>
                  <a:cubicBezTo>
                    <a:pt x="34" y="187"/>
                    <a:pt x="34" y="188"/>
                    <a:pt x="34" y="188"/>
                  </a:cubicBezTo>
                  <a:close/>
                  <a:moveTo>
                    <a:pt x="58" y="189"/>
                  </a:moveTo>
                  <a:cubicBezTo>
                    <a:pt x="58" y="189"/>
                    <a:pt x="59" y="189"/>
                    <a:pt x="59" y="188"/>
                  </a:cubicBezTo>
                  <a:cubicBezTo>
                    <a:pt x="58" y="188"/>
                    <a:pt x="58" y="188"/>
                    <a:pt x="58" y="189"/>
                  </a:cubicBezTo>
                  <a:close/>
                  <a:moveTo>
                    <a:pt x="60" y="189"/>
                  </a:moveTo>
                  <a:cubicBezTo>
                    <a:pt x="60" y="189"/>
                    <a:pt x="61" y="190"/>
                    <a:pt x="61" y="190"/>
                  </a:cubicBezTo>
                  <a:cubicBezTo>
                    <a:pt x="61" y="189"/>
                    <a:pt x="62" y="189"/>
                    <a:pt x="62" y="189"/>
                  </a:cubicBezTo>
                  <a:cubicBezTo>
                    <a:pt x="61" y="189"/>
                    <a:pt x="61" y="188"/>
                    <a:pt x="61" y="188"/>
                  </a:cubicBezTo>
                  <a:cubicBezTo>
                    <a:pt x="61" y="188"/>
                    <a:pt x="61" y="189"/>
                    <a:pt x="60" y="189"/>
                  </a:cubicBezTo>
                  <a:close/>
                  <a:moveTo>
                    <a:pt x="33" y="192"/>
                  </a:moveTo>
                  <a:cubicBezTo>
                    <a:pt x="33" y="191"/>
                    <a:pt x="34" y="189"/>
                    <a:pt x="33" y="189"/>
                  </a:cubicBezTo>
                  <a:cubicBezTo>
                    <a:pt x="32" y="190"/>
                    <a:pt x="33" y="190"/>
                    <a:pt x="33" y="192"/>
                  </a:cubicBezTo>
                  <a:close/>
                  <a:moveTo>
                    <a:pt x="36" y="190"/>
                  </a:moveTo>
                  <a:cubicBezTo>
                    <a:pt x="36" y="190"/>
                    <a:pt x="36" y="191"/>
                    <a:pt x="37" y="191"/>
                  </a:cubicBezTo>
                  <a:cubicBezTo>
                    <a:pt x="37" y="191"/>
                    <a:pt x="37" y="190"/>
                    <a:pt x="36" y="189"/>
                  </a:cubicBezTo>
                  <a:cubicBezTo>
                    <a:pt x="36" y="190"/>
                    <a:pt x="36" y="190"/>
                    <a:pt x="36" y="190"/>
                  </a:cubicBezTo>
                  <a:close/>
                  <a:moveTo>
                    <a:pt x="59" y="191"/>
                  </a:moveTo>
                  <a:cubicBezTo>
                    <a:pt x="60" y="192"/>
                    <a:pt x="60" y="190"/>
                    <a:pt x="59" y="190"/>
                  </a:cubicBezTo>
                  <a:cubicBezTo>
                    <a:pt x="59" y="190"/>
                    <a:pt x="59" y="190"/>
                    <a:pt x="59" y="191"/>
                  </a:cubicBezTo>
                  <a:close/>
                  <a:moveTo>
                    <a:pt x="38" y="196"/>
                  </a:moveTo>
                  <a:cubicBezTo>
                    <a:pt x="38" y="194"/>
                    <a:pt x="38" y="192"/>
                    <a:pt x="38" y="190"/>
                  </a:cubicBezTo>
                  <a:cubicBezTo>
                    <a:pt x="38" y="190"/>
                    <a:pt x="38" y="190"/>
                    <a:pt x="38" y="190"/>
                  </a:cubicBezTo>
                  <a:cubicBezTo>
                    <a:pt x="38" y="192"/>
                    <a:pt x="37" y="194"/>
                    <a:pt x="38" y="196"/>
                  </a:cubicBezTo>
                  <a:close/>
                  <a:moveTo>
                    <a:pt x="57" y="192"/>
                  </a:moveTo>
                  <a:cubicBezTo>
                    <a:pt x="57" y="191"/>
                    <a:pt x="58" y="191"/>
                    <a:pt x="58" y="191"/>
                  </a:cubicBezTo>
                  <a:cubicBezTo>
                    <a:pt x="57" y="191"/>
                    <a:pt x="57" y="191"/>
                    <a:pt x="57" y="192"/>
                  </a:cubicBezTo>
                  <a:close/>
                  <a:moveTo>
                    <a:pt x="60" y="193"/>
                  </a:moveTo>
                  <a:cubicBezTo>
                    <a:pt x="60" y="193"/>
                    <a:pt x="61" y="193"/>
                    <a:pt x="61" y="194"/>
                  </a:cubicBezTo>
                  <a:cubicBezTo>
                    <a:pt x="61" y="194"/>
                    <a:pt x="61" y="194"/>
                    <a:pt x="62" y="194"/>
                  </a:cubicBezTo>
                  <a:cubicBezTo>
                    <a:pt x="61" y="193"/>
                    <a:pt x="61" y="192"/>
                    <a:pt x="61" y="192"/>
                  </a:cubicBezTo>
                  <a:cubicBezTo>
                    <a:pt x="61" y="192"/>
                    <a:pt x="60" y="192"/>
                    <a:pt x="60" y="193"/>
                  </a:cubicBezTo>
                  <a:close/>
                  <a:moveTo>
                    <a:pt x="65" y="195"/>
                  </a:moveTo>
                  <a:cubicBezTo>
                    <a:pt x="64" y="194"/>
                    <a:pt x="65" y="193"/>
                    <a:pt x="64" y="192"/>
                  </a:cubicBezTo>
                  <a:cubicBezTo>
                    <a:pt x="64" y="193"/>
                    <a:pt x="64" y="195"/>
                    <a:pt x="65" y="195"/>
                  </a:cubicBezTo>
                  <a:close/>
                  <a:moveTo>
                    <a:pt x="34" y="195"/>
                  </a:moveTo>
                  <a:cubicBezTo>
                    <a:pt x="34" y="194"/>
                    <a:pt x="35" y="194"/>
                    <a:pt x="35" y="193"/>
                  </a:cubicBezTo>
                  <a:cubicBezTo>
                    <a:pt x="35" y="194"/>
                    <a:pt x="34" y="194"/>
                    <a:pt x="34" y="195"/>
                  </a:cubicBezTo>
                  <a:close/>
                  <a:moveTo>
                    <a:pt x="58" y="194"/>
                  </a:moveTo>
                  <a:cubicBezTo>
                    <a:pt x="58" y="194"/>
                    <a:pt x="58" y="193"/>
                    <a:pt x="59" y="193"/>
                  </a:cubicBezTo>
                  <a:cubicBezTo>
                    <a:pt x="58" y="193"/>
                    <a:pt x="58" y="194"/>
                    <a:pt x="58" y="194"/>
                  </a:cubicBezTo>
                  <a:close/>
                  <a:moveTo>
                    <a:pt x="59" y="196"/>
                  </a:moveTo>
                  <a:cubicBezTo>
                    <a:pt x="59" y="196"/>
                    <a:pt x="60" y="196"/>
                    <a:pt x="60" y="196"/>
                  </a:cubicBezTo>
                  <a:cubicBezTo>
                    <a:pt x="60" y="195"/>
                    <a:pt x="60" y="194"/>
                    <a:pt x="59" y="194"/>
                  </a:cubicBezTo>
                  <a:cubicBezTo>
                    <a:pt x="58" y="195"/>
                    <a:pt x="58" y="195"/>
                    <a:pt x="59" y="196"/>
                  </a:cubicBezTo>
                  <a:close/>
                  <a:moveTo>
                    <a:pt x="35" y="196"/>
                  </a:moveTo>
                  <a:cubicBezTo>
                    <a:pt x="35" y="196"/>
                    <a:pt x="35" y="195"/>
                    <a:pt x="35" y="194"/>
                  </a:cubicBezTo>
                  <a:cubicBezTo>
                    <a:pt x="35" y="194"/>
                    <a:pt x="35" y="194"/>
                    <a:pt x="35" y="194"/>
                  </a:cubicBezTo>
                  <a:cubicBezTo>
                    <a:pt x="35" y="195"/>
                    <a:pt x="34" y="196"/>
                    <a:pt x="35" y="196"/>
                  </a:cubicBezTo>
                  <a:close/>
                  <a:moveTo>
                    <a:pt x="37" y="196"/>
                  </a:moveTo>
                  <a:cubicBezTo>
                    <a:pt x="37" y="196"/>
                    <a:pt x="37" y="195"/>
                    <a:pt x="36" y="195"/>
                  </a:cubicBezTo>
                  <a:cubicBezTo>
                    <a:pt x="36" y="195"/>
                    <a:pt x="36" y="196"/>
                    <a:pt x="37" y="196"/>
                  </a:cubicBezTo>
                  <a:close/>
                  <a:moveTo>
                    <a:pt x="59" y="196"/>
                  </a:moveTo>
                  <a:cubicBezTo>
                    <a:pt x="59" y="197"/>
                    <a:pt x="59" y="197"/>
                    <a:pt x="59" y="197"/>
                  </a:cubicBezTo>
                  <a:cubicBezTo>
                    <a:pt x="60" y="197"/>
                    <a:pt x="60" y="196"/>
                    <a:pt x="60" y="196"/>
                  </a:cubicBezTo>
                  <a:cubicBezTo>
                    <a:pt x="60" y="196"/>
                    <a:pt x="59" y="196"/>
                    <a:pt x="59" y="196"/>
                  </a:cubicBezTo>
                  <a:close/>
                  <a:moveTo>
                    <a:pt x="58" y="197"/>
                  </a:moveTo>
                  <a:cubicBezTo>
                    <a:pt x="58" y="197"/>
                    <a:pt x="58" y="196"/>
                    <a:pt x="58" y="196"/>
                  </a:cubicBezTo>
                  <a:cubicBezTo>
                    <a:pt x="57" y="196"/>
                    <a:pt x="57" y="197"/>
                    <a:pt x="58" y="197"/>
                  </a:cubicBezTo>
                  <a:close/>
                  <a:moveTo>
                    <a:pt x="33" y="197"/>
                  </a:moveTo>
                  <a:cubicBezTo>
                    <a:pt x="33" y="197"/>
                    <a:pt x="33" y="196"/>
                    <a:pt x="33" y="196"/>
                  </a:cubicBezTo>
                  <a:cubicBezTo>
                    <a:pt x="33" y="196"/>
                    <a:pt x="33" y="197"/>
                    <a:pt x="33" y="197"/>
                  </a:cubicBezTo>
                  <a:close/>
                  <a:moveTo>
                    <a:pt x="35" y="197"/>
                  </a:moveTo>
                  <a:cubicBezTo>
                    <a:pt x="36" y="198"/>
                    <a:pt x="36" y="197"/>
                    <a:pt x="36" y="197"/>
                  </a:cubicBezTo>
                  <a:cubicBezTo>
                    <a:pt x="36" y="197"/>
                    <a:pt x="36" y="197"/>
                    <a:pt x="36" y="196"/>
                  </a:cubicBezTo>
                  <a:cubicBezTo>
                    <a:pt x="36" y="197"/>
                    <a:pt x="35" y="197"/>
                    <a:pt x="35" y="197"/>
                  </a:cubicBezTo>
                  <a:close/>
                  <a:moveTo>
                    <a:pt x="59" y="198"/>
                  </a:moveTo>
                  <a:cubicBezTo>
                    <a:pt x="59" y="198"/>
                    <a:pt x="59" y="197"/>
                    <a:pt x="58" y="197"/>
                  </a:cubicBezTo>
                  <a:cubicBezTo>
                    <a:pt x="58" y="198"/>
                    <a:pt x="58" y="198"/>
                    <a:pt x="59" y="198"/>
                  </a:cubicBezTo>
                  <a:close/>
                  <a:moveTo>
                    <a:pt x="64" y="198"/>
                  </a:moveTo>
                  <a:cubicBezTo>
                    <a:pt x="64" y="199"/>
                    <a:pt x="64" y="199"/>
                    <a:pt x="65" y="199"/>
                  </a:cubicBezTo>
                  <a:cubicBezTo>
                    <a:pt x="64" y="198"/>
                    <a:pt x="64" y="198"/>
                    <a:pt x="64" y="197"/>
                  </a:cubicBezTo>
                  <a:cubicBezTo>
                    <a:pt x="64" y="198"/>
                    <a:pt x="63" y="198"/>
                    <a:pt x="64" y="198"/>
                  </a:cubicBezTo>
                  <a:close/>
                  <a:moveTo>
                    <a:pt x="33" y="198"/>
                  </a:moveTo>
                  <a:cubicBezTo>
                    <a:pt x="34" y="198"/>
                    <a:pt x="34" y="198"/>
                    <a:pt x="33" y="198"/>
                  </a:cubicBezTo>
                  <a:cubicBezTo>
                    <a:pt x="33" y="198"/>
                    <a:pt x="33" y="198"/>
                    <a:pt x="33" y="198"/>
                  </a:cubicBezTo>
                  <a:close/>
                  <a:moveTo>
                    <a:pt x="60" y="199"/>
                  </a:moveTo>
                  <a:cubicBezTo>
                    <a:pt x="61" y="199"/>
                    <a:pt x="60" y="200"/>
                    <a:pt x="61" y="200"/>
                  </a:cubicBezTo>
                  <a:cubicBezTo>
                    <a:pt x="61" y="199"/>
                    <a:pt x="61" y="199"/>
                    <a:pt x="62" y="199"/>
                  </a:cubicBezTo>
                  <a:cubicBezTo>
                    <a:pt x="61" y="199"/>
                    <a:pt x="61" y="198"/>
                    <a:pt x="61" y="198"/>
                  </a:cubicBezTo>
                  <a:cubicBezTo>
                    <a:pt x="61" y="198"/>
                    <a:pt x="60" y="199"/>
                    <a:pt x="60" y="199"/>
                  </a:cubicBezTo>
                  <a:close/>
                  <a:moveTo>
                    <a:pt x="57" y="199"/>
                  </a:moveTo>
                  <a:cubicBezTo>
                    <a:pt x="58" y="200"/>
                    <a:pt x="58" y="199"/>
                    <a:pt x="58" y="199"/>
                  </a:cubicBezTo>
                  <a:cubicBezTo>
                    <a:pt x="58" y="199"/>
                    <a:pt x="58" y="199"/>
                    <a:pt x="58" y="198"/>
                  </a:cubicBezTo>
                  <a:cubicBezTo>
                    <a:pt x="57" y="198"/>
                    <a:pt x="57" y="198"/>
                    <a:pt x="57" y="198"/>
                  </a:cubicBezTo>
                  <a:cubicBezTo>
                    <a:pt x="57" y="199"/>
                    <a:pt x="57" y="199"/>
                    <a:pt x="57" y="199"/>
                  </a:cubicBezTo>
                  <a:close/>
                  <a:moveTo>
                    <a:pt x="34" y="200"/>
                  </a:moveTo>
                  <a:cubicBezTo>
                    <a:pt x="34" y="200"/>
                    <a:pt x="34" y="199"/>
                    <a:pt x="34" y="199"/>
                  </a:cubicBezTo>
                  <a:cubicBezTo>
                    <a:pt x="34" y="199"/>
                    <a:pt x="34" y="200"/>
                    <a:pt x="34" y="200"/>
                  </a:cubicBezTo>
                  <a:close/>
                  <a:moveTo>
                    <a:pt x="35" y="200"/>
                  </a:moveTo>
                  <a:cubicBezTo>
                    <a:pt x="35" y="200"/>
                    <a:pt x="36" y="199"/>
                    <a:pt x="35" y="199"/>
                  </a:cubicBezTo>
                  <a:cubicBezTo>
                    <a:pt x="35" y="199"/>
                    <a:pt x="35" y="200"/>
                    <a:pt x="35" y="200"/>
                  </a:cubicBezTo>
                  <a:close/>
                  <a:moveTo>
                    <a:pt x="63" y="200"/>
                  </a:moveTo>
                  <a:cubicBezTo>
                    <a:pt x="64" y="200"/>
                    <a:pt x="63" y="199"/>
                    <a:pt x="63" y="199"/>
                  </a:cubicBezTo>
                  <a:cubicBezTo>
                    <a:pt x="63" y="200"/>
                    <a:pt x="63" y="200"/>
                    <a:pt x="63" y="200"/>
                  </a:cubicBezTo>
                  <a:close/>
                  <a:moveTo>
                    <a:pt x="61" y="201"/>
                  </a:moveTo>
                  <a:cubicBezTo>
                    <a:pt x="61" y="201"/>
                    <a:pt x="62" y="201"/>
                    <a:pt x="62" y="201"/>
                  </a:cubicBezTo>
                  <a:cubicBezTo>
                    <a:pt x="62" y="201"/>
                    <a:pt x="62" y="201"/>
                    <a:pt x="63" y="201"/>
                  </a:cubicBezTo>
                  <a:cubicBezTo>
                    <a:pt x="62" y="200"/>
                    <a:pt x="62" y="200"/>
                    <a:pt x="61" y="201"/>
                  </a:cubicBezTo>
                  <a:close/>
                  <a:moveTo>
                    <a:pt x="30" y="208"/>
                  </a:moveTo>
                  <a:cubicBezTo>
                    <a:pt x="31" y="208"/>
                    <a:pt x="31" y="209"/>
                    <a:pt x="31" y="209"/>
                  </a:cubicBezTo>
                  <a:cubicBezTo>
                    <a:pt x="31" y="207"/>
                    <a:pt x="32" y="206"/>
                    <a:pt x="32" y="205"/>
                  </a:cubicBezTo>
                  <a:cubicBezTo>
                    <a:pt x="32" y="205"/>
                    <a:pt x="32" y="205"/>
                    <a:pt x="31" y="205"/>
                  </a:cubicBezTo>
                  <a:cubicBezTo>
                    <a:pt x="30" y="204"/>
                    <a:pt x="32" y="202"/>
                    <a:pt x="32" y="200"/>
                  </a:cubicBezTo>
                  <a:cubicBezTo>
                    <a:pt x="32" y="200"/>
                    <a:pt x="32" y="200"/>
                    <a:pt x="32" y="200"/>
                  </a:cubicBezTo>
                  <a:cubicBezTo>
                    <a:pt x="30" y="202"/>
                    <a:pt x="30" y="205"/>
                    <a:pt x="30" y="208"/>
                  </a:cubicBezTo>
                  <a:close/>
                  <a:moveTo>
                    <a:pt x="57" y="201"/>
                  </a:moveTo>
                  <a:cubicBezTo>
                    <a:pt x="58" y="202"/>
                    <a:pt x="57" y="202"/>
                    <a:pt x="58" y="203"/>
                  </a:cubicBezTo>
                  <a:cubicBezTo>
                    <a:pt x="59" y="203"/>
                    <a:pt x="59" y="202"/>
                    <a:pt x="59" y="202"/>
                  </a:cubicBezTo>
                  <a:cubicBezTo>
                    <a:pt x="59" y="201"/>
                    <a:pt x="59" y="201"/>
                    <a:pt x="59" y="200"/>
                  </a:cubicBezTo>
                  <a:cubicBezTo>
                    <a:pt x="58" y="201"/>
                    <a:pt x="58" y="201"/>
                    <a:pt x="57" y="201"/>
                  </a:cubicBezTo>
                  <a:close/>
                  <a:moveTo>
                    <a:pt x="36" y="203"/>
                  </a:moveTo>
                  <a:cubicBezTo>
                    <a:pt x="36" y="202"/>
                    <a:pt x="36" y="201"/>
                    <a:pt x="36" y="201"/>
                  </a:cubicBezTo>
                  <a:cubicBezTo>
                    <a:pt x="36" y="201"/>
                    <a:pt x="36" y="201"/>
                    <a:pt x="36" y="201"/>
                  </a:cubicBezTo>
                  <a:cubicBezTo>
                    <a:pt x="36" y="201"/>
                    <a:pt x="36" y="202"/>
                    <a:pt x="36" y="203"/>
                  </a:cubicBezTo>
                  <a:close/>
                  <a:moveTo>
                    <a:pt x="63" y="202"/>
                  </a:moveTo>
                  <a:cubicBezTo>
                    <a:pt x="64" y="202"/>
                    <a:pt x="64" y="202"/>
                    <a:pt x="64" y="203"/>
                  </a:cubicBezTo>
                  <a:cubicBezTo>
                    <a:pt x="64" y="202"/>
                    <a:pt x="65" y="203"/>
                    <a:pt x="65" y="203"/>
                  </a:cubicBezTo>
                  <a:cubicBezTo>
                    <a:pt x="65" y="201"/>
                    <a:pt x="64" y="200"/>
                    <a:pt x="63" y="202"/>
                  </a:cubicBezTo>
                  <a:close/>
                  <a:moveTo>
                    <a:pt x="61" y="202"/>
                  </a:moveTo>
                  <a:cubicBezTo>
                    <a:pt x="61" y="202"/>
                    <a:pt x="61" y="201"/>
                    <a:pt x="60" y="202"/>
                  </a:cubicBezTo>
                  <a:cubicBezTo>
                    <a:pt x="61" y="202"/>
                    <a:pt x="60" y="202"/>
                    <a:pt x="61" y="202"/>
                  </a:cubicBezTo>
                  <a:close/>
                  <a:moveTo>
                    <a:pt x="59" y="204"/>
                  </a:moveTo>
                  <a:cubicBezTo>
                    <a:pt x="59" y="204"/>
                    <a:pt x="59" y="204"/>
                    <a:pt x="59" y="204"/>
                  </a:cubicBezTo>
                  <a:cubicBezTo>
                    <a:pt x="60" y="204"/>
                    <a:pt x="60" y="204"/>
                    <a:pt x="60" y="203"/>
                  </a:cubicBezTo>
                  <a:cubicBezTo>
                    <a:pt x="60" y="203"/>
                    <a:pt x="60" y="203"/>
                    <a:pt x="60" y="203"/>
                  </a:cubicBezTo>
                  <a:cubicBezTo>
                    <a:pt x="59" y="203"/>
                    <a:pt x="59" y="203"/>
                    <a:pt x="59" y="204"/>
                  </a:cubicBezTo>
                  <a:close/>
                  <a:moveTo>
                    <a:pt x="61" y="204"/>
                  </a:moveTo>
                  <a:cubicBezTo>
                    <a:pt x="61" y="204"/>
                    <a:pt x="62" y="204"/>
                    <a:pt x="62" y="204"/>
                  </a:cubicBezTo>
                  <a:cubicBezTo>
                    <a:pt x="62" y="204"/>
                    <a:pt x="62" y="204"/>
                    <a:pt x="62" y="204"/>
                  </a:cubicBezTo>
                  <a:cubicBezTo>
                    <a:pt x="62" y="204"/>
                    <a:pt x="62" y="203"/>
                    <a:pt x="62" y="203"/>
                  </a:cubicBezTo>
                  <a:cubicBezTo>
                    <a:pt x="62" y="203"/>
                    <a:pt x="62" y="204"/>
                    <a:pt x="61" y="204"/>
                  </a:cubicBezTo>
                  <a:close/>
                  <a:moveTo>
                    <a:pt x="35" y="205"/>
                  </a:moveTo>
                  <a:cubicBezTo>
                    <a:pt x="35" y="204"/>
                    <a:pt x="35" y="204"/>
                    <a:pt x="35" y="204"/>
                  </a:cubicBezTo>
                  <a:cubicBezTo>
                    <a:pt x="34" y="204"/>
                    <a:pt x="35" y="205"/>
                    <a:pt x="35" y="205"/>
                  </a:cubicBezTo>
                  <a:close/>
                  <a:moveTo>
                    <a:pt x="62" y="205"/>
                  </a:moveTo>
                  <a:cubicBezTo>
                    <a:pt x="62" y="205"/>
                    <a:pt x="62" y="206"/>
                    <a:pt x="63" y="206"/>
                  </a:cubicBezTo>
                  <a:cubicBezTo>
                    <a:pt x="63" y="205"/>
                    <a:pt x="63" y="205"/>
                    <a:pt x="63" y="205"/>
                  </a:cubicBezTo>
                  <a:cubicBezTo>
                    <a:pt x="63" y="205"/>
                    <a:pt x="63" y="205"/>
                    <a:pt x="63" y="204"/>
                  </a:cubicBezTo>
                  <a:cubicBezTo>
                    <a:pt x="63" y="205"/>
                    <a:pt x="63" y="205"/>
                    <a:pt x="62" y="205"/>
                  </a:cubicBezTo>
                  <a:close/>
                  <a:moveTo>
                    <a:pt x="61" y="205"/>
                  </a:moveTo>
                  <a:cubicBezTo>
                    <a:pt x="59" y="206"/>
                    <a:pt x="62" y="206"/>
                    <a:pt x="61" y="205"/>
                  </a:cubicBezTo>
                  <a:close/>
                  <a:moveTo>
                    <a:pt x="64" y="206"/>
                  </a:moveTo>
                  <a:cubicBezTo>
                    <a:pt x="64" y="207"/>
                    <a:pt x="65" y="207"/>
                    <a:pt x="65" y="208"/>
                  </a:cubicBezTo>
                  <a:cubicBezTo>
                    <a:pt x="65" y="207"/>
                    <a:pt x="65" y="206"/>
                    <a:pt x="65" y="205"/>
                  </a:cubicBezTo>
                  <a:cubicBezTo>
                    <a:pt x="64" y="205"/>
                    <a:pt x="64" y="206"/>
                    <a:pt x="64" y="206"/>
                  </a:cubicBezTo>
                  <a:close/>
                  <a:moveTo>
                    <a:pt x="34" y="206"/>
                  </a:moveTo>
                  <a:cubicBezTo>
                    <a:pt x="34" y="206"/>
                    <a:pt x="35" y="205"/>
                    <a:pt x="35" y="205"/>
                  </a:cubicBezTo>
                  <a:cubicBezTo>
                    <a:pt x="35" y="205"/>
                    <a:pt x="35" y="205"/>
                    <a:pt x="34" y="205"/>
                  </a:cubicBezTo>
                  <a:cubicBezTo>
                    <a:pt x="34" y="205"/>
                    <a:pt x="34" y="205"/>
                    <a:pt x="34" y="205"/>
                  </a:cubicBezTo>
                  <a:cubicBezTo>
                    <a:pt x="34" y="205"/>
                    <a:pt x="34" y="206"/>
                    <a:pt x="34" y="206"/>
                  </a:cubicBezTo>
                  <a:close/>
                  <a:moveTo>
                    <a:pt x="61" y="206"/>
                  </a:moveTo>
                  <a:cubicBezTo>
                    <a:pt x="61" y="207"/>
                    <a:pt x="61" y="207"/>
                    <a:pt x="62" y="207"/>
                  </a:cubicBezTo>
                  <a:cubicBezTo>
                    <a:pt x="62" y="207"/>
                    <a:pt x="61" y="207"/>
                    <a:pt x="62" y="206"/>
                  </a:cubicBezTo>
                  <a:cubicBezTo>
                    <a:pt x="61" y="206"/>
                    <a:pt x="61" y="206"/>
                    <a:pt x="61" y="206"/>
                  </a:cubicBezTo>
                  <a:close/>
                  <a:moveTo>
                    <a:pt x="58" y="208"/>
                  </a:moveTo>
                  <a:cubicBezTo>
                    <a:pt x="59" y="208"/>
                    <a:pt x="59" y="207"/>
                    <a:pt x="60" y="207"/>
                  </a:cubicBezTo>
                  <a:cubicBezTo>
                    <a:pt x="59" y="207"/>
                    <a:pt x="59" y="207"/>
                    <a:pt x="59" y="206"/>
                  </a:cubicBezTo>
                  <a:cubicBezTo>
                    <a:pt x="59" y="207"/>
                    <a:pt x="58" y="207"/>
                    <a:pt x="58" y="208"/>
                  </a:cubicBezTo>
                  <a:close/>
                  <a:moveTo>
                    <a:pt x="63" y="207"/>
                  </a:moveTo>
                  <a:cubicBezTo>
                    <a:pt x="63" y="207"/>
                    <a:pt x="64" y="208"/>
                    <a:pt x="64" y="208"/>
                  </a:cubicBezTo>
                  <a:cubicBezTo>
                    <a:pt x="64" y="208"/>
                    <a:pt x="64" y="207"/>
                    <a:pt x="63" y="206"/>
                  </a:cubicBezTo>
                  <a:cubicBezTo>
                    <a:pt x="63" y="207"/>
                    <a:pt x="63" y="207"/>
                    <a:pt x="63" y="207"/>
                  </a:cubicBezTo>
                  <a:close/>
                  <a:moveTo>
                    <a:pt x="36" y="208"/>
                  </a:moveTo>
                  <a:cubicBezTo>
                    <a:pt x="36" y="207"/>
                    <a:pt x="37" y="207"/>
                    <a:pt x="36" y="207"/>
                  </a:cubicBezTo>
                  <a:cubicBezTo>
                    <a:pt x="36" y="207"/>
                    <a:pt x="36" y="208"/>
                    <a:pt x="36" y="208"/>
                  </a:cubicBezTo>
                  <a:close/>
                  <a:moveTo>
                    <a:pt x="62" y="208"/>
                  </a:moveTo>
                  <a:cubicBezTo>
                    <a:pt x="62" y="209"/>
                    <a:pt x="62" y="209"/>
                    <a:pt x="63" y="210"/>
                  </a:cubicBezTo>
                  <a:cubicBezTo>
                    <a:pt x="63" y="209"/>
                    <a:pt x="63" y="209"/>
                    <a:pt x="63" y="209"/>
                  </a:cubicBezTo>
                  <a:cubicBezTo>
                    <a:pt x="63" y="209"/>
                    <a:pt x="63" y="208"/>
                    <a:pt x="62" y="208"/>
                  </a:cubicBezTo>
                  <a:cubicBezTo>
                    <a:pt x="62" y="208"/>
                    <a:pt x="62" y="208"/>
                    <a:pt x="62" y="208"/>
                  </a:cubicBezTo>
                  <a:close/>
                  <a:moveTo>
                    <a:pt x="61" y="211"/>
                  </a:moveTo>
                  <a:cubicBezTo>
                    <a:pt x="61" y="211"/>
                    <a:pt x="61" y="211"/>
                    <a:pt x="61" y="211"/>
                  </a:cubicBezTo>
                  <a:cubicBezTo>
                    <a:pt x="61" y="209"/>
                    <a:pt x="60" y="210"/>
                    <a:pt x="61" y="211"/>
                  </a:cubicBezTo>
                  <a:close/>
                  <a:moveTo>
                    <a:pt x="32" y="212"/>
                  </a:moveTo>
                  <a:cubicBezTo>
                    <a:pt x="32" y="211"/>
                    <a:pt x="33" y="210"/>
                    <a:pt x="32" y="210"/>
                  </a:cubicBezTo>
                  <a:cubicBezTo>
                    <a:pt x="32" y="210"/>
                    <a:pt x="31" y="210"/>
                    <a:pt x="31" y="210"/>
                  </a:cubicBezTo>
                  <a:cubicBezTo>
                    <a:pt x="31" y="211"/>
                    <a:pt x="31" y="211"/>
                    <a:pt x="32" y="212"/>
                  </a:cubicBezTo>
                  <a:close/>
                  <a:moveTo>
                    <a:pt x="36" y="214"/>
                  </a:moveTo>
                  <a:cubicBezTo>
                    <a:pt x="36" y="212"/>
                    <a:pt x="35" y="211"/>
                    <a:pt x="34" y="210"/>
                  </a:cubicBezTo>
                  <a:cubicBezTo>
                    <a:pt x="34" y="211"/>
                    <a:pt x="35" y="212"/>
                    <a:pt x="36" y="214"/>
                  </a:cubicBezTo>
                  <a:close/>
                  <a:moveTo>
                    <a:pt x="30" y="216"/>
                  </a:moveTo>
                  <a:cubicBezTo>
                    <a:pt x="28" y="216"/>
                    <a:pt x="27" y="218"/>
                    <a:pt x="27" y="219"/>
                  </a:cubicBezTo>
                  <a:cubicBezTo>
                    <a:pt x="29" y="218"/>
                    <a:pt x="30" y="216"/>
                    <a:pt x="32" y="214"/>
                  </a:cubicBezTo>
                  <a:cubicBezTo>
                    <a:pt x="31" y="213"/>
                    <a:pt x="31" y="211"/>
                    <a:pt x="30" y="210"/>
                  </a:cubicBezTo>
                  <a:cubicBezTo>
                    <a:pt x="30" y="212"/>
                    <a:pt x="30" y="214"/>
                    <a:pt x="30" y="216"/>
                  </a:cubicBezTo>
                  <a:close/>
                  <a:moveTo>
                    <a:pt x="65" y="211"/>
                  </a:moveTo>
                  <a:cubicBezTo>
                    <a:pt x="65" y="211"/>
                    <a:pt x="65" y="212"/>
                    <a:pt x="66" y="213"/>
                  </a:cubicBezTo>
                  <a:cubicBezTo>
                    <a:pt x="66" y="212"/>
                    <a:pt x="66" y="211"/>
                    <a:pt x="65" y="211"/>
                  </a:cubicBezTo>
                  <a:cubicBezTo>
                    <a:pt x="65" y="211"/>
                    <a:pt x="65" y="211"/>
                    <a:pt x="65" y="211"/>
                  </a:cubicBezTo>
                  <a:close/>
                  <a:moveTo>
                    <a:pt x="65" y="213"/>
                  </a:moveTo>
                  <a:cubicBezTo>
                    <a:pt x="65" y="213"/>
                    <a:pt x="65" y="213"/>
                    <a:pt x="66" y="213"/>
                  </a:cubicBezTo>
                  <a:cubicBezTo>
                    <a:pt x="66" y="213"/>
                    <a:pt x="65" y="213"/>
                    <a:pt x="65" y="212"/>
                  </a:cubicBezTo>
                  <a:cubicBezTo>
                    <a:pt x="65" y="212"/>
                    <a:pt x="65" y="212"/>
                    <a:pt x="65" y="213"/>
                  </a:cubicBezTo>
                  <a:close/>
                  <a:moveTo>
                    <a:pt x="64" y="211"/>
                  </a:moveTo>
                  <a:cubicBezTo>
                    <a:pt x="63" y="212"/>
                    <a:pt x="64" y="212"/>
                    <a:pt x="65" y="213"/>
                  </a:cubicBezTo>
                  <a:cubicBezTo>
                    <a:pt x="64" y="212"/>
                    <a:pt x="64" y="211"/>
                    <a:pt x="64" y="211"/>
                  </a:cubicBezTo>
                  <a:close/>
                  <a:moveTo>
                    <a:pt x="33" y="215"/>
                  </a:moveTo>
                  <a:cubicBezTo>
                    <a:pt x="34" y="215"/>
                    <a:pt x="35" y="216"/>
                    <a:pt x="36" y="215"/>
                  </a:cubicBezTo>
                  <a:cubicBezTo>
                    <a:pt x="35" y="214"/>
                    <a:pt x="35" y="212"/>
                    <a:pt x="33" y="211"/>
                  </a:cubicBezTo>
                  <a:cubicBezTo>
                    <a:pt x="33" y="212"/>
                    <a:pt x="33" y="213"/>
                    <a:pt x="33" y="215"/>
                  </a:cubicBezTo>
                  <a:close/>
                  <a:moveTo>
                    <a:pt x="58" y="213"/>
                  </a:moveTo>
                  <a:cubicBezTo>
                    <a:pt x="59" y="213"/>
                    <a:pt x="59" y="213"/>
                    <a:pt x="59" y="212"/>
                  </a:cubicBezTo>
                  <a:cubicBezTo>
                    <a:pt x="59" y="211"/>
                    <a:pt x="58" y="212"/>
                    <a:pt x="58" y="213"/>
                  </a:cubicBezTo>
                  <a:close/>
                  <a:moveTo>
                    <a:pt x="62" y="214"/>
                  </a:moveTo>
                  <a:cubicBezTo>
                    <a:pt x="62" y="215"/>
                    <a:pt x="63" y="215"/>
                    <a:pt x="63" y="215"/>
                  </a:cubicBezTo>
                  <a:cubicBezTo>
                    <a:pt x="63" y="214"/>
                    <a:pt x="63" y="214"/>
                    <a:pt x="62" y="214"/>
                  </a:cubicBezTo>
                  <a:cubicBezTo>
                    <a:pt x="62" y="214"/>
                    <a:pt x="62" y="214"/>
                    <a:pt x="62" y="214"/>
                  </a:cubicBezTo>
                  <a:close/>
                  <a:moveTo>
                    <a:pt x="59" y="215"/>
                  </a:moveTo>
                  <a:cubicBezTo>
                    <a:pt x="59" y="215"/>
                    <a:pt x="59" y="214"/>
                    <a:pt x="59" y="214"/>
                  </a:cubicBezTo>
                  <a:cubicBezTo>
                    <a:pt x="59" y="214"/>
                    <a:pt x="59" y="214"/>
                    <a:pt x="59" y="215"/>
                  </a:cubicBezTo>
                  <a:close/>
                  <a:moveTo>
                    <a:pt x="64" y="216"/>
                  </a:moveTo>
                  <a:cubicBezTo>
                    <a:pt x="65" y="216"/>
                    <a:pt x="65" y="216"/>
                    <a:pt x="65" y="216"/>
                  </a:cubicBezTo>
                  <a:cubicBezTo>
                    <a:pt x="64" y="215"/>
                    <a:pt x="64" y="214"/>
                    <a:pt x="64" y="214"/>
                  </a:cubicBezTo>
                  <a:cubicBezTo>
                    <a:pt x="64" y="215"/>
                    <a:pt x="64" y="215"/>
                    <a:pt x="64" y="216"/>
                  </a:cubicBezTo>
                  <a:close/>
                  <a:moveTo>
                    <a:pt x="59" y="216"/>
                  </a:moveTo>
                  <a:cubicBezTo>
                    <a:pt x="59" y="216"/>
                    <a:pt x="58" y="215"/>
                    <a:pt x="57" y="215"/>
                  </a:cubicBezTo>
                  <a:cubicBezTo>
                    <a:pt x="57" y="215"/>
                    <a:pt x="56" y="216"/>
                    <a:pt x="56" y="217"/>
                  </a:cubicBezTo>
                  <a:cubicBezTo>
                    <a:pt x="57" y="218"/>
                    <a:pt x="59" y="217"/>
                    <a:pt x="59" y="216"/>
                  </a:cubicBezTo>
                  <a:close/>
                  <a:moveTo>
                    <a:pt x="60" y="217"/>
                  </a:moveTo>
                  <a:cubicBezTo>
                    <a:pt x="61" y="216"/>
                    <a:pt x="61" y="216"/>
                    <a:pt x="61" y="216"/>
                  </a:cubicBezTo>
                  <a:cubicBezTo>
                    <a:pt x="61" y="216"/>
                    <a:pt x="61" y="216"/>
                    <a:pt x="60" y="217"/>
                  </a:cubicBezTo>
                  <a:close/>
                  <a:moveTo>
                    <a:pt x="37" y="217"/>
                  </a:moveTo>
                  <a:cubicBezTo>
                    <a:pt x="37" y="217"/>
                    <a:pt x="37" y="216"/>
                    <a:pt x="36" y="216"/>
                  </a:cubicBezTo>
                  <a:cubicBezTo>
                    <a:pt x="37" y="216"/>
                    <a:pt x="37" y="217"/>
                    <a:pt x="37" y="217"/>
                  </a:cubicBezTo>
                  <a:close/>
                  <a:moveTo>
                    <a:pt x="31" y="218"/>
                  </a:moveTo>
                  <a:cubicBezTo>
                    <a:pt x="32" y="219"/>
                    <a:pt x="32" y="217"/>
                    <a:pt x="33" y="218"/>
                  </a:cubicBezTo>
                  <a:cubicBezTo>
                    <a:pt x="32" y="217"/>
                    <a:pt x="33" y="217"/>
                    <a:pt x="33" y="217"/>
                  </a:cubicBezTo>
                  <a:cubicBezTo>
                    <a:pt x="32" y="217"/>
                    <a:pt x="30" y="217"/>
                    <a:pt x="31" y="218"/>
                  </a:cubicBezTo>
                  <a:close/>
                  <a:moveTo>
                    <a:pt x="65" y="217"/>
                  </a:moveTo>
                  <a:cubicBezTo>
                    <a:pt x="65" y="217"/>
                    <a:pt x="66" y="217"/>
                    <a:pt x="66" y="217"/>
                  </a:cubicBezTo>
                  <a:cubicBezTo>
                    <a:pt x="66" y="217"/>
                    <a:pt x="66" y="217"/>
                    <a:pt x="66" y="217"/>
                  </a:cubicBezTo>
                  <a:cubicBezTo>
                    <a:pt x="65" y="217"/>
                    <a:pt x="65" y="217"/>
                    <a:pt x="65" y="217"/>
                  </a:cubicBezTo>
                  <a:close/>
                  <a:moveTo>
                    <a:pt x="68" y="218"/>
                  </a:moveTo>
                  <a:cubicBezTo>
                    <a:pt x="68" y="217"/>
                    <a:pt x="68" y="217"/>
                    <a:pt x="68" y="217"/>
                  </a:cubicBezTo>
                  <a:cubicBezTo>
                    <a:pt x="68" y="217"/>
                    <a:pt x="67" y="216"/>
                    <a:pt x="67" y="217"/>
                  </a:cubicBezTo>
                  <a:cubicBezTo>
                    <a:pt x="67" y="217"/>
                    <a:pt x="67" y="218"/>
                    <a:pt x="68" y="218"/>
                  </a:cubicBezTo>
                  <a:close/>
                  <a:moveTo>
                    <a:pt x="36" y="218"/>
                  </a:moveTo>
                  <a:cubicBezTo>
                    <a:pt x="36" y="218"/>
                    <a:pt x="35" y="217"/>
                    <a:pt x="35" y="217"/>
                  </a:cubicBezTo>
                  <a:cubicBezTo>
                    <a:pt x="35" y="217"/>
                    <a:pt x="35" y="218"/>
                    <a:pt x="36" y="218"/>
                  </a:cubicBezTo>
                  <a:close/>
                  <a:moveTo>
                    <a:pt x="33" y="219"/>
                  </a:moveTo>
                  <a:cubicBezTo>
                    <a:pt x="33" y="219"/>
                    <a:pt x="34" y="219"/>
                    <a:pt x="34" y="219"/>
                  </a:cubicBezTo>
                  <a:cubicBezTo>
                    <a:pt x="34" y="219"/>
                    <a:pt x="34" y="219"/>
                    <a:pt x="35" y="219"/>
                  </a:cubicBezTo>
                  <a:cubicBezTo>
                    <a:pt x="35" y="218"/>
                    <a:pt x="34" y="218"/>
                    <a:pt x="34" y="218"/>
                  </a:cubicBezTo>
                  <a:cubicBezTo>
                    <a:pt x="34" y="218"/>
                    <a:pt x="33" y="218"/>
                    <a:pt x="33" y="219"/>
                  </a:cubicBezTo>
                  <a:close/>
                  <a:moveTo>
                    <a:pt x="63" y="219"/>
                  </a:moveTo>
                  <a:cubicBezTo>
                    <a:pt x="63" y="219"/>
                    <a:pt x="64" y="219"/>
                    <a:pt x="63" y="218"/>
                  </a:cubicBezTo>
                  <a:cubicBezTo>
                    <a:pt x="63" y="219"/>
                    <a:pt x="62" y="219"/>
                    <a:pt x="63" y="219"/>
                  </a:cubicBezTo>
                  <a:close/>
                  <a:moveTo>
                    <a:pt x="29" y="220"/>
                  </a:moveTo>
                  <a:cubicBezTo>
                    <a:pt x="30" y="220"/>
                    <a:pt x="31" y="219"/>
                    <a:pt x="30" y="218"/>
                  </a:cubicBezTo>
                  <a:cubicBezTo>
                    <a:pt x="29" y="219"/>
                    <a:pt x="28" y="220"/>
                    <a:pt x="29" y="220"/>
                  </a:cubicBezTo>
                  <a:close/>
                  <a:moveTo>
                    <a:pt x="66" y="220"/>
                  </a:moveTo>
                  <a:cubicBezTo>
                    <a:pt x="67" y="219"/>
                    <a:pt x="66" y="219"/>
                    <a:pt x="65" y="219"/>
                  </a:cubicBezTo>
                  <a:cubicBezTo>
                    <a:pt x="65" y="219"/>
                    <a:pt x="66" y="220"/>
                    <a:pt x="66" y="220"/>
                  </a:cubicBezTo>
                  <a:close/>
                  <a:moveTo>
                    <a:pt x="57" y="222"/>
                  </a:moveTo>
                  <a:cubicBezTo>
                    <a:pt x="59" y="222"/>
                    <a:pt x="60" y="220"/>
                    <a:pt x="61" y="219"/>
                  </a:cubicBezTo>
                  <a:cubicBezTo>
                    <a:pt x="59" y="219"/>
                    <a:pt x="58" y="221"/>
                    <a:pt x="57" y="222"/>
                  </a:cubicBezTo>
                  <a:close/>
                  <a:moveTo>
                    <a:pt x="32" y="219"/>
                  </a:moveTo>
                  <a:cubicBezTo>
                    <a:pt x="32" y="220"/>
                    <a:pt x="32" y="220"/>
                    <a:pt x="32" y="221"/>
                  </a:cubicBezTo>
                  <a:cubicBezTo>
                    <a:pt x="33" y="220"/>
                    <a:pt x="32" y="219"/>
                    <a:pt x="32" y="219"/>
                  </a:cubicBezTo>
                  <a:close/>
                  <a:moveTo>
                    <a:pt x="54" y="222"/>
                  </a:moveTo>
                  <a:cubicBezTo>
                    <a:pt x="55" y="221"/>
                    <a:pt x="56" y="220"/>
                    <a:pt x="56" y="220"/>
                  </a:cubicBezTo>
                  <a:cubicBezTo>
                    <a:pt x="56" y="220"/>
                    <a:pt x="55" y="221"/>
                    <a:pt x="54" y="222"/>
                  </a:cubicBezTo>
                  <a:close/>
                  <a:moveTo>
                    <a:pt x="68" y="220"/>
                  </a:moveTo>
                  <a:cubicBezTo>
                    <a:pt x="68" y="220"/>
                    <a:pt x="67" y="220"/>
                    <a:pt x="67" y="221"/>
                  </a:cubicBezTo>
                  <a:cubicBezTo>
                    <a:pt x="67" y="222"/>
                    <a:pt x="68" y="222"/>
                    <a:pt x="68" y="222"/>
                  </a:cubicBezTo>
                  <a:cubicBezTo>
                    <a:pt x="69" y="222"/>
                    <a:pt x="68" y="223"/>
                    <a:pt x="69" y="223"/>
                  </a:cubicBezTo>
                  <a:cubicBezTo>
                    <a:pt x="69" y="224"/>
                    <a:pt x="69" y="223"/>
                    <a:pt x="69" y="224"/>
                  </a:cubicBezTo>
                  <a:cubicBezTo>
                    <a:pt x="69" y="225"/>
                    <a:pt x="67" y="225"/>
                    <a:pt x="67" y="227"/>
                  </a:cubicBezTo>
                  <a:cubicBezTo>
                    <a:pt x="69" y="228"/>
                    <a:pt x="72" y="226"/>
                    <a:pt x="71" y="224"/>
                  </a:cubicBezTo>
                  <a:cubicBezTo>
                    <a:pt x="71" y="224"/>
                    <a:pt x="71" y="225"/>
                    <a:pt x="70" y="225"/>
                  </a:cubicBezTo>
                  <a:cubicBezTo>
                    <a:pt x="70" y="225"/>
                    <a:pt x="70" y="225"/>
                    <a:pt x="69" y="224"/>
                  </a:cubicBezTo>
                  <a:cubicBezTo>
                    <a:pt x="69" y="223"/>
                    <a:pt x="69" y="221"/>
                    <a:pt x="68" y="220"/>
                  </a:cubicBezTo>
                  <a:close/>
                  <a:moveTo>
                    <a:pt x="38" y="223"/>
                  </a:moveTo>
                  <a:cubicBezTo>
                    <a:pt x="36" y="223"/>
                    <a:pt x="36" y="219"/>
                    <a:pt x="35" y="220"/>
                  </a:cubicBezTo>
                  <a:cubicBezTo>
                    <a:pt x="36" y="221"/>
                    <a:pt x="36" y="222"/>
                    <a:pt x="37" y="223"/>
                  </a:cubicBezTo>
                  <a:cubicBezTo>
                    <a:pt x="37" y="223"/>
                    <a:pt x="37" y="223"/>
                    <a:pt x="38" y="223"/>
                  </a:cubicBezTo>
                  <a:cubicBezTo>
                    <a:pt x="38" y="223"/>
                    <a:pt x="38" y="223"/>
                    <a:pt x="38" y="224"/>
                  </a:cubicBezTo>
                  <a:cubicBezTo>
                    <a:pt x="38" y="224"/>
                    <a:pt x="38" y="224"/>
                    <a:pt x="38" y="224"/>
                  </a:cubicBezTo>
                  <a:cubicBezTo>
                    <a:pt x="38" y="224"/>
                    <a:pt x="39" y="225"/>
                    <a:pt x="39" y="225"/>
                  </a:cubicBezTo>
                  <a:cubicBezTo>
                    <a:pt x="39" y="224"/>
                    <a:pt x="39" y="223"/>
                    <a:pt x="38" y="223"/>
                  </a:cubicBezTo>
                  <a:close/>
                  <a:moveTo>
                    <a:pt x="62" y="222"/>
                  </a:moveTo>
                  <a:cubicBezTo>
                    <a:pt x="63" y="221"/>
                    <a:pt x="64" y="221"/>
                    <a:pt x="65" y="220"/>
                  </a:cubicBezTo>
                  <a:cubicBezTo>
                    <a:pt x="64" y="220"/>
                    <a:pt x="63" y="221"/>
                    <a:pt x="62" y="222"/>
                  </a:cubicBezTo>
                  <a:close/>
                  <a:moveTo>
                    <a:pt x="29" y="221"/>
                  </a:moveTo>
                  <a:cubicBezTo>
                    <a:pt x="29" y="222"/>
                    <a:pt x="30" y="222"/>
                    <a:pt x="30" y="223"/>
                  </a:cubicBezTo>
                  <a:cubicBezTo>
                    <a:pt x="31" y="222"/>
                    <a:pt x="31" y="222"/>
                    <a:pt x="31" y="222"/>
                  </a:cubicBezTo>
                  <a:cubicBezTo>
                    <a:pt x="31" y="220"/>
                    <a:pt x="30" y="220"/>
                    <a:pt x="29" y="221"/>
                  </a:cubicBezTo>
                  <a:close/>
                  <a:moveTo>
                    <a:pt x="59" y="223"/>
                  </a:moveTo>
                  <a:cubicBezTo>
                    <a:pt x="60" y="222"/>
                    <a:pt x="61" y="221"/>
                    <a:pt x="62" y="220"/>
                  </a:cubicBezTo>
                  <a:cubicBezTo>
                    <a:pt x="60" y="220"/>
                    <a:pt x="59" y="222"/>
                    <a:pt x="59" y="223"/>
                  </a:cubicBezTo>
                  <a:close/>
                  <a:moveTo>
                    <a:pt x="71" y="222"/>
                  </a:moveTo>
                  <a:cubicBezTo>
                    <a:pt x="70" y="222"/>
                    <a:pt x="70" y="224"/>
                    <a:pt x="71" y="224"/>
                  </a:cubicBezTo>
                  <a:cubicBezTo>
                    <a:pt x="71" y="222"/>
                    <a:pt x="70" y="222"/>
                    <a:pt x="71" y="220"/>
                  </a:cubicBezTo>
                  <a:cubicBezTo>
                    <a:pt x="70" y="220"/>
                    <a:pt x="70" y="220"/>
                    <a:pt x="70" y="220"/>
                  </a:cubicBezTo>
                  <a:cubicBezTo>
                    <a:pt x="70" y="221"/>
                    <a:pt x="70" y="221"/>
                    <a:pt x="71" y="222"/>
                  </a:cubicBezTo>
                  <a:close/>
                  <a:moveTo>
                    <a:pt x="27" y="222"/>
                  </a:moveTo>
                  <a:cubicBezTo>
                    <a:pt x="28" y="222"/>
                    <a:pt x="28" y="221"/>
                    <a:pt x="28" y="221"/>
                  </a:cubicBezTo>
                  <a:cubicBezTo>
                    <a:pt x="28" y="221"/>
                    <a:pt x="28" y="221"/>
                    <a:pt x="28" y="221"/>
                  </a:cubicBezTo>
                  <a:cubicBezTo>
                    <a:pt x="27" y="221"/>
                    <a:pt x="27" y="221"/>
                    <a:pt x="27" y="222"/>
                  </a:cubicBezTo>
                  <a:close/>
                  <a:moveTo>
                    <a:pt x="65" y="221"/>
                  </a:moveTo>
                  <a:cubicBezTo>
                    <a:pt x="64" y="222"/>
                    <a:pt x="63" y="222"/>
                    <a:pt x="63" y="223"/>
                  </a:cubicBezTo>
                  <a:cubicBezTo>
                    <a:pt x="64" y="222"/>
                    <a:pt x="65" y="221"/>
                    <a:pt x="65" y="221"/>
                  </a:cubicBezTo>
                  <a:cubicBezTo>
                    <a:pt x="65" y="221"/>
                    <a:pt x="65" y="221"/>
                    <a:pt x="65" y="221"/>
                  </a:cubicBezTo>
                  <a:close/>
                  <a:moveTo>
                    <a:pt x="55" y="223"/>
                  </a:moveTo>
                  <a:cubicBezTo>
                    <a:pt x="55" y="222"/>
                    <a:pt x="56" y="222"/>
                    <a:pt x="56" y="221"/>
                  </a:cubicBezTo>
                  <a:cubicBezTo>
                    <a:pt x="55" y="222"/>
                    <a:pt x="55" y="222"/>
                    <a:pt x="55" y="223"/>
                  </a:cubicBezTo>
                  <a:close/>
                  <a:moveTo>
                    <a:pt x="33" y="222"/>
                  </a:moveTo>
                  <a:cubicBezTo>
                    <a:pt x="34" y="222"/>
                    <a:pt x="34" y="222"/>
                    <a:pt x="34" y="221"/>
                  </a:cubicBezTo>
                  <a:cubicBezTo>
                    <a:pt x="34" y="221"/>
                    <a:pt x="33" y="221"/>
                    <a:pt x="33" y="221"/>
                  </a:cubicBezTo>
                  <a:cubicBezTo>
                    <a:pt x="33" y="222"/>
                    <a:pt x="33" y="222"/>
                    <a:pt x="33" y="222"/>
                  </a:cubicBezTo>
                  <a:close/>
                  <a:moveTo>
                    <a:pt x="64" y="224"/>
                  </a:moveTo>
                  <a:cubicBezTo>
                    <a:pt x="65" y="225"/>
                    <a:pt x="66" y="223"/>
                    <a:pt x="67" y="223"/>
                  </a:cubicBezTo>
                  <a:cubicBezTo>
                    <a:pt x="66" y="220"/>
                    <a:pt x="64" y="223"/>
                    <a:pt x="64" y="224"/>
                  </a:cubicBezTo>
                  <a:close/>
                  <a:moveTo>
                    <a:pt x="54" y="222"/>
                  </a:moveTo>
                  <a:cubicBezTo>
                    <a:pt x="54" y="222"/>
                    <a:pt x="53" y="223"/>
                    <a:pt x="53" y="223"/>
                  </a:cubicBezTo>
                  <a:cubicBezTo>
                    <a:pt x="53" y="223"/>
                    <a:pt x="54" y="222"/>
                    <a:pt x="54" y="222"/>
                  </a:cubicBezTo>
                  <a:close/>
                  <a:moveTo>
                    <a:pt x="28" y="223"/>
                  </a:moveTo>
                  <a:cubicBezTo>
                    <a:pt x="28" y="223"/>
                    <a:pt x="28" y="224"/>
                    <a:pt x="29" y="224"/>
                  </a:cubicBezTo>
                  <a:cubicBezTo>
                    <a:pt x="30" y="224"/>
                    <a:pt x="28" y="222"/>
                    <a:pt x="28" y="222"/>
                  </a:cubicBezTo>
                  <a:cubicBezTo>
                    <a:pt x="28" y="222"/>
                    <a:pt x="28" y="223"/>
                    <a:pt x="28" y="223"/>
                  </a:cubicBezTo>
                  <a:close/>
                  <a:moveTo>
                    <a:pt x="56" y="224"/>
                  </a:moveTo>
                  <a:cubicBezTo>
                    <a:pt x="56" y="223"/>
                    <a:pt x="57" y="223"/>
                    <a:pt x="57" y="222"/>
                  </a:cubicBezTo>
                  <a:cubicBezTo>
                    <a:pt x="56" y="222"/>
                    <a:pt x="55" y="223"/>
                    <a:pt x="56" y="224"/>
                  </a:cubicBezTo>
                  <a:close/>
                  <a:moveTo>
                    <a:pt x="31" y="224"/>
                  </a:moveTo>
                  <a:cubicBezTo>
                    <a:pt x="31" y="224"/>
                    <a:pt x="33" y="223"/>
                    <a:pt x="32" y="222"/>
                  </a:cubicBezTo>
                  <a:cubicBezTo>
                    <a:pt x="32" y="223"/>
                    <a:pt x="31" y="223"/>
                    <a:pt x="31" y="224"/>
                  </a:cubicBezTo>
                  <a:close/>
                  <a:moveTo>
                    <a:pt x="35" y="225"/>
                  </a:moveTo>
                  <a:cubicBezTo>
                    <a:pt x="35" y="224"/>
                    <a:pt x="35" y="223"/>
                    <a:pt x="34" y="223"/>
                  </a:cubicBezTo>
                  <a:cubicBezTo>
                    <a:pt x="34" y="224"/>
                    <a:pt x="35" y="225"/>
                    <a:pt x="35" y="225"/>
                  </a:cubicBezTo>
                  <a:close/>
                  <a:moveTo>
                    <a:pt x="61" y="225"/>
                  </a:moveTo>
                  <a:cubicBezTo>
                    <a:pt x="61" y="225"/>
                    <a:pt x="62" y="224"/>
                    <a:pt x="62" y="223"/>
                  </a:cubicBezTo>
                  <a:cubicBezTo>
                    <a:pt x="61" y="224"/>
                    <a:pt x="60" y="224"/>
                    <a:pt x="61" y="225"/>
                  </a:cubicBezTo>
                  <a:close/>
                  <a:moveTo>
                    <a:pt x="67" y="224"/>
                  </a:moveTo>
                  <a:cubicBezTo>
                    <a:pt x="67" y="224"/>
                    <a:pt x="68" y="224"/>
                    <a:pt x="68" y="223"/>
                  </a:cubicBezTo>
                  <a:cubicBezTo>
                    <a:pt x="67" y="223"/>
                    <a:pt x="67" y="224"/>
                    <a:pt x="67" y="224"/>
                  </a:cubicBezTo>
                  <a:close/>
                  <a:moveTo>
                    <a:pt x="56" y="225"/>
                  </a:moveTo>
                  <a:cubicBezTo>
                    <a:pt x="57" y="225"/>
                    <a:pt x="57" y="224"/>
                    <a:pt x="58" y="224"/>
                  </a:cubicBezTo>
                  <a:cubicBezTo>
                    <a:pt x="57" y="224"/>
                    <a:pt x="57" y="224"/>
                    <a:pt x="56" y="225"/>
                  </a:cubicBezTo>
                  <a:close/>
                  <a:moveTo>
                    <a:pt x="26" y="225"/>
                  </a:moveTo>
                  <a:cubicBezTo>
                    <a:pt x="26" y="225"/>
                    <a:pt x="26" y="226"/>
                    <a:pt x="27" y="226"/>
                  </a:cubicBezTo>
                  <a:cubicBezTo>
                    <a:pt x="27" y="225"/>
                    <a:pt x="27" y="225"/>
                    <a:pt x="27" y="225"/>
                  </a:cubicBezTo>
                  <a:cubicBezTo>
                    <a:pt x="27" y="224"/>
                    <a:pt x="26" y="223"/>
                    <a:pt x="26" y="225"/>
                  </a:cubicBezTo>
                  <a:close/>
                  <a:moveTo>
                    <a:pt x="53" y="226"/>
                  </a:moveTo>
                  <a:cubicBezTo>
                    <a:pt x="54" y="225"/>
                    <a:pt x="55" y="225"/>
                    <a:pt x="55" y="224"/>
                  </a:cubicBezTo>
                  <a:cubicBezTo>
                    <a:pt x="54" y="225"/>
                    <a:pt x="54" y="225"/>
                    <a:pt x="53" y="226"/>
                  </a:cubicBezTo>
                  <a:close/>
                  <a:moveTo>
                    <a:pt x="33" y="226"/>
                  </a:moveTo>
                  <a:cubicBezTo>
                    <a:pt x="33" y="226"/>
                    <a:pt x="34" y="226"/>
                    <a:pt x="34" y="225"/>
                  </a:cubicBezTo>
                  <a:cubicBezTo>
                    <a:pt x="33" y="225"/>
                    <a:pt x="34" y="225"/>
                    <a:pt x="33" y="225"/>
                  </a:cubicBezTo>
                  <a:cubicBezTo>
                    <a:pt x="33" y="225"/>
                    <a:pt x="33" y="226"/>
                    <a:pt x="33" y="226"/>
                  </a:cubicBezTo>
                  <a:close/>
                  <a:moveTo>
                    <a:pt x="67" y="225"/>
                  </a:moveTo>
                  <a:cubicBezTo>
                    <a:pt x="67" y="225"/>
                    <a:pt x="68" y="225"/>
                    <a:pt x="67" y="225"/>
                  </a:cubicBezTo>
                  <a:cubicBezTo>
                    <a:pt x="67" y="225"/>
                    <a:pt x="67" y="225"/>
                    <a:pt x="67" y="225"/>
                  </a:cubicBezTo>
                  <a:close/>
                  <a:moveTo>
                    <a:pt x="57" y="226"/>
                  </a:moveTo>
                  <a:cubicBezTo>
                    <a:pt x="57" y="226"/>
                    <a:pt x="58" y="226"/>
                    <a:pt x="58" y="225"/>
                  </a:cubicBezTo>
                  <a:cubicBezTo>
                    <a:pt x="57" y="225"/>
                    <a:pt x="57" y="226"/>
                    <a:pt x="57" y="226"/>
                  </a:cubicBezTo>
                  <a:close/>
                  <a:moveTo>
                    <a:pt x="61" y="226"/>
                  </a:moveTo>
                  <a:cubicBezTo>
                    <a:pt x="61" y="226"/>
                    <a:pt x="62" y="226"/>
                    <a:pt x="62" y="226"/>
                  </a:cubicBezTo>
                  <a:cubicBezTo>
                    <a:pt x="62" y="226"/>
                    <a:pt x="63" y="226"/>
                    <a:pt x="63" y="225"/>
                  </a:cubicBezTo>
                  <a:cubicBezTo>
                    <a:pt x="63" y="226"/>
                    <a:pt x="62" y="226"/>
                    <a:pt x="61" y="226"/>
                  </a:cubicBezTo>
                  <a:close/>
                  <a:moveTo>
                    <a:pt x="37" y="227"/>
                  </a:moveTo>
                  <a:cubicBezTo>
                    <a:pt x="36" y="227"/>
                    <a:pt x="36" y="226"/>
                    <a:pt x="36" y="226"/>
                  </a:cubicBezTo>
                  <a:cubicBezTo>
                    <a:pt x="36" y="226"/>
                    <a:pt x="36" y="227"/>
                    <a:pt x="37" y="227"/>
                  </a:cubicBezTo>
                  <a:close/>
                  <a:moveTo>
                    <a:pt x="25" y="227"/>
                  </a:moveTo>
                  <a:cubicBezTo>
                    <a:pt x="25" y="226"/>
                    <a:pt x="25" y="226"/>
                    <a:pt x="25" y="226"/>
                  </a:cubicBezTo>
                  <a:cubicBezTo>
                    <a:pt x="24" y="226"/>
                    <a:pt x="25" y="227"/>
                    <a:pt x="25" y="227"/>
                  </a:cubicBezTo>
                  <a:close/>
                  <a:moveTo>
                    <a:pt x="59" y="227"/>
                  </a:moveTo>
                  <a:cubicBezTo>
                    <a:pt x="59" y="227"/>
                    <a:pt x="59" y="227"/>
                    <a:pt x="59" y="227"/>
                  </a:cubicBezTo>
                  <a:cubicBezTo>
                    <a:pt x="60" y="227"/>
                    <a:pt x="60" y="226"/>
                    <a:pt x="60" y="226"/>
                  </a:cubicBezTo>
                  <a:cubicBezTo>
                    <a:pt x="60" y="226"/>
                    <a:pt x="59" y="226"/>
                    <a:pt x="59" y="227"/>
                  </a:cubicBezTo>
                  <a:close/>
                  <a:moveTo>
                    <a:pt x="31" y="227"/>
                  </a:moveTo>
                  <a:cubicBezTo>
                    <a:pt x="32" y="227"/>
                    <a:pt x="32" y="227"/>
                    <a:pt x="32" y="227"/>
                  </a:cubicBezTo>
                  <a:cubicBezTo>
                    <a:pt x="32" y="226"/>
                    <a:pt x="30" y="226"/>
                    <a:pt x="31" y="227"/>
                  </a:cubicBezTo>
                  <a:close/>
                  <a:moveTo>
                    <a:pt x="35" y="227"/>
                  </a:moveTo>
                  <a:cubicBezTo>
                    <a:pt x="35" y="227"/>
                    <a:pt x="35" y="228"/>
                    <a:pt x="36" y="229"/>
                  </a:cubicBezTo>
                  <a:cubicBezTo>
                    <a:pt x="36" y="229"/>
                    <a:pt x="37" y="229"/>
                    <a:pt x="37" y="228"/>
                  </a:cubicBezTo>
                  <a:cubicBezTo>
                    <a:pt x="36" y="228"/>
                    <a:pt x="36" y="226"/>
                    <a:pt x="35" y="227"/>
                  </a:cubicBezTo>
                  <a:close/>
                  <a:moveTo>
                    <a:pt x="28" y="228"/>
                  </a:moveTo>
                  <a:cubicBezTo>
                    <a:pt x="29" y="228"/>
                    <a:pt x="29" y="227"/>
                    <a:pt x="29" y="227"/>
                  </a:cubicBezTo>
                  <a:cubicBezTo>
                    <a:pt x="28" y="227"/>
                    <a:pt x="28" y="227"/>
                    <a:pt x="28" y="228"/>
                  </a:cubicBezTo>
                  <a:close/>
                  <a:moveTo>
                    <a:pt x="65" y="227"/>
                  </a:moveTo>
                  <a:cubicBezTo>
                    <a:pt x="65" y="227"/>
                    <a:pt x="65" y="227"/>
                    <a:pt x="65" y="227"/>
                  </a:cubicBezTo>
                  <a:cubicBezTo>
                    <a:pt x="65" y="227"/>
                    <a:pt x="65" y="227"/>
                    <a:pt x="65" y="227"/>
                  </a:cubicBezTo>
                  <a:close/>
                  <a:moveTo>
                    <a:pt x="34" y="228"/>
                  </a:moveTo>
                  <a:cubicBezTo>
                    <a:pt x="34" y="228"/>
                    <a:pt x="34" y="227"/>
                    <a:pt x="34" y="227"/>
                  </a:cubicBezTo>
                  <a:cubicBezTo>
                    <a:pt x="34" y="228"/>
                    <a:pt x="34" y="228"/>
                    <a:pt x="34" y="228"/>
                  </a:cubicBezTo>
                  <a:close/>
                  <a:moveTo>
                    <a:pt x="33" y="229"/>
                  </a:moveTo>
                  <a:cubicBezTo>
                    <a:pt x="33" y="229"/>
                    <a:pt x="34" y="229"/>
                    <a:pt x="34" y="229"/>
                  </a:cubicBezTo>
                  <a:cubicBezTo>
                    <a:pt x="33" y="229"/>
                    <a:pt x="34" y="228"/>
                    <a:pt x="33" y="228"/>
                  </a:cubicBezTo>
                  <a:cubicBezTo>
                    <a:pt x="33" y="229"/>
                    <a:pt x="33" y="229"/>
                    <a:pt x="33" y="2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sp>
          <p:nvSpPr>
            <p:cNvPr id="9" name="chenying0907 17"/>
            <p:cNvSpPr>
              <a:spLocks noEditPoints="1"/>
            </p:cNvSpPr>
            <p:nvPr/>
          </p:nvSpPr>
          <p:spPr bwMode="auto">
            <a:xfrm>
              <a:off x="8842375" y="3035301"/>
              <a:ext cx="134938" cy="184150"/>
            </a:xfrm>
            <a:custGeom>
              <a:avLst/>
              <a:gdLst>
                <a:gd name="T0" fmla="*/ 24 w 36"/>
                <a:gd name="T1" fmla="*/ 47 h 49"/>
                <a:gd name="T2" fmla="*/ 10 w 36"/>
                <a:gd name="T3" fmla="*/ 2 h 49"/>
                <a:gd name="T4" fmla="*/ 14 w 36"/>
                <a:gd name="T5" fmla="*/ 3 h 49"/>
                <a:gd name="T6" fmla="*/ 14 w 36"/>
                <a:gd name="T7" fmla="*/ 4 h 49"/>
                <a:gd name="T8" fmla="*/ 19 w 36"/>
                <a:gd name="T9" fmla="*/ 6 h 49"/>
                <a:gd name="T10" fmla="*/ 24 w 36"/>
                <a:gd name="T11" fmla="*/ 8 h 49"/>
                <a:gd name="T12" fmla="*/ 17 w 36"/>
                <a:gd name="T13" fmla="*/ 8 h 49"/>
                <a:gd name="T14" fmla="*/ 31 w 36"/>
                <a:gd name="T15" fmla="*/ 12 h 49"/>
                <a:gd name="T16" fmla="*/ 17 w 36"/>
                <a:gd name="T17" fmla="*/ 10 h 49"/>
                <a:gd name="T18" fmla="*/ 22 w 36"/>
                <a:gd name="T19" fmla="*/ 10 h 49"/>
                <a:gd name="T20" fmla="*/ 13 w 36"/>
                <a:gd name="T21" fmla="*/ 13 h 49"/>
                <a:gd name="T22" fmla="*/ 23 w 36"/>
                <a:gd name="T23" fmla="*/ 12 h 49"/>
                <a:gd name="T24" fmla="*/ 21 w 36"/>
                <a:gd name="T25" fmla="*/ 12 h 49"/>
                <a:gd name="T26" fmla="*/ 17 w 36"/>
                <a:gd name="T27" fmla="*/ 12 h 49"/>
                <a:gd name="T28" fmla="*/ 28 w 36"/>
                <a:gd name="T29" fmla="*/ 14 h 49"/>
                <a:gd name="T30" fmla="*/ 5 w 36"/>
                <a:gd name="T31" fmla="*/ 15 h 49"/>
                <a:gd name="T32" fmla="*/ 18 w 36"/>
                <a:gd name="T33" fmla="*/ 15 h 49"/>
                <a:gd name="T34" fmla="*/ 15 w 36"/>
                <a:gd name="T35" fmla="*/ 17 h 49"/>
                <a:gd name="T36" fmla="*/ 13 w 36"/>
                <a:gd name="T37" fmla="*/ 15 h 49"/>
                <a:gd name="T38" fmla="*/ 26 w 36"/>
                <a:gd name="T39" fmla="*/ 16 h 49"/>
                <a:gd name="T40" fmla="*/ 20 w 36"/>
                <a:gd name="T41" fmla="*/ 17 h 49"/>
                <a:gd name="T42" fmla="*/ 29 w 36"/>
                <a:gd name="T43" fmla="*/ 19 h 49"/>
                <a:gd name="T44" fmla="*/ 17 w 36"/>
                <a:gd name="T45" fmla="*/ 18 h 49"/>
                <a:gd name="T46" fmla="*/ 20 w 36"/>
                <a:gd name="T47" fmla="*/ 20 h 49"/>
                <a:gd name="T48" fmla="*/ 27 w 36"/>
                <a:gd name="T49" fmla="*/ 20 h 49"/>
                <a:gd name="T50" fmla="*/ 12 w 36"/>
                <a:gd name="T51" fmla="*/ 21 h 49"/>
                <a:gd name="T52" fmla="*/ 30 w 36"/>
                <a:gd name="T53" fmla="*/ 20 h 49"/>
                <a:gd name="T54" fmla="*/ 26 w 36"/>
                <a:gd name="T55" fmla="*/ 22 h 49"/>
                <a:gd name="T56" fmla="*/ 1 w 36"/>
                <a:gd name="T57" fmla="*/ 26 h 49"/>
                <a:gd name="T58" fmla="*/ 3 w 36"/>
                <a:gd name="T59" fmla="*/ 22 h 49"/>
                <a:gd name="T60" fmla="*/ 6 w 36"/>
                <a:gd name="T61" fmla="*/ 25 h 49"/>
                <a:gd name="T62" fmla="*/ 10 w 36"/>
                <a:gd name="T63" fmla="*/ 23 h 49"/>
                <a:gd name="T64" fmla="*/ 18 w 36"/>
                <a:gd name="T65" fmla="*/ 27 h 49"/>
                <a:gd name="T66" fmla="*/ 11 w 36"/>
                <a:gd name="T67" fmla="*/ 26 h 49"/>
                <a:gd name="T68" fmla="*/ 16 w 36"/>
                <a:gd name="T69" fmla="*/ 25 h 49"/>
                <a:gd name="T70" fmla="*/ 34 w 36"/>
                <a:gd name="T71" fmla="*/ 27 h 49"/>
                <a:gd name="T72" fmla="*/ 19 w 36"/>
                <a:gd name="T73" fmla="*/ 27 h 49"/>
                <a:gd name="T74" fmla="*/ 26 w 36"/>
                <a:gd name="T75" fmla="*/ 29 h 49"/>
                <a:gd name="T76" fmla="*/ 6 w 36"/>
                <a:gd name="T77" fmla="*/ 27 h 49"/>
                <a:gd name="T78" fmla="*/ 11 w 36"/>
                <a:gd name="T79" fmla="*/ 28 h 49"/>
                <a:gd name="T80" fmla="*/ 17 w 36"/>
                <a:gd name="T81" fmla="*/ 30 h 49"/>
                <a:gd name="T82" fmla="*/ 20 w 36"/>
                <a:gd name="T83" fmla="*/ 32 h 49"/>
                <a:gd name="T84" fmla="*/ 24 w 36"/>
                <a:gd name="T85" fmla="*/ 29 h 49"/>
                <a:gd name="T86" fmla="*/ 5 w 36"/>
                <a:gd name="T87" fmla="*/ 30 h 49"/>
                <a:gd name="T88" fmla="*/ 18 w 36"/>
                <a:gd name="T89" fmla="*/ 33 h 49"/>
                <a:gd name="T90" fmla="*/ 17 w 36"/>
                <a:gd name="T91" fmla="*/ 32 h 49"/>
                <a:gd name="T92" fmla="*/ 23 w 36"/>
                <a:gd name="T93" fmla="*/ 32 h 49"/>
                <a:gd name="T94" fmla="*/ 19 w 36"/>
                <a:gd name="T95" fmla="*/ 35 h 49"/>
                <a:gd name="T96" fmla="*/ 16 w 36"/>
                <a:gd name="T97" fmla="*/ 33 h 49"/>
                <a:gd name="T98" fmla="*/ 13 w 36"/>
                <a:gd name="T99" fmla="*/ 36 h 49"/>
                <a:gd name="T100" fmla="*/ 23 w 36"/>
                <a:gd name="T101" fmla="*/ 37 h 49"/>
                <a:gd name="T102" fmla="*/ 18 w 36"/>
                <a:gd name="T103" fmla="*/ 35 h 49"/>
                <a:gd name="T104" fmla="*/ 8 w 36"/>
                <a:gd name="T105" fmla="*/ 38 h 49"/>
                <a:gd name="T106" fmla="*/ 28 w 36"/>
                <a:gd name="T107" fmla="*/ 39 h 49"/>
                <a:gd name="T108" fmla="*/ 19 w 36"/>
                <a:gd name="T109" fmla="*/ 40 h 49"/>
                <a:gd name="T110" fmla="*/ 25 w 36"/>
                <a:gd name="T111" fmla="*/ 42 h 49"/>
                <a:gd name="T112" fmla="*/ 10 w 36"/>
                <a:gd name="T113" fmla="*/ 40 h 49"/>
                <a:gd name="T114" fmla="*/ 17 w 36"/>
                <a:gd name="T115" fmla="*/ 43 h 49"/>
                <a:gd name="T116" fmla="*/ 14 w 36"/>
                <a:gd name="T117" fmla="*/ 45 h 49"/>
                <a:gd name="T118" fmla="*/ 22 w 36"/>
                <a:gd name="T119"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 h="49">
                  <a:moveTo>
                    <a:pt x="22" y="1"/>
                  </a:moveTo>
                  <a:cubicBezTo>
                    <a:pt x="22" y="2"/>
                    <a:pt x="22" y="1"/>
                    <a:pt x="22" y="2"/>
                  </a:cubicBezTo>
                  <a:cubicBezTo>
                    <a:pt x="22" y="2"/>
                    <a:pt x="23" y="2"/>
                    <a:pt x="23" y="2"/>
                  </a:cubicBezTo>
                  <a:cubicBezTo>
                    <a:pt x="24" y="2"/>
                    <a:pt x="23" y="2"/>
                    <a:pt x="24" y="2"/>
                  </a:cubicBezTo>
                  <a:cubicBezTo>
                    <a:pt x="27" y="3"/>
                    <a:pt x="29" y="4"/>
                    <a:pt x="30" y="6"/>
                  </a:cubicBezTo>
                  <a:cubicBezTo>
                    <a:pt x="33" y="8"/>
                    <a:pt x="34" y="12"/>
                    <a:pt x="35" y="16"/>
                  </a:cubicBezTo>
                  <a:cubicBezTo>
                    <a:pt x="36" y="17"/>
                    <a:pt x="36" y="19"/>
                    <a:pt x="36" y="20"/>
                  </a:cubicBezTo>
                  <a:cubicBezTo>
                    <a:pt x="36" y="22"/>
                    <a:pt x="36" y="22"/>
                    <a:pt x="36" y="24"/>
                  </a:cubicBezTo>
                  <a:cubicBezTo>
                    <a:pt x="36" y="26"/>
                    <a:pt x="36" y="27"/>
                    <a:pt x="36" y="28"/>
                  </a:cubicBezTo>
                  <a:cubicBezTo>
                    <a:pt x="36" y="29"/>
                    <a:pt x="36" y="31"/>
                    <a:pt x="35" y="32"/>
                  </a:cubicBezTo>
                  <a:cubicBezTo>
                    <a:pt x="35" y="35"/>
                    <a:pt x="33" y="39"/>
                    <a:pt x="31" y="41"/>
                  </a:cubicBezTo>
                  <a:cubicBezTo>
                    <a:pt x="29" y="44"/>
                    <a:pt x="26" y="45"/>
                    <a:pt x="24" y="47"/>
                  </a:cubicBezTo>
                  <a:cubicBezTo>
                    <a:pt x="23" y="48"/>
                    <a:pt x="24" y="49"/>
                    <a:pt x="23" y="49"/>
                  </a:cubicBezTo>
                  <a:cubicBezTo>
                    <a:pt x="22" y="49"/>
                    <a:pt x="23" y="48"/>
                    <a:pt x="23" y="47"/>
                  </a:cubicBezTo>
                  <a:cubicBezTo>
                    <a:pt x="19" y="47"/>
                    <a:pt x="16" y="48"/>
                    <a:pt x="13" y="47"/>
                  </a:cubicBezTo>
                  <a:cubicBezTo>
                    <a:pt x="13" y="47"/>
                    <a:pt x="13" y="47"/>
                    <a:pt x="13" y="47"/>
                  </a:cubicBezTo>
                  <a:cubicBezTo>
                    <a:pt x="12" y="47"/>
                    <a:pt x="12" y="47"/>
                    <a:pt x="12" y="46"/>
                  </a:cubicBezTo>
                  <a:cubicBezTo>
                    <a:pt x="10" y="45"/>
                    <a:pt x="9" y="45"/>
                    <a:pt x="8" y="44"/>
                  </a:cubicBezTo>
                  <a:cubicBezTo>
                    <a:pt x="5" y="41"/>
                    <a:pt x="4" y="38"/>
                    <a:pt x="2" y="34"/>
                  </a:cubicBezTo>
                  <a:cubicBezTo>
                    <a:pt x="2" y="33"/>
                    <a:pt x="2" y="32"/>
                    <a:pt x="1" y="31"/>
                  </a:cubicBezTo>
                  <a:cubicBezTo>
                    <a:pt x="1" y="30"/>
                    <a:pt x="0" y="29"/>
                    <a:pt x="0" y="28"/>
                  </a:cubicBezTo>
                  <a:cubicBezTo>
                    <a:pt x="0" y="27"/>
                    <a:pt x="0" y="26"/>
                    <a:pt x="0" y="25"/>
                  </a:cubicBezTo>
                  <a:cubicBezTo>
                    <a:pt x="1" y="19"/>
                    <a:pt x="2" y="14"/>
                    <a:pt x="4" y="9"/>
                  </a:cubicBezTo>
                  <a:cubicBezTo>
                    <a:pt x="6" y="7"/>
                    <a:pt x="8" y="4"/>
                    <a:pt x="10" y="2"/>
                  </a:cubicBezTo>
                  <a:cubicBezTo>
                    <a:pt x="13" y="1"/>
                    <a:pt x="19" y="0"/>
                    <a:pt x="22" y="1"/>
                  </a:cubicBezTo>
                  <a:close/>
                  <a:moveTo>
                    <a:pt x="20" y="2"/>
                  </a:moveTo>
                  <a:cubicBezTo>
                    <a:pt x="20" y="2"/>
                    <a:pt x="21" y="3"/>
                    <a:pt x="22" y="2"/>
                  </a:cubicBezTo>
                  <a:cubicBezTo>
                    <a:pt x="21" y="2"/>
                    <a:pt x="20" y="2"/>
                    <a:pt x="20" y="2"/>
                  </a:cubicBezTo>
                  <a:close/>
                  <a:moveTo>
                    <a:pt x="15" y="6"/>
                  </a:moveTo>
                  <a:cubicBezTo>
                    <a:pt x="15" y="5"/>
                    <a:pt x="16" y="5"/>
                    <a:pt x="16" y="4"/>
                  </a:cubicBezTo>
                  <a:cubicBezTo>
                    <a:pt x="16" y="4"/>
                    <a:pt x="16" y="4"/>
                    <a:pt x="16" y="3"/>
                  </a:cubicBezTo>
                  <a:cubicBezTo>
                    <a:pt x="17" y="3"/>
                    <a:pt x="17" y="3"/>
                    <a:pt x="17" y="3"/>
                  </a:cubicBezTo>
                  <a:cubicBezTo>
                    <a:pt x="17" y="3"/>
                    <a:pt x="17" y="3"/>
                    <a:pt x="17" y="4"/>
                  </a:cubicBezTo>
                  <a:cubicBezTo>
                    <a:pt x="18" y="3"/>
                    <a:pt x="18" y="3"/>
                    <a:pt x="18" y="3"/>
                  </a:cubicBezTo>
                  <a:cubicBezTo>
                    <a:pt x="16" y="2"/>
                    <a:pt x="15" y="5"/>
                    <a:pt x="15" y="6"/>
                  </a:cubicBezTo>
                  <a:close/>
                  <a:moveTo>
                    <a:pt x="14" y="3"/>
                  </a:moveTo>
                  <a:cubicBezTo>
                    <a:pt x="14" y="3"/>
                    <a:pt x="15" y="3"/>
                    <a:pt x="15" y="3"/>
                  </a:cubicBezTo>
                  <a:cubicBezTo>
                    <a:pt x="15" y="3"/>
                    <a:pt x="14" y="3"/>
                    <a:pt x="14" y="3"/>
                  </a:cubicBezTo>
                  <a:close/>
                  <a:moveTo>
                    <a:pt x="19" y="4"/>
                  </a:moveTo>
                  <a:cubicBezTo>
                    <a:pt x="19" y="4"/>
                    <a:pt x="20" y="5"/>
                    <a:pt x="20" y="4"/>
                  </a:cubicBezTo>
                  <a:cubicBezTo>
                    <a:pt x="20" y="4"/>
                    <a:pt x="20" y="3"/>
                    <a:pt x="19" y="3"/>
                  </a:cubicBezTo>
                  <a:cubicBezTo>
                    <a:pt x="19" y="4"/>
                    <a:pt x="19" y="4"/>
                    <a:pt x="19" y="4"/>
                  </a:cubicBezTo>
                  <a:close/>
                  <a:moveTo>
                    <a:pt x="26" y="6"/>
                  </a:moveTo>
                  <a:cubicBezTo>
                    <a:pt x="29" y="5"/>
                    <a:pt x="30" y="9"/>
                    <a:pt x="32" y="10"/>
                  </a:cubicBezTo>
                  <a:cubicBezTo>
                    <a:pt x="30" y="7"/>
                    <a:pt x="27" y="3"/>
                    <a:pt x="23" y="3"/>
                  </a:cubicBezTo>
                  <a:cubicBezTo>
                    <a:pt x="24" y="4"/>
                    <a:pt x="25" y="5"/>
                    <a:pt x="26" y="6"/>
                  </a:cubicBezTo>
                  <a:close/>
                  <a:moveTo>
                    <a:pt x="13" y="6"/>
                  </a:moveTo>
                  <a:cubicBezTo>
                    <a:pt x="13" y="5"/>
                    <a:pt x="13" y="5"/>
                    <a:pt x="14" y="4"/>
                  </a:cubicBezTo>
                  <a:cubicBezTo>
                    <a:pt x="13" y="4"/>
                    <a:pt x="12" y="5"/>
                    <a:pt x="13" y="6"/>
                  </a:cubicBezTo>
                  <a:close/>
                  <a:moveTo>
                    <a:pt x="20" y="7"/>
                  </a:moveTo>
                  <a:cubicBezTo>
                    <a:pt x="21" y="6"/>
                    <a:pt x="22" y="6"/>
                    <a:pt x="23" y="5"/>
                  </a:cubicBezTo>
                  <a:cubicBezTo>
                    <a:pt x="22" y="5"/>
                    <a:pt x="22" y="4"/>
                    <a:pt x="21" y="4"/>
                  </a:cubicBezTo>
                  <a:cubicBezTo>
                    <a:pt x="21" y="5"/>
                    <a:pt x="20" y="6"/>
                    <a:pt x="20" y="7"/>
                  </a:cubicBezTo>
                  <a:close/>
                  <a:moveTo>
                    <a:pt x="11" y="5"/>
                  </a:moveTo>
                  <a:cubicBezTo>
                    <a:pt x="11" y="5"/>
                    <a:pt x="11" y="5"/>
                    <a:pt x="11" y="5"/>
                  </a:cubicBezTo>
                  <a:cubicBezTo>
                    <a:pt x="9" y="6"/>
                    <a:pt x="7" y="7"/>
                    <a:pt x="7" y="9"/>
                  </a:cubicBezTo>
                  <a:cubicBezTo>
                    <a:pt x="9" y="8"/>
                    <a:pt x="9" y="6"/>
                    <a:pt x="11" y="5"/>
                  </a:cubicBezTo>
                  <a:close/>
                  <a:moveTo>
                    <a:pt x="19" y="6"/>
                  </a:moveTo>
                  <a:cubicBezTo>
                    <a:pt x="19" y="6"/>
                    <a:pt x="19" y="5"/>
                    <a:pt x="19" y="5"/>
                  </a:cubicBezTo>
                  <a:cubicBezTo>
                    <a:pt x="18" y="5"/>
                    <a:pt x="18" y="5"/>
                    <a:pt x="19" y="6"/>
                  </a:cubicBezTo>
                  <a:close/>
                  <a:moveTo>
                    <a:pt x="13" y="7"/>
                  </a:moveTo>
                  <a:cubicBezTo>
                    <a:pt x="14" y="7"/>
                    <a:pt x="14" y="5"/>
                    <a:pt x="14" y="5"/>
                  </a:cubicBezTo>
                  <a:cubicBezTo>
                    <a:pt x="14" y="5"/>
                    <a:pt x="13" y="6"/>
                    <a:pt x="13" y="7"/>
                  </a:cubicBezTo>
                  <a:close/>
                  <a:moveTo>
                    <a:pt x="14" y="7"/>
                  </a:moveTo>
                  <a:cubicBezTo>
                    <a:pt x="14" y="7"/>
                    <a:pt x="14" y="7"/>
                    <a:pt x="14" y="7"/>
                  </a:cubicBezTo>
                  <a:cubicBezTo>
                    <a:pt x="13" y="8"/>
                    <a:pt x="14" y="10"/>
                    <a:pt x="14" y="10"/>
                  </a:cubicBezTo>
                  <a:cubicBezTo>
                    <a:pt x="15" y="9"/>
                    <a:pt x="16" y="7"/>
                    <a:pt x="17" y="5"/>
                  </a:cubicBezTo>
                  <a:cubicBezTo>
                    <a:pt x="17" y="5"/>
                    <a:pt x="17" y="5"/>
                    <a:pt x="17" y="5"/>
                  </a:cubicBezTo>
                  <a:cubicBezTo>
                    <a:pt x="16" y="6"/>
                    <a:pt x="15" y="7"/>
                    <a:pt x="14" y="7"/>
                  </a:cubicBezTo>
                  <a:close/>
                  <a:moveTo>
                    <a:pt x="24" y="6"/>
                  </a:moveTo>
                  <a:cubicBezTo>
                    <a:pt x="23" y="7"/>
                    <a:pt x="23" y="8"/>
                    <a:pt x="24" y="9"/>
                  </a:cubicBezTo>
                  <a:cubicBezTo>
                    <a:pt x="24" y="9"/>
                    <a:pt x="24" y="8"/>
                    <a:pt x="24" y="8"/>
                  </a:cubicBezTo>
                  <a:cubicBezTo>
                    <a:pt x="25" y="8"/>
                    <a:pt x="25" y="8"/>
                    <a:pt x="25" y="9"/>
                  </a:cubicBezTo>
                  <a:cubicBezTo>
                    <a:pt x="25" y="9"/>
                    <a:pt x="24" y="9"/>
                    <a:pt x="24" y="10"/>
                  </a:cubicBezTo>
                  <a:cubicBezTo>
                    <a:pt x="24" y="11"/>
                    <a:pt x="25" y="12"/>
                    <a:pt x="25" y="13"/>
                  </a:cubicBezTo>
                  <a:cubicBezTo>
                    <a:pt x="26" y="13"/>
                    <a:pt x="26" y="12"/>
                    <a:pt x="27" y="12"/>
                  </a:cubicBezTo>
                  <a:cubicBezTo>
                    <a:pt x="26" y="10"/>
                    <a:pt x="25" y="9"/>
                    <a:pt x="26" y="7"/>
                  </a:cubicBezTo>
                  <a:cubicBezTo>
                    <a:pt x="25" y="7"/>
                    <a:pt x="25" y="6"/>
                    <a:pt x="24" y="6"/>
                  </a:cubicBezTo>
                  <a:close/>
                  <a:moveTo>
                    <a:pt x="11" y="8"/>
                  </a:moveTo>
                  <a:cubicBezTo>
                    <a:pt x="11" y="7"/>
                    <a:pt x="12" y="7"/>
                    <a:pt x="12" y="7"/>
                  </a:cubicBezTo>
                  <a:cubicBezTo>
                    <a:pt x="12" y="7"/>
                    <a:pt x="11" y="7"/>
                    <a:pt x="11" y="8"/>
                  </a:cubicBezTo>
                  <a:close/>
                  <a:moveTo>
                    <a:pt x="17" y="8"/>
                  </a:moveTo>
                  <a:cubicBezTo>
                    <a:pt x="17" y="7"/>
                    <a:pt x="17" y="7"/>
                    <a:pt x="17" y="7"/>
                  </a:cubicBezTo>
                  <a:cubicBezTo>
                    <a:pt x="17" y="7"/>
                    <a:pt x="17" y="7"/>
                    <a:pt x="17" y="8"/>
                  </a:cubicBezTo>
                  <a:close/>
                  <a:moveTo>
                    <a:pt x="9" y="9"/>
                  </a:moveTo>
                  <a:cubicBezTo>
                    <a:pt x="10" y="9"/>
                    <a:pt x="10" y="8"/>
                    <a:pt x="10" y="7"/>
                  </a:cubicBezTo>
                  <a:cubicBezTo>
                    <a:pt x="10" y="7"/>
                    <a:pt x="9" y="8"/>
                    <a:pt x="9" y="9"/>
                  </a:cubicBezTo>
                  <a:close/>
                  <a:moveTo>
                    <a:pt x="21" y="8"/>
                  </a:moveTo>
                  <a:cubicBezTo>
                    <a:pt x="21" y="8"/>
                    <a:pt x="21" y="8"/>
                    <a:pt x="21" y="8"/>
                  </a:cubicBezTo>
                  <a:cubicBezTo>
                    <a:pt x="22" y="8"/>
                    <a:pt x="22" y="8"/>
                    <a:pt x="22" y="7"/>
                  </a:cubicBezTo>
                  <a:cubicBezTo>
                    <a:pt x="21" y="7"/>
                    <a:pt x="21" y="7"/>
                    <a:pt x="21" y="8"/>
                  </a:cubicBezTo>
                  <a:close/>
                  <a:moveTo>
                    <a:pt x="29" y="9"/>
                  </a:moveTo>
                  <a:cubicBezTo>
                    <a:pt x="29" y="10"/>
                    <a:pt x="29" y="9"/>
                    <a:pt x="29" y="9"/>
                  </a:cubicBezTo>
                  <a:cubicBezTo>
                    <a:pt x="29" y="10"/>
                    <a:pt x="29" y="10"/>
                    <a:pt x="29" y="10"/>
                  </a:cubicBezTo>
                  <a:cubicBezTo>
                    <a:pt x="29" y="10"/>
                    <a:pt x="30" y="10"/>
                    <a:pt x="30" y="10"/>
                  </a:cubicBezTo>
                  <a:cubicBezTo>
                    <a:pt x="29" y="11"/>
                    <a:pt x="30" y="12"/>
                    <a:pt x="31" y="12"/>
                  </a:cubicBezTo>
                  <a:cubicBezTo>
                    <a:pt x="30" y="13"/>
                    <a:pt x="32" y="13"/>
                    <a:pt x="32" y="14"/>
                  </a:cubicBezTo>
                  <a:cubicBezTo>
                    <a:pt x="32" y="14"/>
                    <a:pt x="32" y="14"/>
                    <a:pt x="32" y="15"/>
                  </a:cubicBezTo>
                  <a:cubicBezTo>
                    <a:pt x="32" y="15"/>
                    <a:pt x="33" y="16"/>
                    <a:pt x="33" y="16"/>
                  </a:cubicBezTo>
                  <a:cubicBezTo>
                    <a:pt x="34" y="18"/>
                    <a:pt x="34" y="19"/>
                    <a:pt x="35" y="20"/>
                  </a:cubicBezTo>
                  <a:cubicBezTo>
                    <a:pt x="35" y="14"/>
                    <a:pt x="31" y="10"/>
                    <a:pt x="28" y="7"/>
                  </a:cubicBezTo>
                  <a:cubicBezTo>
                    <a:pt x="28" y="8"/>
                    <a:pt x="29" y="9"/>
                    <a:pt x="29" y="9"/>
                  </a:cubicBezTo>
                  <a:close/>
                  <a:moveTo>
                    <a:pt x="17" y="9"/>
                  </a:moveTo>
                  <a:cubicBezTo>
                    <a:pt x="16" y="9"/>
                    <a:pt x="17" y="8"/>
                    <a:pt x="16" y="8"/>
                  </a:cubicBezTo>
                  <a:cubicBezTo>
                    <a:pt x="16" y="9"/>
                    <a:pt x="15" y="10"/>
                    <a:pt x="16" y="10"/>
                  </a:cubicBezTo>
                  <a:cubicBezTo>
                    <a:pt x="14" y="11"/>
                    <a:pt x="15" y="13"/>
                    <a:pt x="16" y="13"/>
                  </a:cubicBezTo>
                  <a:cubicBezTo>
                    <a:pt x="17" y="12"/>
                    <a:pt x="16" y="11"/>
                    <a:pt x="16" y="10"/>
                  </a:cubicBezTo>
                  <a:cubicBezTo>
                    <a:pt x="17" y="10"/>
                    <a:pt x="17" y="10"/>
                    <a:pt x="17" y="10"/>
                  </a:cubicBezTo>
                  <a:cubicBezTo>
                    <a:pt x="18" y="9"/>
                    <a:pt x="18" y="9"/>
                    <a:pt x="18" y="8"/>
                  </a:cubicBezTo>
                  <a:cubicBezTo>
                    <a:pt x="18" y="7"/>
                    <a:pt x="17" y="8"/>
                    <a:pt x="17" y="9"/>
                  </a:cubicBezTo>
                  <a:close/>
                  <a:moveTo>
                    <a:pt x="11" y="9"/>
                  </a:moveTo>
                  <a:cubicBezTo>
                    <a:pt x="11" y="8"/>
                    <a:pt x="11" y="8"/>
                    <a:pt x="11" y="8"/>
                  </a:cubicBezTo>
                  <a:cubicBezTo>
                    <a:pt x="11" y="8"/>
                    <a:pt x="10" y="8"/>
                    <a:pt x="11" y="9"/>
                  </a:cubicBezTo>
                  <a:close/>
                  <a:moveTo>
                    <a:pt x="11" y="10"/>
                  </a:moveTo>
                  <a:cubicBezTo>
                    <a:pt x="12" y="10"/>
                    <a:pt x="12" y="9"/>
                    <a:pt x="12" y="8"/>
                  </a:cubicBezTo>
                  <a:cubicBezTo>
                    <a:pt x="12" y="8"/>
                    <a:pt x="12" y="8"/>
                    <a:pt x="12" y="8"/>
                  </a:cubicBezTo>
                  <a:cubicBezTo>
                    <a:pt x="12" y="9"/>
                    <a:pt x="11" y="9"/>
                    <a:pt x="11" y="10"/>
                  </a:cubicBezTo>
                  <a:close/>
                  <a:moveTo>
                    <a:pt x="22" y="10"/>
                  </a:moveTo>
                  <a:cubicBezTo>
                    <a:pt x="23" y="10"/>
                    <a:pt x="23" y="9"/>
                    <a:pt x="22" y="8"/>
                  </a:cubicBezTo>
                  <a:cubicBezTo>
                    <a:pt x="21" y="9"/>
                    <a:pt x="22" y="10"/>
                    <a:pt x="22" y="10"/>
                  </a:cubicBezTo>
                  <a:close/>
                  <a:moveTo>
                    <a:pt x="20" y="10"/>
                  </a:moveTo>
                  <a:cubicBezTo>
                    <a:pt x="21" y="10"/>
                    <a:pt x="20" y="9"/>
                    <a:pt x="20" y="9"/>
                  </a:cubicBezTo>
                  <a:cubicBezTo>
                    <a:pt x="20" y="9"/>
                    <a:pt x="20" y="10"/>
                    <a:pt x="20" y="10"/>
                  </a:cubicBezTo>
                  <a:close/>
                  <a:moveTo>
                    <a:pt x="19" y="9"/>
                  </a:moveTo>
                  <a:cubicBezTo>
                    <a:pt x="18" y="10"/>
                    <a:pt x="18" y="10"/>
                    <a:pt x="18" y="11"/>
                  </a:cubicBezTo>
                  <a:cubicBezTo>
                    <a:pt x="18" y="11"/>
                    <a:pt x="18" y="12"/>
                    <a:pt x="19" y="13"/>
                  </a:cubicBezTo>
                  <a:cubicBezTo>
                    <a:pt x="19" y="12"/>
                    <a:pt x="19" y="12"/>
                    <a:pt x="20" y="11"/>
                  </a:cubicBezTo>
                  <a:cubicBezTo>
                    <a:pt x="20" y="11"/>
                    <a:pt x="19" y="11"/>
                    <a:pt x="19" y="10"/>
                  </a:cubicBezTo>
                  <a:cubicBezTo>
                    <a:pt x="18" y="10"/>
                    <a:pt x="20" y="10"/>
                    <a:pt x="19" y="9"/>
                  </a:cubicBezTo>
                  <a:close/>
                  <a:moveTo>
                    <a:pt x="13" y="13"/>
                  </a:moveTo>
                  <a:cubicBezTo>
                    <a:pt x="14" y="12"/>
                    <a:pt x="14" y="10"/>
                    <a:pt x="13" y="9"/>
                  </a:cubicBezTo>
                  <a:cubicBezTo>
                    <a:pt x="11" y="10"/>
                    <a:pt x="12" y="13"/>
                    <a:pt x="13" y="13"/>
                  </a:cubicBezTo>
                  <a:close/>
                  <a:moveTo>
                    <a:pt x="8" y="11"/>
                  </a:moveTo>
                  <a:cubicBezTo>
                    <a:pt x="9" y="11"/>
                    <a:pt x="9" y="10"/>
                    <a:pt x="9" y="10"/>
                  </a:cubicBezTo>
                  <a:cubicBezTo>
                    <a:pt x="9" y="10"/>
                    <a:pt x="8" y="10"/>
                    <a:pt x="8" y="10"/>
                  </a:cubicBezTo>
                  <a:cubicBezTo>
                    <a:pt x="8" y="10"/>
                    <a:pt x="8" y="11"/>
                    <a:pt x="8" y="11"/>
                  </a:cubicBezTo>
                  <a:close/>
                  <a:moveTo>
                    <a:pt x="4" y="14"/>
                  </a:moveTo>
                  <a:cubicBezTo>
                    <a:pt x="4" y="13"/>
                    <a:pt x="5" y="11"/>
                    <a:pt x="6" y="10"/>
                  </a:cubicBezTo>
                  <a:cubicBezTo>
                    <a:pt x="5" y="11"/>
                    <a:pt x="4" y="13"/>
                    <a:pt x="4" y="14"/>
                  </a:cubicBezTo>
                  <a:close/>
                  <a:moveTo>
                    <a:pt x="21" y="11"/>
                  </a:moveTo>
                  <a:cubicBezTo>
                    <a:pt x="21" y="11"/>
                    <a:pt x="21" y="11"/>
                    <a:pt x="21" y="11"/>
                  </a:cubicBezTo>
                  <a:cubicBezTo>
                    <a:pt x="21" y="11"/>
                    <a:pt x="21" y="10"/>
                    <a:pt x="21" y="10"/>
                  </a:cubicBezTo>
                  <a:cubicBezTo>
                    <a:pt x="21" y="10"/>
                    <a:pt x="21" y="10"/>
                    <a:pt x="21" y="11"/>
                  </a:cubicBezTo>
                  <a:close/>
                  <a:moveTo>
                    <a:pt x="23" y="12"/>
                  </a:moveTo>
                  <a:cubicBezTo>
                    <a:pt x="23" y="12"/>
                    <a:pt x="24" y="12"/>
                    <a:pt x="24" y="11"/>
                  </a:cubicBezTo>
                  <a:cubicBezTo>
                    <a:pt x="24" y="11"/>
                    <a:pt x="23" y="11"/>
                    <a:pt x="23" y="11"/>
                  </a:cubicBezTo>
                  <a:cubicBezTo>
                    <a:pt x="23" y="11"/>
                    <a:pt x="23" y="12"/>
                    <a:pt x="23" y="12"/>
                  </a:cubicBezTo>
                  <a:close/>
                  <a:moveTo>
                    <a:pt x="9" y="14"/>
                  </a:moveTo>
                  <a:cubicBezTo>
                    <a:pt x="10" y="13"/>
                    <a:pt x="11" y="12"/>
                    <a:pt x="10" y="11"/>
                  </a:cubicBezTo>
                  <a:cubicBezTo>
                    <a:pt x="10" y="12"/>
                    <a:pt x="8" y="13"/>
                    <a:pt x="9" y="14"/>
                  </a:cubicBezTo>
                  <a:close/>
                  <a:moveTo>
                    <a:pt x="30" y="16"/>
                  </a:moveTo>
                  <a:cubicBezTo>
                    <a:pt x="30" y="16"/>
                    <a:pt x="30" y="15"/>
                    <a:pt x="31" y="15"/>
                  </a:cubicBezTo>
                  <a:cubicBezTo>
                    <a:pt x="30" y="14"/>
                    <a:pt x="30" y="12"/>
                    <a:pt x="28" y="11"/>
                  </a:cubicBezTo>
                  <a:cubicBezTo>
                    <a:pt x="29" y="13"/>
                    <a:pt x="29" y="14"/>
                    <a:pt x="30" y="16"/>
                  </a:cubicBezTo>
                  <a:close/>
                  <a:moveTo>
                    <a:pt x="21" y="12"/>
                  </a:moveTo>
                  <a:cubicBezTo>
                    <a:pt x="22" y="13"/>
                    <a:pt x="22" y="12"/>
                    <a:pt x="21" y="12"/>
                  </a:cubicBezTo>
                  <a:cubicBezTo>
                    <a:pt x="21" y="12"/>
                    <a:pt x="21" y="12"/>
                    <a:pt x="21" y="12"/>
                  </a:cubicBezTo>
                  <a:close/>
                  <a:moveTo>
                    <a:pt x="19" y="14"/>
                  </a:moveTo>
                  <a:cubicBezTo>
                    <a:pt x="19" y="13"/>
                    <a:pt x="20" y="13"/>
                    <a:pt x="20" y="12"/>
                  </a:cubicBezTo>
                  <a:cubicBezTo>
                    <a:pt x="20" y="12"/>
                    <a:pt x="19" y="13"/>
                    <a:pt x="19" y="14"/>
                  </a:cubicBezTo>
                  <a:close/>
                  <a:moveTo>
                    <a:pt x="14" y="15"/>
                  </a:moveTo>
                  <a:cubicBezTo>
                    <a:pt x="15" y="15"/>
                    <a:pt x="15" y="15"/>
                    <a:pt x="15" y="14"/>
                  </a:cubicBezTo>
                  <a:cubicBezTo>
                    <a:pt x="15" y="13"/>
                    <a:pt x="15" y="13"/>
                    <a:pt x="14" y="12"/>
                  </a:cubicBezTo>
                  <a:cubicBezTo>
                    <a:pt x="14" y="14"/>
                    <a:pt x="13" y="15"/>
                    <a:pt x="14" y="15"/>
                  </a:cubicBezTo>
                  <a:close/>
                  <a:moveTo>
                    <a:pt x="16" y="14"/>
                  </a:moveTo>
                  <a:cubicBezTo>
                    <a:pt x="16" y="14"/>
                    <a:pt x="16" y="15"/>
                    <a:pt x="17" y="16"/>
                  </a:cubicBezTo>
                  <a:cubicBezTo>
                    <a:pt x="17" y="15"/>
                    <a:pt x="18" y="14"/>
                    <a:pt x="18" y="14"/>
                  </a:cubicBezTo>
                  <a:cubicBezTo>
                    <a:pt x="17" y="13"/>
                    <a:pt x="18" y="12"/>
                    <a:pt x="17" y="12"/>
                  </a:cubicBezTo>
                  <a:cubicBezTo>
                    <a:pt x="17" y="13"/>
                    <a:pt x="16" y="13"/>
                    <a:pt x="16" y="14"/>
                  </a:cubicBezTo>
                  <a:close/>
                  <a:moveTo>
                    <a:pt x="24" y="15"/>
                  </a:moveTo>
                  <a:cubicBezTo>
                    <a:pt x="25" y="14"/>
                    <a:pt x="25" y="13"/>
                    <a:pt x="24" y="13"/>
                  </a:cubicBezTo>
                  <a:cubicBezTo>
                    <a:pt x="24" y="13"/>
                    <a:pt x="24" y="14"/>
                    <a:pt x="24" y="15"/>
                  </a:cubicBezTo>
                  <a:close/>
                  <a:moveTo>
                    <a:pt x="20" y="15"/>
                  </a:moveTo>
                  <a:cubicBezTo>
                    <a:pt x="21" y="14"/>
                    <a:pt x="21" y="13"/>
                    <a:pt x="20" y="13"/>
                  </a:cubicBezTo>
                  <a:cubicBezTo>
                    <a:pt x="20" y="13"/>
                    <a:pt x="19" y="15"/>
                    <a:pt x="20" y="15"/>
                  </a:cubicBezTo>
                  <a:close/>
                  <a:moveTo>
                    <a:pt x="12" y="15"/>
                  </a:moveTo>
                  <a:cubicBezTo>
                    <a:pt x="12" y="14"/>
                    <a:pt x="12" y="14"/>
                    <a:pt x="11" y="13"/>
                  </a:cubicBezTo>
                  <a:cubicBezTo>
                    <a:pt x="12" y="14"/>
                    <a:pt x="11" y="14"/>
                    <a:pt x="12" y="15"/>
                  </a:cubicBezTo>
                  <a:close/>
                  <a:moveTo>
                    <a:pt x="27" y="15"/>
                  </a:moveTo>
                  <a:cubicBezTo>
                    <a:pt x="27" y="15"/>
                    <a:pt x="27" y="14"/>
                    <a:pt x="28" y="14"/>
                  </a:cubicBezTo>
                  <a:cubicBezTo>
                    <a:pt x="27" y="14"/>
                    <a:pt x="28" y="13"/>
                    <a:pt x="27" y="13"/>
                  </a:cubicBezTo>
                  <a:cubicBezTo>
                    <a:pt x="27" y="14"/>
                    <a:pt x="26" y="14"/>
                    <a:pt x="27" y="15"/>
                  </a:cubicBezTo>
                  <a:close/>
                  <a:moveTo>
                    <a:pt x="11" y="17"/>
                  </a:moveTo>
                  <a:cubicBezTo>
                    <a:pt x="11" y="16"/>
                    <a:pt x="12" y="16"/>
                    <a:pt x="12" y="15"/>
                  </a:cubicBezTo>
                  <a:cubicBezTo>
                    <a:pt x="11" y="15"/>
                    <a:pt x="11" y="14"/>
                    <a:pt x="10" y="13"/>
                  </a:cubicBezTo>
                  <a:cubicBezTo>
                    <a:pt x="9" y="14"/>
                    <a:pt x="10" y="16"/>
                    <a:pt x="11" y="17"/>
                  </a:cubicBezTo>
                  <a:close/>
                  <a:moveTo>
                    <a:pt x="24" y="15"/>
                  </a:moveTo>
                  <a:cubicBezTo>
                    <a:pt x="24" y="15"/>
                    <a:pt x="24" y="16"/>
                    <a:pt x="25" y="16"/>
                  </a:cubicBezTo>
                  <a:cubicBezTo>
                    <a:pt x="25" y="15"/>
                    <a:pt x="25" y="15"/>
                    <a:pt x="25" y="15"/>
                  </a:cubicBezTo>
                  <a:cubicBezTo>
                    <a:pt x="25" y="15"/>
                    <a:pt x="25" y="14"/>
                    <a:pt x="25" y="14"/>
                  </a:cubicBezTo>
                  <a:cubicBezTo>
                    <a:pt x="25" y="14"/>
                    <a:pt x="25" y="15"/>
                    <a:pt x="24" y="15"/>
                  </a:cubicBezTo>
                  <a:close/>
                  <a:moveTo>
                    <a:pt x="5" y="15"/>
                  </a:moveTo>
                  <a:cubicBezTo>
                    <a:pt x="5" y="15"/>
                    <a:pt x="5" y="15"/>
                    <a:pt x="5" y="14"/>
                  </a:cubicBezTo>
                  <a:cubicBezTo>
                    <a:pt x="5" y="15"/>
                    <a:pt x="4" y="15"/>
                    <a:pt x="5" y="15"/>
                  </a:cubicBezTo>
                  <a:close/>
                  <a:moveTo>
                    <a:pt x="7" y="15"/>
                  </a:moveTo>
                  <a:cubicBezTo>
                    <a:pt x="7" y="15"/>
                    <a:pt x="7" y="15"/>
                    <a:pt x="7" y="15"/>
                  </a:cubicBezTo>
                  <a:cubicBezTo>
                    <a:pt x="7" y="15"/>
                    <a:pt x="7" y="15"/>
                    <a:pt x="7" y="15"/>
                  </a:cubicBezTo>
                  <a:cubicBezTo>
                    <a:pt x="7" y="15"/>
                    <a:pt x="6" y="15"/>
                    <a:pt x="7" y="15"/>
                  </a:cubicBezTo>
                  <a:close/>
                  <a:moveTo>
                    <a:pt x="18" y="15"/>
                  </a:moveTo>
                  <a:cubicBezTo>
                    <a:pt x="18" y="16"/>
                    <a:pt x="17" y="17"/>
                    <a:pt x="18" y="17"/>
                  </a:cubicBezTo>
                  <a:cubicBezTo>
                    <a:pt x="18" y="17"/>
                    <a:pt x="18" y="18"/>
                    <a:pt x="18" y="18"/>
                  </a:cubicBezTo>
                  <a:cubicBezTo>
                    <a:pt x="19" y="17"/>
                    <a:pt x="19" y="17"/>
                    <a:pt x="20" y="16"/>
                  </a:cubicBezTo>
                  <a:cubicBezTo>
                    <a:pt x="19" y="16"/>
                    <a:pt x="19" y="15"/>
                    <a:pt x="18" y="15"/>
                  </a:cubicBezTo>
                  <a:cubicBezTo>
                    <a:pt x="18" y="15"/>
                    <a:pt x="18" y="15"/>
                    <a:pt x="18" y="15"/>
                  </a:cubicBezTo>
                  <a:close/>
                  <a:moveTo>
                    <a:pt x="23" y="15"/>
                  </a:moveTo>
                  <a:cubicBezTo>
                    <a:pt x="23" y="15"/>
                    <a:pt x="23" y="15"/>
                    <a:pt x="23" y="15"/>
                  </a:cubicBezTo>
                  <a:cubicBezTo>
                    <a:pt x="23" y="15"/>
                    <a:pt x="23" y="15"/>
                    <a:pt x="23" y="15"/>
                  </a:cubicBezTo>
                  <a:close/>
                  <a:moveTo>
                    <a:pt x="7" y="18"/>
                  </a:moveTo>
                  <a:cubicBezTo>
                    <a:pt x="8" y="17"/>
                    <a:pt x="9" y="16"/>
                    <a:pt x="8" y="15"/>
                  </a:cubicBezTo>
                  <a:cubicBezTo>
                    <a:pt x="8" y="15"/>
                    <a:pt x="8" y="15"/>
                    <a:pt x="8" y="15"/>
                  </a:cubicBezTo>
                  <a:cubicBezTo>
                    <a:pt x="8" y="16"/>
                    <a:pt x="6" y="17"/>
                    <a:pt x="7" y="18"/>
                  </a:cubicBezTo>
                  <a:close/>
                  <a:moveTo>
                    <a:pt x="21" y="16"/>
                  </a:moveTo>
                  <a:cubicBezTo>
                    <a:pt x="21" y="16"/>
                    <a:pt x="22" y="16"/>
                    <a:pt x="22" y="15"/>
                  </a:cubicBezTo>
                  <a:cubicBezTo>
                    <a:pt x="22" y="15"/>
                    <a:pt x="22" y="15"/>
                    <a:pt x="21" y="15"/>
                  </a:cubicBezTo>
                  <a:cubicBezTo>
                    <a:pt x="21" y="15"/>
                    <a:pt x="20" y="16"/>
                    <a:pt x="21" y="16"/>
                  </a:cubicBezTo>
                  <a:close/>
                  <a:moveTo>
                    <a:pt x="15" y="17"/>
                  </a:moveTo>
                  <a:cubicBezTo>
                    <a:pt x="15" y="17"/>
                    <a:pt x="15" y="18"/>
                    <a:pt x="16" y="18"/>
                  </a:cubicBezTo>
                  <a:cubicBezTo>
                    <a:pt x="16" y="18"/>
                    <a:pt x="16" y="17"/>
                    <a:pt x="16" y="17"/>
                  </a:cubicBezTo>
                  <a:cubicBezTo>
                    <a:pt x="16" y="16"/>
                    <a:pt x="16" y="15"/>
                    <a:pt x="15" y="15"/>
                  </a:cubicBezTo>
                  <a:cubicBezTo>
                    <a:pt x="15" y="15"/>
                    <a:pt x="15" y="16"/>
                    <a:pt x="15" y="17"/>
                  </a:cubicBezTo>
                  <a:close/>
                  <a:moveTo>
                    <a:pt x="29" y="16"/>
                  </a:moveTo>
                  <a:cubicBezTo>
                    <a:pt x="28" y="16"/>
                    <a:pt x="28" y="15"/>
                    <a:pt x="28" y="15"/>
                  </a:cubicBezTo>
                  <a:cubicBezTo>
                    <a:pt x="27" y="16"/>
                    <a:pt x="28" y="18"/>
                    <a:pt x="29" y="16"/>
                  </a:cubicBezTo>
                  <a:close/>
                  <a:moveTo>
                    <a:pt x="3" y="20"/>
                  </a:moveTo>
                  <a:cubicBezTo>
                    <a:pt x="4" y="19"/>
                    <a:pt x="4" y="16"/>
                    <a:pt x="3" y="15"/>
                  </a:cubicBezTo>
                  <a:cubicBezTo>
                    <a:pt x="3" y="17"/>
                    <a:pt x="2" y="18"/>
                    <a:pt x="3" y="20"/>
                  </a:cubicBezTo>
                  <a:close/>
                  <a:moveTo>
                    <a:pt x="13" y="18"/>
                  </a:moveTo>
                  <a:cubicBezTo>
                    <a:pt x="14" y="17"/>
                    <a:pt x="13" y="16"/>
                    <a:pt x="13" y="15"/>
                  </a:cubicBezTo>
                  <a:cubicBezTo>
                    <a:pt x="12" y="16"/>
                    <a:pt x="11" y="18"/>
                    <a:pt x="12" y="19"/>
                  </a:cubicBezTo>
                  <a:cubicBezTo>
                    <a:pt x="13" y="18"/>
                    <a:pt x="12" y="17"/>
                    <a:pt x="13" y="16"/>
                  </a:cubicBezTo>
                  <a:cubicBezTo>
                    <a:pt x="13" y="17"/>
                    <a:pt x="13" y="17"/>
                    <a:pt x="13" y="18"/>
                  </a:cubicBezTo>
                  <a:close/>
                  <a:moveTo>
                    <a:pt x="22" y="18"/>
                  </a:moveTo>
                  <a:cubicBezTo>
                    <a:pt x="22" y="17"/>
                    <a:pt x="22" y="17"/>
                    <a:pt x="23" y="16"/>
                  </a:cubicBezTo>
                  <a:cubicBezTo>
                    <a:pt x="22" y="16"/>
                    <a:pt x="22" y="16"/>
                    <a:pt x="22" y="16"/>
                  </a:cubicBezTo>
                  <a:cubicBezTo>
                    <a:pt x="22" y="17"/>
                    <a:pt x="21" y="17"/>
                    <a:pt x="22" y="18"/>
                  </a:cubicBezTo>
                  <a:close/>
                  <a:moveTo>
                    <a:pt x="24" y="17"/>
                  </a:moveTo>
                  <a:cubicBezTo>
                    <a:pt x="24" y="17"/>
                    <a:pt x="24" y="16"/>
                    <a:pt x="24" y="16"/>
                  </a:cubicBezTo>
                  <a:cubicBezTo>
                    <a:pt x="24" y="17"/>
                    <a:pt x="24" y="17"/>
                    <a:pt x="24" y="17"/>
                  </a:cubicBezTo>
                  <a:close/>
                  <a:moveTo>
                    <a:pt x="26" y="17"/>
                  </a:moveTo>
                  <a:cubicBezTo>
                    <a:pt x="26" y="17"/>
                    <a:pt x="27" y="16"/>
                    <a:pt x="26" y="16"/>
                  </a:cubicBezTo>
                  <a:cubicBezTo>
                    <a:pt x="26" y="17"/>
                    <a:pt x="25" y="17"/>
                    <a:pt x="26" y="17"/>
                  </a:cubicBezTo>
                  <a:close/>
                  <a:moveTo>
                    <a:pt x="8" y="18"/>
                  </a:moveTo>
                  <a:cubicBezTo>
                    <a:pt x="8" y="19"/>
                    <a:pt x="8" y="20"/>
                    <a:pt x="9" y="20"/>
                  </a:cubicBezTo>
                  <a:cubicBezTo>
                    <a:pt x="10" y="20"/>
                    <a:pt x="10" y="19"/>
                    <a:pt x="10" y="18"/>
                  </a:cubicBezTo>
                  <a:cubicBezTo>
                    <a:pt x="9" y="18"/>
                    <a:pt x="9" y="17"/>
                    <a:pt x="9" y="16"/>
                  </a:cubicBezTo>
                  <a:cubicBezTo>
                    <a:pt x="9" y="17"/>
                    <a:pt x="8" y="17"/>
                    <a:pt x="8" y="18"/>
                  </a:cubicBezTo>
                  <a:close/>
                  <a:moveTo>
                    <a:pt x="31" y="18"/>
                  </a:moveTo>
                  <a:cubicBezTo>
                    <a:pt x="31" y="18"/>
                    <a:pt x="32" y="18"/>
                    <a:pt x="32" y="18"/>
                  </a:cubicBezTo>
                  <a:cubicBezTo>
                    <a:pt x="32" y="17"/>
                    <a:pt x="32" y="17"/>
                    <a:pt x="31" y="16"/>
                  </a:cubicBezTo>
                  <a:cubicBezTo>
                    <a:pt x="31" y="17"/>
                    <a:pt x="30" y="18"/>
                    <a:pt x="31" y="18"/>
                  </a:cubicBezTo>
                  <a:close/>
                  <a:moveTo>
                    <a:pt x="19" y="19"/>
                  </a:moveTo>
                  <a:cubicBezTo>
                    <a:pt x="20" y="19"/>
                    <a:pt x="21" y="18"/>
                    <a:pt x="20" y="17"/>
                  </a:cubicBezTo>
                  <a:cubicBezTo>
                    <a:pt x="20" y="18"/>
                    <a:pt x="19" y="19"/>
                    <a:pt x="19" y="19"/>
                  </a:cubicBezTo>
                  <a:close/>
                  <a:moveTo>
                    <a:pt x="22" y="18"/>
                  </a:moveTo>
                  <a:cubicBezTo>
                    <a:pt x="22" y="19"/>
                    <a:pt x="22" y="19"/>
                    <a:pt x="23" y="19"/>
                  </a:cubicBezTo>
                  <a:cubicBezTo>
                    <a:pt x="23" y="19"/>
                    <a:pt x="23" y="18"/>
                    <a:pt x="23" y="18"/>
                  </a:cubicBezTo>
                  <a:cubicBezTo>
                    <a:pt x="23" y="18"/>
                    <a:pt x="23" y="17"/>
                    <a:pt x="23" y="17"/>
                  </a:cubicBezTo>
                  <a:cubicBezTo>
                    <a:pt x="23" y="18"/>
                    <a:pt x="22" y="18"/>
                    <a:pt x="22" y="18"/>
                  </a:cubicBezTo>
                  <a:close/>
                  <a:moveTo>
                    <a:pt x="26" y="19"/>
                  </a:moveTo>
                  <a:cubicBezTo>
                    <a:pt x="27" y="19"/>
                    <a:pt x="26" y="18"/>
                    <a:pt x="27" y="18"/>
                  </a:cubicBezTo>
                  <a:cubicBezTo>
                    <a:pt x="27" y="18"/>
                    <a:pt x="27" y="17"/>
                    <a:pt x="27" y="17"/>
                  </a:cubicBezTo>
                  <a:cubicBezTo>
                    <a:pt x="27" y="18"/>
                    <a:pt x="26" y="18"/>
                    <a:pt x="26" y="19"/>
                  </a:cubicBezTo>
                  <a:close/>
                  <a:moveTo>
                    <a:pt x="28" y="18"/>
                  </a:moveTo>
                  <a:cubicBezTo>
                    <a:pt x="28" y="18"/>
                    <a:pt x="29" y="19"/>
                    <a:pt x="29" y="19"/>
                  </a:cubicBezTo>
                  <a:cubicBezTo>
                    <a:pt x="30" y="18"/>
                    <a:pt x="29" y="16"/>
                    <a:pt x="28" y="18"/>
                  </a:cubicBezTo>
                  <a:close/>
                  <a:moveTo>
                    <a:pt x="14" y="19"/>
                  </a:moveTo>
                  <a:cubicBezTo>
                    <a:pt x="14" y="19"/>
                    <a:pt x="14" y="19"/>
                    <a:pt x="14" y="20"/>
                  </a:cubicBezTo>
                  <a:cubicBezTo>
                    <a:pt x="13" y="20"/>
                    <a:pt x="13" y="19"/>
                    <a:pt x="13" y="19"/>
                  </a:cubicBezTo>
                  <a:cubicBezTo>
                    <a:pt x="13" y="20"/>
                    <a:pt x="13" y="21"/>
                    <a:pt x="14" y="22"/>
                  </a:cubicBezTo>
                  <a:cubicBezTo>
                    <a:pt x="14" y="21"/>
                    <a:pt x="15" y="20"/>
                    <a:pt x="15" y="19"/>
                  </a:cubicBezTo>
                  <a:cubicBezTo>
                    <a:pt x="15" y="19"/>
                    <a:pt x="15" y="18"/>
                    <a:pt x="14" y="18"/>
                  </a:cubicBezTo>
                  <a:cubicBezTo>
                    <a:pt x="14" y="18"/>
                    <a:pt x="13" y="18"/>
                    <a:pt x="14" y="19"/>
                  </a:cubicBezTo>
                  <a:close/>
                  <a:moveTo>
                    <a:pt x="16" y="19"/>
                  </a:moveTo>
                  <a:cubicBezTo>
                    <a:pt x="17" y="20"/>
                    <a:pt x="16" y="20"/>
                    <a:pt x="17" y="20"/>
                  </a:cubicBezTo>
                  <a:cubicBezTo>
                    <a:pt x="17" y="20"/>
                    <a:pt x="18" y="20"/>
                    <a:pt x="18" y="19"/>
                  </a:cubicBezTo>
                  <a:cubicBezTo>
                    <a:pt x="17" y="19"/>
                    <a:pt x="17" y="18"/>
                    <a:pt x="17" y="18"/>
                  </a:cubicBezTo>
                  <a:cubicBezTo>
                    <a:pt x="17" y="18"/>
                    <a:pt x="17" y="19"/>
                    <a:pt x="16" y="19"/>
                  </a:cubicBezTo>
                  <a:close/>
                  <a:moveTo>
                    <a:pt x="6" y="19"/>
                  </a:moveTo>
                  <a:cubicBezTo>
                    <a:pt x="6" y="19"/>
                    <a:pt x="7" y="18"/>
                    <a:pt x="6" y="18"/>
                  </a:cubicBezTo>
                  <a:cubicBezTo>
                    <a:pt x="6" y="19"/>
                    <a:pt x="6" y="19"/>
                    <a:pt x="6" y="19"/>
                  </a:cubicBezTo>
                  <a:close/>
                  <a:moveTo>
                    <a:pt x="20" y="20"/>
                  </a:moveTo>
                  <a:cubicBezTo>
                    <a:pt x="20" y="20"/>
                    <a:pt x="21" y="20"/>
                    <a:pt x="21" y="20"/>
                  </a:cubicBezTo>
                  <a:cubicBezTo>
                    <a:pt x="21" y="20"/>
                    <a:pt x="20" y="20"/>
                    <a:pt x="20" y="20"/>
                  </a:cubicBezTo>
                  <a:cubicBezTo>
                    <a:pt x="20" y="21"/>
                    <a:pt x="20" y="21"/>
                    <a:pt x="21" y="22"/>
                  </a:cubicBezTo>
                  <a:cubicBezTo>
                    <a:pt x="21" y="21"/>
                    <a:pt x="22" y="21"/>
                    <a:pt x="22" y="20"/>
                  </a:cubicBezTo>
                  <a:cubicBezTo>
                    <a:pt x="22" y="20"/>
                    <a:pt x="21" y="19"/>
                    <a:pt x="21" y="19"/>
                  </a:cubicBezTo>
                  <a:cubicBezTo>
                    <a:pt x="21" y="19"/>
                    <a:pt x="21" y="18"/>
                    <a:pt x="21" y="18"/>
                  </a:cubicBezTo>
                  <a:cubicBezTo>
                    <a:pt x="21" y="19"/>
                    <a:pt x="20" y="19"/>
                    <a:pt x="20" y="20"/>
                  </a:cubicBezTo>
                  <a:close/>
                  <a:moveTo>
                    <a:pt x="28" y="21"/>
                  </a:moveTo>
                  <a:cubicBezTo>
                    <a:pt x="28" y="20"/>
                    <a:pt x="28" y="19"/>
                    <a:pt x="27" y="19"/>
                  </a:cubicBezTo>
                  <a:cubicBezTo>
                    <a:pt x="27" y="20"/>
                    <a:pt x="28" y="20"/>
                    <a:pt x="28" y="21"/>
                  </a:cubicBezTo>
                  <a:close/>
                  <a:moveTo>
                    <a:pt x="31" y="19"/>
                  </a:moveTo>
                  <a:cubicBezTo>
                    <a:pt x="32" y="19"/>
                    <a:pt x="32" y="19"/>
                    <a:pt x="32" y="19"/>
                  </a:cubicBezTo>
                  <a:cubicBezTo>
                    <a:pt x="31" y="19"/>
                    <a:pt x="31" y="19"/>
                    <a:pt x="31" y="19"/>
                  </a:cubicBezTo>
                  <a:close/>
                  <a:moveTo>
                    <a:pt x="24" y="21"/>
                  </a:moveTo>
                  <a:cubicBezTo>
                    <a:pt x="24" y="20"/>
                    <a:pt x="25" y="20"/>
                    <a:pt x="24" y="19"/>
                  </a:cubicBezTo>
                  <a:cubicBezTo>
                    <a:pt x="24" y="20"/>
                    <a:pt x="23" y="21"/>
                    <a:pt x="24" y="21"/>
                  </a:cubicBezTo>
                  <a:close/>
                  <a:moveTo>
                    <a:pt x="27" y="20"/>
                  </a:moveTo>
                  <a:cubicBezTo>
                    <a:pt x="27" y="20"/>
                    <a:pt x="27" y="19"/>
                    <a:pt x="27" y="19"/>
                  </a:cubicBezTo>
                  <a:cubicBezTo>
                    <a:pt x="27" y="20"/>
                    <a:pt x="27" y="20"/>
                    <a:pt x="27" y="20"/>
                  </a:cubicBezTo>
                  <a:close/>
                  <a:moveTo>
                    <a:pt x="11" y="23"/>
                  </a:moveTo>
                  <a:cubicBezTo>
                    <a:pt x="11" y="22"/>
                    <a:pt x="11" y="22"/>
                    <a:pt x="11" y="21"/>
                  </a:cubicBezTo>
                  <a:cubicBezTo>
                    <a:pt x="11" y="21"/>
                    <a:pt x="11" y="20"/>
                    <a:pt x="11" y="20"/>
                  </a:cubicBezTo>
                  <a:cubicBezTo>
                    <a:pt x="10" y="20"/>
                    <a:pt x="10" y="20"/>
                    <a:pt x="10" y="20"/>
                  </a:cubicBezTo>
                  <a:cubicBezTo>
                    <a:pt x="10" y="20"/>
                    <a:pt x="9" y="22"/>
                    <a:pt x="11" y="23"/>
                  </a:cubicBezTo>
                  <a:close/>
                  <a:moveTo>
                    <a:pt x="7" y="20"/>
                  </a:moveTo>
                  <a:cubicBezTo>
                    <a:pt x="7" y="20"/>
                    <a:pt x="7" y="20"/>
                    <a:pt x="7" y="20"/>
                  </a:cubicBezTo>
                  <a:cubicBezTo>
                    <a:pt x="7" y="20"/>
                    <a:pt x="6" y="20"/>
                    <a:pt x="7" y="20"/>
                  </a:cubicBezTo>
                  <a:close/>
                  <a:moveTo>
                    <a:pt x="33" y="22"/>
                  </a:moveTo>
                  <a:cubicBezTo>
                    <a:pt x="33" y="21"/>
                    <a:pt x="33" y="20"/>
                    <a:pt x="32" y="20"/>
                  </a:cubicBezTo>
                  <a:cubicBezTo>
                    <a:pt x="32" y="20"/>
                    <a:pt x="32" y="22"/>
                    <a:pt x="33" y="22"/>
                  </a:cubicBezTo>
                  <a:close/>
                  <a:moveTo>
                    <a:pt x="12" y="21"/>
                  </a:moveTo>
                  <a:cubicBezTo>
                    <a:pt x="11" y="20"/>
                    <a:pt x="11" y="20"/>
                    <a:pt x="11" y="20"/>
                  </a:cubicBezTo>
                  <a:cubicBezTo>
                    <a:pt x="11" y="20"/>
                    <a:pt x="11" y="21"/>
                    <a:pt x="12" y="21"/>
                  </a:cubicBezTo>
                  <a:close/>
                  <a:moveTo>
                    <a:pt x="15" y="22"/>
                  </a:moveTo>
                  <a:cubicBezTo>
                    <a:pt x="15" y="22"/>
                    <a:pt x="15" y="23"/>
                    <a:pt x="16" y="23"/>
                  </a:cubicBezTo>
                  <a:cubicBezTo>
                    <a:pt x="16" y="22"/>
                    <a:pt x="16" y="22"/>
                    <a:pt x="17" y="22"/>
                  </a:cubicBezTo>
                  <a:cubicBezTo>
                    <a:pt x="16" y="21"/>
                    <a:pt x="16" y="21"/>
                    <a:pt x="16" y="20"/>
                  </a:cubicBezTo>
                  <a:cubicBezTo>
                    <a:pt x="15" y="21"/>
                    <a:pt x="15" y="21"/>
                    <a:pt x="15" y="22"/>
                  </a:cubicBezTo>
                  <a:close/>
                  <a:moveTo>
                    <a:pt x="18" y="22"/>
                  </a:moveTo>
                  <a:cubicBezTo>
                    <a:pt x="18" y="21"/>
                    <a:pt x="19" y="21"/>
                    <a:pt x="19" y="20"/>
                  </a:cubicBezTo>
                  <a:cubicBezTo>
                    <a:pt x="18" y="21"/>
                    <a:pt x="17" y="21"/>
                    <a:pt x="18" y="22"/>
                  </a:cubicBezTo>
                  <a:close/>
                  <a:moveTo>
                    <a:pt x="30" y="22"/>
                  </a:moveTo>
                  <a:cubicBezTo>
                    <a:pt x="30" y="21"/>
                    <a:pt x="30" y="20"/>
                    <a:pt x="30" y="20"/>
                  </a:cubicBezTo>
                  <a:cubicBezTo>
                    <a:pt x="30" y="21"/>
                    <a:pt x="30" y="21"/>
                    <a:pt x="30" y="22"/>
                  </a:cubicBezTo>
                  <a:close/>
                  <a:moveTo>
                    <a:pt x="8" y="22"/>
                  </a:moveTo>
                  <a:cubicBezTo>
                    <a:pt x="8" y="21"/>
                    <a:pt x="7" y="21"/>
                    <a:pt x="7" y="20"/>
                  </a:cubicBezTo>
                  <a:cubicBezTo>
                    <a:pt x="7" y="21"/>
                    <a:pt x="7" y="22"/>
                    <a:pt x="8" y="22"/>
                  </a:cubicBezTo>
                  <a:close/>
                  <a:moveTo>
                    <a:pt x="22" y="23"/>
                  </a:moveTo>
                  <a:cubicBezTo>
                    <a:pt x="22" y="24"/>
                    <a:pt x="22" y="24"/>
                    <a:pt x="22" y="24"/>
                  </a:cubicBezTo>
                  <a:cubicBezTo>
                    <a:pt x="23" y="24"/>
                    <a:pt x="23" y="23"/>
                    <a:pt x="23" y="22"/>
                  </a:cubicBezTo>
                  <a:cubicBezTo>
                    <a:pt x="23" y="22"/>
                    <a:pt x="23" y="22"/>
                    <a:pt x="23" y="22"/>
                  </a:cubicBezTo>
                  <a:cubicBezTo>
                    <a:pt x="22" y="22"/>
                    <a:pt x="22" y="23"/>
                    <a:pt x="22" y="23"/>
                  </a:cubicBezTo>
                  <a:close/>
                  <a:moveTo>
                    <a:pt x="26" y="25"/>
                  </a:moveTo>
                  <a:cubicBezTo>
                    <a:pt x="26" y="25"/>
                    <a:pt x="26" y="24"/>
                    <a:pt x="26" y="24"/>
                  </a:cubicBezTo>
                  <a:cubicBezTo>
                    <a:pt x="26" y="23"/>
                    <a:pt x="26" y="23"/>
                    <a:pt x="26" y="22"/>
                  </a:cubicBezTo>
                  <a:cubicBezTo>
                    <a:pt x="23" y="21"/>
                    <a:pt x="26" y="24"/>
                    <a:pt x="26" y="25"/>
                  </a:cubicBezTo>
                  <a:close/>
                  <a:moveTo>
                    <a:pt x="29" y="24"/>
                  </a:moveTo>
                  <a:cubicBezTo>
                    <a:pt x="30" y="23"/>
                    <a:pt x="30" y="22"/>
                    <a:pt x="29" y="22"/>
                  </a:cubicBezTo>
                  <a:cubicBezTo>
                    <a:pt x="28" y="22"/>
                    <a:pt x="29" y="23"/>
                    <a:pt x="29" y="24"/>
                  </a:cubicBezTo>
                  <a:close/>
                  <a:moveTo>
                    <a:pt x="6" y="23"/>
                  </a:moveTo>
                  <a:cubicBezTo>
                    <a:pt x="6" y="23"/>
                    <a:pt x="6" y="22"/>
                    <a:pt x="6" y="22"/>
                  </a:cubicBezTo>
                  <a:cubicBezTo>
                    <a:pt x="6" y="22"/>
                    <a:pt x="6" y="22"/>
                    <a:pt x="6" y="22"/>
                  </a:cubicBezTo>
                  <a:cubicBezTo>
                    <a:pt x="6" y="22"/>
                    <a:pt x="6" y="22"/>
                    <a:pt x="6" y="23"/>
                  </a:cubicBezTo>
                  <a:close/>
                  <a:moveTo>
                    <a:pt x="13" y="23"/>
                  </a:moveTo>
                  <a:cubicBezTo>
                    <a:pt x="13" y="23"/>
                    <a:pt x="13" y="22"/>
                    <a:pt x="12" y="22"/>
                  </a:cubicBezTo>
                  <a:cubicBezTo>
                    <a:pt x="12" y="22"/>
                    <a:pt x="13" y="23"/>
                    <a:pt x="13" y="23"/>
                  </a:cubicBezTo>
                  <a:close/>
                  <a:moveTo>
                    <a:pt x="1" y="26"/>
                  </a:moveTo>
                  <a:cubicBezTo>
                    <a:pt x="1" y="28"/>
                    <a:pt x="2" y="28"/>
                    <a:pt x="2" y="30"/>
                  </a:cubicBezTo>
                  <a:cubicBezTo>
                    <a:pt x="2" y="31"/>
                    <a:pt x="2" y="32"/>
                    <a:pt x="3" y="32"/>
                  </a:cubicBezTo>
                  <a:cubicBezTo>
                    <a:pt x="3" y="31"/>
                    <a:pt x="3" y="30"/>
                    <a:pt x="3" y="29"/>
                  </a:cubicBezTo>
                  <a:cubicBezTo>
                    <a:pt x="2" y="29"/>
                    <a:pt x="2" y="30"/>
                    <a:pt x="2" y="29"/>
                  </a:cubicBezTo>
                  <a:cubicBezTo>
                    <a:pt x="2" y="27"/>
                    <a:pt x="2" y="24"/>
                    <a:pt x="2" y="22"/>
                  </a:cubicBezTo>
                  <a:cubicBezTo>
                    <a:pt x="1" y="23"/>
                    <a:pt x="1" y="25"/>
                    <a:pt x="1" y="26"/>
                  </a:cubicBezTo>
                  <a:close/>
                  <a:moveTo>
                    <a:pt x="3" y="22"/>
                  </a:moveTo>
                  <a:cubicBezTo>
                    <a:pt x="3" y="23"/>
                    <a:pt x="3" y="24"/>
                    <a:pt x="4" y="25"/>
                  </a:cubicBezTo>
                  <a:cubicBezTo>
                    <a:pt x="4" y="25"/>
                    <a:pt x="4" y="24"/>
                    <a:pt x="4" y="23"/>
                  </a:cubicBezTo>
                  <a:cubicBezTo>
                    <a:pt x="4" y="24"/>
                    <a:pt x="4" y="23"/>
                    <a:pt x="3" y="23"/>
                  </a:cubicBezTo>
                  <a:cubicBezTo>
                    <a:pt x="3" y="22"/>
                    <a:pt x="4" y="22"/>
                    <a:pt x="3" y="22"/>
                  </a:cubicBezTo>
                  <a:cubicBezTo>
                    <a:pt x="3" y="23"/>
                    <a:pt x="3" y="22"/>
                    <a:pt x="3" y="22"/>
                  </a:cubicBezTo>
                  <a:close/>
                  <a:moveTo>
                    <a:pt x="19" y="23"/>
                  </a:moveTo>
                  <a:cubicBezTo>
                    <a:pt x="19" y="23"/>
                    <a:pt x="19" y="24"/>
                    <a:pt x="19" y="24"/>
                  </a:cubicBezTo>
                  <a:cubicBezTo>
                    <a:pt x="20" y="24"/>
                    <a:pt x="20" y="23"/>
                    <a:pt x="20" y="23"/>
                  </a:cubicBezTo>
                  <a:cubicBezTo>
                    <a:pt x="20" y="22"/>
                    <a:pt x="20" y="22"/>
                    <a:pt x="19" y="22"/>
                  </a:cubicBezTo>
                  <a:cubicBezTo>
                    <a:pt x="19" y="22"/>
                    <a:pt x="19" y="23"/>
                    <a:pt x="19" y="23"/>
                  </a:cubicBezTo>
                  <a:close/>
                  <a:moveTo>
                    <a:pt x="14" y="23"/>
                  </a:moveTo>
                  <a:cubicBezTo>
                    <a:pt x="15" y="23"/>
                    <a:pt x="15" y="24"/>
                    <a:pt x="15" y="24"/>
                  </a:cubicBezTo>
                  <a:cubicBezTo>
                    <a:pt x="16" y="24"/>
                    <a:pt x="15" y="22"/>
                    <a:pt x="15" y="22"/>
                  </a:cubicBezTo>
                  <a:cubicBezTo>
                    <a:pt x="14" y="22"/>
                    <a:pt x="14" y="23"/>
                    <a:pt x="14" y="23"/>
                  </a:cubicBezTo>
                  <a:close/>
                  <a:moveTo>
                    <a:pt x="6" y="25"/>
                  </a:moveTo>
                  <a:cubicBezTo>
                    <a:pt x="7" y="25"/>
                    <a:pt x="7" y="23"/>
                    <a:pt x="6" y="22"/>
                  </a:cubicBezTo>
                  <a:cubicBezTo>
                    <a:pt x="6" y="23"/>
                    <a:pt x="6" y="24"/>
                    <a:pt x="6" y="25"/>
                  </a:cubicBezTo>
                  <a:close/>
                  <a:moveTo>
                    <a:pt x="12" y="25"/>
                  </a:moveTo>
                  <a:cubicBezTo>
                    <a:pt x="13" y="24"/>
                    <a:pt x="12" y="23"/>
                    <a:pt x="12" y="22"/>
                  </a:cubicBezTo>
                  <a:cubicBezTo>
                    <a:pt x="11" y="23"/>
                    <a:pt x="11" y="24"/>
                    <a:pt x="12" y="25"/>
                  </a:cubicBezTo>
                  <a:close/>
                  <a:moveTo>
                    <a:pt x="16" y="25"/>
                  </a:moveTo>
                  <a:cubicBezTo>
                    <a:pt x="17" y="24"/>
                    <a:pt x="17" y="24"/>
                    <a:pt x="17" y="23"/>
                  </a:cubicBezTo>
                  <a:cubicBezTo>
                    <a:pt x="17" y="23"/>
                    <a:pt x="17" y="23"/>
                    <a:pt x="17" y="23"/>
                  </a:cubicBezTo>
                  <a:cubicBezTo>
                    <a:pt x="17" y="23"/>
                    <a:pt x="16" y="24"/>
                    <a:pt x="16" y="25"/>
                  </a:cubicBezTo>
                  <a:close/>
                  <a:moveTo>
                    <a:pt x="9" y="24"/>
                  </a:moveTo>
                  <a:cubicBezTo>
                    <a:pt x="9" y="24"/>
                    <a:pt x="9" y="23"/>
                    <a:pt x="9" y="23"/>
                  </a:cubicBezTo>
                  <a:cubicBezTo>
                    <a:pt x="8" y="24"/>
                    <a:pt x="9" y="24"/>
                    <a:pt x="9" y="25"/>
                  </a:cubicBezTo>
                  <a:cubicBezTo>
                    <a:pt x="10" y="25"/>
                    <a:pt x="10" y="24"/>
                    <a:pt x="10" y="24"/>
                  </a:cubicBezTo>
                  <a:cubicBezTo>
                    <a:pt x="10" y="24"/>
                    <a:pt x="10" y="23"/>
                    <a:pt x="10" y="23"/>
                  </a:cubicBezTo>
                  <a:cubicBezTo>
                    <a:pt x="10" y="23"/>
                    <a:pt x="10" y="24"/>
                    <a:pt x="9" y="24"/>
                  </a:cubicBezTo>
                  <a:close/>
                  <a:moveTo>
                    <a:pt x="24" y="27"/>
                  </a:moveTo>
                  <a:cubicBezTo>
                    <a:pt x="25" y="27"/>
                    <a:pt x="25" y="26"/>
                    <a:pt x="25" y="26"/>
                  </a:cubicBezTo>
                  <a:cubicBezTo>
                    <a:pt x="25" y="25"/>
                    <a:pt x="25" y="24"/>
                    <a:pt x="24" y="23"/>
                  </a:cubicBezTo>
                  <a:cubicBezTo>
                    <a:pt x="23" y="24"/>
                    <a:pt x="23" y="26"/>
                    <a:pt x="24" y="27"/>
                  </a:cubicBezTo>
                  <a:close/>
                  <a:moveTo>
                    <a:pt x="14" y="26"/>
                  </a:moveTo>
                  <a:cubicBezTo>
                    <a:pt x="15" y="26"/>
                    <a:pt x="14" y="24"/>
                    <a:pt x="14" y="24"/>
                  </a:cubicBezTo>
                  <a:cubicBezTo>
                    <a:pt x="13" y="25"/>
                    <a:pt x="14" y="25"/>
                    <a:pt x="14" y="26"/>
                  </a:cubicBezTo>
                  <a:close/>
                  <a:moveTo>
                    <a:pt x="18" y="27"/>
                  </a:moveTo>
                  <a:cubicBezTo>
                    <a:pt x="18" y="27"/>
                    <a:pt x="18" y="26"/>
                    <a:pt x="19" y="25"/>
                  </a:cubicBezTo>
                  <a:cubicBezTo>
                    <a:pt x="18" y="25"/>
                    <a:pt x="19" y="24"/>
                    <a:pt x="18" y="24"/>
                  </a:cubicBezTo>
                  <a:cubicBezTo>
                    <a:pt x="17" y="25"/>
                    <a:pt x="17" y="26"/>
                    <a:pt x="18" y="27"/>
                  </a:cubicBezTo>
                  <a:close/>
                  <a:moveTo>
                    <a:pt x="20" y="26"/>
                  </a:moveTo>
                  <a:cubicBezTo>
                    <a:pt x="21" y="26"/>
                    <a:pt x="21" y="27"/>
                    <a:pt x="21" y="27"/>
                  </a:cubicBezTo>
                  <a:cubicBezTo>
                    <a:pt x="22" y="26"/>
                    <a:pt x="22" y="25"/>
                    <a:pt x="21" y="24"/>
                  </a:cubicBezTo>
                  <a:cubicBezTo>
                    <a:pt x="21" y="25"/>
                    <a:pt x="20" y="25"/>
                    <a:pt x="20" y="26"/>
                  </a:cubicBezTo>
                  <a:close/>
                  <a:moveTo>
                    <a:pt x="31" y="26"/>
                  </a:moveTo>
                  <a:cubicBezTo>
                    <a:pt x="31" y="26"/>
                    <a:pt x="31" y="25"/>
                    <a:pt x="30" y="25"/>
                  </a:cubicBezTo>
                  <a:cubicBezTo>
                    <a:pt x="30" y="25"/>
                    <a:pt x="31" y="26"/>
                    <a:pt x="31" y="26"/>
                  </a:cubicBezTo>
                  <a:close/>
                  <a:moveTo>
                    <a:pt x="11" y="25"/>
                  </a:moveTo>
                  <a:cubicBezTo>
                    <a:pt x="10" y="26"/>
                    <a:pt x="10" y="25"/>
                    <a:pt x="10" y="26"/>
                  </a:cubicBezTo>
                  <a:cubicBezTo>
                    <a:pt x="10" y="26"/>
                    <a:pt x="10" y="27"/>
                    <a:pt x="11" y="27"/>
                  </a:cubicBezTo>
                  <a:cubicBezTo>
                    <a:pt x="11" y="27"/>
                    <a:pt x="11" y="26"/>
                    <a:pt x="11" y="26"/>
                  </a:cubicBezTo>
                  <a:cubicBezTo>
                    <a:pt x="11" y="26"/>
                    <a:pt x="11" y="26"/>
                    <a:pt x="11" y="26"/>
                  </a:cubicBezTo>
                  <a:cubicBezTo>
                    <a:pt x="11" y="25"/>
                    <a:pt x="11" y="25"/>
                    <a:pt x="10" y="25"/>
                  </a:cubicBezTo>
                  <a:cubicBezTo>
                    <a:pt x="10" y="25"/>
                    <a:pt x="11" y="25"/>
                    <a:pt x="11" y="25"/>
                  </a:cubicBezTo>
                  <a:close/>
                  <a:moveTo>
                    <a:pt x="26" y="26"/>
                  </a:moveTo>
                  <a:cubicBezTo>
                    <a:pt x="27" y="26"/>
                    <a:pt x="27" y="27"/>
                    <a:pt x="27" y="27"/>
                  </a:cubicBezTo>
                  <a:cubicBezTo>
                    <a:pt x="27" y="27"/>
                    <a:pt x="28" y="27"/>
                    <a:pt x="28" y="26"/>
                  </a:cubicBezTo>
                  <a:cubicBezTo>
                    <a:pt x="27" y="26"/>
                    <a:pt x="27" y="25"/>
                    <a:pt x="27" y="25"/>
                  </a:cubicBezTo>
                  <a:cubicBezTo>
                    <a:pt x="27" y="25"/>
                    <a:pt x="26" y="25"/>
                    <a:pt x="26" y="26"/>
                  </a:cubicBezTo>
                  <a:close/>
                  <a:moveTo>
                    <a:pt x="8" y="28"/>
                  </a:moveTo>
                  <a:cubicBezTo>
                    <a:pt x="9" y="27"/>
                    <a:pt x="8" y="25"/>
                    <a:pt x="7" y="25"/>
                  </a:cubicBezTo>
                  <a:cubicBezTo>
                    <a:pt x="7" y="26"/>
                    <a:pt x="7" y="27"/>
                    <a:pt x="8" y="28"/>
                  </a:cubicBezTo>
                  <a:close/>
                  <a:moveTo>
                    <a:pt x="16" y="26"/>
                  </a:moveTo>
                  <a:cubicBezTo>
                    <a:pt x="16" y="26"/>
                    <a:pt x="16" y="25"/>
                    <a:pt x="16" y="25"/>
                  </a:cubicBezTo>
                  <a:cubicBezTo>
                    <a:pt x="16" y="25"/>
                    <a:pt x="16" y="25"/>
                    <a:pt x="16" y="25"/>
                  </a:cubicBezTo>
                  <a:cubicBezTo>
                    <a:pt x="16" y="25"/>
                    <a:pt x="16" y="26"/>
                    <a:pt x="16" y="26"/>
                  </a:cubicBezTo>
                  <a:close/>
                  <a:moveTo>
                    <a:pt x="13" y="26"/>
                  </a:moveTo>
                  <a:cubicBezTo>
                    <a:pt x="13" y="26"/>
                    <a:pt x="13" y="27"/>
                    <a:pt x="13" y="27"/>
                  </a:cubicBezTo>
                  <a:cubicBezTo>
                    <a:pt x="15" y="27"/>
                    <a:pt x="13" y="24"/>
                    <a:pt x="13" y="26"/>
                  </a:cubicBezTo>
                  <a:close/>
                  <a:moveTo>
                    <a:pt x="4" y="26"/>
                  </a:moveTo>
                  <a:cubicBezTo>
                    <a:pt x="4" y="27"/>
                    <a:pt x="5" y="28"/>
                    <a:pt x="5" y="28"/>
                  </a:cubicBezTo>
                  <a:cubicBezTo>
                    <a:pt x="5" y="27"/>
                    <a:pt x="5" y="26"/>
                    <a:pt x="5" y="25"/>
                  </a:cubicBezTo>
                  <a:cubicBezTo>
                    <a:pt x="5" y="26"/>
                    <a:pt x="4" y="26"/>
                    <a:pt x="4" y="26"/>
                  </a:cubicBezTo>
                  <a:close/>
                  <a:moveTo>
                    <a:pt x="34" y="27"/>
                  </a:moveTo>
                  <a:cubicBezTo>
                    <a:pt x="34" y="27"/>
                    <a:pt x="34" y="26"/>
                    <a:pt x="34" y="26"/>
                  </a:cubicBezTo>
                  <a:cubicBezTo>
                    <a:pt x="34" y="26"/>
                    <a:pt x="34" y="27"/>
                    <a:pt x="34" y="27"/>
                  </a:cubicBezTo>
                  <a:close/>
                  <a:moveTo>
                    <a:pt x="15" y="27"/>
                  </a:moveTo>
                  <a:cubicBezTo>
                    <a:pt x="16" y="27"/>
                    <a:pt x="15" y="26"/>
                    <a:pt x="15" y="26"/>
                  </a:cubicBezTo>
                  <a:cubicBezTo>
                    <a:pt x="15" y="27"/>
                    <a:pt x="15" y="27"/>
                    <a:pt x="15" y="27"/>
                  </a:cubicBezTo>
                  <a:close/>
                  <a:moveTo>
                    <a:pt x="22" y="28"/>
                  </a:moveTo>
                  <a:cubicBezTo>
                    <a:pt x="22" y="29"/>
                    <a:pt x="22" y="29"/>
                    <a:pt x="23" y="30"/>
                  </a:cubicBezTo>
                  <a:cubicBezTo>
                    <a:pt x="23" y="29"/>
                    <a:pt x="23" y="29"/>
                    <a:pt x="24" y="28"/>
                  </a:cubicBezTo>
                  <a:cubicBezTo>
                    <a:pt x="23" y="28"/>
                    <a:pt x="23" y="27"/>
                    <a:pt x="22" y="26"/>
                  </a:cubicBezTo>
                  <a:cubicBezTo>
                    <a:pt x="22" y="27"/>
                    <a:pt x="22" y="28"/>
                    <a:pt x="22" y="28"/>
                  </a:cubicBezTo>
                  <a:close/>
                  <a:moveTo>
                    <a:pt x="17" y="28"/>
                  </a:moveTo>
                  <a:cubicBezTo>
                    <a:pt x="17" y="28"/>
                    <a:pt x="17" y="27"/>
                    <a:pt x="17" y="27"/>
                  </a:cubicBezTo>
                  <a:cubicBezTo>
                    <a:pt x="17" y="27"/>
                    <a:pt x="17" y="27"/>
                    <a:pt x="17" y="28"/>
                  </a:cubicBezTo>
                  <a:close/>
                  <a:moveTo>
                    <a:pt x="19" y="27"/>
                  </a:moveTo>
                  <a:cubicBezTo>
                    <a:pt x="19" y="27"/>
                    <a:pt x="19" y="28"/>
                    <a:pt x="19" y="29"/>
                  </a:cubicBezTo>
                  <a:cubicBezTo>
                    <a:pt x="19" y="29"/>
                    <a:pt x="19" y="30"/>
                    <a:pt x="19" y="30"/>
                  </a:cubicBezTo>
                  <a:cubicBezTo>
                    <a:pt x="20" y="29"/>
                    <a:pt x="20" y="29"/>
                    <a:pt x="20" y="28"/>
                  </a:cubicBezTo>
                  <a:cubicBezTo>
                    <a:pt x="20" y="27"/>
                    <a:pt x="20" y="26"/>
                    <a:pt x="19" y="27"/>
                  </a:cubicBezTo>
                  <a:close/>
                  <a:moveTo>
                    <a:pt x="12" y="27"/>
                  </a:moveTo>
                  <a:cubicBezTo>
                    <a:pt x="12" y="28"/>
                    <a:pt x="12" y="28"/>
                    <a:pt x="13" y="29"/>
                  </a:cubicBezTo>
                  <a:cubicBezTo>
                    <a:pt x="13" y="28"/>
                    <a:pt x="13" y="28"/>
                    <a:pt x="13" y="28"/>
                  </a:cubicBezTo>
                  <a:cubicBezTo>
                    <a:pt x="13" y="28"/>
                    <a:pt x="12" y="27"/>
                    <a:pt x="12" y="27"/>
                  </a:cubicBezTo>
                  <a:cubicBezTo>
                    <a:pt x="12" y="27"/>
                    <a:pt x="12" y="27"/>
                    <a:pt x="12" y="27"/>
                  </a:cubicBezTo>
                  <a:close/>
                  <a:moveTo>
                    <a:pt x="26" y="29"/>
                  </a:moveTo>
                  <a:cubicBezTo>
                    <a:pt x="26" y="29"/>
                    <a:pt x="25" y="28"/>
                    <a:pt x="25" y="28"/>
                  </a:cubicBezTo>
                  <a:cubicBezTo>
                    <a:pt x="26" y="28"/>
                    <a:pt x="26" y="29"/>
                    <a:pt x="26" y="29"/>
                  </a:cubicBezTo>
                  <a:cubicBezTo>
                    <a:pt x="26" y="29"/>
                    <a:pt x="26" y="29"/>
                    <a:pt x="26" y="28"/>
                  </a:cubicBezTo>
                  <a:cubicBezTo>
                    <a:pt x="26" y="28"/>
                    <a:pt x="26" y="27"/>
                    <a:pt x="26" y="27"/>
                  </a:cubicBezTo>
                  <a:cubicBezTo>
                    <a:pt x="25" y="27"/>
                    <a:pt x="25" y="29"/>
                    <a:pt x="26" y="29"/>
                  </a:cubicBezTo>
                  <a:close/>
                  <a:moveTo>
                    <a:pt x="4" y="30"/>
                  </a:moveTo>
                  <a:cubicBezTo>
                    <a:pt x="5" y="29"/>
                    <a:pt x="4" y="28"/>
                    <a:pt x="3" y="27"/>
                  </a:cubicBezTo>
                  <a:cubicBezTo>
                    <a:pt x="3" y="28"/>
                    <a:pt x="4" y="29"/>
                    <a:pt x="4" y="30"/>
                  </a:cubicBezTo>
                  <a:close/>
                  <a:moveTo>
                    <a:pt x="14" y="28"/>
                  </a:moveTo>
                  <a:cubicBezTo>
                    <a:pt x="14" y="28"/>
                    <a:pt x="14" y="29"/>
                    <a:pt x="15" y="29"/>
                  </a:cubicBezTo>
                  <a:cubicBezTo>
                    <a:pt x="15" y="28"/>
                    <a:pt x="15" y="27"/>
                    <a:pt x="14" y="27"/>
                  </a:cubicBezTo>
                  <a:cubicBezTo>
                    <a:pt x="14" y="28"/>
                    <a:pt x="14" y="28"/>
                    <a:pt x="14" y="28"/>
                  </a:cubicBezTo>
                  <a:close/>
                  <a:moveTo>
                    <a:pt x="7" y="30"/>
                  </a:moveTo>
                  <a:cubicBezTo>
                    <a:pt x="7" y="29"/>
                    <a:pt x="7" y="28"/>
                    <a:pt x="6" y="27"/>
                  </a:cubicBezTo>
                  <a:cubicBezTo>
                    <a:pt x="7" y="28"/>
                    <a:pt x="6" y="29"/>
                    <a:pt x="7" y="30"/>
                  </a:cubicBezTo>
                  <a:close/>
                  <a:moveTo>
                    <a:pt x="10" y="28"/>
                  </a:moveTo>
                  <a:cubicBezTo>
                    <a:pt x="10" y="28"/>
                    <a:pt x="10" y="28"/>
                    <a:pt x="10" y="28"/>
                  </a:cubicBezTo>
                  <a:cubicBezTo>
                    <a:pt x="10" y="28"/>
                    <a:pt x="10" y="28"/>
                    <a:pt x="10" y="28"/>
                  </a:cubicBezTo>
                  <a:cubicBezTo>
                    <a:pt x="10" y="28"/>
                    <a:pt x="10" y="28"/>
                    <a:pt x="10" y="28"/>
                  </a:cubicBezTo>
                  <a:close/>
                  <a:moveTo>
                    <a:pt x="32" y="29"/>
                  </a:moveTo>
                  <a:cubicBezTo>
                    <a:pt x="33" y="30"/>
                    <a:pt x="30" y="32"/>
                    <a:pt x="31" y="34"/>
                  </a:cubicBezTo>
                  <a:cubicBezTo>
                    <a:pt x="32" y="32"/>
                    <a:pt x="33" y="29"/>
                    <a:pt x="33" y="28"/>
                  </a:cubicBezTo>
                  <a:cubicBezTo>
                    <a:pt x="32" y="28"/>
                    <a:pt x="32" y="29"/>
                    <a:pt x="32" y="29"/>
                  </a:cubicBezTo>
                  <a:close/>
                  <a:moveTo>
                    <a:pt x="11" y="29"/>
                  </a:moveTo>
                  <a:cubicBezTo>
                    <a:pt x="12" y="29"/>
                    <a:pt x="12" y="29"/>
                    <a:pt x="12" y="29"/>
                  </a:cubicBezTo>
                  <a:cubicBezTo>
                    <a:pt x="12" y="28"/>
                    <a:pt x="12" y="28"/>
                    <a:pt x="11" y="28"/>
                  </a:cubicBezTo>
                  <a:cubicBezTo>
                    <a:pt x="11" y="28"/>
                    <a:pt x="12" y="28"/>
                    <a:pt x="11" y="29"/>
                  </a:cubicBezTo>
                  <a:close/>
                  <a:moveTo>
                    <a:pt x="33" y="32"/>
                  </a:moveTo>
                  <a:cubicBezTo>
                    <a:pt x="33" y="30"/>
                    <a:pt x="34" y="29"/>
                    <a:pt x="34" y="28"/>
                  </a:cubicBezTo>
                  <a:cubicBezTo>
                    <a:pt x="33" y="29"/>
                    <a:pt x="33" y="31"/>
                    <a:pt x="33" y="32"/>
                  </a:cubicBezTo>
                  <a:close/>
                  <a:moveTo>
                    <a:pt x="8" y="29"/>
                  </a:moveTo>
                  <a:cubicBezTo>
                    <a:pt x="9" y="29"/>
                    <a:pt x="9" y="30"/>
                    <a:pt x="9" y="30"/>
                  </a:cubicBezTo>
                  <a:cubicBezTo>
                    <a:pt x="10" y="30"/>
                    <a:pt x="10" y="28"/>
                    <a:pt x="9" y="28"/>
                  </a:cubicBezTo>
                  <a:cubicBezTo>
                    <a:pt x="9" y="28"/>
                    <a:pt x="9" y="29"/>
                    <a:pt x="8" y="29"/>
                  </a:cubicBezTo>
                  <a:close/>
                  <a:moveTo>
                    <a:pt x="17" y="30"/>
                  </a:moveTo>
                  <a:cubicBezTo>
                    <a:pt x="16" y="29"/>
                    <a:pt x="17" y="29"/>
                    <a:pt x="17" y="29"/>
                  </a:cubicBezTo>
                  <a:cubicBezTo>
                    <a:pt x="16" y="29"/>
                    <a:pt x="17" y="28"/>
                    <a:pt x="16" y="28"/>
                  </a:cubicBezTo>
                  <a:cubicBezTo>
                    <a:pt x="16" y="29"/>
                    <a:pt x="16" y="29"/>
                    <a:pt x="17" y="30"/>
                  </a:cubicBezTo>
                  <a:close/>
                  <a:moveTo>
                    <a:pt x="29" y="30"/>
                  </a:moveTo>
                  <a:cubicBezTo>
                    <a:pt x="29" y="29"/>
                    <a:pt x="29" y="29"/>
                    <a:pt x="29" y="29"/>
                  </a:cubicBezTo>
                  <a:cubicBezTo>
                    <a:pt x="28" y="29"/>
                    <a:pt x="29" y="28"/>
                    <a:pt x="28" y="28"/>
                  </a:cubicBezTo>
                  <a:cubicBezTo>
                    <a:pt x="28" y="29"/>
                    <a:pt x="28" y="30"/>
                    <a:pt x="29" y="30"/>
                  </a:cubicBezTo>
                  <a:close/>
                  <a:moveTo>
                    <a:pt x="14" y="30"/>
                  </a:moveTo>
                  <a:cubicBezTo>
                    <a:pt x="14" y="30"/>
                    <a:pt x="14" y="29"/>
                    <a:pt x="13" y="29"/>
                  </a:cubicBezTo>
                  <a:cubicBezTo>
                    <a:pt x="13" y="29"/>
                    <a:pt x="13" y="30"/>
                    <a:pt x="14" y="30"/>
                  </a:cubicBezTo>
                  <a:close/>
                  <a:moveTo>
                    <a:pt x="20" y="32"/>
                  </a:moveTo>
                  <a:cubicBezTo>
                    <a:pt x="20" y="32"/>
                    <a:pt x="20" y="33"/>
                    <a:pt x="21" y="33"/>
                  </a:cubicBezTo>
                  <a:cubicBezTo>
                    <a:pt x="21" y="32"/>
                    <a:pt x="22" y="32"/>
                    <a:pt x="22" y="31"/>
                  </a:cubicBezTo>
                  <a:cubicBezTo>
                    <a:pt x="22" y="30"/>
                    <a:pt x="21" y="30"/>
                    <a:pt x="21" y="29"/>
                  </a:cubicBezTo>
                  <a:cubicBezTo>
                    <a:pt x="21" y="30"/>
                    <a:pt x="20" y="31"/>
                    <a:pt x="20" y="32"/>
                  </a:cubicBezTo>
                  <a:close/>
                  <a:moveTo>
                    <a:pt x="11" y="31"/>
                  </a:moveTo>
                  <a:cubicBezTo>
                    <a:pt x="11" y="31"/>
                    <a:pt x="10" y="31"/>
                    <a:pt x="10" y="30"/>
                  </a:cubicBezTo>
                  <a:cubicBezTo>
                    <a:pt x="10" y="31"/>
                    <a:pt x="10" y="32"/>
                    <a:pt x="10" y="32"/>
                  </a:cubicBezTo>
                  <a:cubicBezTo>
                    <a:pt x="11" y="32"/>
                    <a:pt x="12" y="30"/>
                    <a:pt x="11" y="29"/>
                  </a:cubicBezTo>
                  <a:cubicBezTo>
                    <a:pt x="10" y="30"/>
                    <a:pt x="11" y="30"/>
                    <a:pt x="11" y="31"/>
                  </a:cubicBezTo>
                  <a:close/>
                  <a:moveTo>
                    <a:pt x="16" y="31"/>
                  </a:moveTo>
                  <a:cubicBezTo>
                    <a:pt x="16" y="30"/>
                    <a:pt x="16" y="29"/>
                    <a:pt x="15" y="29"/>
                  </a:cubicBezTo>
                  <a:cubicBezTo>
                    <a:pt x="15" y="30"/>
                    <a:pt x="16" y="30"/>
                    <a:pt x="16" y="31"/>
                  </a:cubicBezTo>
                  <a:close/>
                  <a:moveTo>
                    <a:pt x="23" y="31"/>
                  </a:moveTo>
                  <a:cubicBezTo>
                    <a:pt x="24" y="31"/>
                    <a:pt x="24" y="32"/>
                    <a:pt x="24" y="32"/>
                  </a:cubicBezTo>
                  <a:cubicBezTo>
                    <a:pt x="25" y="32"/>
                    <a:pt x="25" y="31"/>
                    <a:pt x="25" y="30"/>
                  </a:cubicBezTo>
                  <a:cubicBezTo>
                    <a:pt x="25" y="30"/>
                    <a:pt x="25" y="30"/>
                    <a:pt x="24" y="29"/>
                  </a:cubicBezTo>
                  <a:cubicBezTo>
                    <a:pt x="24" y="30"/>
                    <a:pt x="24" y="30"/>
                    <a:pt x="23" y="31"/>
                  </a:cubicBezTo>
                  <a:close/>
                  <a:moveTo>
                    <a:pt x="27" y="32"/>
                  </a:moveTo>
                  <a:cubicBezTo>
                    <a:pt x="28" y="31"/>
                    <a:pt x="28" y="30"/>
                    <a:pt x="27" y="30"/>
                  </a:cubicBezTo>
                  <a:cubicBezTo>
                    <a:pt x="26" y="30"/>
                    <a:pt x="27" y="31"/>
                    <a:pt x="27" y="32"/>
                  </a:cubicBezTo>
                  <a:close/>
                  <a:moveTo>
                    <a:pt x="30" y="30"/>
                  </a:moveTo>
                  <a:cubicBezTo>
                    <a:pt x="30" y="30"/>
                    <a:pt x="30" y="31"/>
                    <a:pt x="30" y="31"/>
                  </a:cubicBezTo>
                  <a:cubicBezTo>
                    <a:pt x="30" y="30"/>
                    <a:pt x="30" y="30"/>
                    <a:pt x="30" y="30"/>
                  </a:cubicBezTo>
                  <a:cubicBezTo>
                    <a:pt x="30" y="30"/>
                    <a:pt x="30" y="30"/>
                    <a:pt x="30" y="30"/>
                  </a:cubicBezTo>
                  <a:cubicBezTo>
                    <a:pt x="30" y="30"/>
                    <a:pt x="30" y="30"/>
                    <a:pt x="30" y="30"/>
                  </a:cubicBezTo>
                  <a:close/>
                  <a:moveTo>
                    <a:pt x="6" y="33"/>
                  </a:moveTo>
                  <a:cubicBezTo>
                    <a:pt x="6" y="33"/>
                    <a:pt x="5" y="32"/>
                    <a:pt x="6" y="31"/>
                  </a:cubicBezTo>
                  <a:cubicBezTo>
                    <a:pt x="6" y="31"/>
                    <a:pt x="6" y="30"/>
                    <a:pt x="5" y="30"/>
                  </a:cubicBezTo>
                  <a:cubicBezTo>
                    <a:pt x="4" y="31"/>
                    <a:pt x="5" y="34"/>
                    <a:pt x="6" y="33"/>
                  </a:cubicBezTo>
                  <a:close/>
                  <a:moveTo>
                    <a:pt x="8" y="33"/>
                  </a:moveTo>
                  <a:cubicBezTo>
                    <a:pt x="8" y="32"/>
                    <a:pt x="8" y="32"/>
                    <a:pt x="9" y="31"/>
                  </a:cubicBezTo>
                  <a:cubicBezTo>
                    <a:pt x="8" y="31"/>
                    <a:pt x="8" y="30"/>
                    <a:pt x="8" y="30"/>
                  </a:cubicBezTo>
                  <a:cubicBezTo>
                    <a:pt x="7" y="31"/>
                    <a:pt x="7" y="32"/>
                    <a:pt x="8" y="33"/>
                  </a:cubicBezTo>
                  <a:close/>
                  <a:moveTo>
                    <a:pt x="13" y="31"/>
                  </a:moveTo>
                  <a:cubicBezTo>
                    <a:pt x="13" y="31"/>
                    <a:pt x="13" y="31"/>
                    <a:pt x="13" y="31"/>
                  </a:cubicBezTo>
                  <a:cubicBezTo>
                    <a:pt x="13" y="31"/>
                    <a:pt x="13" y="31"/>
                    <a:pt x="13" y="31"/>
                  </a:cubicBezTo>
                  <a:cubicBezTo>
                    <a:pt x="13" y="31"/>
                    <a:pt x="13" y="30"/>
                    <a:pt x="13" y="30"/>
                  </a:cubicBezTo>
                  <a:cubicBezTo>
                    <a:pt x="13" y="31"/>
                    <a:pt x="13" y="31"/>
                    <a:pt x="13" y="31"/>
                  </a:cubicBezTo>
                  <a:close/>
                  <a:moveTo>
                    <a:pt x="17" y="31"/>
                  </a:moveTo>
                  <a:cubicBezTo>
                    <a:pt x="18" y="32"/>
                    <a:pt x="18" y="32"/>
                    <a:pt x="18" y="33"/>
                  </a:cubicBezTo>
                  <a:cubicBezTo>
                    <a:pt x="18" y="32"/>
                    <a:pt x="18" y="32"/>
                    <a:pt x="19" y="32"/>
                  </a:cubicBezTo>
                  <a:cubicBezTo>
                    <a:pt x="18" y="31"/>
                    <a:pt x="18" y="30"/>
                    <a:pt x="17" y="30"/>
                  </a:cubicBezTo>
                  <a:cubicBezTo>
                    <a:pt x="18" y="31"/>
                    <a:pt x="17" y="31"/>
                    <a:pt x="17" y="31"/>
                  </a:cubicBezTo>
                  <a:close/>
                  <a:moveTo>
                    <a:pt x="15" y="32"/>
                  </a:moveTo>
                  <a:cubicBezTo>
                    <a:pt x="16" y="32"/>
                    <a:pt x="15" y="31"/>
                    <a:pt x="15" y="31"/>
                  </a:cubicBezTo>
                  <a:cubicBezTo>
                    <a:pt x="14" y="31"/>
                    <a:pt x="15" y="32"/>
                    <a:pt x="15" y="32"/>
                  </a:cubicBezTo>
                  <a:close/>
                  <a:moveTo>
                    <a:pt x="12" y="33"/>
                  </a:moveTo>
                  <a:cubicBezTo>
                    <a:pt x="12" y="33"/>
                    <a:pt x="13" y="33"/>
                    <a:pt x="13" y="32"/>
                  </a:cubicBezTo>
                  <a:cubicBezTo>
                    <a:pt x="12" y="32"/>
                    <a:pt x="12" y="32"/>
                    <a:pt x="12" y="32"/>
                  </a:cubicBezTo>
                  <a:cubicBezTo>
                    <a:pt x="12" y="32"/>
                    <a:pt x="12" y="33"/>
                    <a:pt x="12" y="33"/>
                  </a:cubicBezTo>
                  <a:close/>
                  <a:moveTo>
                    <a:pt x="17" y="33"/>
                  </a:moveTo>
                  <a:cubicBezTo>
                    <a:pt x="18" y="33"/>
                    <a:pt x="17" y="32"/>
                    <a:pt x="17" y="32"/>
                  </a:cubicBezTo>
                  <a:cubicBezTo>
                    <a:pt x="17" y="32"/>
                    <a:pt x="17" y="32"/>
                    <a:pt x="17" y="32"/>
                  </a:cubicBezTo>
                  <a:cubicBezTo>
                    <a:pt x="17" y="32"/>
                    <a:pt x="17" y="33"/>
                    <a:pt x="17" y="33"/>
                  </a:cubicBezTo>
                  <a:close/>
                  <a:moveTo>
                    <a:pt x="26" y="32"/>
                  </a:moveTo>
                  <a:cubicBezTo>
                    <a:pt x="25" y="33"/>
                    <a:pt x="25" y="34"/>
                    <a:pt x="26" y="35"/>
                  </a:cubicBezTo>
                  <a:cubicBezTo>
                    <a:pt x="26" y="34"/>
                    <a:pt x="25" y="34"/>
                    <a:pt x="26" y="33"/>
                  </a:cubicBezTo>
                  <a:cubicBezTo>
                    <a:pt x="26" y="33"/>
                    <a:pt x="26" y="34"/>
                    <a:pt x="26" y="34"/>
                  </a:cubicBezTo>
                  <a:cubicBezTo>
                    <a:pt x="27" y="33"/>
                    <a:pt x="27" y="33"/>
                    <a:pt x="26" y="32"/>
                  </a:cubicBezTo>
                  <a:cubicBezTo>
                    <a:pt x="25" y="32"/>
                    <a:pt x="26" y="33"/>
                    <a:pt x="26" y="33"/>
                  </a:cubicBezTo>
                  <a:cubicBezTo>
                    <a:pt x="26" y="33"/>
                    <a:pt x="26" y="33"/>
                    <a:pt x="26" y="32"/>
                  </a:cubicBezTo>
                  <a:close/>
                  <a:moveTo>
                    <a:pt x="22" y="35"/>
                  </a:moveTo>
                  <a:cubicBezTo>
                    <a:pt x="23" y="35"/>
                    <a:pt x="23" y="34"/>
                    <a:pt x="24" y="33"/>
                  </a:cubicBezTo>
                  <a:cubicBezTo>
                    <a:pt x="23" y="33"/>
                    <a:pt x="23" y="32"/>
                    <a:pt x="23" y="32"/>
                  </a:cubicBezTo>
                  <a:cubicBezTo>
                    <a:pt x="22" y="33"/>
                    <a:pt x="21" y="34"/>
                    <a:pt x="22" y="35"/>
                  </a:cubicBezTo>
                  <a:close/>
                  <a:moveTo>
                    <a:pt x="15" y="33"/>
                  </a:moveTo>
                  <a:cubicBezTo>
                    <a:pt x="14" y="33"/>
                    <a:pt x="14" y="32"/>
                    <a:pt x="14" y="32"/>
                  </a:cubicBezTo>
                  <a:cubicBezTo>
                    <a:pt x="14" y="32"/>
                    <a:pt x="14" y="33"/>
                    <a:pt x="15" y="33"/>
                  </a:cubicBezTo>
                  <a:close/>
                  <a:moveTo>
                    <a:pt x="28" y="33"/>
                  </a:moveTo>
                  <a:cubicBezTo>
                    <a:pt x="29" y="33"/>
                    <a:pt x="28" y="34"/>
                    <a:pt x="29" y="34"/>
                  </a:cubicBezTo>
                  <a:cubicBezTo>
                    <a:pt x="29" y="33"/>
                    <a:pt x="29" y="32"/>
                    <a:pt x="29" y="32"/>
                  </a:cubicBezTo>
                  <a:cubicBezTo>
                    <a:pt x="28" y="32"/>
                    <a:pt x="28" y="33"/>
                    <a:pt x="28" y="33"/>
                  </a:cubicBezTo>
                  <a:close/>
                  <a:moveTo>
                    <a:pt x="19" y="36"/>
                  </a:moveTo>
                  <a:cubicBezTo>
                    <a:pt x="20" y="35"/>
                    <a:pt x="20" y="35"/>
                    <a:pt x="20" y="34"/>
                  </a:cubicBezTo>
                  <a:cubicBezTo>
                    <a:pt x="20" y="34"/>
                    <a:pt x="20" y="33"/>
                    <a:pt x="19" y="33"/>
                  </a:cubicBezTo>
                  <a:cubicBezTo>
                    <a:pt x="18" y="34"/>
                    <a:pt x="20" y="35"/>
                    <a:pt x="19" y="35"/>
                  </a:cubicBezTo>
                  <a:cubicBezTo>
                    <a:pt x="19" y="35"/>
                    <a:pt x="19" y="35"/>
                    <a:pt x="19" y="36"/>
                  </a:cubicBezTo>
                  <a:close/>
                  <a:moveTo>
                    <a:pt x="33" y="34"/>
                  </a:moveTo>
                  <a:cubicBezTo>
                    <a:pt x="34" y="34"/>
                    <a:pt x="34" y="33"/>
                    <a:pt x="34" y="33"/>
                  </a:cubicBezTo>
                  <a:cubicBezTo>
                    <a:pt x="34" y="33"/>
                    <a:pt x="33" y="33"/>
                    <a:pt x="33" y="34"/>
                  </a:cubicBezTo>
                  <a:close/>
                  <a:moveTo>
                    <a:pt x="9" y="34"/>
                  </a:moveTo>
                  <a:cubicBezTo>
                    <a:pt x="9" y="34"/>
                    <a:pt x="9" y="35"/>
                    <a:pt x="9" y="35"/>
                  </a:cubicBezTo>
                  <a:cubicBezTo>
                    <a:pt x="9" y="34"/>
                    <a:pt x="10" y="34"/>
                    <a:pt x="10" y="33"/>
                  </a:cubicBezTo>
                  <a:cubicBezTo>
                    <a:pt x="9" y="33"/>
                    <a:pt x="9" y="33"/>
                    <a:pt x="9" y="33"/>
                  </a:cubicBezTo>
                  <a:cubicBezTo>
                    <a:pt x="9" y="33"/>
                    <a:pt x="9" y="34"/>
                    <a:pt x="9" y="34"/>
                  </a:cubicBezTo>
                  <a:close/>
                  <a:moveTo>
                    <a:pt x="17" y="35"/>
                  </a:moveTo>
                  <a:cubicBezTo>
                    <a:pt x="18" y="35"/>
                    <a:pt x="17" y="33"/>
                    <a:pt x="16" y="33"/>
                  </a:cubicBezTo>
                  <a:cubicBezTo>
                    <a:pt x="16" y="33"/>
                    <a:pt x="16" y="33"/>
                    <a:pt x="16" y="33"/>
                  </a:cubicBezTo>
                  <a:cubicBezTo>
                    <a:pt x="16" y="34"/>
                    <a:pt x="16" y="35"/>
                    <a:pt x="17" y="35"/>
                  </a:cubicBezTo>
                  <a:close/>
                  <a:moveTo>
                    <a:pt x="3" y="34"/>
                  </a:moveTo>
                  <a:cubicBezTo>
                    <a:pt x="3" y="34"/>
                    <a:pt x="4" y="33"/>
                    <a:pt x="3" y="33"/>
                  </a:cubicBezTo>
                  <a:cubicBezTo>
                    <a:pt x="3" y="33"/>
                    <a:pt x="3" y="33"/>
                    <a:pt x="3" y="33"/>
                  </a:cubicBezTo>
                  <a:cubicBezTo>
                    <a:pt x="3" y="33"/>
                    <a:pt x="3" y="34"/>
                    <a:pt x="3" y="34"/>
                  </a:cubicBezTo>
                  <a:close/>
                  <a:moveTo>
                    <a:pt x="11" y="34"/>
                  </a:moveTo>
                  <a:cubicBezTo>
                    <a:pt x="11" y="34"/>
                    <a:pt x="11" y="34"/>
                    <a:pt x="12" y="34"/>
                  </a:cubicBezTo>
                  <a:cubicBezTo>
                    <a:pt x="12" y="34"/>
                    <a:pt x="12" y="33"/>
                    <a:pt x="11" y="33"/>
                  </a:cubicBezTo>
                  <a:cubicBezTo>
                    <a:pt x="11" y="34"/>
                    <a:pt x="11" y="33"/>
                    <a:pt x="11" y="34"/>
                  </a:cubicBezTo>
                  <a:close/>
                  <a:moveTo>
                    <a:pt x="13" y="36"/>
                  </a:moveTo>
                  <a:cubicBezTo>
                    <a:pt x="14" y="35"/>
                    <a:pt x="14" y="34"/>
                    <a:pt x="13" y="34"/>
                  </a:cubicBezTo>
                  <a:cubicBezTo>
                    <a:pt x="13" y="34"/>
                    <a:pt x="13" y="35"/>
                    <a:pt x="13" y="36"/>
                  </a:cubicBezTo>
                  <a:close/>
                  <a:moveTo>
                    <a:pt x="7" y="35"/>
                  </a:moveTo>
                  <a:cubicBezTo>
                    <a:pt x="7" y="35"/>
                    <a:pt x="7" y="35"/>
                    <a:pt x="7" y="35"/>
                  </a:cubicBezTo>
                  <a:cubicBezTo>
                    <a:pt x="7" y="34"/>
                    <a:pt x="6" y="34"/>
                    <a:pt x="6" y="34"/>
                  </a:cubicBezTo>
                  <a:cubicBezTo>
                    <a:pt x="6" y="35"/>
                    <a:pt x="6" y="35"/>
                    <a:pt x="7" y="35"/>
                  </a:cubicBezTo>
                  <a:close/>
                  <a:moveTo>
                    <a:pt x="27" y="36"/>
                  </a:moveTo>
                  <a:cubicBezTo>
                    <a:pt x="28" y="36"/>
                    <a:pt x="28" y="35"/>
                    <a:pt x="28" y="35"/>
                  </a:cubicBezTo>
                  <a:cubicBezTo>
                    <a:pt x="28" y="35"/>
                    <a:pt x="28" y="34"/>
                    <a:pt x="27" y="34"/>
                  </a:cubicBezTo>
                  <a:cubicBezTo>
                    <a:pt x="27" y="35"/>
                    <a:pt x="27" y="35"/>
                    <a:pt x="27" y="36"/>
                  </a:cubicBezTo>
                  <a:close/>
                  <a:moveTo>
                    <a:pt x="23" y="37"/>
                  </a:moveTo>
                  <a:cubicBezTo>
                    <a:pt x="24" y="37"/>
                    <a:pt x="24" y="37"/>
                    <a:pt x="24" y="37"/>
                  </a:cubicBezTo>
                  <a:cubicBezTo>
                    <a:pt x="24" y="37"/>
                    <a:pt x="26" y="35"/>
                    <a:pt x="24" y="35"/>
                  </a:cubicBezTo>
                  <a:cubicBezTo>
                    <a:pt x="24" y="35"/>
                    <a:pt x="24" y="36"/>
                    <a:pt x="23" y="37"/>
                  </a:cubicBezTo>
                  <a:close/>
                  <a:moveTo>
                    <a:pt x="30" y="36"/>
                  </a:moveTo>
                  <a:cubicBezTo>
                    <a:pt x="30" y="36"/>
                    <a:pt x="30" y="36"/>
                    <a:pt x="30" y="36"/>
                  </a:cubicBezTo>
                  <a:cubicBezTo>
                    <a:pt x="31" y="36"/>
                    <a:pt x="31" y="35"/>
                    <a:pt x="30" y="35"/>
                  </a:cubicBezTo>
                  <a:cubicBezTo>
                    <a:pt x="30" y="35"/>
                    <a:pt x="30" y="35"/>
                    <a:pt x="30" y="36"/>
                  </a:cubicBezTo>
                  <a:close/>
                  <a:moveTo>
                    <a:pt x="10" y="37"/>
                  </a:moveTo>
                  <a:cubicBezTo>
                    <a:pt x="11" y="36"/>
                    <a:pt x="10" y="36"/>
                    <a:pt x="10" y="36"/>
                  </a:cubicBezTo>
                  <a:cubicBezTo>
                    <a:pt x="11" y="36"/>
                    <a:pt x="11" y="36"/>
                    <a:pt x="11" y="36"/>
                  </a:cubicBezTo>
                  <a:cubicBezTo>
                    <a:pt x="11" y="35"/>
                    <a:pt x="11" y="35"/>
                    <a:pt x="10" y="35"/>
                  </a:cubicBezTo>
                  <a:cubicBezTo>
                    <a:pt x="10" y="35"/>
                    <a:pt x="9" y="36"/>
                    <a:pt x="10" y="37"/>
                  </a:cubicBezTo>
                  <a:close/>
                  <a:moveTo>
                    <a:pt x="18" y="38"/>
                  </a:moveTo>
                  <a:cubicBezTo>
                    <a:pt x="18" y="38"/>
                    <a:pt x="19" y="37"/>
                    <a:pt x="19" y="37"/>
                  </a:cubicBezTo>
                  <a:cubicBezTo>
                    <a:pt x="18" y="36"/>
                    <a:pt x="18" y="36"/>
                    <a:pt x="18" y="35"/>
                  </a:cubicBezTo>
                  <a:cubicBezTo>
                    <a:pt x="17" y="36"/>
                    <a:pt x="17" y="37"/>
                    <a:pt x="18" y="38"/>
                  </a:cubicBezTo>
                  <a:close/>
                  <a:moveTo>
                    <a:pt x="21" y="38"/>
                  </a:moveTo>
                  <a:cubicBezTo>
                    <a:pt x="22" y="37"/>
                    <a:pt x="22" y="36"/>
                    <a:pt x="21" y="36"/>
                  </a:cubicBezTo>
                  <a:cubicBezTo>
                    <a:pt x="20" y="36"/>
                    <a:pt x="20" y="38"/>
                    <a:pt x="21" y="38"/>
                  </a:cubicBezTo>
                  <a:close/>
                  <a:moveTo>
                    <a:pt x="13" y="36"/>
                  </a:moveTo>
                  <a:cubicBezTo>
                    <a:pt x="13" y="36"/>
                    <a:pt x="13" y="36"/>
                    <a:pt x="12" y="36"/>
                  </a:cubicBezTo>
                  <a:cubicBezTo>
                    <a:pt x="12" y="36"/>
                    <a:pt x="12" y="36"/>
                    <a:pt x="13" y="36"/>
                  </a:cubicBezTo>
                  <a:close/>
                  <a:moveTo>
                    <a:pt x="14" y="37"/>
                  </a:moveTo>
                  <a:cubicBezTo>
                    <a:pt x="14" y="38"/>
                    <a:pt x="15" y="38"/>
                    <a:pt x="15" y="39"/>
                  </a:cubicBezTo>
                  <a:cubicBezTo>
                    <a:pt x="16" y="38"/>
                    <a:pt x="16" y="36"/>
                    <a:pt x="14" y="36"/>
                  </a:cubicBezTo>
                  <a:cubicBezTo>
                    <a:pt x="14" y="36"/>
                    <a:pt x="14" y="36"/>
                    <a:pt x="14" y="37"/>
                  </a:cubicBezTo>
                  <a:close/>
                  <a:moveTo>
                    <a:pt x="8" y="38"/>
                  </a:moveTo>
                  <a:cubicBezTo>
                    <a:pt x="8" y="38"/>
                    <a:pt x="8" y="38"/>
                    <a:pt x="9" y="38"/>
                  </a:cubicBezTo>
                  <a:cubicBezTo>
                    <a:pt x="8" y="38"/>
                    <a:pt x="8" y="37"/>
                    <a:pt x="8" y="36"/>
                  </a:cubicBezTo>
                  <a:cubicBezTo>
                    <a:pt x="7" y="36"/>
                    <a:pt x="7" y="36"/>
                    <a:pt x="7" y="36"/>
                  </a:cubicBezTo>
                  <a:cubicBezTo>
                    <a:pt x="7" y="37"/>
                    <a:pt x="8" y="37"/>
                    <a:pt x="8" y="38"/>
                  </a:cubicBezTo>
                  <a:close/>
                  <a:moveTo>
                    <a:pt x="25" y="39"/>
                  </a:moveTo>
                  <a:cubicBezTo>
                    <a:pt x="25" y="38"/>
                    <a:pt x="27" y="37"/>
                    <a:pt x="26" y="37"/>
                  </a:cubicBezTo>
                  <a:cubicBezTo>
                    <a:pt x="25" y="37"/>
                    <a:pt x="24" y="38"/>
                    <a:pt x="25" y="39"/>
                  </a:cubicBezTo>
                  <a:close/>
                  <a:moveTo>
                    <a:pt x="8" y="42"/>
                  </a:moveTo>
                  <a:cubicBezTo>
                    <a:pt x="8" y="41"/>
                    <a:pt x="7" y="41"/>
                    <a:pt x="7" y="40"/>
                  </a:cubicBezTo>
                  <a:cubicBezTo>
                    <a:pt x="6" y="39"/>
                    <a:pt x="6" y="37"/>
                    <a:pt x="5" y="37"/>
                  </a:cubicBezTo>
                  <a:cubicBezTo>
                    <a:pt x="5" y="39"/>
                    <a:pt x="6" y="41"/>
                    <a:pt x="8" y="42"/>
                  </a:cubicBezTo>
                  <a:close/>
                  <a:moveTo>
                    <a:pt x="28" y="39"/>
                  </a:moveTo>
                  <a:cubicBezTo>
                    <a:pt x="28" y="39"/>
                    <a:pt x="29" y="38"/>
                    <a:pt x="29" y="37"/>
                  </a:cubicBezTo>
                  <a:cubicBezTo>
                    <a:pt x="29" y="37"/>
                    <a:pt x="29" y="37"/>
                    <a:pt x="29" y="37"/>
                  </a:cubicBezTo>
                  <a:cubicBezTo>
                    <a:pt x="29" y="38"/>
                    <a:pt x="28" y="39"/>
                    <a:pt x="28" y="39"/>
                  </a:cubicBezTo>
                  <a:close/>
                  <a:moveTo>
                    <a:pt x="14" y="38"/>
                  </a:moveTo>
                  <a:cubicBezTo>
                    <a:pt x="14" y="38"/>
                    <a:pt x="14" y="39"/>
                    <a:pt x="14" y="39"/>
                  </a:cubicBezTo>
                  <a:cubicBezTo>
                    <a:pt x="14" y="38"/>
                    <a:pt x="14" y="38"/>
                    <a:pt x="14" y="38"/>
                  </a:cubicBezTo>
                  <a:cubicBezTo>
                    <a:pt x="14" y="38"/>
                    <a:pt x="14" y="38"/>
                    <a:pt x="14" y="38"/>
                  </a:cubicBezTo>
                  <a:close/>
                  <a:moveTo>
                    <a:pt x="19" y="40"/>
                  </a:moveTo>
                  <a:cubicBezTo>
                    <a:pt x="19" y="40"/>
                    <a:pt x="19" y="40"/>
                    <a:pt x="20" y="41"/>
                  </a:cubicBezTo>
                  <a:cubicBezTo>
                    <a:pt x="20" y="40"/>
                    <a:pt x="20" y="40"/>
                    <a:pt x="20" y="39"/>
                  </a:cubicBezTo>
                  <a:cubicBezTo>
                    <a:pt x="20" y="39"/>
                    <a:pt x="20" y="38"/>
                    <a:pt x="20" y="38"/>
                  </a:cubicBezTo>
                  <a:cubicBezTo>
                    <a:pt x="19" y="39"/>
                    <a:pt x="19" y="39"/>
                    <a:pt x="19" y="40"/>
                  </a:cubicBezTo>
                  <a:close/>
                  <a:moveTo>
                    <a:pt x="16" y="41"/>
                  </a:moveTo>
                  <a:cubicBezTo>
                    <a:pt x="17" y="41"/>
                    <a:pt x="17" y="40"/>
                    <a:pt x="17" y="40"/>
                  </a:cubicBezTo>
                  <a:cubicBezTo>
                    <a:pt x="17" y="39"/>
                    <a:pt x="17" y="39"/>
                    <a:pt x="16" y="38"/>
                  </a:cubicBezTo>
                  <a:cubicBezTo>
                    <a:pt x="16" y="39"/>
                    <a:pt x="15" y="41"/>
                    <a:pt x="16" y="41"/>
                  </a:cubicBezTo>
                  <a:close/>
                  <a:moveTo>
                    <a:pt x="22" y="40"/>
                  </a:moveTo>
                  <a:cubicBezTo>
                    <a:pt x="23" y="39"/>
                    <a:pt x="23" y="39"/>
                    <a:pt x="23" y="38"/>
                  </a:cubicBezTo>
                  <a:cubicBezTo>
                    <a:pt x="23" y="38"/>
                    <a:pt x="23" y="38"/>
                    <a:pt x="23" y="38"/>
                  </a:cubicBezTo>
                  <a:cubicBezTo>
                    <a:pt x="23" y="39"/>
                    <a:pt x="22" y="39"/>
                    <a:pt x="22" y="40"/>
                  </a:cubicBezTo>
                  <a:close/>
                  <a:moveTo>
                    <a:pt x="25" y="42"/>
                  </a:moveTo>
                  <a:cubicBezTo>
                    <a:pt x="25" y="42"/>
                    <a:pt x="25" y="41"/>
                    <a:pt x="25" y="41"/>
                  </a:cubicBezTo>
                  <a:cubicBezTo>
                    <a:pt x="25" y="40"/>
                    <a:pt x="27" y="39"/>
                    <a:pt x="27" y="38"/>
                  </a:cubicBezTo>
                  <a:cubicBezTo>
                    <a:pt x="26" y="39"/>
                    <a:pt x="25" y="40"/>
                    <a:pt x="25" y="42"/>
                  </a:cubicBezTo>
                  <a:close/>
                  <a:moveTo>
                    <a:pt x="26" y="43"/>
                  </a:moveTo>
                  <a:cubicBezTo>
                    <a:pt x="26" y="43"/>
                    <a:pt x="27" y="42"/>
                    <a:pt x="27" y="43"/>
                  </a:cubicBezTo>
                  <a:cubicBezTo>
                    <a:pt x="28" y="41"/>
                    <a:pt x="29" y="40"/>
                    <a:pt x="30" y="39"/>
                  </a:cubicBezTo>
                  <a:cubicBezTo>
                    <a:pt x="30" y="38"/>
                    <a:pt x="30" y="38"/>
                    <a:pt x="30" y="38"/>
                  </a:cubicBezTo>
                  <a:cubicBezTo>
                    <a:pt x="29" y="40"/>
                    <a:pt x="27" y="41"/>
                    <a:pt x="26" y="43"/>
                  </a:cubicBezTo>
                  <a:close/>
                  <a:moveTo>
                    <a:pt x="14" y="41"/>
                  </a:moveTo>
                  <a:cubicBezTo>
                    <a:pt x="14" y="40"/>
                    <a:pt x="13" y="39"/>
                    <a:pt x="13" y="39"/>
                  </a:cubicBezTo>
                  <a:cubicBezTo>
                    <a:pt x="13" y="40"/>
                    <a:pt x="13" y="40"/>
                    <a:pt x="14" y="41"/>
                  </a:cubicBezTo>
                  <a:close/>
                  <a:moveTo>
                    <a:pt x="10" y="40"/>
                  </a:moveTo>
                  <a:cubicBezTo>
                    <a:pt x="10" y="40"/>
                    <a:pt x="10" y="41"/>
                    <a:pt x="10" y="41"/>
                  </a:cubicBezTo>
                  <a:cubicBezTo>
                    <a:pt x="10" y="40"/>
                    <a:pt x="11" y="40"/>
                    <a:pt x="11" y="40"/>
                  </a:cubicBezTo>
                  <a:cubicBezTo>
                    <a:pt x="11" y="40"/>
                    <a:pt x="10" y="40"/>
                    <a:pt x="10" y="40"/>
                  </a:cubicBezTo>
                  <a:cubicBezTo>
                    <a:pt x="10" y="40"/>
                    <a:pt x="10" y="40"/>
                    <a:pt x="10" y="40"/>
                  </a:cubicBezTo>
                  <a:close/>
                  <a:moveTo>
                    <a:pt x="23" y="41"/>
                  </a:moveTo>
                  <a:cubicBezTo>
                    <a:pt x="24" y="41"/>
                    <a:pt x="24" y="40"/>
                    <a:pt x="24" y="40"/>
                  </a:cubicBezTo>
                  <a:cubicBezTo>
                    <a:pt x="24" y="41"/>
                    <a:pt x="23" y="41"/>
                    <a:pt x="23" y="41"/>
                  </a:cubicBezTo>
                  <a:close/>
                  <a:moveTo>
                    <a:pt x="21" y="42"/>
                  </a:moveTo>
                  <a:cubicBezTo>
                    <a:pt x="21" y="42"/>
                    <a:pt x="21" y="41"/>
                    <a:pt x="22" y="41"/>
                  </a:cubicBezTo>
                  <a:cubicBezTo>
                    <a:pt x="21" y="41"/>
                    <a:pt x="22" y="41"/>
                    <a:pt x="21" y="41"/>
                  </a:cubicBezTo>
                  <a:cubicBezTo>
                    <a:pt x="21" y="41"/>
                    <a:pt x="21" y="42"/>
                    <a:pt x="21" y="42"/>
                  </a:cubicBezTo>
                  <a:close/>
                  <a:moveTo>
                    <a:pt x="17" y="43"/>
                  </a:moveTo>
                  <a:cubicBezTo>
                    <a:pt x="18" y="43"/>
                    <a:pt x="18" y="43"/>
                    <a:pt x="19" y="43"/>
                  </a:cubicBezTo>
                  <a:cubicBezTo>
                    <a:pt x="19" y="42"/>
                    <a:pt x="18" y="41"/>
                    <a:pt x="18" y="41"/>
                  </a:cubicBezTo>
                  <a:cubicBezTo>
                    <a:pt x="18" y="42"/>
                    <a:pt x="17" y="42"/>
                    <a:pt x="17" y="43"/>
                  </a:cubicBezTo>
                  <a:close/>
                  <a:moveTo>
                    <a:pt x="11" y="41"/>
                  </a:moveTo>
                  <a:cubicBezTo>
                    <a:pt x="11" y="42"/>
                    <a:pt x="12" y="42"/>
                    <a:pt x="12" y="43"/>
                  </a:cubicBezTo>
                  <a:cubicBezTo>
                    <a:pt x="12" y="42"/>
                    <a:pt x="12" y="41"/>
                    <a:pt x="11" y="41"/>
                  </a:cubicBezTo>
                  <a:cubicBezTo>
                    <a:pt x="11" y="41"/>
                    <a:pt x="11" y="41"/>
                    <a:pt x="11" y="41"/>
                  </a:cubicBezTo>
                  <a:close/>
                  <a:moveTo>
                    <a:pt x="13" y="43"/>
                  </a:moveTo>
                  <a:cubicBezTo>
                    <a:pt x="13" y="43"/>
                    <a:pt x="13" y="42"/>
                    <a:pt x="13" y="42"/>
                  </a:cubicBezTo>
                  <a:cubicBezTo>
                    <a:pt x="13" y="42"/>
                    <a:pt x="12" y="42"/>
                    <a:pt x="12" y="42"/>
                  </a:cubicBezTo>
                  <a:cubicBezTo>
                    <a:pt x="12" y="42"/>
                    <a:pt x="13" y="43"/>
                    <a:pt x="13" y="43"/>
                  </a:cubicBezTo>
                  <a:close/>
                  <a:moveTo>
                    <a:pt x="14" y="44"/>
                  </a:moveTo>
                  <a:cubicBezTo>
                    <a:pt x="14" y="44"/>
                    <a:pt x="14" y="43"/>
                    <a:pt x="13" y="43"/>
                  </a:cubicBezTo>
                  <a:cubicBezTo>
                    <a:pt x="13" y="44"/>
                    <a:pt x="13" y="44"/>
                    <a:pt x="13" y="44"/>
                  </a:cubicBezTo>
                  <a:cubicBezTo>
                    <a:pt x="13" y="44"/>
                    <a:pt x="14" y="44"/>
                    <a:pt x="14" y="45"/>
                  </a:cubicBezTo>
                  <a:cubicBezTo>
                    <a:pt x="14" y="45"/>
                    <a:pt x="14" y="45"/>
                    <a:pt x="14" y="44"/>
                  </a:cubicBezTo>
                  <a:cubicBezTo>
                    <a:pt x="14" y="45"/>
                    <a:pt x="14" y="44"/>
                    <a:pt x="14" y="44"/>
                  </a:cubicBezTo>
                  <a:close/>
                  <a:moveTo>
                    <a:pt x="22" y="44"/>
                  </a:moveTo>
                  <a:cubicBezTo>
                    <a:pt x="22" y="44"/>
                    <a:pt x="23" y="44"/>
                    <a:pt x="23" y="44"/>
                  </a:cubicBezTo>
                  <a:cubicBezTo>
                    <a:pt x="22" y="44"/>
                    <a:pt x="22" y="44"/>
                    <a:pt x="22" y="44"/>
                  </a:cubicBezTo>
                  <a:close/>
                  <a:moveTo>
                    <a:pt x="14" y="45"/>
                  </a:moveTo>
                  <a:cubicBezTo>
                    <a:pt x="15" y="46"/>
                    <a:pt x="17" y="47"/>
                    <a:pt x="18" y="46"/>
                  </a:cubicBezTo>
                  <a:cubicBezTo>
                    <a:pt x="17" y="46"/>
                    <a:pt x="16" y="45"/>
                    <a:pt x="16" y="45"/>
                  </a:cubicBezTo>
                  <a:cubicBezTo>
                    <a:pt x="16" y="45"/>
                    <a:pt x="16" y="45"/>
                    <a:pt x="15" y="45"/>
                  </a:cubicBezTo>
                  <a:cubicBezTo>
                    <a:pt x="15" y="46"/>
                    <a:pt x="15" y="45"/>
                    <a:pt x="14" y="45"/>
                  </a:cubicBezTo>
                  <a:close/>
                  <a:moveTo>
                    <a:pt x="19" y="46"/>
                  </a:moveTo>
                  <a:cubicBezTo>
                    <a:pt x="20" y="46"/>
                    <a:pt x="21" y="46"/>
                    <a:pt x="22" y="46"/>
                  </a:cubicBezTo>
                  <a:cubicBezTo>
                    <a:pt x="21" y="46"/>
                    <a:pt x="20" y="46"/>
                    <a:pt x="19" y="46"/>
                  </a:cubicBezTo>
                  <a:cubicBezTo>
                    <a:pt x="19" y="46"/>
                    <a:pt x="19" y="46"/>
                    <a:pt x="1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srgbClr val="005790"/>
                </a:solidFill>
                <a:latin typeface="方正静蕾简体" panose="02000000000000000000" pitchFamily="2" charset="-122"/>
                <a:ea typeface="方正静蕾简体" panose="02000000000000000000" pitchFamily="2" charset="-122"/>
              </a:endParaRPr>
            </a:p>
          </p:txBody>
        </p:sp>
      </p:grpSp>
      <p:sp>
        <p:nvSpPr>
          <p:cNvPr id="17" name="PA_矩形 16"/>
          <p:cNvSpPr/>
          <p:nvPr>
            <p:custDataLst>
              <p:tags r:id="rId3"/>
            </p:custDataLst>
          </p:nvPr>
        </p:nvSpPr>
        <p:spPr>
          <a:xfrm>
            <a:off x="992252" y="986621"/>
            <a:ext cx="7381146" cy="661463"/>
          </a:xfrm>
          <a:prstGeom prst="rect">
            <a:avLst/>
          </a:prstGeom>
        </p:spPr>
        <p:txBody>
          <a:bodyPr wrap="square">
            <a:spAutoFit/>
          </a:bodyPr>
          <a:lstStyle/>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根据企业的质量方针和质量目标，结合本项目特点，制定项目的总体质量目标</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基于需求的测试覆盖率为</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、软件功能测试用例通过率不低于</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95%</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、每个阶段评审中发现的问题都已经解决或得到适当处理、产品发布时不存在严重问题以及以上的缺陷。</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3090740" y="1916672"/>
            <a:ext cx="5419344" cy="2979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3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PA_chenying0907 12"/>
          <p:cNvGrpSpPr/>
          <p:nvPr>
            <p:custDataLst>
              <p:tags r:id="rId1"/>
            </p:custDataLst>
          </p:nvPr>
        </p:nvGrpSpPr>
        <p:grpSpPr>
          <a:xfrm>
            <a:off x="1403648" y="282932"/>
            <a:ext cx="6192688" cy="751999"/>
            <a:chOff x="1492256" y="426948"/>
            <a:chExt cx="6192688" cy="751999"/>
          </a:xfrm>
        </p:grpSpPr>
        <p:sp>
          <p:nvSpPr>
            <p:cNvPr id="14" name="任意多边形 13"/>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5" name="文本框 7"/>
            <p:cNvSpPr txBox="1">
              <a:spLocks noChangeArrowheads="1"/>
            </p:cNvSpPr>
            <p:nvPr/>
          </p:nvSpPr>
          <p:spPr bwMode="auto">
            <a:xfrm>
              <a:off x="3796512" y="426948"/>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制定质量策略</a:t>
              </a:r>
              <a:endParaRPr lang="en-US" altLang="zh-CN" sz="2000" dirty="0">
                <a:latin typeface="微软雅黑" panose="020B0503020204020204" pitchFamily="34" charset="-122"/>
                <a:ea typeface="微软雅黑" panose="020B0503020204020204" pitchFamily="34" charset="-122"/>
              </a:endParaRPr>
            </a:p>
          </p:txBody>
        </p:sp>
      </p:grpSp>
      <p:sp>
        <p:nvSpPr>
          <p:cNvPr id="17" name="PA_矩形 16"/>
          <p:cNvSpPr/>
          <p:nvPr>
            <p:custDataLst>
              <p:tags r:id="rId2"/>
            </p:custDataLst>
          </p:nvPr>
        </p:nvSpPr>
        <p:spPr>
          <a:xfrm>
            <a:off x="3720934" y="1347614"/>
            <a:ext cx="4752528" cy="1754326"/>
          </a:xfrm>
          <a:prstGeom prst="rect">
            <a:avLst/>
          </a:prstGeom>
        </p:spPr>
        <p:txBody>
          <a:bodyPr wrap="square">
            <a:spAutoFit/>
          </a:bodyPr>
          <a:lstStyle/>
          <a:p>
            <a:r>
              <a:rPr lang="zh-CN" altLang="zh-CN" dirty="0">
                <a:latin typeface="微软雅黑 Light" panose="020B0502040204020203" pitchFamily="34" charset="-122"/>
                <a:ea typeface="微软雅黑 Light" panose="020B0502040204020203" pitchFamily="34" charset="-122"/>
              </a:rPr>
              <a:t>为了保证提交给用户的产品是高质量的，实施过程中采取的质量保证措施包括</a:t>
            </a:r>
            <a:r>
              <a:rPr lang="en-US" altLang="zh-CN" dirty="0">
                <a:latin typeface="微软雅黑 Light" panose="020B0502040204020203" pitchFamily="34" charset="-122"/>
                <a:ea typeface="微软雅黑 Light" panose="020B0502040204020203" pitchFamily="34" charset="-122"/>
              </a:rPr>
              <a:t>:</a:t>
            </a:r>
            <a:endParaRPr lang="zh-CN" altLang="zh-CN" dirty="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1) </a:t>
            </a:r>
            <a:r>
              <a:rPr lang="zh-CN" altLang="zh-CN" dirty="0">
                <a:latin typeface="微软雅黑 Light" panose="020B0502040204020203" pitchFamily="34" charset="-122"/>
                <a:ea typeface="微软雅黑 Light" panose="020B0502040204020203" pitchFamily="34" charset="-122"/>
              </a:rPr>
              <a:t>将质量贯彻到日常的项目进展过程中。</a:t>
            </a:r>
            <a:endParaRPr lang="zh-CN" altLang="zh-CN" dirty="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2) </a:t>
            </a:r>
            <a:r>
              <a:rPr lang="zh-CN" altLang="zh-CN" dirty="0">
                <a:latin typeface="微软雅黑 Light" panose="020B0502040204020203" pitchFamily="34" charset="-122"/>
                <a:ea typeface="微软雅黑 Light" panose="020B0502040204020203" pitchFamily="34" charset="-122"/>
              </a:rPr>
              <a:t>应该特别注意项目工作产品质量和早期评审工作，无论是质量保证还是质量控制，采取的策略都是早期预防和早期排除缺陷。</a:t>
            </a:r>
            <a:endParaRPr lang="zh-CN" altLang="zh-CN" dirty="0">
              <a:latin typeface="微软雅黑 Light" panose="020B0502040204020203" pitchFamily="34" charset="-122"/>
              <a:ea typeface="微软雅黑 Light" panose="020B0502040204020203" pitchFamily="34" charset="-122"/>
            </a:endParaRPr>
          </a:p>
        </p:txBody>
      </p:sp>
      <p:pic>
        <p:nvPicPr>
          <p:cNvPr id="12" name="PA_图片 6"/>
          <p:cNvPicPr>
            <a:picLocks noChangeAspect="1"/>
          </p:cNvPicPr>
          <p:nvPr>
            <p:custDataLst>
              <p:tags r:id="rId3"/>
            </p:custDataLst>
          </p:nvPr>
        </p:nvPicPr>
        <p:blipFill rotWithShape="1">
          <a:blip r:embed="rId4" cstate="print">
            <a:extLst>
              <a:ext uri="{28A0092B-C50C-407E-A947-70E740481C1C}">
                <a14:useLocalDpi xmlns:a14="http://schemas.microsoft.com/office/drawing/2010/main" val="0"/>
              </a:ext>
            </a:extLst>
          </a:blip>
          <a:srcRect t="25626"/>
          <a:stretch>
            <a:fillRect/>
          </a:stretch>
        </p:blipFill>
        <p:spPr>
          <a:xfrm rot="10800000">
            <a:off x="827584" y="1275606"/>
            <a:ext cx="2416027" cy="3233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3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PA_chenying0907 12"/>
          <p:cNvGrpSpPr/>
          <p:nvPr>
            <p:custDataLst>
              <p:tags r:id="rId1"/>
            </p:custDataLst>
          </p:nvPr>
        </p:nvGrpSpPr>
        <p:grpSpPr>
          <a:xfrm>
            <a:off x="1403648" y="282932"/>
            <a:ext cx="6192688" cy="751999"/>
            <a:chOff x="1492256" y="426948"/>
            <a:chExt cx="6192688" cy="751999"/>
          </a:xfrm>
        </p:grpSpPr>
        <p:sp>
          <p:nvSpPr>
            <p:cNvPr id="14" name="任意多边形 13"/>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5" name="文本框 7"/>
            <p:cNvSpPr txBox="1">
              <a:spLocks noChangeArrowheads="1"/>
            </p:cNvSpPr>
            <p:nvPr/>
          </p:nvSpPr>
          <p:spPr bwMode="auto">
            <a:xfrm>
              <a:off x="3796512" y="426948"/>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制定质量保证活动</a:t>
              </a:r>
              <a:endParaRPr lang="en-US" altLang="zh-CN" sz="2000" dirty="0">
                <a:latin typeface="微软雅黑" panose="020B0503020204020204" pitchFamily="34" charset="-122"/>
                <a:ea typeface="微软雅黑" panose="020B0503020204020204" pitchFamily="34" charset="-122"/>
              </a:endParaRPr>
            </a:p>
          </p:txBody>
        </p:sp>
      </p:grpSp>
      <p:sp>
        <p:nvSpPr>
          <p:cNvPr id="17" name="PA_矩形 16"/>
          <p:cNvSpPr/>
          <p:nvPr>
            <p:custDataLst>
              <p:tags r:id="rId2"/>
            </p:custDataLst>
          </p:nvPr>
        </p:nvSpPr>
        <p:spPr>
          <a:xfrm>
            <a:off x="3703168" y="1923678"/>
            <a:ext cx="4595482" cy="1754326"/>
          </a:xfrm>
          <a:prstGeom prst="rect">
            <a:avLst/>
          </a:prstGeom>
        </p:spPr>
        <p:txBody>
          <a:bodyPr wrap="square">
            <a:spAutoFit/>
          </a:bodyPr>
          <a:lstStyle/>
          <a:p>
            <a:r>
              <a:rPr lang="zh-CN" altLang="en-US" dirty="0">
                <a:latin typeface="微软雅黑 Light" panose="020B0502040204020203" pitchFamily="34" charset="-122"/>
                <a:ea typeface="微软雅黑 Light" panose="020B0502040204020203" pitchFamily="34" charset="-122"/>
              </a:rPr>
              <a:t>质量保证的主要活动包括过程评审和产品审计，过程评审和产品审计的目的是确保在项目进展过程中的各个阶段和各个方面采取各项措施来保证和提高提交给用户的产品质量。每一次过程评审和产品审计都应填写相应的报告或活动记录。</a:t>
            </a:r>
            <a:endParaRPr lang="zh-CN" altLang="zh-CN" dirty="0">
              <a:latin typeface="微软雅黑 Light" panose="020B0502040204020203" pitchFamily="34" charset="-122"/>
              <a:ea typeface="微软雅黑 Light" panose="020B0502040204020203" pitchFamily="34" charset="-122"/>
            </a:endParaRPr>
          </a:p>
        </p:txBody>
      </p:sp>
      <p:pic>
        <p:nvPicPr>
          <p:cNvPr id="12" name="PA_图片 6"/>
          <p:cNvPicPr>
            <a:picLocks noChangeAspect="1"/>
          </p:cNvPicPr>
          <p:nvPr>
            <p:custDataLst>
              <p:tags r:id="rId3"/>
            </p:custDataLst>
          </p:nvPr>
        </p:nvPicPr>
        <p:blipFill rotWithShape="1">
          <a:blip r:embed="rId4" cstate="print">
            <a:extLst>
              <a:ext uri="{28A0092B-C50C-407E-A947-70E740481C1C}">
                <a14:useLocalDpi xmlns:a14="http://schemas.microsoft.com/office/drawing/2010/main" val="0"/>
              </a:ext>
            </a:extLst>
          </a:blip>
          <a:srcRect t="25626"/>
          <a:stretch>
            <a:fillRect/>
          </a:stretch>
        </p:blipFill>
        <p:spPr>
          <a:xfrm rot="10800000">
            <a:off x="827584" y="1275606"/>
            <a:ext cx="2416027" cy="3233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3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PA_chenying0907 7"/>
          <p:cNvGrpSpPr/>
          <p:nvPr>
            <p:custDataLst>
              <p:tags r:id="rId1"/>
            </p:custDataLst>
          </p:nvPr>
        </p:nvGrpSpPr>
        <p:grpSpPr>
          <a:xfrm>
            <a:off x="251520" y="1311318"/>
            <a:ext cx="3786823" cy="2592288"/>
            <a:chOff x="1096807" y="771550"/>
            <a:chExt cx="6911261" cy="3633873"/>
          </a:xfrm>
        </p:grpSpPr>
        <p:sp>
          <p:nvSpPr>
            <p:cNvPr id="4" name="椭圆 31"/>
            <p:cNvSpPr/>
            <p:nvPr/>
          </p:nvSpPr>
          <p:spPr>
            <a:xfrm rot="5400000">
              <a:off x="2841734" y="-76091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 name="connsiteX0-783" fmla="*/ 84755 w 673460"/>
                <a:gd name="connsiteY0-784" fmla="*/ 13918 h 568883"/>
                <a:gd name="connsiteX1-785" fmla="*/ 672364 w 673460"/>
                <a:gd name="connsiteY1-786" fmla="*/ 14845 h 568883"/>
                <a:gd name="connsiteX2-787" fmla="*/ 673460 w 673460"/>
                <a:gd name="connsiteY2-788" fmla="*/ 540528 h 568883"/>
                <a:gd name="connsiteX3-789" fmla="*/ 43142 w 673460"/>
                <a:gd name="connsiteY3-790" fmla="*/ 525832 h 568883"/>
                <a:gd name="connsiteX4-791" fmla="*/ 84755 w 673460"/>
                <a:gd name="connsiteY4-792" fmla="*/ 13918 h 568883"/>
                <a:gd name="connsiteX0-793" fmla="*/ 84755 w 673460"/>
                <a:gd name="connsiteY0-794" fmla="*/ 13918 h 559604"/>
                <a:gd name="connsiteX1-795" fmla="*/ 672364 w 673460"/>
                <a:gd name="connsiteY1-796" fmla="*/ 14845 h 559604"/>
                <a:gd name="connsiteX2-797" fmla="*/ 673460 w 673460"/>
                <a:gd name="connsiteY2-798" fmla="*/ 540528 h 559604"/>
                <a:gd name="connsiteX3-799" fmla="*/ 43142 w 673460"/>
                <a:gd name="connsiteY3-800" fmla="*/ 525832 h 559604"/>
                <a:gd name="connsiteX4-801" fmla="*/ 84755 w 673460"/>
                <a:gd name="connsiteY4-802" fmla="*/ 13918 h 559604"/>
                <a:gd name="connsiteX0-803" fmla="*/ 84755 w 675575"/>
                <a:gd name="connsiteY0-804" fmla="*/ 13918 h 562548"/>
                <a:gd name="connsiteX1-805" fmla="*/ 672364 w 675575"/>
                <a:gd name="connsiteY1-806" fmla="*/ 14845 h 562548"/>
                <a:gd name="connsiteX2-807" fmla="*/ 675575 w 675575"/>
                <a:gd name="connsiteY2-808" fmla="*/ 545971 h 562548"/>
                <a:gd name="connsiteX3-809" fmla="*/ 43142 w 675575"/>
                <a:gd name="connsiteY3-810" fmla="*/ 525832 h 562548"/>
                <a:gd name="connsiteX4-811" fmla="*/ 84755 w 675575"/>
                <a:gd name="connsiteY4-812" fmla="*/ 13918 h 562548"/>
                <a:gd name="connsiteX0-813" fmla="*/ 84755 w 680821"/>
                <a:gd name="connsiteY0-814" fmla="*/ 13918 h 562548"/>
                <a:gd name="connsiteX1-815" fmla="*/ 680821 w 680821"/>
                <a:gd name="connsiteY1-816" fmla="*/ 14845 h 562548"/>
                <a:gd name="connsiteX2-817" fmla="*/ 675575 w 680821"/>
                <a:gd name="connsiteY2-818" fmla="*/ 545971 h 562548"/>
                <a:gd name="connsiteX3-819" fmla="*/ 43142 w 680821"/>
                <a:gd name="connsiteY3-820" fmla="*/ 525832 h 562548"/>
                <a:gd name="connsiteX4-821" fmla="*/ 84755 w 680821"/>
                <a:gd name="connsiteY4-822" fmla="*/ 13918 h 562548"/>
                <a:gd name="connsiteX0-823" fmla="*/ 72868 w 690076"/>
                <a:gd name="connsiteY0-824" fmla="*/ 20358 h 559916"/>
                <a:gd name="connsiteX1-825" fmla="*/ 690076 w 690076"/>
                <a:gd name="connsiteY1-826" fmla="*/ 12213 h 559916"/>
                <a:gd name="connsiteX2-827" fmla="*/ 684830 w 690076"/>
                <a:gd name="connsiteY2-828" fmla="*/ 543339 h 559916"/>
                <a:gd name="connsiteX3-829" fmla="*/ 52397 w 690076"/>
                <a:gd name="connsiteY3-830" fmla="*/ 523200 h 559916"/>
                <a:gd name="connsiteX4-831" fmla="*/ 72868 w 690076"/>
                <a:gd name="connsiteY4-832" fmla="*/ 20358 h 559916"/>
                <a:gd name="connsiteX0-833" fmla="*/ 72868 w 690076"/>
                <a:gd name="connsiteY0-834" fmla="*/ 22718 h 562276"/>
                <a:gd name="connsiteX1-835" fmla="*/ 690076 w 690076"/>
                <a:gd name="connsiteY1-836" fmla="*/ 14573 h 562276"/>
                <a:gd name="connsiteX2-837" fmla="*/ 684830 w 690076"/>
                <a:gd name="connsiteY2-838" fmla="*/ 545699 h 562276"/>
                <a:gd name="connsiteX3-839" fmla="*/ 52397 w 690076"/>
                <a:gd name="connsiteY3-840" fmla="*/ 525560 h 562276"/>
                <a:gd name="connsiteX4-841" fmla="*/ 72868 w 690076"/>
                <a:gd name="connsiteY4-842" fmla="*/ 22718 h 562276"/>
                <a:gd name="connsiteX0-843" fmla="*/ 59152 w 676360"/>
                <a:gd name="connsiteY0-844" fmla="*/ 22718 h 562276"/>
                <a:gd name="connsiteX1-845" fmla="*/ 676360 w 676360"/>
                <a:gd name="connsiteY1-846" fmla="*/ 14573 h 562276"/>
                <a:gd name="connsiteX2-847" fmla="*/ 671114 w 676360"/>
                <a:gd name="connsiteY2-848" fmla="*/ 545699 h 562276"/>
                <a:gd name="connsiteX3-849" fmla="*/ 38681 w 676360"/>
                <a:gd name="connsiteY3-850" fmla="*/ 525560 h 562276"/>
                <a:gd name="connsiteX4-851" fmla="*/ 103808 w 676360"/>
                <a:gd name="connsiteY4-852" fmla="*/ 279153 h 562276"/>
                <a:gd name="connsiteX5-853" fmla="*/ 59152 w 676360"/>
                <a:gd name="connsiteY5-854" fmla="*/ 22718 h 562276"/>
                <a:gd name="connsiteX0-855" fmla="*/ 41341 w 658549"/>
                <a:gd name="connsiteY0-856" fmla="*/ 22718 h 562276"/>
                <a:gd name="connsiteX1-857" fmla="*/ 658549 w 658549"/>
                <a:gd name="connsiteY1-858" fmla="*/ 14573 h 562276"/>
                <a:gd name="connsiteX2-859" fmla="*/ 653303 w 658549"/>
                <a:gd name="connsiteY2-860" fmla="*/ 545699 h 562276"/>
                <a:gd name="connsiteX3-861" fmla="*/ 20870 w 658549"/>
                <a:gd name="connsiteY3-862" fmla="*/ 525560 h 562276"/>
                <a:gd name="connsiteX4-863" fmla="*/ 85997 w 658549"/>
                <a:gd name="connsiteY4-864" fmla="*/ 279153 h 562276"/>
                <a:gd name="connsiteX5-865" fmla="*/ 41341 w 658549"/>
                <a:gd name="connsiteY5-866" fmla="*/ 22718 h 562276"/>
                <a:gd name="connsiteX0-867" fmla="*/ 23542 w 640750"/>
                <a:gd name="connsiteY0-868" fmla="*/ 22718 h 562276"/>
                <a:gd name="connsiteX1-869" fmla="*/ 640750 w 640750"/>
                <a:gd name="connsiteY1-870" fmla="*/ 14573 h 562276"/>
                <a:gd name="connsiteX2-871" fmla="*/ 635504 w 640750"/>
                <a:gd name="connsiteY2-872" fmla="*/ 545699 h 562276"/>
                <a:gd name="connsiteX3-873" fmla="*/ 3071 w 640750"/>
                <a:gd name="connsiteY3-874" fmla="*/ 525560 h 562276"/>
                <a:gd name="connsiteX4-875" fmla="*/ 68198 w 640750"/>
                <a:gd name="connsiteY4-876" fmla="*/ 279153 h 562276"/>
                <a:gd name="connsiteX5-877" fmla="*/ 23542 w 640750"/>
                <a:gd name="connsiteY5-878" fmla="*/ 22718 h 562276"/>
                <a:gd name="connsiteX0-879" fmla="*/ 24044 w 641252"/>
                <a:gd name="connsiteY0-880" fmla="*/ 22718 h 562276"/>
                <a:gd name="connsiteX1-881" fmla="*/ 641252 w 641252"/>
                <a:gd name="connsiteY1-882" fmla="*/ 14573 h 562276"/>
                <a:gd name="connsiteX2-883" fmla="*/ 636006 w 641252"/>
                <a:gd name="connsiteY2-884" fmla="*/ 545699 h 562276"/>
                <a:gd name="connsiteX3-885" fmla="*/ 3573 w 641252"/>
                <a:gd name="connsiteY3-886" fmla="*/ 525560 h 562276"/>
                <a:gd name="connsiteX4-887" fmla="*/ 68700 w 641252"/>
                <a:gd name="connsiteY4-888" fmla="*/ 279153 h 562276"/>
                <a:gd name="connsiteX5-889" fmla="*/ 24044 w 641252"/>
                <a:gd name="connsiteY5-890" fmla="*/ 22718 h 562276"/>
                <a:gd name="connsiteX0-891" fmla="*/ 31476 w 648684"/>
                <a:gd name="connsiteY0-892" fmla="*/ 22718 h 562276"/>
                <a:gd name="connsiteX1-893" fmla="*/ 648684 w 648684"/>
                <a:gd name="connsiteY1-894" fmla="*/ 14573 h 562276"/>
                <a:gd name="connsiteX2-895" fmla="*/ 643438 w 648684"/>
                <a:gd name="connsiteY2-896" fmla="*/ 545699 h 562276"/>
                <a:gd name="connsiteX3-897" fmla="*/ 11005 w 648684"/>
                <a:gd name="connsiteY3-898" fmla="*/ 525560 h 562276"/>
                <a:gd name="connsiteX4-899" fmla="*/ 76132 w 648684"/>
                <a:gd name="connsiteY4-900" fmla="*/ 279153 h 562276"/>
                <a:gd name="connsiteX5-901" fmla="*/ 31476 w 648684"/>
                <a:gd name="connsiteY5-902" fmla="*/ 22718 h 5622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tx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5" name="椭圆 31"/>
            <p:cNvSpPr/>
            <p:nvPr/>
          </p:nvSpPr>
          <p:spPr>
            <a:xfrm rot="16200000" flipH="1">
              <a:off x="4400705" y="799409"/>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accent6">
                <a:lumMod val="20000"/>
                <a:lumOff val="80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6" name="椭圆 31"/>
            <p:cNvSpPr/>
            <p:nvPr/>
          </p:nvSpPr>
          <p:spPr>
            <a:xfrm rot="5400000">
              <a:off x="1202547" y="828634"/>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accent6">
                <a:lumMod val="20000"/>
                <a:lumOff val="80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grpSp>
        <p:nvGrpSpPr>
          <p:cNvPr id="19" name="PA_chenying0907 18"/>
          <p:cNvGrpSpPr/>
          <p:nvPr>
            <p:custDataLst>
              <p:tags r:id="rId2"/>
            </p:custDataLst>
          </p:nvPr>
        </p:nvGrpSpPr>
        <p:grpSpPr>
          <a:xfrm>
            <a:off x="1403648" y="366794"/>
            <a:ext cx="6192688" cy="668137"/>
            <a:chOff x="1492256" y="510810"/>
            <a:chExt cx="6192688" cy="668137"/>
          </a:xfrm>
        </p:grpSpPr>
        <p:sp>
          <p:nvSpPr>
            <p:cNvPr id="20" name="任意多边形 19"/>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1" name="文本框 7"/>
            <p:cNvSpPr txBox="1">
              <a:spLocks noChangeArrowheads="1"/>
            </p:cNvSpPr>
            <p:nvPr/>
          </p:nvSpPr>
          <p:spPr bwMode="auto">
            <a:xfrm>
              <a:off x="3178913" y="510810"/>
              <a:ext cx="31420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质量保证活动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产品审计</a:t>
              </a:r>
              <a:endParaRPr lang="zh-CN" altLang="en-US" sz="2000" dirty="0">
                <a:latin typeface="微软雅黑" panose="020B0503020204020204" pitchFamily="34" charset="-122"/>
                <a:ea typeface="微软雅黑" panose="020B0503020204020204" pitchFamily="34" charset="-122"/>
              </a:endParaRPr>
            </a:p>
          </p:txBody>
        </p:sp>
      </p:grpSp>
      <p:pic>
        <p:nvPicPr>
          <p:cNvPr id="23" name="PA_图片 2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98015" y="1491337"/>
            <a:ext cx="1240350" cy="2232249"/>
          </a:xfrm>
          <a:prstGeom prst="rect">
            <a:avLst/>
          </a:prstGeom>
        </p:spPr>
      </p:pic>
      <p:sp>
        <p:nvSpPr>
          <p:cNvPr id="2" name="PA_矩形 1"/>
          <p:cNvSpPr/>
          <p:nvPr>
            <p:custDataLst>
              <p:tags r:id="rId5"/>
            </p:custDataLst>
          </p:nvPr>
        </p:nvSpPr>
        <p:spPr>
          <a:xfrm>
            <a:off x="4125807" y="1022669"/>
            <a:ext cx="4838681" cy="969240"/>
          </a:xfrm>
          <a:prstGeom prst="rect">
            <a:avLst/>
          </a:prstGeom>
        </p:spPr>
        <p:txBody>
          <a:bodyPr wrap="square">
            <a:spAutoFit/>
          </a:bodyPr>
          <a:lstStyle/>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产品审计由质量保证人员来进行，检查项目产品是否达到质量目标。</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质量保证人员可以有选择性地审计项目生存期中创建工作产品，以验证是否符合使当的标准是否进行了质量检查。</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6"/>
          <a:stretch>
            <a:fillRect/>
          </a:stretch>
        </p:blipFill>
        <p:spPr>
          <a:xfrm>
            <a:off x="4179536" y="2283718"/>
            <a:ext cx="4807336" cy="24104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6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90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22" presetClass="entr" presetSubtype="8" fill="hold" grpId="0" nodeType="withEffect">
                                  <p:stCondLst>
                                    <p:cond delay="150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PA_chenying0907 7"/>
          <p:cNvGrpSpPr/>
          <p:nvPr>
            <p:custDataLst>
              <p:tags r:id="rId1"/>
            </p:custDataLst>
          </p:nvPr>
        </p:nvGrpSpPr>
        <p:grpSpPr>
          <a:xfrm>
            <a:off x="251520" y="1311318"/>
            <a:ext cx="3786823" cy="2592288"/>
            <a:chOff x="1096807" y="771550"/>
            <a:chExt cx="6911261" cy="3633873"/>
          </a:xfrm>
        </p:grpSpPr>
        <p:sp>
          <p:nvSpPr>
            <p:cNvPr id="4" name="椭圆 31"/>
            <p:cNvSpPr/>
            <p:nvPr/>
          </p:nvSpPr>
          <p:spPr>
            <a:xfrm rot="5400000">
              <a:off x="2841734" y="-76091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 name="connsiteX0-783" fmla="*/ 84755 w 673460"/>
                <a:gd name="connsiteY0-784" fmla="*/ 13918 h 568883"/>
                <a:gd name="connsiteX1-785" fmla="*/ 672364 w 673460"/>
                <a:gd name="connsiteY1-786" fmla="*/ 14845 h 568883"/>
                <a:gd name="connsiteX2-787" fmla="*/ 673460 w 673460"/>
                <a:gd name="connsiteY2-788" fmla="*/ 540528 h 568883"/>
                <a:gd name="connsiteX3-789" fmla="*/ 43142 w 673460"/>
                <a:gd name="connsiteY3-790" fmla="*/ 525832 h 568883"/>
                <a:gd name="connsiteX4-791" fmla="*/ 84755 w 673460"/>
                <a:gd name="connsiteY4-792" fmla="*/ 13918 h 568883"/>
                <a:gd name="connsiteX0-793" fmla="*/ 84755 w 673460"/>
                <a:gd name="connsiteY0-794" fmla="*/ 13918 h 559604"/>
                <a:gd name="connsiteX1-795" fmla="*/ 672364 w 673460"/>
                <a:gd name="connsiteY1-796" fmla="*/ 14845 h 559604"/>
                <a:gd name="connsiteX2-797" fmla="*/ 673460 w 673460"/>
                <a:gd name="connsiteY2-798" fmla="*/ 540528 h 559604"/>
                <a:gd name="connsiteX3-799" fmla="*/ 43142 w 673460"/>
                <a:gd name="connsiteY3-800" fmla="*/ 525832 h 559604"/>
                <a:gd name="connsiteX4-801" fmla="*/ 84755 w 673460"/>
                <a:gd name="connsiteY4-802" fmla="*/ 13918 h 559604"/>
                <a:gd name="connsiteX0-803" fmla="*/ 84755 w 675575"/>
                <a:gd name="connsiteY0-804" fmla="*/ 13918 h 562548"/>
                <a:gd name="connsiteX1-805" fmla="*/ 672364 w 675575"/>
                <a:gd name="connsiteY1-806" fmla="*/ 14845 h 562548"/>
                <a:gd name="connsiteX2-807" fmla="*/ 675575 w 675575"/>
                <a:gd name="connsiteY2-808" fmla="*/ 545971 h 562548"/>
                <a:gd name="connsiteX3-809" fmla="*/ 43142 w 675575"/>
                <a:gd name="connsiteY3-810" fmla="*/ 525832 h 562548"/>
                <a:gd name="connsiteX4-811" fmla="*/ 84755 w 675575"/>
                <a:gd name="connsiteY4-812" fmla="*/ 13918 h 562548"/>
                <a:gd name="connsiteX0-813" fmla="*/ 84755 w 680821"/>
                <a:gd name="connsiteY0-814" fmla="*/ 13918 h 562548"/>
                <a:gd name="connsiteX1-815" fmla="*/ 680821 w 680821"/>
                <a:gd name="connsiteY1-816" fmla="*/ 14845 h 562548"/>
                <a:gd name="connsiteX2-817" fmla="*/ 675575 w 680821"/>
                <a:gd name="connsiteY2-818" fmla="*/ 545971 h 562548"/>
                <a:gd name="connsiteX3-819" fmla="*/ 43142 w 680821"/>
                <a:gd name="connsiteY3-820" fmla="*/ 525832 h 562548"/>
                <a:gd name="connsiteX4-821" fmla="*/ 84755 w 680821"/>
                <a:gd name="connsiteY4-822" fmla="*/ 13918 h 562548"/>
                <a:gd name="connsiteX0-823" fmla="*/ 72868 w 690076"/>
                <a:gd name="connsiteY0-824" fmla="*/ 20358 h 559916"/>
                <a:gd name="connsiteX1-825" fmla="*/ 690076 w 690076"/>
                <a:gd name="connsiteY1-826" fmla="*/ 12213 h 559916"/>
                <a:gd name="connsiteX2-827" fmla="*/ 684830 w 690076"/>
                <a:gd name="connsiteY2-828" fmla="*/ 543339 h 559916"/>
                <a:gd name="connsiteX3-829" fmla="*/ 52397 w 690076"/>
                <a:gd name="connsiteY3-830" fmla="*/ 523200 h 559916"/>
                <a:gd name="connsiteX4-831" fmla="*/ 72868 w 690076"/>
                <a:gd name="connsiteY4-832" fmla="*/ 20358 h 559916"/>
                <a:gd name="connsiteX0-833" fmla="*/ 72868 w 690076"/>
                <a:gd name="connsiteY0-834" fmla="*/ 22718 h 562276"/>
                <a:gd name="connsiteX1-835" fmla="*/ 690076 w 690076"/>
                <a:gd name="connsiteY1-836" fmla="*/ 14573 h 562276"/>
                <a:gd name="connsiteX2-837" fmla="*/ 684830 w 690076"/>
                <a:gd name="connsiteY2-838" fmla="*/ 545699 h 562276"/>
                <a:gd name="connsiteX3-839" fmla="*/ 52397 w 690076"/>
                <a:gd name="connsiteY3-840" fmla="*/ 525560 h 562276"/>
                <a:gd name="connsiteX4-841" fmla="*/ 72868 w 690076"/>
                <a:gd name="connsiteY4-842" fmla="*/ 22718 h 562276"/>
                <a:gd name="connsiteX0-843" fmla="*/ 59152 w 676360"/>
                <a:gd name="connsiteY0-844" fmla="*/ 22718 h 562276"/>
                <a:gd name="connsiteX1-845" fmla="*/ 676360 w 676360"/>
                <a:gd name="connsiteY1-846" fmla="*/ 14573 h 562276"/>
                <a:gd name="connsiteX2-847" fmla="*/ 671114 w 676360"/>
                <a:gd name="connsiteY2-848" fmla="*/ 545699 h 562276"/>
                <a:gd name="connsiteX3-849" fmla="*/ 38681 w 676360"/>
                <a:gd name="connsiteY3-850" fmla="*/ 525560 h 562276"/>
                <a:gd name="connsiteX4-851" fmla="*/ 103808 w 676360"/>
                <a:gd name="connsiteY4-852" fmla="*/ 279153 h 562276"/>
                <a:gd name="connsiteX5-853" fmla="*/ 59152 w 676360"/>
                <a:gd name="connsiteY5-854" fmla="*/ 22718 h 562276"/>
                <a:gd name="connsiteX0-855" fmla="*/ 41341 w 658549"/>
                <a:gd name="connsiteY0-856" fmla="*/ 22718 h 562276"/>
                <a:gd name="connsiteX1-857" fmla="*/ 658549 w 658549"/>
                <a:gd name="connsiteY1-858" fmla="*/ 14573 h 562276"/>
                <a:gd name="connsiteX2-859" fmla="*/ 653303 w 658549"/>
                <a:gd name="connsiteY2-860" fmla="*/ 545699 h 562276"/>
                <a:gd name="connsiteX3-861" fmla="*/ 20870 w 658549"/>
                <a:gd name="connsiteY3-862" fmla="*/ 525560 h 562276"/>
                <a:gd name="connsiteX4-863" fmla="*/ 85997 w 658549"/>
                <a:gd name="connsiteY4-864" fmla="*/ 279153 h 562276"/>
                <a:gd name="connsiteX5-865" fmla="*/ 41341 w 658549"/>
                <a:gd name="connsiteY5-866" fmla="*/ 22718 h 562276"/>
                <a:gd name="connsiteX0-867" fmla="*/ 23542 w 640750"/>
                <a:gd name="connsiteY0-868" fmla="*/ 22718 h 562276"/>
                <a:gd name="connsiteX1-869" fmla="*/ 640750 w 640750"/>
                <a:gd name="connsiteY1-870" fmla="*/ 14573 h 562276"/>
                <a:gd name="connsiteX2-871" fmla="*/ 635504 w 640750"/>
                <a:gd name="connsiteY2-872" fmla="*/ 545699 h 562276"/>
                <a:gd name="connsiteX3-873" fmla="*/ 3071 w 640750"/>
                <a:gd name="connsiteY3-874" fmla="*/ 525560 h 562276"/>
                <a:gd name="connsiteX4-875" fmla="*/ 68198 w 640750"/>
                <a:gd name="connsiteY4-876" fmla="*/ 279153 h 562276"/>
                <a:gd name="connsiteX5-877" fmla="*/ 23542 w 640750"/>
                <a:gd name="connsiteY5-878" fmla="*/ 22718 h 562276"/>
                <a:gd name="connsiteX0-879" fmla="*/ 24044 w 641252"/>
                <a:gd name="connsiteY0-880" fmla="*/ 22718 h 562276"/>
                <a:gd name="connsiteX1-881" fmla="*/ 641252 w 641252"/>
                <a:gd name="connsiteY1-882" fmla="*/ 14573 h 562276"/>
                <a:gd name="connsiteX2-883" fmla="*/ 636006 w 641252"/>
                <a:gd name="connsiteY2-884" fmla="*/ 545699 h 562276"/>
                <a:gd name="connsiteX3-885" fmla="*/ 3573 w 641252"/>
                <a:gd name="connsiteY3-886" fmla="*/ 525560 h 562276"/>
                <a:gd name="connsiteX4-887" fmla="*/ 68700 w 641252"/>
                <a:gd name="connsiteY4-888" fmla="*/ 279153 h 562276"/>
                <a:gd name="connsiteX5-889" fmla="*/ 24044 w 641252"/>
                <a:gd name="connsiteY5-890" fmla="*/ 22718 h 562276"/>
                <a:gd name="connsiteX0-891" fmla="*/ 31476 w 648684"/>
                <a:gd name="connsiteY0-892" fmla="*/ 22718 h 562276"/>
                <a:gd name="connsiteX1-893" fmla="*/ 648684 w 648684"/>
                <a:gd name="connsiteY1-894" fmla="*/ 14573 h 562276"/>
                <a:gd name="connsiteX2-895" fmla="*/ 643438 w 648684"/>
                <a:gd name="connsiteY2-896" fmla="*/ 545699 h 562276"/>
                <a:gd name="connsiteX3-897" fmla="*/ 11005 w 648684"/>
                <a:gd name="connsiteY3-898" fmla="*/ 525560 h 562276"/>
                <a:gd name="connsiteX4-899" fmla="*/ 76132 w 648684"/>
                <a:gd name="connsiteY4-900" fmla="*/ 279153 h 562276"/>
                <a:gd name="connsiteX5-901" fmla="*/ 31476 w 648684"/>
                <a:gd name="connsiteY5-902" fmla="*/ 22718 h 5622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tx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5" name="椭圆 31"/>
            <p:cNvSpPr/>
            <p:nvPr/>
          </p:nvSpPr>
          <p:spPr>
            <a:xfrm rot="16200000" flipH="1">
              <a:off x="4400705" y="799409"/>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accent6">
                <a:lumMod val="20000"/>
                <a:lumOff val="80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6" name="椭圆 31"/>
            <p:cNvSpPr/>
            <p:nvPr/>
          </p:nvSpPr>
          <p:spPr>
            <a:xfrm rot="5400000">
              <a:off x="1202547" y="828634"/>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accent6">
                <a:lumMod val="20000"/>
                <a:lumOff val="80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grpSp>
        <p:nvGrpSpPr>
          <p:cNvPr id="19" name="PA_chenying0907 18"/>
          <p:cNvGrpSpPr/>
          <p:nvPr>
            <p:custDataLst>
              <p:tags r:id="rId2"/>
            </p:custDataLst>
          </p:nvPr>
        </p:nvGrpSpPr>
        <p:grpSpPr>
          <a:xfrm>
            <a:off x="1403648" y="366794"/>
            <a:ext cx="6192688" cy="668137"/>
            <a:chOff x="1492256" y="510810"/>
            <a:chExt cx="6192688" cy="668137"/>
          </a:xfrm>
        </p:grpSpPr>
        <p:sp>
          <p:nvSpPr>
            <p:cNvPr id="20" name="任意多边形 19"/>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1" name="文本框 7"/>
            <p:cNvSpPr txBox="1">
              <a:spLocks noChangeArrowheads="1"/>
            </p:cNvSpPr>
            <p:nvPr/>
          </p:nvSpPr>
          <p:spPr bwMode="auto">
            <a:xfrm>
              <a:off x="3178913" y="510810"/>
              <a:ext cx="31420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质量保证活动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过程审计</a:t>
              </a:r>
              <a:endParaRPr lang="zh-CN" altLang="en-US" sz="2000" dirty="0">
                <a:latin typeface="微软雅黑" panose="020B0503020204020204" pitchFamily="34" charset="-122"/>
                <a:ea typeface="微软雅黑" panose="020B0503020204020204" pitchFamily="34" charset="-122"/>
              </a:endParaRPr>
            </a:p>
          </p:txBody>
        </p:sp>
      </p:grpSp>
      <p:pic>
        <p:nvPicPr>
          <p:cNvPr id="23" name="PA_图片 22"/>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698015" y="1491337"/>
            <a:ext cx="1240350" cy="2232249"/>
          </a:xfrm>
          <a:prstGeom prst="rect">
            <a:avLst/>
          </a:prstGeom>
        </p:spPr>
      </p:pic>
      <p:sp>
        <p:nvSpPr>
          <p:cNvPr id="2" name="PA_矩形 1"/>
          <p:cNvSpPr/>
          <p:nvPr>
            <p:custDataLst>
              <p:tags r:id="rId5"/>
            </p:custDataLst>
          </p:nvPr>
        </p:nvSpPr>
        <p:spPr>
          <a:xfrm>
            <a:off x="4177037" y="1455756"/>
            <a:ext cx="4642052" cy="2200346"/>
          </a:xfrm>
          <a:prstGeom prst="rect">
            <a:avLst/>
          </a:prstGeom>
        </p:spPr>
        <p:txBody>
          <a:bodyPr wrap="square">
            <a:spAutoFit/>
          </a:bodyPr>
          <a:lstStyle/>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项目严格按照组织定义的软件过程进行开发，过程评审的具体依据参照企业的过程规范，保证项目中的所有过程活动都在实施范围内。在每次评审之后，要对评审结果做出明确的决策并形成评审记录。评审可采取文件传阅、评审会等形式。</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质量保证人员负责对项目过程进行监督，将发现的问题和解决情况在每周的例会上通报，对没有解决的问题进行讨论，对不能解决的问题提交高级管理者处理。</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每个周末，进行一次配置管理审核，确认配置管理工作是否正常进行。</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6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90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22" presetClass="entr" presetSubtype="8" fill="hold" grpId="0" nodeType="withEffect">
                                  <p:stCondLst>
                                    <p:cond delay="150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chenying0907 20"/>
          <p:cNvGrpSpPr/>
          <p:nvPr>
            <p:custDataLst>
              <p:tags r:id="rId1"/>
            </p:custDataLst>
          </p:nvPr>
        </p:nvGrpSpPr>
        <p:grpSpPr>
          <a:xfrm>
            <a:off x="1403648" y="268431"/>
            <a:ext cx="6192688" cy="766500"/>
            <a:chOff x="1492256" y="412447"/>
            <a:chExt cx="6192688" cy="766500"/>
          </a:xfrm>
        </p:grpSpPr>
        <p:sp>
          <p:nvSpPr>
            <p:cNvPr id="22" name="任意多边形 21"/>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 name="文本框 7"/>
            <p:cNvSpPr txBox="1">
              <a:spLocks noChangeArrowheads="1"/>
            </p:cNvSpPr>
            <p:nvPr/>
          </p:nvSpPr>
          <p:spPr bwMode="auto">
            <a:xfrm>
              <a:off x="3313924" y="412447"/>
              <a:ext cx="29393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质量保证活动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实施过程</a:t>
              </a:r>
              <a:endParaRPr lang="zh-CN" altLang="en-US" sz="2000" dirty="0">
                <a:latin typeface="微软雅黑" panose="020B0503020204020204" pitchFamily="34" charset="-122"/>
                <a:ea typeface="微软雅黑" panose="020B0503020204020204" pitchFamily="34" charset="-122"/>
              </a:endParaRPr>
            </a:p>
          </p:txBody>
        </p:sp>
      </p:grpSp>
      <p:grpSp>
        <p:nvGrpSpPr>
          <p:cNvPr id="36" name="PA_chenying0907 35"/>
          <p:cNvGrpSpPr/>
          <p:nvPr>
            <p:custDataLst>
              <p:tags r:id="rId2"/>
            </p:custDataLst>
          </p:nvPr>
        </p:nvGrpSpPr>
        <p:grpSpPr>
          <a:xfrm>
            <a:off x="3605423" y="1563638"/>
            <a:ext cx="1867207" cy="1667598"/>
            <a:chOff x="6208713" y="1243013"/>
            <a:chExt cx="706438" cy="620713"/>
          </a:xfrm>
          <a:solidFill>
            <a:srgbClr val="FFCC66"/>
          </a:solidFill>
        </p:grpSpPr>
        <p:sp>
          <p:nvSpPr>
            <p:cNvPr id="37" name="chenying0907 804"/>
            <p:cNvSpPr/>
            <p:nvPr/>
          </p:nvSpPr>
          <p:spPr bwMode="auto">
            <a:xfrm>
              <a:off x="6270626" y="1622425"/>
              <a:ext cx="26988" cy="68263"/>
            </a:xfrm>
            <a:custGeom>
              <a:avLst/>
              <a:gdLst/>
              <a:ahLst/>
              <a:cxnLst>
                <a:cxn ang="0">
                  <a:pos x="51" y="5"/>
                </a:cxn>
                <a:cxn ang="0">
                  <a:pos x="51" y="5"/>
                </a:cxn>
                <a:cxn ang="0">
                  <a:pos x="50" y="3"/>
                </a:cxn>
                <a:cxn ang="0">
                  <a:pos x="49" y="1"/>
                </a:cxn>
                <a:cxn ang="0">
                  <a:pos x="48" y="1"/>
                </a:cxn>
                <a:cxn ang="0">
                  <a:pos x="46" y="0"/>
                </a:cxn>
                <a:cxn ang="0">
                  <a:pos x="44" y="1"/>
                </a:cxn>
                <a:cxn ang="0">
                  <a:pos x="43" y="1"/>
                </a:cxn>
                <a:cxn ang="0">
                  <a:pos x="42" y="3"/>
                </a:cxn>
                <a:cxn ang="0">
                  <a:pos x="41" y="5"/>
                </a:cxn>
                <a:cxn ang="0">
                  <a:pos x="41" y="5"/>
                </a:cxn>
                <a:cxn ang="0">
                  <a:pos x="40" y="14"/>
                </a:cxn>
                <a:cxn ang="0">
                  <a:pos x="37" y="25"/>
                </a:cxn>
                <a:cxn ang="0">
                  <a:pos x="34" y="35"/>
                </a:cxn>
                <a:cxn ang="0">
                  <a:pos x="30" y="44"/>
                </a:cxn>
                <a:cxn ang="0">
                  <a:pos x="21" y="64"/>
                </a:cxn>
                <a:cxn ang="0">
                  <a:pos x="13" y="82"/>
                </a:cxn>
                <a:cxn ang="0">
                  <a:pos x="13" y="82"/>
                </a:cxn>
                <a:cxn ang="0">
                  <a:pos x="9" y="92"/>
                </a:cxn>
                <a:cxn ang="0">
                  <a:pos x="3" y="105"/>
                </a:cxn>
                <a:cxn ang="0">
                  <a:pos x="1" y="112"/>
                </a:cxn>
                <a:cxn ang="0">
                  <a:pos x="0" y="119"/>
                </a:cxn>
                <a:cxn ang="0">
                  <a:pos x="1" y="124"/>
                </a:cxn>
                <a:cxn ang="0">
                  <a:pos x="2" y="126"/>
                </a:cxn>
                <a:cxn ang="0">
                  <a:pos x="4" y="128"/>
                </a:cxn>
                <a:cxn ang="0">
                  <a:pos x="4" y="128"/>
                </a:cxn>
                <a:cxn ang="0">
                  <a:pos x="6" y="129"/>
                </a:cxn>
                <a:cxn ang="0">
                  <a:pos x="9" y="129"/>
                </a:cxn>
                <a:cxn ang="0">
                  <a:pos x="12" y="128"/>
                </a:cxn>
                <a:cxn ang="0">
                  <a:pos x="13" y="126"/>
                </a:cxn>
                <a:cxn ang="0">
                  <a:pos x="13" y="125"/>
                </a:cxn>
                <a:cxn ang="0">
                  <a:pos x="13" y="123"/>
                </a:cxn>
                <a:cxn ang="0">
                  <a:pos x="11" y="122"/>
                </a:cxn>
                <a:cxn ang="0">
                  <a:pos x="11" y="122"/>
                </a:cxn>
                <a:cxn ang="0">
                  <a:pos x="11" y="120"/>
                </a:cxn>
                <a:cxn ang="0">
                  <a:pos x="10" y="117"/>
                </a:cxn>
                <a:cxn ang="0">
                  <a:pos x="11" y="109"/>
                </a:cxn>
                <a:cxn ang="0">
                  <a:pos x="14" y="100"/>
                </a:cxn>
                <a:cxn ang="0">
                  <a:pos x="19" y="90"/>
                </a:cxn>
                <a:cxn ang="0">
                  <a:pos x="27" y="69"/>
                </a:cxn>
                <a:cxn ang="0">
                  <a:pos x="33" y="58"/>
                </a:cxn>
                <a:cxn ang="0">
                  <a:pos x="33" y="58"/>
                </a:cxn>
                <a:cxn ang="0">
                  <a:pos x="43" y="36"/>
                </a:cxn>
                <a:cxn ang="0">
                  <a:pos x="46" y="26"/>
                </a:cxn>
                <a:cxn ang="0">
                  <a:pos x="49" y="14"/>
                </a:cxn>
                <a:cxn ang="0">
                  <a:pos x="49" y="14"/>
                </a:cxn>
                <a:cxn ang="0">
                  <a:pos x="50" y="13"/>
                </a:cxn>
                <a:cxn ang="0">
                  <a:pos x="51" y="11"/>
                </a:cxn>
                <a:cxn ang="0">
                  <a:pos x="51" y="5"/>
                </a:cxn>
              </a:cxnLst>
              <a:rect l="0" t="0" r="r" b="b"/>
              <a:pathLst>
                <a:path w="51" h="129">
                  <a:moveTo>
                    <a:pt x="51" y="5"/>
                  </a:moveTo>
                  <a:lnTo>
                    <a:pt x="51" y="5"/>
                  </a:lnTo>
                  <a:lnTo>
                    <a:pt x="50" y="3"/>
                  </a:lnTo>
                  <a:lnTo>
                    <a:pt x="49" y="1"/>
                  </a:lnTo>
                  <a:lnTo>
                    <a:pt x="48" y="1"/>
                  </a:lnTo>
                  <a:lnTo>
                    <a:pt x="46" y="0"/>
                  </a:lnTo>
                  <a:lnTo>
                    <a:pt x="44" y="1"/>
                  </a:lnTo>
                  <a:lnTo>
                    <a:pt x="43" y="1"/>
                  </a:lnTo>
                  <a:lnTo>
                    <a:pt x="42" y="3"/>
                  </a:lnTo>
                  <a:lnTo>
                    <a:pt x="41" y="5"/>
                  </a:lnTo>
                  <a:lnTo>
                    <a:pt x="41" y="5"/>
                  </a:lnTo>
                  <a:lnTo>
                    <a:pt x="40" y="14"/>
                  </a:lnTo>
                  <a:lnTo>
                    <a:pt x="37" y="25"/>
                  </a:lnTo>
                  <a:lnTo>
                    <a:pt x="34" y="35"/>
                  </a:lnTo>
                  <a:lnTo>
                    <a:pt x="30" y="44"/>
                  </a:lnTo>
                  <a:lnTo>
                    <a:pt x="21" y="64"/>
                  </a:lnTo>
                  <a:lnTo>
                    <a:pt x="13" y="82"/>
                  </a:lnTo>
                  <a:lnTo>
                    <a:pt x="13" y="82"/>
                  </a:lnTo>
                  <a:lnTo>
                    <a:pt x="9" y="92"/>
                  </a:lnTo>
                  <a:lnTo>
                    <a:pt x="3" y="105"/>
                  </a:lnTo>
                  <a:lnTo>
                    <a:pt x="1" y="112"/>
                  </a:lnTo>
                  <a:lnTo>
                    <a:pt x="0" y="119"/>
                  </a:lnTo>
                  <a:lnTo>
                    <a:pt x="1" y="124"/>
                  </a:lnTo>
                  <a:lnTo>
                    <a:pt x="2" y="126"/>
                  </a:lnTo>
                  <a:lnTo>
                    <a:pt x="4" y="128"/>
                  </a:lnTo>
                  <a:lnTo>
                    <a:pt x="4" y="128"/>
                  </a:lnTo>
                  <a:lnTo>
                    <a:pt x="6" y="129"/>
                  </a:lnTo>
                  <a:lnTo>
                    <a:pt x="9" y="129"/>
                  </a:lnTo>
                  <a:lnTo>
                    <a:pt x="12" y="128"/>
                  </a:lnTo>
                  <a:lnTo>
                    <a:pt x="13" y="126"/>
                  </a:lnTo>
                  <a:lnTo>
                    <a:pt x="13" y="125"/>
                  </a:lnTo>
                  <a:lnTo>
                    <a:pt x="13" y="123"/>
                  </a:lnTo>
                  <a:lnTo>
                    <a:pt x="11" y="122"/>
                  </a:lnTo>
                  <a:lnTo>
                    <a:pt x="11" y="122"/>
                  </a:lnTo>
                  <a:lnTo>
                    <a:pt x="11" y="120"/>
                  </a:lnTo>
                  <a:lnTo>
                    <a:pt x="10" y="117"/>
                  </a:lnTo>
                  <a:lnTo>
                    <a:pt x="11" y="109"/>
                  </a:lnTo>
                  <a:lnTo>
                    <a:pt x="14" y="100"/>
                  </a:lnTo>
                  <a:lnTo>
                    <a:pt x="19" y="90"/>
                  </a:lnTo>
                  <a:lnTo>
                    <a:pt x="27" y="69"/>
                  </a:lnTo>
                  <a:lnTo>
                    <a:pt x="33" y="58"/>
                  </a:lnTo>
                  <a:lnTo>
                    <a:pt x="33" y="58"/>
                  </a:lnTo>
                  <a:lnTo>
                    <a:pt x="43" y="36"/>
                  </a:lnTo>
                  <a:lnTo>
                    <a:pt x="46" y="26"/>
                  </a:lnTo>
                  <a:lnTo>
                    <a:pt x="49" y="14"/>
                  </a:lnTo>
                  <a:lnTo>
                    <a:pt x="49" y="14"/>
                  </a:lnTo>
                  <a:lnTo>
                    <a:pt x="50" y="13"/>
                  </a:lnTo>
                  <a:lnTo>
                    <a:pt x="51" y="11"/>
                  </a:lnTo>
                  <a:lnTo>
                    <a:pt x="5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chenying0907 805"/>
            <p:cNvSpPr/>
            <p:nvPr/>
          </p:nvSpPr>
          <p:spPr bwMode="auto">
            <a:xfrm>
              <a:off x="6315076" y="1671638"/>
              <a:ext cx="15875" cy="41275"/>
            </a:xfrm>
            <a:custGeom>
              <a:avLst/>
              <a:gdLst/>
              <a:ahLst/>
              <a:cxnLst>
                <a:cxn ang="0">
                  <a:pos x="20" y="3"/>
                </a:cxn>
                <a:cxn ang="0">
                  <a:pos x="20" y="3"/>
                </a:cxn>
                <a:cxn ang="0">
                  <a:pos x="7" y="38"/>
                </a:cxn>
                <a:cxn ang="0">
                  <a:pos x="2" y="56"/>
                </a:cxn>
                <a:cxn ang="0">
                  <a:pos x="1" y="65"/>
                </a:cxn>
                <a:cxn ang="0">
                  <a:pos x="0" y="74"/>
                </a:cxn>
                <a:cxn ang="0">
                  <a:pos x="0" y="74"/>
                </a:cxn>
                <a:cxn ang="0">
                  <a:pos x="1" y="76"/>
                </a:cxn>
                <a:cxn ang="0">
                  <a:pos x="2" y="77"/>
                </a:cxn>
                <a:cxn ang="0">
                  <a:pos x="3" y="78"/>
                </a:cxn>
                <a:cxn ang="0">
                  <a:pos x="5" y="78"/>
                </a:cxn>
                <a:cxn ang="0">
                  <a:pos x="6" y="78"/>
                </a:cxn>
                <a:cxn ang="0">
                  <a:pos x="8" y="77"/>
                </a:cxn>
                <a:cxn ang="0">
                  <a:pos x="9" y="76"/>
                </a:cxn>
                <a:cxn ang="0">
                  <a:pos x="9" y="74"/>
                </a:cxn>
                <a:cxn ang="0">
                  <a:pos x="9" y="74"/>
                </a:cxn>
                <a:cxn ang="0">
                  <a:pos x="10" y="65"/>
                </a:cxn>
                <a:cxn ang="0">
                  <a:pos x="11" y="57"/>
                </a:cxn>
                <a:cxn ang="0">
                  <a:pos x="16" y="39"/>
                </a:cxn>
                <a:cxn ang="0">
                  <a:pos x="29" y="6"/>
                </a:cxn>
                <a:cxn ang="0">
                  <a:pos x="29" y="6"/>
                </a:cxn>
                <a:cxn ang="0">
                  <a:pos x="29" y="4"/>
                </a:cxn>
                <a:cxn ang="0">
                  <a:pos x="28" y="2"/>
                </a:cxn>
                <a:cxn ang="0">
                  <a:pos x="27" y="1"/>
                </a:cxn>
                <a:cxn ang="0">
                  <a:pos x="26" y="0"/>
                </a:cxn>
                <a:cxn ang="0">
                  <a:pos x="24" y="0"/>
                </a:cxn>
                <a:cxn ang="0">
                  <a:pos x="22" y="1"/>
                </a:cxn>
                <a:cxn ang="0">
                  <a:pos x="21" y="2"/>
                </a:cxn>
                <a:cxn ang="0">
                  <a:pos x="20" y="3"/>
                </a:cxn>
                <a:cxn ang="0">
                  <a:pos x="20" y="3"/>
                </a:cxn>
              </a:cxnLst>
              <a:rect l="0" t="0" r="r" b="b"/>
              <a:pathLst>
                <a:path w="29" h="78">
                  <a:moveTo>
                    <a:pt x="20" y="3"/>
                  </a:moveTo>
                  <a:lnTo>
                    <a:pt x="20" y="3"/>
                  </a:lnTo>
                  <a:lnTo>
                    <a:pt x="7" y="38"/>
                  </a:lnTo>
                  <a:lnTo>
                    <a:pt x="2" y="56"/>
                  </a:lnTo>
                  <a:lnTo>
                    <a:pt x="1" y="65"/>
                  </a:lnTo>
                  <a:lnTo>
                    <a:pt x="0" y="74"/>
                  </a:lnTo>
                  <a:lnTo>
                    <a:pt x="0" y="74"/>
                  </a:lnTo>
                  <a:lnTo>
                    <a:pt x="1" y="76"/>
                  </a:lnTo>
                  <a:lnTo>
                    <a:pt x="2" y="77"/>
                  </a:lnTo>
                  <a:lnTo>
                    <a:pt x="3" y="78"/>
                  </a:lnTo>
                  <a:lnTo>
                    <a:pt x="5" y="78"/>
                  </a:lnTo>
                  <a:lnTo>
                    <a:pt x="6" y="78"/>
                  </a:lnTo>
                  <a:lnTo>
                    <a:pt x="8" y="77"/>
                  </a:lnTo>
                  <a:lnTo>
                    <a:pt x="9" y="76"/>
                  </a:lnTo>
                  <a:lnTo>
                    <a:pt x="9" y="74"/>
                  </a:lnTo>
                  <a:lnTo>
                    <a:pt x="9" y="74"/>
                  </a:lnTo>
                  <a:lnTo>
                    <a:pt x="10" y="65"/>
                  </a:lnTo>
                  <a:lnTo>
                    <a:pt x="11" y="57"/>
                  </a:lnTo>
                  <a:lnTo>
                    <a:pt x="16" y="39"/>
                  </a:lnTo>
                  <a:lnTo>
                    <a:pt x="29" y="6"/>
                  </a:lnTo>
                  <a:lnTo>
                    <a:pt x="29" y="6"/>
                  </a:lnTo>
                  <a:lnTo>
                    <a:pt x="29" y="4"/>
                  </a:lnTo>
                  <a:lnTo>
                    <a:pt x="28" y="2"/>
                  </a:lnTo>
                  <a:lnTo>
                    <a:pt x="27" y="1"/>
                  </a:lnTo>
                  <a:lnTo>
                    <a:pt x="26" y="0"/>
                  </a:lnTo>
                  <a:lnTo>
                    <a:pt x="24" y="0"/>
                  </a:lnTo>
                  <a:lnTo>
                    <a:pt x="22" y="1"/>
                  </a:lnTo>
                  <a:lnTo>
                    <a:pt x="21" y="2"/>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chenying0907 806"/>
            <p:cNvSpPr/>
            <p:nvPr/>
          </p:nvSpPr>
          <p:spPr bwMode="auto">
            <a:xfrm>
              <a:off x="6359526" y="1677988"/>
              <a:ext cx="20638" cy="69850"/>
            </a:xfrm>
            <a:custGeom>
              <a:avLst/>
              <a:gdLst/>
              <a:ahLst/>
              <a:cxnLst>
                <a:cxn ang="0">
                  <a:pos x="32" y="4"/>
                </a:cxn>
                <a:cxn ang="0">
                  <a:pos x="32" y="4"/>
                </a:cxn>
                <a:cxn ang="0">
                  <a:pos x="20" y="33"/>
                </a:cxn>
                <a:cxn ang="0">
                  <a:pos x="11" y="63"/>
                </a:cxn>
                <a:cxn ang="0">
                  <a:pos x="6" y="79"/>
                </a:cxn>
                <a:cxn ang="0">
                  <a:pos x="3" y="94"/>
                </a:cxn>
                <a:cxn ang="0">
                  <a:pos x="1" y="110"/>
                </a:cxn>
                <a:cxn ang="0">
                  <a:pos x="0" y="125"/>
                </a:cxn>
                <a:cxn ang="0">
                  <a:pos x="0" y="125"/>
                </a:cxn>
                <a:cxn ang="0">
                  <a:pos x="0" y="127"/>
                </a:cxn>
                <a:cxn ang="0">
                  <a:pos x="1" y="128"/>
                </a:cxn>
                <a:cxn ang="0">
                  <a:pos x="3" y="129"/>
                </a:cxn>
                <a:cxn ang="0">
                  <a:pos x="4" y="130"/>
                </a:cxn>
                <a:cxn ang="0">
                  <a:pos x="6" y="129"/>
                </a:cxn>
                <a:cxn ang="0">
                  <a:pos x="7" y="128"/>
                </a:cxn>
                <a:cxn ang="0">
                  <a:pos x="9" y="127"/>
                </a:cxn>
                <a:cxn ang="0">
                  <a:pos x="9" y="125"/>
                </a:cxn>
                <a:cxn ang="0">
                  <a:pos x="9" y="125"/>
                </a:cxn>
                <a:cxn ang="0">
                  <a:pos x="10" y="110"/>
                </a:cxn>
                <a:cxn ang="0">
                  <a:pos x="12" y="94"/>
                </a:cxn>
                <a:cxn ang="0">
                  <a:pos x="16" y="80"/>
                </a:cxn>
                <a:cxn ang="0">
                  <a:pos x="20" y="64"/>
                </a:cxn>
                <a:cxn ang="0">
                  <a:pos x="30" y="35"/>
                </a:cxn>
                <a:cxn ang="0">
                  <a:pos x="40" y="6"/>
                </a:cxn>
                <a:cxn ang="0">
                  <a:pos x="40" y="6"/>
                </a:cxn>
                <a:cxn ang="0">
                  <a:pos x="41" y="4"/>
                </a:cxn>
                <a:cxn ang="0">
                  <a:pos x="40" y="2"/>
                </a:cxn>
                <a:cxn ang="0">
                  <a:pos x="39" y="1"/>
                </a:cxn>
                <a:cxn ang="0">
                  <a:pos x="37" y="1"/>
                </a:cxn>
                <a:cxn ang="0">
                  <a:pos x="36" y="0"/>
                </a:cxn>
                <a:cxn ang="0">
                  <a:pos x="34" y="1"/>
                </a:cxn>
                <a:cxn ang="0">
                  <a:pos x="33" y="2"/>
                </a:cxn>
                <a:cxn ang="0">
                  <a:pos x="32" y="4"/>
                </a:cxn>
                <a:cxn ang="0">
                  <a:pos x="32" y="4"/>
                </a:cxn>
              </a:cxnLst>
              <a:rect l="0" t="0" r="r" b="b"/>
              <a:pathLst>
                <a:path w="41" h="130">
                  <a:moveTo>
                    <a:pt x="32" y="4"/>
                  </a:moveTo>
                  <a:lnTo>
                    <a:pt x="32" y="4"/>
                  </a:lnTo>
                  <a:lnTo>
                    <a:pt x="20" y="33"/>
                  </a:lnTo>
                  <a:lnTo>
                    <a:pt x="11" y="63"/>
                  </a:lnTo>
                  <a:lnTo>
                    <a:pt x="6" y="79"/>
                  </a:lnTo>
                  <a:lnTo>
                    <a:pt x="3" y="94"/>
                  </a:lnTo>
                  <a:lnTo>
                    <a:pt x="1" y="110"/>
                  </a:lnTo>
                  <a:lnTo>
                    <a:pt x="0" y="125"/>
                  </a:lnTo>
                  <a:lnTo>
                    <a:pt x="0" y="125"/>
                  </a:lnTo>
                  <a:lnTo>
                    <a:pt x="0" y="127"/>
                  </a:lnTo>
                  <a:lnTo>
                    <a:pt x="1" y="128"/>
                  </a:lnTo>
                  <a:lnTo>
                    <a:pt x="3" y="129"/>
                  </a:lnTo>
                  <a:lnTo>
                    <a:pt x="4" y="130"/>
                  </a:lnTo>
                  <a:lnTo>
                    <a:pt x="6" y="129"/>
                  </a:lnTo>
                  <a:lnTo>
                    <a:pt x="7" y="128"/>
                  </a:lnTo>
                  <a:lnTo>
                    <a:pt x="9" y="127"/>
                  </a:lnTo>
                  <a:lnTo>
                    <a:pt x="9" y="125"/>
                  </a:lnTo>
                  <a:lnTo>
                    <a:pt x="9" y="125"/>
                  </a:lnTo>
                  <a:lnTo>
                    <a:pt x="10" y="110"/>
                  </a:lnTo>
                  <a:lnTo>
                    <a:pt x="12" y="94"/>
                  </a:lnTo>
                  <a:lnTo>
                    <a:pt x="16" y="80"/>
                  </a:lnTo>
                  <a:lnTo>
                    <a:pt x="20" y="64"/>
                  </a:lnTo>
                  <a:lnTo>
                    <a:pt x="30" y="35"/>
                  </a:lnTo>
                  <a:lnTo>
                    <a:pt x="40" y="6"/>
                  </a:lnTo>
                  <a:lnTo>
                    <a:pt x="40" y="6"/>
                  </a:lnTo>
                  <a:lnTo>
                    <a:pt x="41" y="4"/>
                  </a:lnTo>
                  <a:lnTo>
                    <a:pt x="40" y="2"/>
                  </a:lnTo>
                  <a:lnTo>
                    <a:pt x="39" y="1"/>
                  </a:lnTo>
                  <a:lnTo>
                    <a:pt x="37" y="1"/>
                  </a:lnTo>
                  <a:lnTo>
                    <a:pt x="36"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chenying0907 807"/>
            <p:cNvSpPr/>
            <p:nvPr/>
          </p:nvSpPr>
          <p:spPr bwMode="auto">
            <a:xfrm>
              <a:off x="6392863" y="1708150"/>
              <a:ext cx="20638" cy="55563"/>
            </a:xfrm>
            <a:custGeom>
              <a:avLst/>
              <a:gdLst/>
              <a:ahLst/>
              <a:cxnLst>
                <a:cxn ang="0">
                  <a:pos x="32" y="4"/>
                </a:cxn>
                <a:cxn ang="0">
                  <a:pos x="32" y="4"/>
                </a:cxn>
                <a:cxn ang="0">
                  <a:pos x="27" y="17"/>
                </a:cxn>
                <a:cxn ang="0">
                  <a:pos x="23" y="28"/>
                </a:cxn>
                <a:cxn ang="0">
                  <a:pos x="13" y="51"/>
                </a:cxn>
                <a:cxn ang="0">
                  <a:pos x="8" y="63"/>
                </a:cxn>
                <a:cxn ang="0">
                  <a:pos x="4" y="74"/>
                </a:cxn>
                <a:cxn ang="0">
                  <a:pos x="1" y="87"/>
                </a:cxn>
                <a:cxn ang="0">
                  <a:pos x="0" y="100"/>
                </a:cxn>
                <a:cxn ang="0">
                  <a:pos x="0" y="100"/>
                </a:cxn>
                <a:cxn ang="0">
                  <a:pos x="0" y="102"/>
                </a:cxn>
                <a:cxn ang="0">
                  <a:pos x="1" y="103"/>
                </a:cxn>
                <a:cxn ang="0">
                  <a:pos x="3" y="104"/>
                </a:cxn>
                <a:cxn ang="0">
                  <a:pos x="4" y="104"/>
                </a:cxn>
                <a:cxn ang="0">
                  <a:pos x="6" y="104"/>
                </a:cxn>
                <a:cxn ang="0">
                  <a:pos x="8" y="103"/>
                </a:cxn>
                <a:cxn ang="0">
                  <a:pos x="9" y="102"/>
                </a:cxn>
                <a:cxn ang="0">
                  <a:pos x="9" y="100"/>
                </a:cxn>
                <a:cxn ang="0">
                  <a:pos x="9" y="100"/>
                </a:cxn>
                <a:cxn ang="0">
                  <a:pos x="10" y="87"/>
                </a:cxn>
                <a:cxn ang="0">
                  <a:pos x="13" y="75"/>
                </a:cxn>
                <a:cxn ang="0">
                  <a:pos x="17" y="64"/>
                </a:cxn>
                <a:cxn ang="0">
                  <a:pos x="22" y="53"/>
                </a:cxn>
                <a:cxn ang="0">
                  <a:pos x="33" y="30"/>
                </a:cxn>
                <a:cxn ang="0">
                  <a:pos x="37" y="19"/>
                </a:cxn>
                <a:cxn ang="0">
                  <a:pos x="41" y="6"/>
                </a:cxn>
                <a:cxn ang="0">
                  <a:pos x="41" y="6"/>
                </a:cxn>
                <a:cxn ang="0">
                  <a:pos x="41" y="4"/>
                </a:cxn>
                <a:cxn ang="0">
                  <a:pos x="40" y="2"/>
                </a:cxn>
                <a:cxn ang="0">
                  <a:pos x="39" y="1"/>
                </a:cxn>
                <a:cxn ang="0">
                  <a:pos x="37" y="1"/>
                </a:cxn>
                <a:cxn ang="0">
                  <a:pos x="35" y="0"/>
                </a:cxn>
                <a:cxn ang="0">
                  <a:pos x="34" y="1"/>
                </a:cxn>
                <a:cxn ang="0">
                  <a:pos x="33" y="2"/>
                </a:cxn>
                <a:cxn ang="0">
                  <a:pos x="32" y="4"/>
                </a:cxn>
                <a:cxn ang="0">
                  <a:pos x="32" y="4"/>
                </a:cxn>
              </a:cxnLst>
              <a:rect l="0" t="0" r="r" b="b"/>
              <a:pathLst>
                <a:path w="41" h="104">
                  <a:moveTo>
                    <a:pt x="32" y="4"/>
                  </a:moveTo>
                  <a:lnTo>
                    <a:pt x="32" y="4"/>
                  </a:lnTo>
                  <a:lnTo>
                    <a:pt x="27" y="17"/>
                  </a:lnTo>
                  <a:lnTo>
                    <a:pt x="23" y="28"/>
                  </a:lnTo>
                  <a:lnTo>
                    <a:pt x="13" y="51"/>
                  </a:lnTo>
                  <a:lnTo>
                    <a:pt x="8" y="63"/>
                  </a:lnTo>
                  <a:lnTo>
                    <a:pt x="4" y="74"/>
                  </a:lnTo>
                  <a:lnTo>
                    <a:pt x="1" y="87"/>
                  </a:lnTo>
                  <a:lnTo>
                    <a:pt x="0" y="100"/>
                  </a:lnTo>
                  <a:lnTo>
                    <a:pt x="0" y="100"/>
                  </a:lnTo>
                  <a:lnTo>
                    <a:pt x="0" y="102"/>
                  </a:lnTo>
                  <a:lnTo>
                    <a:pt x="1" y="103"/>
                  </a:lnTo>
                  <a:lnTo>
                    <a:pt x="3" y="104"/>
                  </a:lnTo>
                  <a:lnTo>
                    <a:pt x="4" y="104"/>
                  </a:lnTo>
                  <a:lnTo>
                    <a:pt x="6" y="104"/>
                  </a:lnTo>
                  <a:lnTo>
                    <a:pt x="8" y="103"/>
                  </a:lnTo>
                  <a:lnTo>
                    <a:pt x="9" y="102"/>
                  </a:lnTo>
                  <a:lnTo>
                    <a:pt x="9" y="100"/>
                  </a:lnTo>
                  <a:lnTo>
                    <a:pt x="9" y="100"/>
                  </a:lnTo>
                  <a:lnTo>
                    <a:pt x="10" y="87"/>
                  </a:lnTo>
                  <a:lnTo>
                    <a:pt x="13" y="75"/>
                  </a:lnTo>
                  <a:lnTo>
                    <a:pt x="17" y="64"/>
                  </a:lnTo>
                  <a:lnTo>
                    <a:pt x="22" y="53"/>
                  </a:lnTo>
                  <a:lnTo>
                    <a:pt x="33" y="30"/>
                  </a:lnTo>
                  <a:lnTo>
                    <a:pt x="37" y="19"/>
                  </a:lnTo>
                  <a:lnTo>
                    <a:pt x="41" y="6"/>
                  </a:lnTo>
                  <a:lnTo>
                    <a:pt x="41" y="6"/>
                  </a:lnTo>
                  <a:lnTo>
                    <a:pt x="41" y="4"/>
                  </a:lnTo>
                  <a:lnTo>
                    <a:pt x="40" y="2"/>
                  </a:lnTo>
                  <a:lnTo>
                    <a:pt x="39" y="1"/>
                  </a:lnTo>
                  <a:lnTo>
                    <a:pt x="37" y="1"/>
                  </a:lnTo>
                  <a:lnTo>
                    <a:pt x="35" y="0"/>
                  </a:lnTo>
                  <a:lnTo>
                    <a:pt x="34" y="1"/>
                  </a:lnTo>
                  <a:lnTo>
                    <a:pt x="33"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chenying0907 809"/>
            <p:cNvSpPr/>
            <p:nvPr/>
          </p:nvSpPr>
          <p:spPr bwMode="auto">
            <a:xfrm>
              <a:off x="6438900" y="1719263"/>
              <a:ext cx="31750" cy="65088"/>
            </a:xfrm>
            <a:custGeom>
              <a:avLst/>
              <a:gdLst/>
              <a:ahLst/>
              <a:cxnLst>
                <a:cxn ang="0">
                  <a:pos x="51" y="2"/>
                </a:cxn>
                <a:cxn ang="0">
                  <a:pos x="51" y="2"/>
                </a:cxn>
                <a:cxn ang="0">
                  <a:pos x="37" y="25"/>
                </a:cxn>
                <a:cxn ang="0">
                  <a:pos x="25" y="44"/>
                </a:cxn>
                <a:cxn ang="0">
                  <a:pos x="14" y="64"/>
                </a:cxn>
                <a:cxn ang="0">
                  <a:pos x="6" y="83"/>
                </a:cxn>
                <a:cxn ang="0">
                  <a:pos x="2" y="93"/>
                </a:cxn>
                <a:cxn ang="0">
                  <a:pos x="0" y="101"/>
                </a:cxn>
                <a:cxn ang="0">
                  <a:pos x="0" y="108"/>
                </a:cxn>
                <a:cxn ang="0">
                  <a:pos x="1" y="114"/>
                </a:cxn>
                <a:cxn ang="0">
                  <a:pos x="2" y="116"/>
                </a:cxn>
                <a:cxn ang="0">
                  <a:pos x="5" y="119"/>
                </a:cxn>
                <a:cxn ang="0">
                  <a:pos x="7" y="120"/>
                </a:cxn>
                <a:cxn ang="0">
                  <a:pos x="10" y="123"/>
                </a:cxn>
                <a:cxn ang="0">
                  <a:pos x="10" y="123"/>
                </a:cxn>
                <a:cxn ang="0">
                  <a:pos x="12" y="123"/>
                </a:cxn>
                <a:cxn ang="0">
                  <a:pos x="14" y="123"/>
                </a:cxn>
                <a:cxn ang="0">
                  <a:pos x="15" y="120"/>
                </a:cxn>
                <a:cxn ang="0">
                  <a:pos x="16" y="119"/>
                </a:cxn>
                <a:cxn ang="0">
                  <a:pos x="15" y="115"/>
                </a:cxn>
                <a:cxn ang="0">
                  <a:pos x="14" y="114"/>
                </a:cxn>
                <a:cxn ang="0">
                  <a:pos x="13" y="113"/>
                </a:cxn>
                <a:cxn ang="0">
                  <a:pos x="13" y="113"/>
                </a:cxn>
                <a:cxn ang="0">
                  <a:pos x="11" y="112"/>
                </a:cxn>
                <a:cxn ang="0">
                  <a:pos x="10" y="111"/>
                </a:cxn>
                <a:cxn ang="0">
                  <a:pos x="10" y="107"/>
                </a:cxn>
                <a:cxn ang="0">
                  <a:pos x="10" y="102"/>
                </a:cxn>
                <a:cxn ang="0">
                  <a:pos x="12" y="96"/>
                </a:cxn>
                <a:cxn ang="0">
                  <a:pos x="18" y="80"/>
                </a:cxn>
                <a:cxn ang="0">
                  <a:pos x="27" y="62"/>
                </a:cxn>
                <a:cxn ang="0">
                  <a:pos x="47" y="27"/>
                </a:cxn>
                <a:cxn ang="0">
                  <a:pos x="59" y="7"/>
                </a:cxn>
                <a:cxn ang="0">
                  <a:pos x="59" y="7"/>
                </a:cxn>
                <a:cxn ang="0">
                  <a:pos x="60" y="5"/>
                </a:cxn>
                <a:cxn ang="0">
                  <a:pos x="59" y="3"/>
                </a:cxn>
                <a:cxn ang="0">
                  <a:pos x="59" y="1"/>
                </a:cxn>
                <a:cxn ang="0">
                  <a:pos x="57" y="0"/>
                </a:cxn>
                <a:cxn ang="0">
                  <a:pos x="56" y="0"/>
                </a:cxn>
                <a:cxn ang="0">
                  <a:pos x="54" y="0"/>
                </a:cxn>
                <a:cxn ang="0">
                  <a:pos x="52" y="0"/>
                </a:cxn>
                <a:cxn ang="0">
                  <a:pos x="51" y="2"/>
                </a:cxn>
                <a:cxn ang="0">
                  <a:pos x="51" y="2"/>
                </a:cxn>
              </a:cxnLst>
              <a:rect l="0" t="0" r="r" b="b"/>
              <a:pathLst>
                <a:path w="60" h="123">
                  <a:moveTo>
                    <a:pt x="51" y="2"/>
                  </a:moveTo>
                  <a:lnTo>
                    <a:pt x="51" y="2"/>
                  </a:lnTo>
                  <a:lnTo>
                    <a:pt x="37" y="25"/>
                  </a:lnTo>
                  <a:lnTo>
                    <a:pt x="25" y="44"/>
                  </a:lnTo>
                  <a:lnTo>
                    <a:pt x="14" y="64"/>
                  </a:lnTo>
                  <a:lnTo>
                    <a:pt x="6" y="83"/>
                  </a:lnTo>
                  <a:lnTo>
                    <a:pt x="2" y="93"/>
                  </a:lnTo>
                  <a:lnTo>
                    <a:pt x="0" y="101"/>
                  </a:lnTo>
                  <a:lnTo>
                    <a:pt x="0" y="108"/>
                  </a:lnTo>
                  <a:lnTo>
                    <a:pt x="1" y="114"/>
                  </a:lnTo>
                  <a:lnTo>
                    <a:pt x="2" y="116"/>
                  </a:lnTo>
                  <a:lnTo>
                    <a:pt x="5" y="119"/>
                  </a:lnTo>
                  <a:lnTo>
                    <a:pt x="7" y="120"/>
                  </a:lnTo>
                  <a:lnTo>
                    <a:pt x="10" y="123"/>
                  </a:lnTo>
                  <a:lnTo>
                    <a:pt x="10" y="123"/>
                  </a:lnTo>
                  <a:lnTo>
                    <a:pt x="12" y="123"/>
                  </a:lnTo>
                  <a:lnTo>
                    <a:pt x="14" y="123"/>
                  </a:lnTo>
                  <a:lnTo>
                    <a:pt x="15" y="120"/>
                  </a:lnTo>
                  <a:lnTo>
                    <a:pt x="16" y="119"/>
                  </a:lnTo>
                  <a:lnTo>
                    <a:pt x="15" y="115"/>
                  </a:lnTo>
                  <a:lnTo>
                    <a:pt x="14" y="114"/>
                  </a:lnTo>
                  <a:lnTo>
                    <a:pt x="13" y="113"/>
                  </a:lnTo>
                  <a:lnTo>
                    <a:pt x="13" y="113"/>
                  </a:lnTo>
                  <a:lnTo>
                    <a:pt x="11" y="112"/>
                  </a:lnTo>
                  <a:lnTo>
                    <a:pt x="10" y="111"/>
                  </a:lnTo>
                  <a:lnTo>
                    <a:pt x="10" y="107"/>
                  </a:lnTo>
                  <a:lnTo>
                    <a:pt x="10" y="102"/>
                  </a:lnTo>
                  <a:lnTo>
                    <a:pt x="12" y="96"/>
                  </a:lnTo>
                  <a:lnTo>
                    <a:pt x="18" y="80"/>
                  </a:lnTo>
                  <a:lnTo>
                    <a:pt x="27" y="62"/>
                  </a:lnTo>
                  <a:lnTo>
                    <a:pt x="47" y="27"/>
                  </a:lnTo>
                  <a:lnTo>
                    <a:pt x="59" y="7"/>
                  </a:lnTo>
                  <a:lnTo>
                    <a:pt x="59" y="7"/>
                  </a:lnTo>
                  <a:lnTo>
                    <a:pt x="60" y="5"/>
                  </a:lnTo>
                  <a:lnTo>
                    <a:pt x="59" y="3"/>
                  </a:lnTo>
                  <a:lnTo>
                    <a:pt x="59" y="1"/>
                  </a:lnTo>
                  <a:lnTo>
                    <a:pt x="57" y="0"/>
                  </a:lnTo>
                  <a:lnTo>
                    <a:pt x="56" y="0"/>
                  </a:lnTo>
                  <a:lnTo>
                    <a:pt x="54" y="0"/>
                  </a:lnTo>
                  <a:lnTo>
                    <a:pt x="52" y="0"/>
                  </a:lnTo>
                  <a:lnTo>
                    <a:pt x="51" y="2"/>
                  </a:lnTo>
                  <a:lnTo>
                    <a:pt x="51"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chenying0907 810"/>
            <p:cNvSpPr/>
            <p:nvPr/>
          </p:nvSpPr>
          <p:spPr bwMode="auto">
            <a:xfrm>
              <a:off x="6478588" y="1731963"/>
              <a:ext cx="28575" cy="65088"/>
            </a:xfrm>
            <a:custGeom>
              <a:avLst/>
              <a:gdLst/>
              <a:ahLst/>
              <a:cxnLst>
                <a:cxn ang="0">
                  <a:pos x="45" y="1"/>
                </a:cxn>
                <a:cxn ang="0">
                  <a:pos x="45" y="1"/>
                </a:cxn>
                <a:cxn ang="0">
                  <a:pos x="40" y="8"/>
                </a:cxn>
                <a:cxn ang="0">
                  <a:pos x="34" y="14"/>
                </a:cxn>
                <a:cxn ang="0">
                  <a:pos x="25" y="26"/>
                </a:cxn>
                <a:cxn ang="0">
                  <a:pos x="16" y="41"/>
                </a:cxn>
                <a:cxn ang="0">
                  <a:pos x="10" y="55"/>
                </a:cxn>
                <a:cxn ang="0">
                  <a:pos x="6" y="71"/>
                </a:cxn>
                <a:cxn ang="0">
                  <a:pos x="3" y="87"/>
                </a:cxn>
                <a:cxn ang="0">
                  <a:pos x="1" y="103"/>
                </a:cxn>
                <a:cxn ang="0">
                  <a:pos x="0" y="119"/>
                </a:cxn>
                <a:cxn ang="0">
                  <a:pos x="0" y="119"/>
                </a:cxn>
                <a:cxn ang="0">
                  <a:pos x="0" y="121"/>
                </a:cxn>
                <a:cxn ang="0">
                  <a:pos x="1" y="122"/>
                </a:cxn>
                <a:cxn ang="0">
                  <a:pos x="3" y="123"/>
                </a:cxn>
                <a:cxn ang="0">
                  <a:pos x="5" y="123"/>
                </a:cxn>
                <a:cxn ang="0">
                  <a:pos x="6" y="123"/>
                </a:cxn>
                <a:cxn ang="0">
                  <a:pos x="8" y="122"/>
                </a:cxn>
                <a:cxn ang="0">
                  <a:pos x="9" y="121"/>
                </a:cxn>
                <a:cxn ang="0">
                  <a:pos x="9" y="119"/>
                </a:cxn>
                <a:cxn ang="0">
                  <a:pos x="9" y="119"/>
                </a:cxn>
                <a:cxn ang="0">
                  <a:pos x="10" y="104"/>
                </a:cxn>
                <a:cxn ang="0">
                  <a:pos x="12" y="88"/>
                </a:cxn>
                <a:cxn ang="0">
                  <a:pos x="15" y="74"/>
                </a:cxn>
                <a:cxn ang="0">
                  <a:pos x="19" y="59"/>
                </a:cxn>
                <a:cxn ang="0">
                  <a:pos x="25" y="45"/>
                </a:cxn>
                <a:cxn ang="0">
                  <a:pos x="33" y="31"/>
                </a:cxn>
                <a:cxn ang="0">
                  <a:pos x="41" y="19"/>
                </a:cxn>
                <a:cxn ang="0">
                  <a:pos x="53" y="9"/>
                </a:cxn>
                <a:cxn ang="0">
                  <a:pos x="53" y="9"/>
                </a:cxn>
                <a:cxn ang="0">
                  <a:pos x="54" y="7"/>
                </a:cxn>
                <a:cxn ang="0">
                  <a:pos x="54" y="6"/>
                </a:cxn>
                <a:cxn ang="0">
                  <a:pos x="54" y="3"/>
                </a:cxn>
                <a:cxn ang="0">
                  <a:pos x="53" y="2"/>
                </a:cxn>
                <a:cxn ang="0">
                  <a:pos x="50" y="1"/>
                </a:cxn>
                <a:cxn ang="0">
                  <a:pos x="49" y="0"/>
                </a:cxn>
                <a:cxn ang="0">
                  <a:pos x="47" y="0"/>
                </a:cxn>
                <a:cxn ang="0">
                  <a:pos x="45" y="1"/>
                </a:cxn>
                <a:cxn ang="0">
                  <a:pos x="45" y="1"/>
                </a:cxn>
              </a:cxnLst>
              <a:rect l="0" t="0" r="r" b="b"/>
              <a:pathLst>
                <a:path w="54" h="123">
                  <a:moveTo>
                    <a:pt x="45" y="1"/>
                  </a:moveTo>
                  <a:lnTo>
                    <a:pt x="45" y="1"/>
                  </a:lnTo>
                  <a:lnTo>
                    <a:pt x="40" y="8"/>
                  </a:lnTo>
                  <a:lnTo>
                    <a:pt x="34" y="14"/>
                  </a:lnTo>
                  <a:lnTo>
                    <a:pt x="25" y="26"/>
                  </a:lnTo>
                  <a:lnTo>
                    <a:pt x="16" y="41"/>
                  </a:lnTo>
                  <a:lnTo>
                    <a:pt x="10" y="55"/>
                  </a:lnTo>
                  <a:lnTo>
                    <a:pt x="6" y="71"/>
                  </a:lnTo>
                  <a:lnTo>
                    <a:pt x="3" y="87"/>
                  </a:lnTo>
                  <a:lnTo>
                    <a:pt x="1" y="103"/>
                  </a:lnTo>
                  <a:lnTo>
                    <a:pt x="0" y="119"/>
                  </a:lnTo>
                  <a:lnTo>
                    <a:pt x="0" y="119"/>
                  </a:lnTo>
                  <a:lnTo>
                    <a:pt x="0" y="121"/>
                  </a:lnTo>
                  <a:lnTo>
                    <a:pt x="1" y="122"/>
                  </a:lnTo>
                  <a:lnTo>
                    <a:pt x="3" y="123"/>
                  </a:lnTo>
                  <a:lnTo>
                    <a:pt x="5" y="123"/>
                  </a:lnTo>
                  <a:lnTo>
                    <a:pt x="6" y="123"/>
                  </a:lnTo>
                  <a:lnTo>
                    <a:pt x="8" y="122"/>
                  </a:lnTo>
                  <a:lnTo>
                    <a:pt x="9" y="121"/>
                  </a:lnTo>
                  <a:lnTo>
                    <a:pt x="9" y="119"/>
                  </a:lnTo>
                  <a:lnTo>
                    <a:pt x="9" y="119"/>
                  </a:lnTo>
                  <a:lnTo>
                    <a:pt x="10" y="104"/>
                  </a:lnTo>
                  <a:lnTo>
                    <a:pt x="12" y="88"/>
                  </a:lnTo>
                  <a:lnTo>
                    <a:pt x="15" y="74"/>
                  </a:lnTo>
                  <a:lnTo>
                    <a:pt x="19" y="59"/>
                  </a:lnTo>
                  <a:lnTo>
                    <a:pt x="25" y="45"/>
                  </a:lnTo>
                  <a:lnTo>
                    <a:pt x="33" y="31"/>
                  </a:lnTo>
                  <a:lnTo>
                    <a:pt x="41" y="19"/>
                  </a:lnTo>
                  <a:lnTo>
                    <a:pt x="53" y="9"/>
                  </a:lnTo>
                  <a:lnTo>
                    <a:pt x="53" y="9"/>
                  </a:lnTo>
                  <a:lnTo>
                    <a:pt x="54" y="7"/>
                  </a:lnTo>
                  <a:lnTo>
                    <a:pt x="54" y="6"/>
                  </a:lnTo>
                  <a:lnTo>
                    <a:pt x="54" y="3"/>
                  </a:lnTo>
                  <a:lnTo>
                    <a:pt x="53" y="2"/>
                  </a:lnTo>
                  <a:lnTo>
                    <a:pt x="50" y="1"/>
                  </a:lnTo>
                  <a:lnTo>
                    <a:pt x="49" y="0"/>
                  </a:lnTo>
                  <a:lnTo>
                    <a:pt x="47" y="0"/>
                  </a:lnTo>
                  <a:lnTo>
                    <a:pt x="45" y="1"/>
                  </a:lnTo>
                  <a:lnTo>
                    <a:pt x="4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chenying0907 811"/>
            <p:cNvSpPr/>
            <p:nvPr/>
          </p:nvSpPr>
          <p:spPr bwMode="auto">
            <a:xfrm>
              <a:off x="6523038" y="1739900"/>
              <a:ext cx="25400" cy="61913"/>
            </a:xfrm>
            <a:custGeom>
              <a:avLst/>
              <a:gdLst/>
              <a:ahLst/>
              <a:cxnLst>
                <a:cxn ang="0">
                  <a:pos x="39" y="3"/>
                </a:cxn>
                <a:cxn ang="0">
                  <a:pos x="39" y="3"/>
                </a:cxn>
                <a:cxn ang="0">
                  <a:pos x="27" y="29"/>
                </a:cxn>
                <a:cxn ang="0">
                  <a:pos x="17" y="56"/>
                </a:cxn>
                <a:cxn ang="0">
                  <a:pos x="8" y="82"/>
                </a:cxn>
                <a:cxn ang="0">
                  <a:pos x="4" y="96"/>
                </a:cxn>
                <a:cxn ang="0">
                  <a:pos x="0" y="110"/>
                </a:cxn>
                <a:cxn ang="0">
                  <a:pos x="0" y="110"/>
                </a:cxn>
                <a:cxn ang="0">
                  <a:pos x="0" y="112"/>
                </a:cxn>
                <a:cxn ang="0">
                  <a:pos x="1" y="113"/>
                </a:cxn>
                <a:cxn ang="0">
                  <a:pos x="4" y="116"/>
                </a:cxn>
                <a:cxn ang="0">
                  <a:pos x="6" y="117"/>
                </a:cxn>
                <a:cxn ang="0">
                  <a:pos x="8" y="116"/>
                </a:cxn>
                <a:cxn ang="0">
                  <a:pos x="9" y="114"/>
                </a:cxn>
                <a:cxn ang="0">
                  <a:pos x="10" y="112"/>
                </a:cxn>
                <a:cxn ang="0">
                  <a:pos x="10" y="112"/>
                </a:cxn>
                <a:cxn ang="0">
                  <a:pos x="13" y="99"/>
                </a:cxn>
                <a:cxn ang="0">
                  <a:pos x="16" y="85"/>
                </a:cxn>
                <a:cxn ang="0">
                  <a:pos x="25" y="58"/>
                </a:cxn>
                <a:cxn ang="0">
                  <a:pos x="37" y="32"/>
                </a:cxn>
                <a:cxn ang="0">
                  <a:pos x="47" y="5"/>
                </a:cxn>
                <a:cxn ang="0">
                  <a:pos x="47" y="5"/>
                </a:cxn>
                <a:cxn ang="0">
                  <a:pos x="48" y="3"/>
                </a:cxn>
                <a:cxn ang="0">
                  <a:pos x="47" y="2"/>
                </a:cxn>
                <a:cxn ang="0">
                  <a:pos x="46" y="1"/>
                </a:cxn>
                <a:cxn ang="0">
                  <a:pos x="45" y="0"/>
                </a:cxn>
                <a:cxn ang="0">
                  <a:pos x="41" y="0"/>
                </a:cxn>
                <a:cxn ang="0">
                  <a:pos x="40" y="1"/>
                </a:cxn>
                <a:cxn ang="0">
                  <a:pos x="39" y="3"/>
                </a:cxn>
                <a:cxn ang="0">
                  <a:pos x="39" y="3"/>
                </a:cxn>
              </a:cxnLst>
              <a:rect l="0" t="0" r="r" b="b"/>
              <a:pathLst>
                <a:path w="48" h="117">
                  <a:moveTo>
                    <a:pt x="39" y="3"/>
                  </a:moveTo>
                  <a:lnTo>
                    <a:pt x="39" y="3"/>
                  </a:lnTo>
                  <a:lnTo>
                    <a:pt x="27" y="29"/>
                  </a:lnTo>
                  <a:lnTo>
                    <a:pt x="17" y="56"/>
                  </a:lnTo>
                  <a:lnTo>
                    <a:pt x="8" y="82"/>
                  </a:lnTo>
                  <a:lnTo>
                    <a:pt x="4" y="96"/>
                  </a:lnTo>
                  <a:lnTo>
                    <a:pt x="0" y="110"/>
                  </a:lnTo>
                  <a:lnTo>
                    <a:pt x="0" y="110"/>
                  </a:lnTo>
                  <a:lnTo>
                    <a:pt x="0" y="112"/>
                  </a:lnTo>
                  <a:lnTo>
                    <a:pt x="1" y="113"/>
                  </a:lnTo>
                  <a:lnTo>
                    <a:pt x="4" y="116"/>
                  </a:lnTo>
                  <a:lnTo>
                    <a:pt x="6" y="117"/>
                  </a:lnTo>
                  <a:lnTo>
                    <a:pt x="8" y="116"/>
                  </a:lnTo>
                  <a:lnTo>
                    <a:pt x="9" y="114"/>
                  </a:lnTo>
                  <a:lnTo>
                    <a:pt x="10" y="112"/>
                  </a:lnTo>
                  <a:lnTo>
                    <a:pt x="10" y="112"/>
                  </a:lnTo>
                  <a:lnTo>
                    <a:pt x="13" y="99"/>
                  </a:lnTo>
                  <a:lnTo>
                    <a:pt x="16" y="85"/>
                  </a:lnTo>
                  <a:lnTo>
                    <a:pt x="25" y="58"/>
                  </a:lnTo>
                  <a:lnTo>
                    <a:pt x="37" y="32"/>
                  </a:lnTo>
                  <a:lnTo>
                    <a:pt x="47" y="5"/>
                  </a:lnTo>
                  <a:lnTo>
                    <a:pt x="47" y="5"/>
                  </a:lnTo>
                  <a:lnTo>
                    <a:pt x="48" y="3"/>
                  </a:lnTo>
                  <a:lnTo>
                    <a:pt x="47" y="2"/>
                  </a:lnTo>
                  <a:lnTo>
                    <a:pt x="46" y="1"/>
                  </a:lnTo>
                  <a:lnTo>
                    <a:pt x="45" y="0"/>
                  </a:lnTo>
                  <a:lnTo>
                    <a:pt x="41" y="0"/>
                  </a:lnTo>
                  <a:lnTo>
                    <a:pt x="40" y="1"/>
                  </a:lnTo>
                  <a:lnTo>
                    <a:pt x="39" y="3"/>
                  </a:lnTo>
                  <a:lnTo>
                    <a:pt x="3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chenying0907 812"/>
            <p:cNvSpPr/>
            <p:nvPr/>
          </p:nvSpPr>
          <p:spPr bwMode="auto">
            <a:xfrm>
              <a:off x="6572250" y="1743075"/>
              <a:ext cx="28575" cy="61913"/>
            </a:xfrm>
            <a:custGeom>
              <a:avLst/>
              <a:gdLst/>
              <a:ahLst/>
              <a:cxnLst>
                <a:cxn ang="0">
                  <a:pos x="45" y="2"/>
                </a:cxn>
                <a:cxn ang="0">
                  <a:pos x="45" y="2"/>
                </a:cxn>
                <a:cxn ang="0">
                  <a:pos x="37" y="14"/>
                </a:cxn>
                <a:cxn ang="0">
                  <a:pos x="28" y="27"/>
                </a:cxn>
                <a:cxn ang="0">
                  <a:pos x="22" y="40"/>
                </a:cxn>
                <a:cxn ang="0">
                  <a:pos x="16" y="54"/>
                </a:cxn>
                <a:cxn ang="0">
                  <a:pos x="11" y="67"/>
                </a:cxn>
                <a:cxn ang="0">
                  <a:pos x="7" y="82"/>
                </a:cxn>
                <a:cxn ang="0">
                  <a:pos x="3" y="96"/>
                </a:cxn>
                <a:cxn ang="0">
                  <a:pos x="0" y="111"/>
                </a:cxn>
                <a:cxn ang="0">
                  <a:pos x="0" y="111"/>
                </a:cxn>
                <a:cxn ang="0">
                  <a:pos x="0" y="114"/>
                </a:cxn>
                <a:cxn ang="0">
                  <a:pos x="3" y="116"/>
                </a:cxn>
                <a:cxn ang="0">
                  <a:pos x="6" y="117"/>
                </a:cxn>
                <a:cxn ang="0">
                  <a:pos x="8" y="115"/>
                </a:cxn>
                <a:cxn ang="0">
                  <a:pos x="14" y="108"/>
                </a:cxn>
                <a:cxn ang="0">
                  <a:pos x="14" y="108"/>
                </a:cxn>
                <a:cxn ang="0">
                  <a:pos x="16" y="106"/>
                </a:cxn>
                <a:cxn ang="0">
                  <a:pos x="15" y="104"/>
                </a:cxn>
                <a:cxn ang="0">
                  <a:pos x="14" y="102"/>
                </a:cxn>
                <a:cxn ang="0">
                  <a:pos x="12" y="101"/>
                </a:cxn>
                <a:cxn ang="0">
                  <a:pos x="12" y="101"/>
                </a:cxn>
                <a:cxn ang="0">
                  <a:pos x="18" y="75"/>
                </a:cxn>
                <a:cxn ang="0">
                  <a:pos x="22" y="63"/>
                </a:cxn>
                <a:cxn ang="0">
                  <a:pos x="27" y="52"/>
                </a:cxn>
                <a:cxn ang="0">
                  <a:pos x="33" y="39"/>
                </a:cxn>
                <a:cxn ang="0">
                  <a:pos x="39" y="28"/>
                </a:cxn>
                <a:cxn ang="0">
                  <a:pos x="45" y="18"/>
                </a:cxn>
                <a:cxn ang="0">
                  <a:pos x="53" y="6"/>
                </a:cxn>
                <a:cxn ang="0">
                  <a:pos x="53" y="6"/>
                </a:cxn>
                <a:cxn ang="0">
                  <a:pos x="54" y="5"/>
                </a:cxn>
                <a:cxn ang="0">
                  <a:pos x="54" y="3"/>
                </a:cxn>
                <a:cxn ang="0">
                  <a:pos x="53" y="2"/>
                </a:cxn>
                <a:cxn ang="0">
                  <a:pos x="52" y="1"/>
                </a:cxn>
                <a:cxn ang="0">
                  <a:pos x="48" y="0"/>
                </a:cxn>
                <a:cxn ang="0">
                  <a:pos x="46" y="0"/>
                </a:cxn>
                <a:cxn ang="0">
                  <a:pos x="45" y="2"/>
                </a:cxn>
                <a:cxn ang="0">
                  <a:pos x="45" y="2"/>
                </a:cxn>
              </a:cxnLst>
              <a:rect l="0" t="0" r="r" b="b"/>
              <a:pathLst>
                <a:path w="54" h="117">
                  <a:moveTo>
                    <a:pt x="45" y="2"/>
                  </a:moveTo>
                  <a:lnTo>
                    <a:pt x="45" y="2"/>
                  </a:lnTo>
                  <a:lnTo>
                    <a:pt x="37" y="14"/>
                  </a:lnTo>
                  <a:lnTo>
                    <a:pt x="28" y="27"/>
                  </a:lnTo>
                  <a:lnTo>
                    <a:pt x="22" y="40"/>
                  </a:lnTo>
                  <a:lnTo>
                    <a:pt x="16" y="54"/>
                  </a:lnTo>
                  <a:lnTo>
                    <a:pt x="11" y="67"/>
                  </a:lnTo>
                  <a:lnTo>
                    <a:pt x="7" y="82"/>
                  </a:lnTo>
                  <a:lnTo>
                    <a:pt x="3" y="96"/>
                  </a:lnTo>
                  <a:lnTo>
                    <a:pt x="0" y="111"/>
                  </a:lnTo>
                  <a:lnTo>
                    <a:pt x="0" y="111"/>
                  </a:lnTo>
                  <a:lnTo>
                    <a:pt x="0" y="114"/>
                  </a:lnTo>
                  <a:lnTo>
                    <a:pt x="3" y="116"/>
                  </a:lnTo>
                  <a:lnTo>
                    <a:pt x="6" y="117"/>
                  </a:lnTo>
                  <a:lnTo>
                    <a:pt x="8" y="115"/>
                  </a:lnTo>
                  <a:lnTo>
                    <a:pt x="14" y="108"/>
                  </a:lnTo>
                  <a:lnTo>
                    <a:pt x="14" y="108"/>
                  </a:lnTo>
                  <a:lnTo>
                    <a:pt x="16" y="106"/>
                  </a:lnTo>
                  <a:lnTo>
                    <a:pt x="15" y="104"/>
                  </a:lnTo>
                  <a:lnTo>
                    <a:pt x="14" y="102"/>
                  </a:lnTo>
                  <a:lnTo>
                    <a:pt x="12" y="101"/>
                  </a:lnTo>
                  <a:lnTo>
                    <a:pt x="12" y="101"/>
                  </a:lnTo>
                  <a:lnTo>
                    <a:pt x="18" y="75"/>
                  </a:lnTo>
                  <a:lnTo>
                    <a:pt x="22" y="63"/>
                  </a:lnTo>
                  <a:lnTo>
                    <a:pt x="27" y="52"/>
                  </a:lnTo>
                  <a:lnTo>
                    <a:pt x="33" y="39"/>
                  </a:lnTo>
                  <a:lnTo>
                    <a:pt x="39" y="28"/>
                  </a:lnTo>
                  <a:lnTo>
                    <a:pt x="45" y="18"/>
                  </a:lnTo>
                  <a:lnTo>
                    <a:pt x="53" y="6"/>
                  </a:lnTo>
                  <a:lnTo>
                    <a:pt x="53" y="6"/>
                  </a:lnTo>
                  <a:lnTo>
                    <a:pt x="54" y="5"/>
                  </a:lnTo>
                  <a:lnTo>
                    <a:pt x="54" y="3"/>
                  </a:lnTo>
                  <a:lnTo>
                    <a:pt x="53" y="2"/>
                  </a:lnTo>
                  <a:lnTo>
                    <a:pt x="52" y="1"/>
                  </a:lnTo>
                  <a:lnTo>
                    <a:pt x="48" y="0"/>
                  </a:lnTo>
                  <a:lnTo>
                    <a:pt x="46" y="0"/>
                  </a:lnTo>
                  <a:lnTo>
                    <a:pt x="45" y="2"/>
                  </a:lnTo>
                  <a:lnTo>
                    <a:pt x="45"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chenying0907 813"/>
            <p:cNvSpPr/>
            <p:nvPr/>
          </p:nvSpPr>
          <p:spPr bwMode="auto">
            <a:xfrm>
              <a:off x="6629400" y="1741488"/>
              <a:ext cx="28575" cy="55563"/>
            </a:xfrm>
            <a:custGeom>
              <a:avLst/>
              <a:gdLst/>
              <a:ahLst/>
              <a:cxnLst>
                <a:cxn ang="0">
                  <a:pos x="44" y="3"/>
                </a:cxn>
                <a:cxn ang="0">
                  <a:pos x="44" y="3"/>
                </a:cxn>
                <a:cxn ang="0">
                  <a:pos x="39" y="14"/>
                </a:cxn>
                <a:cxn ang="0">
                  <a:pos x="35" y="26"/>
                </a:cxn>
                <a:cxn ang="0">
                  <a:pos x="35" y="26"/>
                </a:cxn>
                <a:cxn ang="0">
                  <a:pos x="34" y="32"/>
                </a:cxn>
                <a:cxn ang="0">
                  <a:pos x="33" y="38"/>
                </a:cxn>
                <a:cxn ang="0">
                  <a:pos x="32" y="44"/>
                </a:cxn>
                <a:cxn ang="0">
                  <a:pos x="31" y="48"/>
                </a:cxn>
                <a:cxn ang="0">
                  <a:pos x="30" y="50"/>
                </a:cxn>
                <a:cxn ang="0">
                  <a:pos x="30" y="50"/>
                </a:cxn>
                <a:cxn ang="0">
                  <a:pos x="25" y="55"/>
                </a:cxn>
                <a:cxn ang="0">
                  <a:pos x="22" y="61"/>
                </a:cxn>
                <a:cxn ang="0">
                  <a:pos x="15" y="73"/>
                </a:cxn>
                <a:cxn ang="0">
                  <a:pos x="9" y="86"/>
                </a:cxn>
                <a:cxn ang="0">
                  <a:pos x="5" y="91"/>
                </a:cxn>
                <a:cxn ang="0">
                  <a:pos x="1" y="97"/>
                </a:cxn>
                <a:cxn ang="0">
                  <a:pos x="1" y="97"/>
                </a:cxn>
                <a:cxn ang="0">
                  <a:pos x="0" y="98"/>
                </a:cxn>
                <a:cxn ang="0">
                  <a:pos x="0" y="100"/>
                </a:cxn>
                <a:cxn ang="0">
                  <a:pos x="0" y="102"/>
                </a:cxn>
                <a:cxn ang="0">
                  <a:pos x="1" y="103"/>
                </a:cxn>
                <a:cxn ang="0">
                  <a:pos x="3" y="104"/>
                </a:cxn>
                <a:cxn ang="0">
                  <a:pos x="4" y="105"/>
                </a:cxn>
                <a:cxn ang="0">
                  <a:pos x="6" y="104"/>
                </a:cxn>
                <a:cxn ang="0">
                  <a:pos x="7" y="103"/>
                </a:cxn>
                <a:cxn ang="0">
                  <a:pos x="7" y="103"/>
                </a:cxn>
                <a:cxn ang="0">
                  <a:pos x="14" y="94"/>
                </a:cxn>
                <a:cxn ang="0">
                  <a:pos x="21" y="84"/>
                </a:cxn>
                <a:cxn ang="0">
                  <a:pos x="31" y="63"/>
                </a:cxn>
                <a:cxn ang="0">
                  <a:pos x="31" y="63"/>
                </a:cxn>
                <a:cxn ang="0">
                  <a:pos x="34" y="60"/>
                </a:cxn>
                <a:cxn ang="0">
                  <a:pos x="37" y="57"/>
                </a:cxn>
                <a:cxn ang="0">
                  <a:pos x="39" y="54"/>
                </a:cxn>
                <a:cxn ang="0">
                  <a:pos x="40" y="50"/>
                </a:cxn>
                <a:cxn ang="0">
                  <a:pos x="40" y="50"/>
                </a:cxn>
                <a:cxn ang="0">
                  <a:pos x="42" y="38"/>
                </a:cxn>
                <a:cxn ang="0">
                  <a:pos x="44" y="28"/>
                </a:cxn>
                <a:cxn ang="0">
                  <a:pos x="48" y="18"/>
                </a:cxn>
                <a:cxn ang="0">
                  <a:pos x="53" y="7"/>
                </a:cxn>
                <a:cxn ang="0">
                  <a:pos x="53" y="7"/>
                </a:cxn>
                <a:cxn ang="0">
                  <a:pos x="53" y="5"/>
                </a:cxn>
                <a:cxn ang="0">
                  <a:pos x="53" y="4"/>
                </a:cxn>
                <a:cxn ang="0">
                  <a:pos x="51" y="1"/>
                </a:cxn>
                <a:cxn ang="0">
                  <a:pos x="48" y="0"/>
                </a:cxn>
                <a:cxn ang="0">
                  <a:pos x="47" y="0"/>
                </a:cxn>
                <a:cxn ang="0">
                  <a:pos x="45" y="1"/>
                </a:cxn>
                <a:cxn ang="0">
                  <a:pos x="44" y="3"/>
                </a:cxn>
                <a:cxn ang="0">
                  <a:pos x="44" y="3"/>
                </a:cxn>
              </a:cxnLst>
              <a:rect l="0" t="0" r="r" b="b"/>
              <a:pathLst>
                <a:path w="53" h="105">
                  <a:moveTo>
                    <a:pt x="44" y="3"/>
                  </a:moveTo>
                  <a:lnTo>
                    <a:pt x="44" y="3"/>
                  </a:lnTo>
                  <a:lnTo>
                    <a:pt x="39" y="14"/>
                  </a:lnTo>
                  <a:lnTo>
                    <a:pt x="35" y="26"/>
                  </a:lnTo>
                  <a:lnTo>
                    <a:pt x="35" y="26"/>
                  </a:lnTo>
                  <a:lnTo>
                    <a:pt x="34" y="32"/>
                  </a:lnTo>
                  <a:lnTo>
                    <a:pt x="33" y="38"/>
                  </a:lnTo>
                  <a:lnTo>
                    <a:pt x="32" y="44"/>
                  </a:lnTo>
                  <a:lnTo>
                    <a:pt x="31" y="48"/>
                  </a:lnTo>
                  <a:lnTo>
                    <a:pt x="30" y="50"/>
                  </a:lnTo>
                  <a:lnTo>
                    <a:pt x="30" y="50"/>
                  </a:lnTo>
                  <a:lnTo>
                    <a:pt x="25" y="55"/>
                  </a:lnTo>
                  <a:lnTo>
                    <a:pt x="22" y="61"/>
                  </a:lnTo>
                  <a:lnTo>
                    <a:pt x="15" y="73"/>
                  </a:lnTo>
                  <a:lnTo>
                    <a:pt x="9" y="86"/>
                  </a:lnTo>
                  <a:lnTo>
                    <a:pt x="5" y="91"/>
                  </a:lnTo>
                  <a:lnTo>
                    <a:pt x="1" y="97"/>
                  </a:lnTo>
                  <a:lnTo>
                    <a:pt x="1" y="97"/>
                  </a:lnTo>
                  <a:lnTo>
                    <a:pt x="0" y="98"/>
                  </a:lnTo>
                  <a:lnTo>
                    <a:pt x="0" y="100"/>
                  </a:lnTo>
                  <a:lnTo>
                    <a:pt x="0" y="102"/>
                  </a:lnTo>
                  <a:lnTo>
                    <a:pt x="1" y="103"/>
                  </a:lnTo>
                  <a:lnTo>
                    <a:pt x="3" y="104"/>
                  </a:lnTo>
                  <a:lnTo>
                    <a:pt x="4" y="105"/>
                  </a:lnTo>
                  <a:lnTo>
                    <a:pt x="6" y="104"/>
                  </a:lnTo>
                  <a:lnTo>
                    <a:pt x="7" y="103"/>
                  </a:lnTo>
                  <a:lnTo>
                    <a:pt x="7" y="103"/>
                  </a:lnTo>
                  <a:lnTo>
                    <a:pt x="14" y="94"/>
                  </a:lnTo>
                  <a:lnTo>
                    <a:pt x="21" y="84"/>
                  </a:lnTo>
                  <a:lnTo>
                    <a:pt x="31" y="63"/>
                  </a:lnTo>
                  <a:lnTo>
                    <a:pt x="31" y="63"/>
                  </a:lnTo>
                  <a:lnTo>
                    <a:pt x="34" y="60"/>
                  </a:lnTo>
                  <a:lnTo>
                    <a:pt x="37" y="57"/>
                  </a:lnTo>
                  <a:lnTo>
                    <a:pt x="39" y="54"/>
                  </a:lnTo>
                  <a:lnTo>
                    <a:pt x="40" y="50"/>
                  </a:lnTo>
                  <a:lnTo>
                    <a:pt x="40" y="50"/>
                  </a:lnTo>
                  <a:lnTo>
                    <a:pt x="42" y="38"/>
                  </a:lnTo>
                  <a:lnTo>
                    <a:pt x="44" y="28"/>
                  </a:lnTo>
                  <a:lnTo>
                    <a:pt x="48" y="18"/>
                  </a:lnTo>
                  <a:lnTo>
                    <a:pt x="53" y="7"/>
                  </a:lnTo>
                  <a:lnTo>
                    <a:pt x="53" y="7"/>
                  </a:lnTo>
                  <a:lnTo>
                    <a:pt x="53" y="5"/>
                  </a:lnTo>
                  <a:lnTo>
                    <a:pt x="53" y="4"/>
                  </a:lnTo>
                  <a:lnTo>
                    <a:pt x="51" y="1"/>
                  </a:lnTo>
                  <a:lnTo>
                    <a:pt x="48" y="0"/>
                  </a:lnTo>
                  <a:lnTo>
                    <a:pt x="47" y="0"/>
                  </a:lnTo>
                  <a:lnTo>
                    <a:pt x="45" y="1"/>
                  </a:lnTo>
                  <a:lnTo>
                    <a:pt x="44" y="3"/>
                  </a:lnTo>
                  <a:lnTo>
                    <a:pt x="44"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chenying0907 814"/>
            <p:cNvSpPr/>
            <p:nvPr/>
          </p:nvSpPr>
          <p:spPr bwMode="auto">
            <a:xfrm>
              <a:off x="6673850" y="1739900"/>
              <a:ext cx="20638" cy="53975"/>
            </a:xfrm>
            <a:custGeom>
              <a:avLst/>
              <a:gdLst/>
              <a:ahLst/>
              <a:cxnLst>
                <a:cxn ang="0">
                  <a:pos x="32" y="4"/>
                </a:cxn>
                <a:cxn ang="0">
                  <a:pos x="32" y="4"/>
                </a:cxn>
                <a:cxn ang="0">
                  <a:pos x="29" y="16"/>
                </a:cxn>
                <a:cxn ang="0">
                  <a:pos x="26" y="28"/>
                </a:cxn>
                <a:cxn ang="0">
                  <a:pos x="22" y="40"/>
                </a:cxn>
                <a:cxn ang="0">
                  <a:pos x="18" y="51"/>
                </a:cxn>
                <a:cxn ang="0">
                  <a:pos x="8" y="74"/>
                </a:cxn>
                <a:cxn ang="0">
                  <a:pos x="4" y="86"/>
                </a:cxn>
                <a:cxn ang="0">
                  <a:pos x="0" y="98"/>
                </a:cxn>
                <a:cxn ang="0">
                  <a:pos x="0" y="98"/>
                </a:cxn>
                <a:cxn ang="0">
                  <a:pos x="0" y="100"/>
                </a:cxn>
                <a:cxn ang="0">
                  <a:pos x="1" y="101"/>
                </a:cxn>
                <a:cxn ang="0">
                  <a:pos x="2" y="102"/>
                </a:cxn>
                <a:cxn ang="0">
                  <a:pos x="4" y="103"/>
                </a:cxn>
                <a:cxn ang="0">
                  <a:pos x="5" y="103"/>
                </a:cxn>
                <a:cxn ang="0">
                  <a:pos x="7" y="103"/>
                </a:cxn>
                <a:cxn ang="0">
                  <a:pos x="8" y="102"/>
                </a:cxn>
                <a:cxn ang="0">
                  <a:pos x="9" y="100"/>
                </a:cxn>
                <a:cxn ang="0">
                  <a:pos x="9" y="100"/>
                </a:cxn>
                <a:cxn ang="0">
                  <a:pos x="12" y="88"/>
                </a:cxn>
                <a:cxn ang="0">
                  <a:pos x="17" y="76"/>
                </a:cxn>
                <a:cxn ang="0">
                  <a:pos x="27" y="53"/>
                </a:cxn>
                <a:cxn ang="0">
                  <a:pos x="32" y="41"/>
                </a:cxn>
                <a:cxn ang="0">
                  <a:pos x="36" y="29"/>
                </a:cxn>
                <a:cxn ang="0">
                  <a:pos x="39" y="16"/>
                </a:cxn>
                <a:cxn ang="0">
                  <a:pos x="41" y="4"/>
                </a:cxn>
                <a:cxn ang="0">
                  <a:pos x="41" y="4"/>
                </a:cxn>
                <a:cxn ang="0">
                  <a:pos x="41" y="2"/>
                </a:cxn>
                <a:cxn ang="0">
                  <a:pos x="40" y="1"/>
                </a:cxn>
                <a:cxn ang="0">
                  <a:pos x="38" y="0"/>
                </a:cxn>
                <a:cxn ang="0">
                  <a:pos x="36" y="0"/>
                </a:cxn>
                <a:cxn ang="0">
                  <a:pos x="35" y="0"/>
                </a:cxn>
                <a:cxn ang="0">
                  <a:pos x="33" y="1"/>
                </a:cxn>
                <a:cxn ang="0">
                  <a:pos x="32" y="2"/>
                </a:cxn>
                <a:cxn ang="0">
                  <a:pos x="32" y="4"/>
                </a:cxn>
                <a:cxn ang="0">
                  <a:pos x="32" y="4"/>
                </a:cxn>
              </a:cxnLst>
              <a:rect l="0" t="0" r="r" b="b"/>
              <a:pathLst>
                <a:path w="41" h="103">
                  <a:moveTo>
                    <a:pt x="32" y="4"/>
                  </a:moveTo>
                  <a:lnTo>
                    <a:pt x="32" y="4"/>
                  </a:lnTo>
                  <a:lnTo>
                    <a:pt x="29" y="16"/>
                  </a:lnTo>
                  <a:lnTo>
                    <a:pt x="26" y="28"/>
                  </a:lnTo>
                  <a:lnTo>
                    <a:pt x="22" y="40"/>
                  </a:lnTo>
                  <a:lnTo>
                    <a:pt x="18" y="51"/>
                  </a:lnTo>
                  <a:lnTo>
                    <a:pt x="8" y="74"/>
                  </a:lnTo>
                  <a:lnTo>
                    <a:pt x="4" y="86"/>
                  </a:lnTo>
                  <a:lnTo>
                    <a:pt x="0" y="98"/>
                  </a:lnTo>
                  <a:lnTo>
                    <a:pt x="0" y="98"/>
                  </a:lnTo>
                  <a:lnTo>
                    <a:pt x="0" y="100"/>
                  </a:lnTo>
                  <a:lnTo>
                    <a:pt x="1" y="101"/>
                  </a:lnTo>
                  <a:lnTo>
                    <a:pt x="2" y="102"/>
                  </a:lnTo>
                  <a:lnTo>
                    <a:pt x="4" y="103"/>
                  </a:lnTo>
                  <a:lnTo>
                    <a:pt x="5" y="103"/>
                  </a:lnTo>
                  <a:lnTo>
                    <a:pt x="7" y="103"/>
                  </a:lnTo>
                  <a:lnTo>
                    <a:pt x="8" y="102"/>
                  </a:lnTo>
                  <a:lnTo>
                    <a:pt x="9" y="100"/>
                  </a:lnTo>
                  <a:lnTo>
                    <a:pt x="9" y="100"/>
                  </a:lnTo>
                  <a:lnTo>
                    <a:pt x="12" y="88"/>
                  </a:lnTo>
                  <a:lnTo>
                    <a:pt x="17" y="76"/>
                  </a:lnTo>
                  <a:lnTo>
                    <a:pt x="27" y="53"/>
                  </a:lnTo>
                  <a:lnTo>
                    <a:pt x="32" y="41"/>
                  </a:lnTo>
                  <a:lnTo>
                    <a:pt x="36" y="29"/>
                  </a:lnTo>
                  <a:lnTo>
                    <a:pt x="39" y="16"/>
                  </a:lnTo>
                  <a:lnTo>
                    <a:pt x="41" y="4"/>
                  </a:lnTo>
                  <a:lnTo>
                    <a:pt x="41" y="4"/>
                  </a:lnTo>
                  <a:lnTo>
                    <a:pt x="41" y="2"/>
                  </a:lnTo>
                  <a:lnTo>
                    <a:pt x="40" y="1"/>
                  </a:lnTo>
                  <a:lnTo>
                    <a:pt x="38" y="0"/>
                  </a:lnTo>
                  <a:lnTo>
                    <a:pt x="36" y="0"/>
                  </a:lnTo>
                  <a:lnTo>
                    <a:pt x="35" y="0"/>
                  </a:lnTo>
                  <a:lnTo>
                    <a:pt x="33" y="1"/>
                  </a:lnTo>
                  <a:lnTo>
                    <a:pt x="32" y="2"/>
                  </a:lnTo>
                  <a:lnTo>
                    <a:pt x="32" y="4"/>
                  </a:lnTo>
                  <a:lnTo>
                    <a:pt x="3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chenying0907 815"/>
            <p:cNvSpPr/>
            <p:nvPr/>
          </p:nvSpPr>
          <p:spPr bwMode="auto">
            <a:xfrm>
              <a:off x="6811963" y="1671638"/>
              <a:ext cx="9525" cy="38100"/>
            </a:xfrm>
            <a:custGeom>
              <a:avLst/>
              <a:gdLst/>
              <a:ahLst/>
              <a:cxnLst>
                <a:cxn ang="0">
                  <a:pos x="11" y="58"/>
                </a:cxn>
                <a:cxn ang="0">
                  <a:pos x="11" y="58"/>
                </a:cxn>
                <a:cxn ang="0">
                  <a:pos x="10" y="51"/>
                </a:cxn>
                <a:cxn ang="0">
                  <a:pos x="9" y="44"/>
                </a:cxn>
                <a:cxn ang="0">
                  <a:pos x="10" y="33"/>
                </a:cxn>
                <a:cxn ang="0">
                  <a:pos x="10" y="33"/>
                </a:cxn>
                <a:cxn ang="0">
                  <a:pos x="11" y="5"/>
                </a:cxn>
                <a:cxn ang="0">
                  <a:pos x="11" y="5"/>
                </a:cxn>
                <a:cxn ang="0">
                  <a:pos x="11" y="3"/>
                </a:cxn>
                <a:cxn ang="0">
                  <a:pos x="10" y="1"/>
                </a:cxn>
                <a:cxn ang="0">
                  <a:pos x="8" y="0"/>
                </a:cxn>
                <a:cxn ang="0">
                  <a:pos x="7" y="0"/>
                </a:cxn>
                <a:cxn ang="0">
                  <a:pos x="5" y="0"/>
                </a:cxn>
                <a:cxn ang="0">
                  <a:pos x="4" y="1"/>
                </a:cxn>
                <a:cxn ang="0">
                  <a:pos x="3" y="3"/>
                </a:cxn>
                <a:cxn ang="0">
                  <a:pos x="2" y="5"/>
                </a:cxn>
                <a:cxn ang="0">
                  <a:pos x="2" y="5"/>
                </a:cxn>
                <a:cxn ang="0">
                  <a:pos x="1" y="20"/>
                </a:cxn>
                <a:cxn ang="0">
                  <a:pos x="0" y="40"/>
                </a:cxn>
                <a:cxn ang="0">
                  <a:pos x="0" y="50"/>
                </a:cxn>
                <a:cxn ang="0">
                  <a:pos x="2" y="59"/>
                </a:cxn>
                <a:cxn ang="0">
                  <a:pos x="3" y="63"/>
                </a:cxn>
                <a:cxn ang="0">
                  <a:pos x="5" y="66"/>
                </a:cxn>
                <a:cxn ang="0">
                  <a:pos x="7" y="69"/>
                </a:cxn>
                <a:cxn ang="0">
                  <a:pos x="11" y="72"/>
                </a:cxn>
                <a:cxn ang="0">
                  <a:pos x="11" y="72"/>
                </a:cxn>
                <a:cxn ang="0">
                  <a:pos x="13" y="72"/>
                </a:cxn>
                <a:cxn ang="0">
                  <a:pos x="15" y="72"/>
                </a:cxn>
                <a:cxn ang="0">
                  <a:pos x="17" y="70"/>
                </a:cxn>
                <a:cxn ang="0">
                  <a:pos x="17" y="68"/>
                </a:cxn>
                <a:cxn ang="0">
                  <a:pos x="17" y="62"/>
                </a:cxn>
                <a:cxn ang="0">
                  <a:pos x="17" y="62"/>
                </a:cxn>
                <a:cxn ang="0">
                  <a:pos x="17" y="59"/>
                </a:cxn>
                <a:cxn ang="0">
                  <a:pos x="15" y="58"/>
                </a:cxn>
                <a:cxn ang="0">
                  <a:pos x="13" y="57"/>
                </a:cxn>
                <a:cxn ang="0">
                  <a:pos x="11" y="58"/>
                </a:cxn>
                <a:cxn ang="0">
                  <a:pos x="11" y="58"/>
                </a:cxn>
              </a:cxnLst>
              <a:rect l="0" t="0" r="r" b="b"/>
              <a:pathLst>
                <a:path w="17" h="72">
                  <a:moveTo>
                    <a:pt x="11" y="58"/>
                  </a:moveTo>
                  <a:lnTo>
                    <a:pt x="11" y="58"/>
                  </a:lnTo>
                  <a:lnTo>
                    <a:pt x="10" y="51"/>
                  </a:lnTo>
                  <a:lnTo>
                    <a:pt x="9" y="44"/>
                  </a:lnTo>
                  <a:lnTo>
                    <a:pt x="10" y="33"/>
                  </a:lnTo>
                  <a:lnTo>
                    <a:pt x="10" y="33"/>
                  </a:lnTo>
                  <a:lnTo>
                    <a:pt x="11" y="5"/>
                  </a:lnTo>
                  <a:lnTo>
                    <a:pt x="11" y="5"/>
                  </a:lnTo>
                  <a:lnTo>
                    <a:pt x="11" y="3"/>
                  </a:lnTo>
                  <a:lnTo>
                    <a:pt x="10" y="1"/>
                  </a:lnTo>
                  <a:lnTo>
                    <a:pt x="8" y="0"/>
                  </a:lnTo>
                  <a:lnTo>
                    <a:pt x="7" y="0"/>
                  </a:lnTo>
                  <a:lnTo>
                    <a:pt x="5" y="0"/>
                  </a:lnTo>
                  <a:lnTo>
                    <a:pt x="4" y="1"/>
                  </a:lnTo>
                  <a:lnTo>
                    <a:pt x="3" y="3"/>
                  </a:lnTo>
                  <a:lnTo>
                    <a:pt x="2" y="5"/>
                  </a:lnTo>
                  <a:lnTo>
                    <a:pt x="2" y="5"/>
                  </a:lnTo>
                  <a:lnTo>
                    <a:pt x="1" y="20"/>
                  </a:lnTo>
                  <a:lnTo>
                    <a:pt x="0" y="40"/>
                  </a:lnTo>
                  <a:lnTo>
                    <a:pt x="0" y="50"/>
                  </a:lnTo>
                  <a:lnTo>
                    <a:pt x="2" y="59"/>
                  </a:lnTo>
                  <a:lnTo>
                    <a:pt x="3" y="63"/>
                  </a:lnTo>
                  <a:lnTo>
                    <a:pt x="5" y="66"/>
                  </a:lnTo>
                  <a:lnTo>
                    <a:pt x="7" y="69"/>
                  </a:lnTo>
                  <a:lnTo>
                    <a:pt x="11" y="72"/>
                  </a:lnTo>
                  <a:lnTo>
                    <a:pt x="11" y="72"/>
                  </a:lnTo>
                  <a:lnTo>
                    <a:pt x="13" y="72"/>
                  </a:lnTo>
                  <a:lnTo>
                    <a:pt x="15" y="72"/>
                  </a:lnTo>
                  <a:lnTo>
                    <a:pt x="17" y="70"/>
                  </a:lnTo>
                  <a:lnTo>
                    <a:pt x="17" y="68"/>
                  </a:lnTo>
                  <a:lnTo>
                    <a:pt x="17" y="62"/>
                  </a:lnTo>
                  <a:lnTo>
                    <a:pt x="17" y="62"/>
                  </a:lnTo>
                  <a:lnTo>
                    <a:pt x="17" y="59"/>
                  </a:lnTo>
                  <a:lnTo>
                    <a:pt x="15" y="58"/>
                  </a:lnTo>
                  <a:lnTo>
                    <a:pt x="13" y="57"/>
                  </a:lnTo>
                  <a:lnTo>
                    <a:pt x="11" y="58"/>
                  </a:lnTo>
                  <a:lnTo>
                    <a:pt x="11" y="5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chenying0907 816"/>
            <p:cNvSpPr/>
            <p:nvPr/>
          </p:nvSpPr>
          <p:spPr bwMode="auto">
            <a:xfrm>
              <a:off x="6843713" y="1644650"/>
              <a:ext cx="22225" cy="55563"/>
            </a:xfrm>
            <a:custGeom>
              <a:avLst/>
              <a:gdLst/>
              <a:ahLst/>
              <a:cxnLst>
                <a:cxn ang="0">
                  <a:pos x="33" y="1"/>
                </a:cxn>
                <a:cxn ang="0">
                  <a:pos x="33" y="1"/>
                </a:cxn>
                <a:cxn ang="0">
                  <a:pos x="29" y="6"/>
                </a:cxn>
                <a:cxn ang="0">
                  <a:pos x="26" y="12"/>
                </a:cxn>
                <a:cxn ang="0">
                  <a:pos x="20" y="23"/>
                </a:cxn>
                <a:cxn ang="0">
                  <a:pos x="16" y="35"/>
                </a:cxn>
                <a:cxn ang="0">
                  <a:pos x="13" y="48"/>
                </a:cxn>
                <a:cxn ang="0">
                  <a:pos x="8" y="73"/>
                </a:cxn>
                <a:cxn ang="0">
                  <a:pos x="5" y="86"/>
                </a:cxn>
                <a:cxn ang="0">
                  <a:pos x="1" y="97"/>
                </a:cxn>
                <a:cxn ang="0">
                  <a:pos x="1" y="97"/>
                </a:cxn>
                <a:cxn ang="0">
                  <a:pos x="0" y="99"/>
                </a:cxn>
                <a:cxn ang="0">
                  <a:pos x="1" y="101"/>
                </a:cxn>
                <a:cxn ang="0">
                  <a:pos x="3" y="103"/>
                </a:cxn>
                <a:cxn ang="0">
                  <a:pos x="5" y="104"/>
                </a:cxn>
                <a:cxn ang="0">
                  <a:pos x="6" y="104"/>
                </a:cxn>
                <a:cxn ang="0">
                  <a:pos x="8" y="103"/>
                </a:cxn>
                <a:cxn ang="0">
                  <a:pos x="9" y="102"/>
                </a:cxn>
                <a:cxn ang="0">
                  <a:pos x="9" y="102"/>
                </a:cxn>
                <a:cxn ang="0">
                  <a:pos x="13" y="91"/>
                </a:cxn>
                <a:cxn ang="0">
                  <a:pos x="17" y="81"/>
                </a:cxn>
                <a:cxn ang="0">
                  <a:pos x="23" y="58"/>
                </a:cxn>
                <a:cxn ang="0">
                  <a:pos x="23" y="58"/>
                </a:cxn>
                <a:cxn ang="0">
                  <a:pos x="25" y="45"/>
                </a:cxn>
                <a:cxn ang="0">
                  <a:pos x="28" y="32"/>
                </a:cxn>
                <a:cxn ang="0">
                  <a:pos x="30" y="26"/>
                </a:cxn>
                <a:cxn ang="0">
                  <a:pos x="33" y="20"/>
                </a:cxn>
                <a:cxn ang="0">
                  <a:pos x="36" y="14"/>
                </a:cxn>
                <a:cxn ang="0">
                  <a:pos x="40" y="8"/>
                </a:cxn>
                <a:cxn ang="0">
                  <a:pos x="40" y="8"/>
                </a:cxn>
                <a:cxn ang="0">
                  <a:pos x="41" y="6"/>
                </a:cxn>
                <a:cxn ang="0">
                  <a:pos x="41" y="4"/>
                </a:cxn>
                <a:cxn ang="0">
                  <a:pos x="40" y="3"/>
                </a:cxn>
                <a:cxn ang="0">
                  <a:pos x="39" y="1"/>
                </a:cxn>
                <a:cxn ang="0">
                  <a:pos x="38" y="0"/>
                </a:cxn>
                <a:cxn ang="0">
                  <a:pos x="36" y="0"/>
                </a:cxn>
                <a:cxn ang="0">
                  <a:pos x="35" y="0"/>
                </a:cxn>
                <a:cxn ang="0">
                  <a:pos x="33" y="1"/>
                </a:cxn>
                <a:cxn ang="0">
                  <a:pos x="33" y="1"/>
                </a:cxn>
              </a:cxnLst>
              <a:rect l="0" t="0" r="r" b="b"/>
              <a:pathLst>
                <a:path w="41" h="104">
                  <a:moveTo>
                    <a:pt x="33" y="1"/>
                  </a:moveTo>
                  <a:lnTo>
                    <a:pt x="33" y="1"/>
                  </a:lnTo>
                  <a:lnTo>
                    <a:pt x="29" y="6"/>
                  </a:lnTo>
                  <a:lnTo>
                    <a:pt x="26" y="12"/>
                  </a:lnTo>
                  <a:lnTo>
                    <a:pt x="20" y="23"/>
                  </a:lnTo>
                  <a:lnTo>
                    <a:pt x="16" y="35"/>
                  </a:lnTo>
                  <a:lnTo>
                    <a:pt x="13" y="48"/>
                  </a:lnTo>
                  <a:lnTo>
                    <a:pt x="8" y="73"/>
                  </a:lnTo>
                  <a:lnTo>
                    <a:pt x="5" y="86"/>
                  </a:lnTo>
                  <a:lnTo>
                    <a:pt x="1" y="97"/>
                  </a:lnTo>
                  <a:lnTo>
                    <a:pt x="1" y="97"/>
                  </a:lnTo>
                  <a:lnTo>
                    <a:pt x="0" y="99"/>
                  </a:lnTo>
                  <a:lnTo>
                    <a:pt x="1" y="101"/>
                  </a:lnTo>
                  <a:lnTo>
                    <a:pt x="3" y="103"/>
                  </a:lnTo>
                  <a:lnTo>
                    <a:pt x="5" y="104"/>
                  </a:lnTo>
                  <a:lnTo>
                    <a:pt x="6" y="104"/>
                  </a:lnTo>
                  <a:lnTo>
                    <a:pt x="8" y="103"/>
                  </a:lnTo>
                  <a:lnTo>
                    <a:pt x="9" y="102"/>
                  </a:lnTo>
                  <a:lnTo>
                    <a:pt x="9" y="102"/>
                  </a:lnTo>
                  <a:lnTo>
                    <a:pt x="13" y="91"/>
                  </a:lnTo>
                  <a:lnTo>
                    <a:pt x="17" y="81"/>
                  </a:lnTo>
                  <a:lnTo>
                    <a:pt x="23" y="58"/>
                  </a:lnTo>
                  <a:lnTo>
                    <a:pt x="23" y="58"/>
                  </a:lnTo>
                  <a:lnTo>
                    <a:pt x="25" y="45"/>
                  </a:lnTo>
                  <a:lnTo>
                    <a:pt x="28" y="32"/>
                  </a:lnTo>
                  <a:lnTo>
                    <a:pt x="30" y="26"/>
                  </a:lnTo>
                  <a:lnTo>
                    <a:pt x="33" y="20"/>
                  </a:lnTo>
                  <a:lnTo>
                    <a:pt x="36" y="14"/>
                  </a:lnTo>
                  <a:lnTo>
                    <a:pt x="40" y="8"/>
                  </a:lnTo>
                  <a:lnTo>
                    <a:pt x="40" y="8"/>
                  </a:lnTo>
                  <a:lnTo>
                    <a:pt x="41" y="6"/>
                  </a:lnTo>
                  <a:lnTo>
                    <a:pt x="41" y="4"/>
                  </a:lnTo>
                  <a:lnTo>
                    <a:pt x="40" y="3"/>
                  </a:lnTo>
                  <a:lnTo>
                    <a:pt x="39" y="1"/>
                  </a:lnTo>
                  <a:lnTo>
                    <a:pt x="38" y="0"/>
                  </a:lnTo>
                  <a:lnTo>
                    <a:pt x="36" y="0"/>
                  </a:lnTo>
                  <a:lnTo>
                    <a:pt x="35" y="0"/>
                  </a:lnTo>
                  <a:lnTo>
                    <a:pt x="33" y="1"/>
                  </a:lnTo>
                  <a:lnTo>
                    <a:pt x="33"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chenying0907 817"/>
            <p:cNvSpPr/>
            <p:nvPr/>
          </p:nvSpPr>
          <p:spPr bwMode="auto">
            <a:xfrm>
              <a:off x="6719888" y="1743075"/>
              <a:ext cx="9525" cy="47625"/>
            </a:xfrm>
            <a:custGeom>
              <a:avLst/>
              <a:gdLst/>
              <a:ahLst/>
              <a:cxnLst>
                <a:cxn ang="0">
                  <a:pos x="16" y="4"/>
                </a:cxn>
                <a:cxn ang="0">
                  <a:pos x="16" y="4"/>
                </a:cxn>
                <a:cxn ang="0">
                  <a:pos x="16" y="2"/>
                </a:cxn>
                <a:cxn ang="0">
                  <a:pos x="15" y="1"/>
                </a:cxn>
                <a:cxn ang="0">
                  <a:pos x="13" y="0"/>
                </a:cxn>
                <a:cxn ang="0">
                  <a:pos x="11" y="0"/>
                </a:cxn>
                <a:cxn ang="0">
                  <a:pos x="10" y="0"/>
                </a:cxn>
                <a:cxn ang="0">
                  <a:pos x="8" y="1"/>
                </a:cxn>
                <a:cxn ang="0">
                  <a:pos x="7" y="2"/>
                </a:cxn>
                <a:cxn ang="0">
                  <a:pos x="7" y="4"/>
                </a:cxn>
                <a:cxn ang="0">
                  <a:pos x="7" y="4"/>
                </a:cxn>
                <a:cxn ang="0">
                  <a:pos x="8" y="25"/>
                </a:cxn>
                <a:cxn ang="0">
                  <a:pos x="8" y="44"/>
                </a:cxn>
                <a:cxn ang="0">
                  <a:pos x="8" y="55"/>
                </a:cxn>
                <a:cxn ang="0">
                  <a:pos x="7" y="65"/>
                </a:cxn>
                <a:cxn ang="0">
                  <a:pos x="4" y="74"/>
                </a:cxn>
                <a:cxn ang="0">
                  <a:pos x="0" y="84"/>
                </a:cxn>
                <a:cxn ang="0">
                  <a:pos x="0" y="84"/>
                </a:cxn>
                <a:cxn ang="0">
                  <a:pos x="0" y="86"/>
                </a:cxn>
                <a:cxn ang="0">
                  <a:pos x="0" y="88"/>
                </a:cxn>
                <a:cxn ang="0">
                  <a:pos x="3" y="91"/>
                </a:cxn>
                <a:cxn ang="0">
                  <a:pos x="4" y="91"/>
                </a:cxn>
                <a:cxn ang="0">
                  <a:pos x="7" y="91"/>
                </a:cxn>
                <a:cxn ang="0">
                  <a:pos x="8" y="91"/>
                </a:cxn>
                <a:cxn ang="0">
                  <a:pos x="9" y="89"/>
                </a:cxn>
                <a:cxn ang="0">
                  <a:pos x="9" y="89"/>
                </a:cxn>
                <a:cxn ang="0">
                  <a:pos x="13" y="79"/>
                </a:cxn>
                <a:cxn ang="0">
                  <a:pos x="15" y="68"/>
                </a:cxn>
                <a:cxn ang="0">
                  <a:pos x="17" y="58"/>
                </a:cxn>
                <a:cxn ang="0">
                  <a:pos x="17" y="48"/>
                </a:cxn>
                <a:cxn ang="0">
                  <a:pos x="17" y="26"/>
                </a:cxn>
                <a:cxn ang="0">
                  <a:pos x="16" y="4"/>
                </a:cxn>
                <a:cxn ang="0">
                  <a:pos x="16" y="4"/>
                </a:cxn>
              </a:cxnLst>
              <a:rect l="0" t="0" r="r" b="b"/>
              <a:pathLst>
                <a:path w="17" h="91">
                  <a:moveTo>
                    <a:pt x="16" y="4"/>
                  </a:moveTo>
                  <a:lnTo>
                    <a:pt x="16" y="4"/>
                  </a:lnTo>
                  <a:lnTo>
                    <a:pt x="16" y="2"/>
                  </a:lnTo>
                  <a:lnTo>
                    <a:pt x="15" y="1"/>
                  </a:lnTo>
                  <a:lnTo>
                    <a:pt x="13" y="0"/>
                  </a:lnTo>
                  <a:lnTo>
                    <a:pt x="11" y="0"/>
                  </a:lnTo>
                  <a:lnTo>
                    <a:pt x="10" y="0"/>
                  </a:lnTo>
                  <a:lnTo>
                    <a:pt x="8" y="1"/>
                  </a:lnTo>
                  <a:lnTo>
                    <a:pt x="7" y="2"/>
                  </a:lnTo>
                  <a:lnTo>
                    <a:pt x="7" y="4"/>
                  </a:lnTo>
                  <a:lnTo>
                    <a:pt x="7" y="4"/>
                  </a:lnTo>
                  <a:lnTo>
                    <a:pt x="8" y="25"/>
                  </a:lnTo>
                  <a:lnTo>
                    <a:pt x="8" y="44"/>
                  </a:lnTo>
                  <a:lnTo>
                    <a:pt x="8" y="55"/>
                  </a:lnTo>
                  <a:lnTo>
                    <a:pt x="7" y="65"/>
                  </a:lnTo>
                  <a:lnTo>
                    <a:pt x="4" y="74"/>
                  </a:lnTo>
                  <a:lnTo>
                    <a:pt x="0" y="84"/>
                  </a:lnTo>
                  <a:lnTo>
                    <a:pt x="0" y="84"/>
                  </a:lnTo>
                  <a:lnTo>
                    <a:pt x="0" y="86"/>
                  </a:lnTo>
                  <a:lnTo>
                    <a:pt x="0" y="88"/>
                  </a:lnTo>
                  <a:lnTo>
                    <a:pt x="3" y="91"/>
                  </a:lnTo>
                  <a:lnTo>
                    <a:pt x="4" y="91"/>
                  </a:lnTo>
                  <a:lnTo>
                    <a:pt x="7" y="91"/>
                  </a:lnTo>
                  <a:lnTo>
                    <a:pt x="8" y="91"/>
                  </a:lnTo>
                  <a:lnTo>
                    <a:pt x="9" y="89"/>
                  </a:lnTo>
                  <a:lnTo>
                    <a:pt x="9" y="89"/>
                  </a:lnTo>
                  <a:lnTo>
                    <a:pt x="13" y="79"/>
                  </a:lnTo>
                  <a:lnTo>
                    <a:pt x="15" y="68"/>
                  </a:lnTo>
                  <a:lnTo>
                    <a:pt x="17" y="58"/>
                  </a:lnTo>
                  <a:lnTo>
                    <a:pt x="17" y="48"/>
                  </a:lnTo>
                  <a:lnTo>
                    <a:pt x="17" y="26"/>
                  </a:lnTo>
                  <a:lnTo>
                    <a:pt x="16" y="4"/>
                  </a:lnTo>
                  <a:lnTo>
                    <a:pt x="16"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chenying0907 818"/>
            <p:cNvSpPr/>
            <p:nvPr/>
          </p:nvSpPr>
          <p:spPr bwMode="auto">
            <a:xfrm>
              <a:off x="6754813" y="1758950"/>
              <a:ext cx="12700" cy="49213"/>
            </a:xfrm>
            <a:custGeom>
              <a:avLst/>
              <a:gdLst/>
              <a:ahLst/>
              <a:cxnLst>
                <a:cxn ang="0">
                  <a:pos x="24" y="5"/>
                </a:cxn>
                <a:cxn ang="0">
                  <a:pos x="24" y="5"/>
                </a:cxn>
                <a:cxn ang="0">
                  <a:pos x="24" y="3"/>
                </a:cxn>
                <a:cxn ang="0">
                  <a:pos x="23" y="1"/>
                </a:cxn>
                <a:cxn ang="0">
                  <a:pos x="22" y="0"/>
                </a:cxn>
                <a:cxn ang="0">
                  <a:pos x="20" y="0"/>
                </a:cxn>
                <a:cxn ang="0">
                  <a:pos x="18" y="0"/>
                </a:cxn>
                <a:cxn ang="0">
                  <a:pos x="17" y="1"/>
                </a:cxn>
                <a:cxn ang="0">
                  <a:pos x="16" y="3"/>
                </a:cxn>
                <a:cxn ang="0">
                  <a:pos x="15" y="5"/>
                </a:cxn>
                <a:cxn ang="0">
                  <a:pos x="15" y="5"/>
                </a:cxn>
                <a:cxn ang="0">
                  <a:pos x="15" y="18"/>
                </a:cxn>
                <a:cxn ang="0">
                  <a:pos x="13" y="30"/>
                </a:cxn>
                <a:cxn ang="0">
                  <a:pos x="11" y="42"/>
                </a:cxn>
                <a:cxn ang="0">
                  <a:pos x="8" y="55"/>
                </a:cxn>
                <a:cxn ang="0">
                  <a:pos x="8" y="55"/>
                </a:cxn>
                <a:cxn ang="0">
                  <a:pos x="5" y="63"/>
                </a:cxn>
                <a:cxn ang="0">
                  <a:pos x="2" y="72"/>
                </a:cxn>
                <a:cxn ang="0">
                  <a:pos x="0" y="76"/>
                </a:cxn>
                <a:cxn ang="0">
                  <a:pos x="0" y="82"/>
                </a:cxn>
                <a:cxn ang="0">
                  <a:pos x="2" y="86"/>
                </a:cxn>
                <a:cxn ang="0">
                  <a:pos x="4" y="90"/>
                </a:cxn>
                <a:cxn ang="0">
                  <a:pos x="4" y="90"/>
                </a:cxn>
                <a:cxn ang="0">
                  <a:pos x="5" y="91"/>
                </a:cxn>
                <a:cxn ang="0">
                  <a:pos x="7" y="92"/>
                </a:cxn>
                <a:cxn ang="0">
                  <a:pos x="8" y="92"/>
                </a:cxn>
                <a:cxn ang="0">
                  <a:pos x="10" y="91"/>
                </a:cxn>
                <a:cxn ang="0">
                  <a:pos x="11" y="90"/>
                </a:cxn>
                <a:cxn ang="0">
                  <a:pos x="12" y="88"/>
                </a:cxn>
                <a:cxn ang="0">
                  <a:pos x="12" y="87"/>
                </a:cxn>
                <a:cxn ang="0">
                  <a:pos x="12" y="85"/>
                </a:cxn>
                <a:cxn ang="0">
                  <a:pos x="12" y="85"/>
                </a:cxn>
                <a:cxn ang="0">
                  <a:pos x="10" y="82"/>
                </a:cxn>
                <a:cxn ang="0">
                  <a:pos x="10" y="77"/>
                </a:cxn>
                <a:cxn ang="0">
                  <a:pos x="11" y="72"/>
                </a:cxn>
                <a:cxn ang="0">
                  <a:pos x="13" y="68"/>
                </a:cxn>
                <a:cxn ang="0">
                  <a:pos x="16" y="59"/>
                </a:cxn>
                <a:cxn ang="0">
                  <a:pos x="18" y="51"/>
                </a:cxn>
                <a:cxn ang="0">
                  <a:pos x="18" y="51"/>
                </a:cxn>
                <a:cxn ang="0">
                  <a:pos x="20" y="39"/>
                </a:cxn>
                <a:cxn ang="0">
                  <a:pos x="22" y="28"/>
                </a:cxn>
                <a:cxn ang="0">
                  <a:pos x="24" y="17"/>
                </a:cxn>
                <a:cxn ang="0">
                  <a:pos x="24" y="5"/>
                </a:cxn>
                <a:cxn ang="0">
                  <a:pos x="24" y="5"/>
                </a:cxn>
              </a:cxnLst>
              <a:rect l="0" t="0" r="r" b="b"/>
              <a:pathLst>
                <a:path w="24" h="92">
                  <a:moveTo>
                    <a:pt x="24" y="5"/>
                  </a:moveTo>
                  <a:lnTo>
                    <a:pt x="24" y="5"/>
                  </a:lnTo>
                  <a:lnTo>
                    <a:pt x="24" y="3"/>
                  </a:lnTo>
                  <a:lnTo>
                    <a:pt x="23" y="1"/>
                  </a:lnTo>
                  <a:lnTo>
                    <a:pt x="22" y="0"/>
                  </a:lnTo>
                  <a:lnTo>
                    <a:pt x="20" y="0"/>
                  </a:lnTo>
                  <a:lnTo>
                    <a:pt x="18" y="0"/>
                  </a:lnTo>
                  <a:lnTo>
                    <a:pt x="17" y="1"/>
                  </a:lnTo>
                  <a:lnTo>
                    <a:pt x="16" y="3"/>
                  </a:lnTo>
                  <a:lnTo>
                    <a:pt x="15" y="5"/>
                  </a:lnTo>
                  <a:lnTo>
                    <a:pt x="15" y="5"/>
                  </a:lnTo>
                  <a:lnTo>
                    <a:pt x="15" y="18"/>
                  </a:lnTo>
                  <a:lnTo>
                    <a:pt x="13" y="30"/>
                  </a:lnTo>
                  <a:lnTo>
                    <a:pt x="11" y="42"/>
                  </a:lnTo>
                  <a:lnTo>
                    <a:pt x="8" y="55"/>
                  </a:lnTo>
                  <a:lnTo>
                    <a:pt x="8" y="55"/>
                  </a:lnTo>
                  <a:lnTo>
                    <a:pt x="5" y="63"/>
                  </a:lnTo>
                  <a:lnTo>
                    <a:pt x="2" y="72"/>
                  </a:lnTo>
                  <a:lnTo>
                    <a:pt x="0" y="76"/>
                  </a:lnTo>
                  <a:lnTo>
                    <a:pt x="0" y="82"/>
                  </a:lnTo>
                  <a:lnTo>
                    <a:pt x="2" y="86"/>
                  </a:lnTo>
                  <a:lnTo>
                    <a:pt x="4" y="90"/>
                  </a:lnTo>
                  <a:lnTo>
                    <a:pt x="4" y="90"/>
                  </a:lnTo>
                  <a:lnTo>
                    <a:pt x="5" y="91"/>
                  </a:lnTo>
                  <a:lnTo>
                    <a:pt x="7" y="92"/>
                  </a:lnTo>
                  <a:lnTo>
                    <a:pt x="8" y="92"/>
                  </a:lnTo>
                  <a:lnTo>
                    <a:pt x="10" y="91"/>
                  </a:lnTo>
                  <a:lnTo>
                    <a:pt x="11" y="90"/>
                  </a:lnTo>
                  <a:lnTo>
                    <a:pt x="12" y="88"/>
                  </a:lnTo>
                  <a:lnTo>
                    <a:pt x="12" y="87"/>
                  </a:lnTo>
                  <a:lnTo>
                    <a:pt x="12" y="85"/>
                  </a:lnTo>
                  <a:lnTo>
                    <a:pt x="12" y="85"/>
                  </a:lnTo>
                  <a:lnTo>
                    <a:pt x="10" y="82"/>
                  </a:lnTo>
                  <a:lnTo>
                    <a:pt x="10" y="77"/>
                  </a:lnTo>
                  <a:lnTo>
                    <a:pt x="11" y="72"/>
                  </a:lnTo>
                  <a:lnTo>
                    <a:pt x="13" y="68"/>
                  </a:lnTo>
                  <a:lnTo>
                    <a:pt x="16" y="59"/>
                  </a:lnTo>
                  <a:lnTo>
                    <a:pt x="18" y="51"/>
                  </a:lnTo>
                  <a:lnTo>
                    <a:pt x="18" y="51"/>
                  </a:lnTo>
                  <a:lnTo>
                    <a:pt x="20" y="39"/>
                  </a:lnTo>
                  <a:lnTo>
                    <a:pt x="22" y="28"/>
                  </a:lnTo>
                  <a:lnTo>
                    <a:pt x="24" y="17"/>
                  </a:lnTo>
                  <a:lnTo>
                    <a:pt x="24" y="5"/>
                  </a:lnTo>
                  <a:lnTo>
                    <a:pt x="24"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chenying0907 821"/>
            <p:cNvSpPr/>
            <p:nvPr/>
          </p:nvSpPr>
          <p:spPr bwMode="auto">
            <a:xfrm>
              <a:off x="6418263" y="1346200"/>
              <a:ext cx="39688" cy="65088"/>
            </a:xfrm>
            <a:custGeom>
              <a:avLst/>
              <a:gdLst/>
              <a:ahLst/>
              <a:cxnLst>
                <a:cxn ang="0">
                  <a:pos x="63" y="3"/>
                </a:cxn>
                <a:cxn ang="0">
                  <a:pos x="63" y="3"/>
                </a:cxn>
                <a:cxn ang="0">
                  <a:pos x="61" y="12"/>
                </a:cxn>
                <a:cxn ang="0">
                  <a:pos x="59" y="19"/>
                </a:cxn>
                <a:cxn ang="0">
                  <a:pos x="52" y="33"/>
                </a:cxn>
                <a:cxn ang="0">
                  <a:pos x="43" y="48"/>
                </a:cxn>
                <a:cxn ang="0">
                  <a:pos x="33" y="61"/>
                </a:cxn>
                <a:cxn ang="0">
                  <a:pos x="24" y="75"/>
                </a:cxn>
                <a:cxn ang="0">
                  <a:pos x="15" y="88"/>
                </a:cxn>
                <a:cxn ang="0">
                  <a:pos x="6" y="102"/>
                </a:cxn>
                <a:cxn ang="0">
                  <a:pos x="3" y="110"/>
                </a:cxn>
                <a:cxn ang="0">
                  <a:pos x="0" y="117"/>
                </a:cxn>
                <a:cxn ang="0">
                  <a:pos x="0" y="117"/>
                </a:cxn>
                <a:cxn ang="0">
                  <a:pos x="0" y="119"/>
                </a:cxn>
                <a:cxn ang="0">
                  <a:pos x="0" y="121"/>
                </a:cxn>
                <a:cxn ang="0">
                  <a:pos x="2" y="122"/>
                </a:cxn>
                <a:cxn ang="0">
                  <a:pos x="3" y="123"/>
                </a:cxn>
                <a:cxn ang="0">
                  <a:pos x="5" y="123"/>
                </a:cxn>
                <a:cxn ang="0">
                  <a:pos x="6" y="123"/>
                </a:cxn>
                <a:cxn ang="0">
                  <a:pos x="8" y="121"/>
                </a:cxn>
                <a:cxn ang="0">
                  <a:pos x="10" y="120"/>
                </a:cxn>
                <a:cxn ang="0">
                  <a:pos x="10" y="120"/>
                </a:cxn>
                <a:cxn ang="0">
                  <a:pos x="13" y="112"/>
                </a:cxn>
                <a:cxn ang="0">
                  <a:pos x="16" y="105"/>
                </a:cxn>
                <a:cxn ang="0">
                  <a:pos x="24" y="90"/>
                </a:cxn>
                <a:cxn ang="0">
                  <a:pos x="33" y="77"/>
                </a:cxn>
                <a:cxn ang="0">
                  <a:pos x="43" y="63"/>
                </a:cxn>
                <a:cxn ang="0">
                  <a:pos x="52" y="50"/>
                </a:cxn>
                <a:cxn ang="0">
                  <a:pos x="61" y="36"/>
                </a:cxn>
                <a:cxn ang="0">
                  <a:pos x="67" y="22"/>
                </a:cxn>
                <a:cxn ang="0">
                  <a:pos x="70" y="14"/>
                </a:cxn>
                <a:cxn ang="0">
                  <a:pos x="73" y="6"/>
                </a:cxn>
                <a:cxn ang="0">
                  <a:pos x="73" y="6"/>
                </a:cxn>
                <a:cxn ang="0">
                  <a:pos x="73" y="4"/>
                </a:cxn>
                <a:cxn ang="0">
                  <a:pos x="71" y="2"/>
                </a:cxn>
                <a:cxn ang="0">
                  <a:pos x="70" y="1"/>
                </a:cxn>
                <a:cxn ang="0">
                  <a:pos x="69" y="0"/>
                </a:cxn>
                <a:cxn ang="0">
                  <a:pos x="67" y="0"/>
                </a:cxn>
                <a:cxn ang="0">
                  <a:pos x="65" y="0"/>
                </a:cxn>
                <a:cxn ang="0">
                  <a:pos x="64" y="1"/>
                </a:cxn>
                <a:cxn ang="0">
                  <a:pos x="63" y="3"/>
                </a:cxn>
                <a:cxn ang="0">
                  <a:pos x="63" y="3"/>
                </a:cxn>
              </a:cxnLst>
              <a:rect l="0" t="0" r="r" b="b"/>
              <a:pathLst>
                <a:path w="73" h="123">
                  <a:moveTo>
                    <a:pt x="63" y="3"/>
                  </a:moveTo>
                  <a:lnTo>
                    <a:pt x="63" y="3"/>
                  </a:lnTo>
                  <a:lnTo>
                    <a:pt x="61" y="12"/>
                  </a:lnTo>
                  <a:lnTo>
                    <a:pt x="59" y="19"/>
                  </a:lnTo>
                  <a:lnTo>
                    <a:pt x="52" y="33"/>
                  </a:lnTo>
                  <a:lnTo>
                    <a:pt x="43" y="48"/>
                  </a:lnTo>
                  <a:lnTo>
                    <a:pt x="33" y="61"/>
                  </a:lnTo>
                  <a:lnTo>
                    <a:pt x="24" y="75"/>
                  </a:lnTo>
                  <a:lnTo>
                    <a:pt x="15" y="88"/>
                  </a:lnTo>
                  <a:lnTo>
                    <a:pt x="6" y="102"/>
                  </a:lnTo>
                  <a:lnTo>
                    <a:pt x="3" y="110"/>
                  </a:lnTo>
                  <a:lnTo>
                    <a:pt x="0" y="117"/>
                  </a:lnTo>
                  <a:lnTo>
                    <a:pt x="0" y="117"/>
                  </a:lnTo>
                  <a:lnTo>
                    <a:pt x="0" y="119"/>
                  </a:lnTo>
                  <a:lnTo>
                    <a:pt x="0" y="121"/>
                  </a:lnTo>
                  <a:lnTo>
                    <a:pt x="2" y="122"/>
                  </a:lnTo>
                  <a:lnTo>
                    <a:pt x="3" y="123"/>
                  </a:lnTo>
                  <a:lnTo>
                    <a:pt x="5" y="123"/>
                  </a:lnTo>
                  <a:lnTo>
                    <a:pt x="6" y="123"/>
                  </a:lnTo>
                  <a:lnTo>
                    <a:pt x="8" y="121"/>
                  </a:lnTo>
                  <a:lnTo>
                    <a:pt x="10" y="120"/>
                  </a:lnTo>
                  <a:lnTo>
                    <a:pt x="10" y="120"/>
                  </a:lnTo>
                  <a:lnTo>
                    <a:pt x="13" y="112"/>
                  </a:lnTo>
                  <a:lnTo>
                    <a:pt x="16" y="105"/>
                  </a:lnTo>
                  <a:lnTo>
                    <a:pt x="24" y="90"/>
                  </a:lnTo>
                  <a:lnTo>
                    <a:pt x="33" y="77"/>
                  </a:lnTo>
                  <a:lnTo>
                    <a:pt x="43" y="63"/>
                  </a:lnTo>
                  <a:lnTo>
                    <a:pt x="52" y="50"/>
                  </a:lnTo>
                  <a:lnTo>
                    <a:pt x="61" y="36"/>
                  </a:lnTo>
                  <a:lnTo>
                    <a:pt x="67" y="22"/>
                  </a:lnTo>
                  <a:lnTo>
                    <a:pt x="70" y="14"/>
                  </a:lnTo>
                  <a:lnTo>
                    <a:pt x="73" y="6"/>
                  </a:lnTo>
                  <a:lnTo>
                    <a:pt x="73" y="6"/>
                  </a:lnTo>
                  <a:lnTo>
                    <a:pt x="73" y="4"/>
                  </a:lnTo>
                  <a:lnTo>
                    <a:pt x="71" y="2"/>
                  </a:lnTo>
                  <a:lnTo>
                    <a:pt x="70" y="1"/>
                  </a:lnTo>
                  <a:lnTo>
                    <a:pt x="69" y="0"/>
                  </a:lnTo>
                  <a:lnTo>
                    <a:pt x="67" y="0"/>
                  </a:lnTo>
                  <a:lnTo>
                    <a:pt x="65" y="0"/>
                  </a:lnTo>
                  <a:lnTo>
                    <a:pt x="64" y="1"/>
                  </a:lnTo>
                  <a:lnTo>
                    <a:pt x="63" y="3"/>
                  </a:lnTo>
                  <a:lnTo>
                    <a:pt x="6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chenying0907 822"/>
            <p:cNvSpPr/>
            <p:nvPr/>
          </p:nvSpPr>
          <p:spPr bwMode="auto">
            <a:xfrm>
              <a:off x="6462713" y="1366838"/>
              <a:ext cx="34925" cy="50800"/>
            </a:xfrm>
            <a:custGeom>
              <a:avLst/>
              <a:gdLst/>
              <a:ahLst/>
              <a:cxnLst>
                <a:cxn ang="0">
                  <a:pos x="58" y="2"/>
                </a:cxn>
                <a:cxn ang="0">
                  <a:pos x="58" y="2"/>
                </a:cxn>
                <a:cxn ang="0">
                  <a:pos x="42" y="24"/>
                </a:cxn>
                <a:cxn ang="0">
                  <a:pos x="29" y="46"/>
                </a:cxn>
                <a:cxn ang="0">
                  <a:pos x="1" y="90"/>
                </a:cxn>
                <a:cxn ang="0">
                  <a:pos x="1" y="90"/>
                </a:cxn>
                <a:cxn ang="0">
                  <a:pos x="0" y="92"/>
                </a:cxn>
                <a:cxn ang="0">
                  <a:pos x="1" y="94"/>
                </a:cxn>
                <a:cxn ang="0">
                  <a:pos x="1" y="95"/>
                </a:cxn>
                <a:cxn ang="0">
                  <a:pos x="3" y="97"/>
                </a:cxn>
                <a:cxn ang="0">
                  <a:pos x="4" y="97"/>
                </a:cxn>
                <a:cxn ang="0">
                  <a:pos x="6" y="97"/>
                </a:cxn>
                <a:cxn ang="0">
                  <a:pos x="8" y="97"/>
                </a:cxn>
                <a:cxn ang="0">
                  <a:pos x="9" y="95"/>
                </a:cxn>
                <a:cxn ang="0">
                  <a:pos x="9" y="95"/>
                </a:cxn>
                <a:cxn ang="0">
                  <a:pos x="37" y="51"/>
                </a:cxn>
                <a:cxn ang="0">
                  <a:pos x="50" y="28"/>
                </a:cxn>
                <a:cxn ang="0">
                  <a:pos x="66" y="7"/>
                </a:cxn>
                <a:cxn ang="0">
                  <a:pos x="66" y="7"/>
                </a:cxn>
                <a:cxn ang="0">
                  <a:pos x="67" y="6"/>
                </a:cxn>
                <a:cxn ang="0">
                  <a:pos x="67" y="3"/>
                </a:cxn>
                <a:cxn ang="0">
                  <a:pos x="66" y="2"/>
                </a:cxn>
                <a:cxn ang="0">
                  <a:pos x="65" y="1"/>
                </a:cxn>
                <a:cxn ang="0">
                  <a:pos x="61" y="0"/>
                </a:cxn>
                <a:cxn ang="0">
                  <a:pos x="60" y="0"/>
                </a:cxn>
                <a:cxn ang="0">
                  <a:pos x="58" y="2"/>
                </a:cxn>
                <a:cxn ang="0">
                  <a:pos x="58" y="2"/>
                </a:cxn>
              </a:cxnLst>
              <a:rect l="0" t="0" r="r" b="b"/>
              <a:pathLst>
                <a:path w="67" h="97">
                  <a:moveTo>
                    <a:pt x="58" y="2"/>
                  </a:moveTo>
                  <a:lnTo>
                    <a:pt x="58" y="2"/>
                  </a:lnTo>
                  <a:lnTo>
                    <a:pt x="42" y="24"/>
                  </a:lnTo>
                  <a:lnTo>
                    <a:pt x="29" y="46"/>
                  </a:lnTo>
                  <a:lnTo>
                    <a:pt x="1" y="90"/>
                  </a:lnTo>
                  <a:lnTo>
                    <a:pt x="1" y="90"/>
                  </a:lnTo>
                  <a:lnTo>
                    <a:pt x="0" y="92"/>
                  </a:lnTo>
                  <a:lnTo>
                    <a:pt x="1" y="94"/>
                  </a:lnTo>
                  <a:lnTo>
                    <a:pt x="1" y="95"/>
                  </a:lnTo>
                  <a:lnTo>
                    <a:pt x="3" y="97"/>
                  </a:lnTo>
                  <a:lnTo>
                    <a:pt x="4" y="97"/>
                  </a:lnTo>
                  <a:lnTo>
                    <a:pt x="6" y="97"/>
                  </a:lnTo>
                  <a:lnTo>
                    <a:pt x="8" y="97"/>
                  </a:lnTo>
                  <a:lnTo>
                    <a:pt x="9" y="95"/>
                  </a:lnTo>
                  <a:lnTo>
                    <a:pt x="9" y="95"/>
                  </a:lnTo>
                  <a:lnTo>
                    <a:pt x="37" y="51"/>
                  </a:lnTo>
                  <a:lnTo>
                    <a:pt x="50" y="28"/>
                  </a:lnTo>
                  <a:lnTo>
                    <a:pt x="66" y="7"/>
                  </a:lnTo>
                  <a:lnTo>
                    <a:pt x="66" y="7"/>
                  </a:lnTo>
                  <a:lnTo>
                    <a:pt x="67" y="6"/>
                  </a:lnTo>
                  <a:lnTo>
                    <a:pt x="67" y="3"/>
                  </a:lnTo>
                  <a:lnTo>
                    <a:pt x="66" y="2"/>
                  </a:lnTo>
                  <a:lnTo>
                    <a:pt x="65" y="1"/>
                  </a:lnTo>
                  <a:lnTo>
                    <a:pt x="61" y="0"/>
                  </a:lnTo>
                  <a:lnTo>
                    <a:pt x="60" y="0"/>
                  </a:lnTo>
                  <a:lnTo>
                    <a:pt x="58" y="2"/>
                  </a:lnTo>
                  <a:lnTo>
                    <a:pt x="5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chenying0907 823"/>
            <p:cNvSpPr/>
            <p:nvPr/>
          </p:nvSpPr>
          <p:spPr bwMode="auto">
            <a:xfrm>
              <a:off x="6569075" y="1604963"/>
              <a:ext cx="28575" cy="68263"/>
            </a:xfrm>
            <a:custGeom>
              <a:avLst/>
              <a:gdLst/>
              <a:ahLst/>
              <a:cxnLst>
                <a:cxn ang="0">
                  <a:pos x="45" y="3"/>
                </a:cxn>
                <a:cxn ang="0">
                  <a:pos x="45" y="3"/>
                </a:cxn>
                <a:cxn ang="0">
                  <a:pos x="43" y="10"/>
                </a:cxn>
                <a:cxn ang="0">
                  <a:pos x="40" y="16"/>
                </a:cxn>
                <a:cxn ang="0">
                  <a:pos x="32" y="29"/>
                </a:cxn>
                <a:cxn ang="0">
                  <a:pos x="25" y="41"/>
                </a:cxn>
                <a:cxn ang="0">
                  <a:pos x="22" y="47"/>
                </a:cxn>
                <a:cxn ang="0">
                  <a:pos x="20" y="53"/>
                </a:cxn>
                <a:cxn ang="0">
                  <a:pos x="20" y="53"/>
                </a:cxn>
                <a:cxn ang="0">
                  <a:pos x="14" y="71"/>
                </a:cxn>
                <a:cxn ang="0">
                  <a:pos x="9" y="89"/>
                </a:cxn>
                <a:cxn ang="0">
                  <a:pos x="3" y="106"/>
                </a:cxn>
                <a:cxn ang="0">
                  <a:pos x="1" y="115"/>
                </a:cxn>
                <a:cxn ang="0">
                  <a:pos x="0" y="125"/>
                </a:cxn>
                <a:cxn ang="0">
                  <a:pos x="0" y="125"/>
                </a:cxn>
                <a:cxn ang="0">
                  <a:pos x="1" y="127"/>
                </a:cxn>
                <a:cxn ang="0">
                  <a:pos x="2" y="128"/>
                </a:cxn>
                <a:cxn ang="0">
                  <a:pos x="3" y="129"/>
                </a:cxn>
                <a:cxn ang="0">
                  <a:pos x="5" y="129"/>
                </a:cxn>
                <a:cxn ang="0">
                  <a:pos x="6" y="129"/>
                </a:cxn>
                <a:cxn ang="0">
                  <a:pos x="9" y="128"/>
                </a:cxn>
                <a:cxn ang="0">
                  <a:pos x="10" y="127"/>
                </a:cxn>
                <a:cxn ang="0">
                  <a:pos x="10" y="125"/>
                </a:cxn>
                <a:cxn ang="0">
                  <a:pos x="10" y="125"/>
                </a:cxn>
                <a:cxn ang="0">
                  <a:pos x="12" y="108"/>
                </a:cxn>
                <a:cxn ang="0">
                  <a:pos x="16" y="93"/>
                </a:cxn>
                <a:cxn ang="0">
                  <a:pos x="21" y="78"/>
                </a:cxn>
                <a:cxn ang="0">
                  <a:pos x="28" y="64"/>
                </a:cxn>
                <a:cxn ang="0">
                  <a:pos x="42" y="35"/>
                </a:cxn>
                <a:cxn ang="0">
                  <a:pos x="49" y="20"/>
                </a:cxn>
                <a:cxn ang="0">
                  <a:pos x="54" y="6"/>
                </a:cxn>
                <a:cxn ang="0">
                  <a:pos x="54" y="6"/>
                </a:cxn>
                <a:cxn ang="0">
                  <a:pos x="54" y="4"/>
                </a:cxn>
                <a:cxn ang="0">
                  <a:pos x="54" y="2"/>
                </a:cxn>
                <a:cxn ang="0">
                  <a:pos x="53" y="1"/>
                </a:cxn>
                <a:cxn ang="0">
                  <a:pos x="51" y="0"/>
                </a:cxn>
                <a:cxn ang="0">
                  <a:pos x="49" y="0"/>
                </a:cxn>
                <a:cxn ang="0">
                  <a:pos x="48" y="1"/>
                </a:cxn>
                <a:cxn ang="0">
                  <a:pos x="46" y="2"/>
                </a:cxn>
                <a:cxn ang="0">
                  <a:pos x="45" y="3"/>
                </a:cxn>
                <a:cxn ang="0">
                  <a:pos x="45" y="3"/>
                </a:cxn>
              </a:cxnLst>
              <a:rect l="0" t="0" r="r" b="b"/>
              <a:pathLst>
                <a:path w="54" h="129">
                  <a:moveTo>
                    <a:pt x="45" y="3"/>
                  </a:moveTo>
                  <a:lnTo>
                    <a:pt x="45" y="3"/>
                  </a:lnTo>
                  <a:lnTo>
                    <a:pt x="43" y="10"/>
                  </a:lnTo>
                  <a:lnTo>
                    <a:pt x="40" y="16"/>
                  </a:lnTo>
                  <a:lnTo>
                    <a:pt x="32" y="29"/>
                  </a:lnTo>
                  <a:lnTo>
                    <a:pt x="25" y="41"/>
                  </a:lnTo>
                  <a:lnTo>
                    <a:pt x="22" y="47"/>
                  </a:lnTo>
                  <a:lnTo>
                    <a:pt x="20" y="53"/>
                  </a:lnTo>
                  <a:lnTo>
                    <a:pt x="20" y="53"/>
                  </a:lnTo>
                  <a:lnTo>
                    <a:pt x="14" y="71"/>
                  </a:lnTo>
                  <a:lnTo>
                    <a:pt x="9" y="89"/>
                  </a:lnTo>
                  <a:lnTo>
                    <a:pt x="3" y="106"/>
                  </a:lnTo>
                  <a:lnTo>
                    <a:pt x="1" y="115"/>
                  </a:lnTo>
                  <a:lnTo>
                    <a:pt x="0" y="125"/>
                  </a:lnTo>
                  <a:lnTo>
                    <a:pt x="0" y="125"/>
                  </a:lnTo>
                  <a:lnTo>
                    <a:pt x="1" y="127"/>
                  </a:lnTo>
                  <a:lnTo>
                    <a:pt x="2" y="128"/>
                  </a:lnTo>
                  <a:lnTo>
                    <a:pt x="3" y="129"/>
                  </a:lnTo>
                  <a:lnTo>
                    <a:pt x="5" y="129"/>
                  </a:lnTo>
                  <a:lnTo>
                    <a:pt x="6" y="129"/>
                  </a:lnTo>
                  <a:lnTo>
                    <a:pt x="9" y="128"/>
                  </a:lnTo>
                  <a:lnTo>
                    <a:pt x="10" y="127"/>
                  </a:lnTo>
                  <a:lnTo>
                    <a:pt x="10" y="125"/>
                  </a:lnTo>
                  <a:lnTo>
                    <a:pt x="10" y="125"/>
                  </a:lnTo>
                  <a:lnTo>
                    <a:pt x="12" y="108"/>
                  </a:lnTo>
                  <a:lnTo>
                    <a:pt x="16" y="93"/>
                  </a:lnTo>
                  <a:lnTo>
                    <a:pt x="21" y="78"/>
                  </a:lnTo>
                  <a:lnTo>
                    <a:pt x="28" y="64"/>
                  </a:lnTo>
                  <a:lnTo>
                    <a:pt x="42" y="35"/>
                  </a:lnTo>
                  <a:lnTo>
                    <a:pt x="49" y="20"/>
                  </a:lnTo>
                  <a:lnTo>
                    <a:pt x="54" y="6"/>
                  </a:lnTo>
                  <a:lnTo>
                    <a:pt x="54" y="6"/>
                  </a:lnTo>
                  <a:lnTo>
                    <a:pt x="54" y="4"/>
                  </a:lnTo>
                  <a:lnTo>
                    <a:pt x="54" y="2"/>
                  </a:lnTo>
                  <a:lnTo>
                    <a:pt x="53" y="1"/>
                  </a:lnTo>
                  <a:lnTo>
                    <a:pt x="51" y="0"/>
                  </a:lnTo>
                  <a:lnTo>
                    <a:pt x="49" y="0"/>
                  </a:lnTo>
                  <a:lnTo>
                    <a:pt x="48" y="1"/>
                  </a:lnTo>
                  <a:lnTo>
                    <a:pt x="46" y="2"/>
                  </a:lnTo>
                  <a:lnTo>
                    <a:pt x="45" y="3"/>
                  </a:lnTo>
                  <a:lnTo>
                    <a:pt x="4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chenying0907 824"/>
            <p:cNvSpPr/>
            <p:nvPr/>
          </p:nvSpPr>
          <p:spPr bwMode="auto">
            <a:xfrm>
              <a:off x="6619875" y="1614488"/>
              <a:ext cx="25400" cy="44450"/>
            </a:xfrm>
            <a:custGeom>
              <a:avLst/>
              <a:gdLst/>
              <a:ahLst/>
              <a:cxnLst>
                <a:cxn ang="0">
                  <a:pos x="40" y="2"/>
                </a:cxn>
                <a:cxn ang="0">
                  <a:pos x="40" y="2"/>
                </a:cxn>
                <a:cxn ang="0">
                  <a:pos x="32" y="11"/>
                </a:cxn>
                <a:cxn ang="0">
                  <a:pos x="25" y="19"/>
                </a:cxn>
                <a:cxn ang="0">
                  <a:pos x="19" y="28"/>
                </a:cxn>
                <a:cxn ang="0">
                  <a:pos x="13" y="39"/>
                </a:cxn>
                <a:cxn ang="0">
                  <a:pos x="8" y="49"/>
                </a:cxn>
                <a:cxn ang="0">
                  <a:pos x="4" y="59"/>
                </a:cxn>
                <a:cxn ang="0">
                  <a:pos x="1" y="71"/>
                </a:cxn>
                <a:cxn ang="0">
                  <a:pos x="0" y="81"/>
                </a:cxn>
                <a:cxn ang="0">
                  <a:pos x="0" y="81"/>
                </a:cxn>
                <a:cxn ang="0">
                  <a:pos x="0" y="83"/>
                </a:cxn>
                <a:cxn ang="0">
                  <a:pos x="1" y="85"/>
                </a:cxn>
                <a:cxn ang="0">
                  <a:pos x="3" y="86"/>
                </a:cxn>
                <a:cxn ang="0">
                  <a:pos x="5" y="86"/>
                </a:cxn>
                <a:cxn ang="0">
                  <a:pos x="6" y="86"/>
                </a:cxn>
                <a:cxn ang="0">
                  <a:pos x="9" y="85"/>
                </a:cxn>
                <a:cxn ang="0">
                  <a:pos x="10" y="83"/>
                </a:cxn>
                <a:cxn ang="0">
                  <a:pos x="10" y="81"/>
                </a:cxn>
                <a:cxn ang="0">
                  <a:pos x="10" y="81"/>
                </a:cxn>
                <a:cxn ang="0">
                  <a:pos x="11" y="71"/>
                </a:cxn>
                <a:cxn ang="0">
                  <a:pos x="14" y="61"/>
                </a:cxn>
                <a:cxn ang="0">
                  <a:pos x="17" y="51"/>
                </a:cxn>
                <a:cxn ang="0">
                  <a:pos x="22" y="42"/>
                </a:cxn>
                <a:cxn ang="0">
                  <a:pos x="27" y="33"/>
                </a:cxn>
                <a:cxn ang="0">
                  <a:pos x="33" y="24"/>
                </a:cxn>
                <a:cxn ang="0">
                  <a:pos x="40" y="16"/>
                </a:cxn>
                <a:cxn ang="0">
                  <a:pos x="47" y="9"/>
                </a:cxn>
                <a:cxn ang="0">
                  <a:pos x="47" y="9"/>
                </a:cxn>
                <a:cxn ang="0">
                  <a:pos x="48" y="8"/>
                </a:cxn>
                <a:cxn ang="0">
                  <a:pos x="48" y="5"/>
                </a:cxn>
                <a:cxn ang="0">
                  <a:pos x="47" y="3"/>
                </a:cxn>
                <a:cxn ang="0">
                  <a:pos x="46" y="2"/>
                </a:cxn>
                <a:cxn ang="0">
                  <a:pos x="45" y="1"/>
                </a:cxn>
                <a:cxn ang="0">
                  <a:pos x="43" y="0"/>
                </a:cxn>
                <a:cxn ang="0">
                  <a:pos x="42" y="1"/>
                </a:cxn>
                <a:cxn ang="0">
                  <a:pos x="40" y="2"/>
                </a:cxn>
                <a:cxn ang="0">
                  <a:pos x="40" y="2"/>
                </a:cxn>
              </a:cxnLst>
              <a:rect l="0" t="0" r="r" b="b"/>
              <a:pathLst>
                <a:path w="48" h="86">
                  <a:moveTo>
                    <a:pt x="40" y="2"/>
                  </a:moveTo>
                  <a:lnTo>
                    <a:pt x="40" y="2"/>
                  </a:lnTo>
                  <a:lnTo>
                    <a:pt x="32" y="11"/>
                  </a:lnTo>
                  <a:lnTo>
                    <a:pt x="25" y="19"/>
                  </a:lnTo>
                  <a:lnTo>
                    <a:pt x="19" y="28"/>
                  </a:lnTo>
                  <a:lnTo>
                    <a:pt x="13" y="39"/>
                  </a:lnTo>
                  <a:lnTo>
                    <a:pt x="8" y="49"/>
                  </a:lnTo>
                  <a:lnTo>
                    <a:pt x="4" y="59"/>
                  </a:lnTo>
                  <a:lnTo>
                    <a:pt x="1" y="71"/>
                  </a:lnTo>
                  <a:lnTo>
                    <a:pt x="0" y="81"/>
                  </a:lnTo>
                  <a:lnTo>
                    <a:pt x="0" y="81"/>
                  </a:lnTo>
                  <a:lnTo>
                    <a:pt x="0" y="83"/>
                  </a:lnTo>
                  <a:lnTo>
                    <a:pt x="1" y="85"/>
                  </a:lnTo>
                  <a:lnTo>
                    <a:pt x="3" y="86"/>
                  </a:lnTo>
                  <a:lnTo>
                    <a:pt x="5" y="86"/>
                  </a:lnTo>
                  <a:lnTo>
                    <a:pt x="6" y="86"/>
                  </a:lnTo>
                  <a:lnTo>
                    <a:pt x="9" y="85"/>
                  </a:lnTo>
                  <a:lnTo>
                    <a:pt x="10" y="83"/>
                  </a:lnTo>
                  <a:lnTo>
                    <a:pt x="10" y="81"/>
                  </a:lnTo>
                  <a:lnTo>
                    <a:pt x="10" y="81"/>
                  </a:lnTo>
                  <a:lnTo>
                    <a:pt x="11" y="71"/>
                  </a:lnTo>
                  <a:lnTo>
                    <a:pt x="14" y="61"/>
                  </a:lnTo>
                  <a:lnTo>
                    <a:pt x="17" y="51"/>
                  </a:lnTo>
                  <a:lnTo>
                    <a:pt x="22" y="42"/>
                  </a:lnTo>
                  <a:lnTo>
                    <a:pt x="27" y="33"/>
                  </a:lnTo>
                  <a:lnTo>
                    <a:pt x="33" y="24"/>
                  </a:lnTo>
                  <a:lnTo>
                    <a:pt x="40" y="16"/>
                  </a:lnTo>
                  <a:lnTo>
                    <a:pt x="47" y="9"/>
                  </a:lnTo>
                  <a:lnTo>
                    <a:pt x="47" y="9"/>
                  </a:lnTo>
                  <a:lnTo>
                    <a:pt x="48" y="8"/>
                  </a:lnTo>
                  <a:lnTo>
                    <a:pt x="48" y="5"/>
                  </a:lnTo>
                  <a:lnTo>
                    <a:pt x="47" y="3"/>
                  </a:lnTo>
                  <a:lnTo>
                    <a:pt x="46" y="2"/>
                  </a:lnTo>
                  <a:lnTo>
                    <a:pt x="45" y="1"/>
                  </a:lnTo>
                  <a:lnTo>
                    <a:pt x="43" y="0"/>
                  </a:lnTo>
                  <a:lnTo>
                    <a:pt x="42" y="1"/>
                  </a:lnTo>
                  <a:lnTo>
                    <a:pt x="40" y="2"/>
                  </a:lnTo>
                  <a:lnTo>
                    <a:pt x="4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chenying0907 825"/>
            <p:cNvSpPr/>
            <p:nvPr/>
          </p:nvSpPr>
          <p:spPr bwMode="auto">
            <a:xfrm>
              <a:off x="6659563" y="1624013"/>
              <a:ext cx="28575" cy="46038"/>
            </a:xfrm>
            <a:custGeom>
              <a:avLst/>
              <a:gdLst/>
              <a:ahLst/>
              <a:cxnLst>
                <a:cxn ang="0">
                  <a:pos x="44" y="2"/>
                </a:cxn>
                <a:cxn ang="0">
                  <a:pos x="44" y="2"/>
                </a:cxn>
                <a:cxn ang="0">
                  <a:pos x="38" y="10"/>
                </a:cxn>
                <a:cxn ang="0">
                  <a:pos x="32" y="17"/>
                </a:cxn>
                <a:cxn ang="0">
                  <a:pos x="25" y="26"/>
                </a:cxn>
                <a:cxn ang="0">
                  <a:pos x="19" y="34"/>
                </a:cxn>
                <a:cxn ang="0">
                  <a:pos x="19" y="34"/>
                </a:cxn>
                <a:cxn ang="0">
                  <a:pos x="13" y="44"/>
                </a:cxn>
                <a:cxn ang="0">
                  <a:pos x="9" y="56"/>
                </a:cxn>
                <a:cxn ang="0">
                  <a:pos x="5" y="67"/>
                </a:cxn>
                <a:cxn ang="0">
                  <a:pos x="0" y="77"/>
                </a:cxn>
                <a:cxn ang="0">
                  <a:pos x="0" y="77"/>
                </a:cxn>
                <a:cxn ang="0">
                  <a:pos x="0" y="79"/>
                </a:cxn>
                <a:cxn ang="0">
                  <a:pos x="0" y="82"/>
                </a:cxn>
                <a:cxn ang="0">
                  <a:pos x="2" y="85"/>
                </a:cxn>
                <a:cxn ang="0">
                  <a:pos x="4" y="85"/>
                </a:cxn>
                <a:cxn ang="0">
                  <a:pos x="5" y="85"/>
                </a:cxn>
                <a:cxn ang="0">
                  <a:pos x="7" y="85"/>
                </a:cxn>
                <a:cxn ang="0">
                  <a:pos x="8" y="83"/>
                </a:cxn>
                <a:cxn ang="0">
                  <a:pos x="8" y="83"/>
                </a:cxn>
                <a:cxn ang="0">
                  <a:pos x="16" y="63"/>
                </a:cxn>
                <a:cxn ang="0">
                  <a:pos x="26" y="42"/>
                </a:cxn>
                <a:cxn ang="0">
                  <a:pos x="26" y="42"/>
                </a:cxn>
                <a:cxn ang="0">
                  <a:pos x="28" y="37"/>
                </a:cxn>
                <a:cxn ang="0">
                  <a:pos x="31" y="33"/>
                </a:cxn>
                <a:cxn ang="0">
                  <a:pos x="38" y="25"/>
                </a:cxn>
                <a:cxn ang="0">
                  <a:pos x="46" y="15"/>
                </a:cxn>
                <a:cxn ang="0">
                  <a:pos x="52" y="7"/>
                </a:cxn>
                <a:cxn ang="0">
                  <a:pos x="52" y="7"/>
                </a:cxn>
                <a:cxn ang="0">
                  <a:pos x="53" y="5"/>
                </a:cxn>
                <a:cxn ang="0">
                  <a:pos x="52" y="3"/>
                </a:cxn>
                <a:cxn ang="0">
                  <a:pos x="52" y="2"/>
                </a:cxn>
                <a:cxn ang="0">
                  <a:pos x="50" y="0"/>
                </a:cxn>
                <a:cxn ang="0">
                  <a:pos x="49" y="0"/>
                </a:cxn>
                <a:cxn ang="0">
                  <a:pos x="47" y="0"/>
                </a:cxn>
                <a:cxn ang="0">
                  <a:pos x="45" y="1"/>
                </a:cxn>
                <a:cxn ang="0">
                  <a:pos x="44" y="2"/>
                </a:cxn>
                <a:cxn ang="0">
                  <a:pos x="44" y="2"/>
                </a:cxn>
              </a:cxnLst>
              <a:rect l="0" t="0" r="r" b="b"/>
              <a:pathLst>
                <a:path w="53" h="85">
                  <a:moveTo>
                    <a:pt x="44" y="2"/>
                  </a:moveTo>
                  <a:lnTo>
                    <a:pt x="44" y="2"/>
                  </a:lnTo>
                  <a:lnTo>
                    <a:pt x="38" y="10"/>
                  </a:lnTo>
                  <a:lnTo>
                    <a:pt x="32" y="17"/>
                  </a:lnTo>
                  <a:lnTo>
                    <a:pt x="25" y="26"/>
                  </a:lnTo>
                  <a:lnTo>
                    <a:pt x="19" y="34"/>
                  </a:lnTo>
                  <a:lnTo>
                    <a:pt x="19" y="34"/>
                  </a:lnTo>
                  <a:lnTo>
                    <a:pt x="13" y="44"/>
                  </a:lnTo>
                  <a:lnTo>
                    <a:pt x="9" y="56"/>
                  </a:lnTo>
                  <a:lnTo>
                    <a:pt x="5" y="67"/>
                  </a:lnTo>
                  <a:lnTo>
                    <a:pt x="0" y="77"/>
                  </a:lnTo>
                  <a:lnTo>
                    <a:pt x="0" y="77"/>
                  </a:lnTo>
                  <a:lnTo>
                    <a:pt x="0" y="79"/>
                  </a:lnTo>
                  <a:lnTo>
                    <a:pt x="0" y="82"/>
                  </a:lnTo>
                  <a:lnTo>
                    <a:pt x="2" y="85"/>
                  </a:lnTo>
                  <a:lnTo>
                    <a:pt x="4" y="85"/>
                  </a:lnTo>
                  <a:lnTo>
                    <a:pt x="5" y="85"/>
                  </a:lnTo>
                  <a:lnTo>
                    <a:pt x="7" y="85"/>
                  </a:lnTo>
                  <a:lnTo>
                    <a:pt x="8" y="83"/>
                  </a:lnTo>
                  <a:lnTo>
                    <a:pt x="8" y="83"/>
                  </a:lnTo>
                  <a:lnTo>
                    <a:pt x="16" y="63"/>
                  </a:lnTo>
                  <a:lnTo>
                    <a:pt x="26" y="42"/>
                  </a:lnTo>
                  <a:lnTo>
                    <a:pt x="26" y="42"/>
                  </a:lnTo>
                  <a:lnTo>
                    <a:pt x="28" y="37"/>
                  </a:lnTo>
                  <a:lnTo>
                    <a:pt x="31" y="33"/>
                  </a:lnTo>
                  <a:lnTo>
                    <a:pt x="38" y="25"/>
                  </a:lnTo>
                  <a:lnTo>
                    <a:pt x="46" y="15"/>
                  </a:lnTo>
                  <a:lnTo>
                    <a:pt x="52" y="7"/>
                  </a:lnTo>
                  <a:lnTo>
                    <a:pt x="52" y="7"/>
                  </a:lnTo>
                  <a:lnTo>
                    <a:pt x="53" y="5"/>
                  </a:lnTo>
                  <a:lnTo>
                    <a:pt x="52" y="3"/>
                  </a:lnTo>
                  <a:lnTo>
                    <a:pt x="52" y="2"/>
                  </a:lnTo>
                  <a:lnTo>
                    <a:pt x="50" y="0"/>
                  </a:lnTo>
                  <a:lnTo>
                    <a:pt x="49" y="0"/>
                  </a:lnTo>
                  <a:lnTo>
                    <a:pt x="47" y="0"/>
                  </a:lnTo>
                  <a:lnTo>
                    <a:pt x="45" y="1"/>
                  </a:lnTo>
                  <a:lnTo>
                    <a:pt x="44" y="2"/>
                  </a:lnTo>
                  <a:lnTo>
                    <a:pt x="4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chenying0907 826"/>
            <p:cNvSpPr/>
            <p:nvPr/>
          </p:nvSpPr>
          <p:spPr bwMode="auto">
            <a:xfrm>
              <a:off x="6746875" y="1463675"/>
              <a:ext cx="23813" cy="41275"/>
            </a:xfrm>
            <a:custGeom>
              <a:avLst/>
              <a:gdLst/>
              <a:ahLst/>
              <a:cxnLst>
                <a:cxn ang="0">
                  <a:pos x="39" y="1"/>
                </a:cxn>
                <a:cxn ang="0">
                  <a:pos x="39" y="1"/>
                </a:cxn>
                <a:cxn ang="0">
                  <a:pos x="32" y="10"/>
                </a:cxn>
                <a:cxn ang="0">
                  <a:pos x="27" y="18"/>
                </a:cxn>
                <a:cxn ang="0">
                  <a:pos x="22" y="27"/>
                </a:cxn>
                <a:cxn ang="0">
                  <a:pos x="18" y="35"/>
                </a:cxn>
                <a:cxn ang="0">
                  <a:pos x="9" y="54"/>
                </a:cxn>
                <a:cxn ang="0">
                  <a:pos x="5" y="63"/>
                </a:cxn>
                <a:cxn ang="0">
                  <a:pos x="0" y="73"/>
                </a:cxn>
                <a:cxn ang="0">
                  <a:pos x="0" y="73"/>
                </a:cxn>
                <a:cxn ang="0">
                  <a:pos x="0" y="74"/>
                </a:cxn>
                <a:cxn ang="0">
                  <a:pos x="0" y="76"/>
                </a:cxn>
                <a:cxn ang="0">
                  <a:pos x="1" y="78"/>
                </a:cxn>
                <a:cxn ang="0">
                  <a:pos x="2" y="79"/>
                </a:cxn>
                <a:cxn ang="0">
                  <a:pos x="3" y="79"/>
                </a:cxn>
                <a:cxn ang="0">
                  <a:pos x="5" y="79"/>
                </a:cxn>
                <a:cxn ang="0">
                  <a:pos x="7" y="79"/>
                </a:cxn>
                <a:cxn ang="0">
                  <a:pos x="8" y="77"/>
                </a:cxn>
                <a:cxn ang="0">
                  <a:pos x="8" y="77"/>
                </a:cxn>
                <a:cxn ang="0">
                  <a:pos x="13" y="68"/>
                </a:cxn>
                <a:cxn ang="0">
                  <a:pos x="18" y="59"/>
                </a:cxn>
                <a:cxn ang="0">
                  <a:pos x="26" y="42"/>
                </a:cxn>
                <a:cxn ang="0">
                  <a:pos x="30" y="32"/>
                </a:cxn>
                <a:cxn ang="0">
                  <a:pos x="34" y="24"/>
                </a:cxn>
                <a:cxn ang="0">
                  <a:pos x="39" y="16"/>
                </a:cxn>
                <a:cxn ang="0">
                  <a:pos x="45" y="8"/>
                </a:cxn>
                <a:cxn ang="0">
                  <a:pos x="45" y="8"/>
                </a:cxn>
                <a:cxn ang="0">
                  <a:pos x="46" y="6"/>
                </a:cxn>
                <a:cxn ang="0">
                  <a:pos x="46" y="4"/>
                </a:cxn>
                <a:cxn ang="0">
                  <a:pos x="46" y="3"/>
                </a:cxn>
                <a:cxn ang="0">
                  <a:pos x="45" y="1"/>
                </a:cxn>
                <a:cxn ang="0">
                  <a:pos x="44" y="0"/>
                </a:cxn>
                <a:cxn ang="0">
                  <a:pos x="42" y="0"/>
                </a:cxn>
                <a:cxn ang="0">
                  <a:pos x="40" y="0"/>
                </a:cxn>
                <a:cxn ang="0">
                  <a:pos x="39" y="1"/>
                </a:cxn>
                <a:cxn ang="0">
                  <a:pos x="39" y="1"/>
                </a:cxn>
              </a:cxnLst>
              <a:rect l="0" t="0" r="r" b="b"/>
              <a:pathLst>
                <a:path w="46" h="79">
                  <a:moveTo>
                    <a:pt x="39" y="1"/>
                  </a:moveTo>
                  <a:lnTo>
                    <a:pt x="39" y="1"/>
                  </a:lnTo>
                  <a:lnTo>
                    <a:pt x="32" y="10"/>
                  </a:lnTo>
                  <a:lnTo>
                    <a:pt x="27" y="18"/>
                  </a:lnTo>
                  <a:lnTo>
                    <a:pt x="22" y="27"/>
                  </a:lnTo>
                  <a:lnTo>
                    <a:pt x="18" y="35"/>
                  </a:lnTo>
                  <a:lnTo>
                    <a:pt x="9" y="54"/>
                  </a:lnTo>
                  <a:lnTo>
                    <a:pt x="5" y="63"/>
                  </a:lnTo>
                  <a:lnTo>
                    <a:pt x="0" y="73"/>
                  </a:lnTo>
                  <a:lnTo>
                    <a:pt x="0" y="73"/>
                  </a:lnTo>
                  <a:lnTo>
                    <a:pt x="0" y="74"/>
                  </a:lnTo>
                  <a:lnTo>
                    <a:pt x="0" y="76"/>
                  </a:lnTo>
                  <a:lnTo>
                    <a:pt x="1" y="78"/>
                  </a:lnTo>
                  <a:lnTo>
                    <a:pt x="2" y="79"/>
                  </a:lnTo>
                  <a:lnTo>
                    <a:pt x="3" y="79"/>
                  </a:lnTo>
                  <a:lnTo>
                    <a:pt x="5" y="79"/>
                  </a:lnTo>
                  <a:lnTo>
                    <a:pt x="7" y="79"/>
                  </a:lnTo>
                  <a:lnTo>
                    <a:pt x="8" y="77"/>
                  </a:lnTo>
                  <a:lnTo>
                    <a:pt x="8" y="77"/>
                  </a:lnTo>
                  <a:lnTo>
                    <a:pt x="13" y="68"/>
                  </a:lnTo>
                  <a:lnTo>
                    <a:pt x="18" y="59"/>
                  </a:lnTo>
                  <a:lnTo>
                    <a:pt x="26" y="42"/>
                  </a:lnTo>
                  <a:lnTo>
                    <a:pt x="30" y="32"/>
                  </a:lnTo>
                  <a:lnTo>
                    <a:pt x="34" y="24"/>
                  </a:lnTo>
                  <a:lnTo>
                    <a:pt x="39" y="16"/>
                  </a:lnTo>
                  <a:lnTo>
                    <a:pt x="45" y="8"/>
                  </a:lnTo>
                  <a:lnTo>
                    <a:pt x="45" y="8"/>
                  </a:lnTo>
                  <a:lnTo>
                    <a:pt x="46" y="6"/>
                  </a:lnTo>
                  <a:lnTo>
                    <a:pt x="46" y="4"/>
                  </a:lnTo>
                  <a:lnTo>
                    <a:pt x="46" y="3"/>
                  </a:lnTo>
                  <a:lnTo>
                    <a:pt x="45" y="1"/>
                  </a:lnTo>
                  <a:lnTo>
                    <a:pt x="44" y="0"/>
                  </a:lnTo>
                  <a:lnTo>
                    <a:pt x="42" y="0"/>
                  </a:lnTo>
                  <a:lnTo>
                    <a:pt x="40" y="0"/>
                  </a:lnTo>
                  <a:lnTo>
                    <a:pt x="39" y="1"/>
                  </a:lnTo>
                  <a:lnTo>
                    <a:pt x="39"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chenying0907 827"/>
            <p:cNvSpPr/>
            <p:nvPr/>
          </p:nvSpPr>
          <p:spPr bwMode="auto">
            <a:xfrm>
              <a:off x="6792913" y="1493838"/>
              <a:ext cx="9525" cy="7938"/>
            </a:xfrm>
            <a:custGeom>
              <a:avLst/>
              <a:gdLst/>
              <a:ahLst/>
              <a:cxnLst>
                <a:cxn ang="0">
                  <a:pos x="8" y="1"/>
                </a:cxn>
                <a:cxn ang="0">
                  <a:pos x="2" y="8"/>
                </a:cxn>
                <a:cxn ang="0">
                  <a:pos x="2" y="8"/>
                </a:cxn>
                <a:cxn ang="0">
                  <a:pos x="1" y="9"/>
                </a:cxn>
                <a:cxn ang="0">
                  <a:pos x="0" y="11"/>
                </a:cxn>
                <a:cxn ang="0">
                  <a:pos x="1" y="13"/>
                </a:cxn>
                <a:cxn ang="0">
                  <a:pos x="2" y="14"/>
                </a:cxn>
                <a:cxn ang="0">
                  <a:pos x="3" y="16"/>
                </a:cxn>
                <a:cxn ang="0">
                  <a:pos x="5" y="16"/>
                </a:cxn>
                <a:cxn ang="0">
                  <a:pos x="7" y="16"/>
                </a:cxn>
                <a:cxn ang="0">
                  <a:pos x="8" y="14"/>
                </a:cxn>
                <a:cxn ang="0">
                  <a:pos x="14" y="8"/>
                </a:cxn>
                <a:cxn ang="0">
                  <a:pos x="14" y="8"/>
                </a:cxn>
                <a:cxn ang="0">
                  <a:pos x="15" y="6"/>
                </a:cxn>
                <a:cxn ang="0">
                  <a:pos x="16" y="5"/>
                </a:cxn>
                <a:cxn ang="0">
                  <a:pos x="15" y="3"/>
                </a:cxn>
                <a:cxn ang="0">
                  <a:pos x="14" y="1"/>
                </a:cxn>
                <a:cxn ang="0">
                  <a:pos x="13" y="0"/>
                </a:cxn>
                <a:cxn ang="0">
                  <a:pos x="11" y="0"/>
                </a:cxn>
                <a:cxn ang="0">
                  <a:pos x="9" y="0"/>
                </a:cxn>
                <a:cxn ang="0">
                  <a:pos x="8" y="1"/>
                </a:cxn>
                <a:cxn ang="0">
                  <a:pos x="8" y="1"/>
                </a:cxn>
              </a:cxnLst>
              <a:rect l="0" t="0" r="r" b="b"/>
              <a:pathLst>
                <a:path w="16" h="16">
                  <a:moveTo>
                    <a:pt x="8" y="1"/>
                  </a:moveTo>
                  <a:lnTo>
                    <a:pt x="2" y="8"/>
                  </a:lnTo>
                  <a:lnTo>
                    <a:pt x="2" y="8"/>
                  </a:lnTo>
                  <a:lnTo>
                    <a:pt x="1" y="9"/>
                  </a:lnTo>
                  <a:lnTo>
                    <a:pt x="0" y="11"/>
                  </a:lnTo>
                  <a:lnTo>
                    <a:pt x="1" y="13"/>
                  </a:lnTo>
                  <a:lnTo>
                    <a:pt x="2" y="14"/>
                  </a:lnTo>
                  <a:lnTo>
                    <a:pt x="3" y="16"/>
                  </a:lnTo>
                  <a:lnTo>
                    <a:pt x="5" y="16"/>
                  </a:lnTo>
                  <a:lnTo>
                    <a:pt x="7" y="16"/>
                  </a:lnTo>
                  <a:lnTo>
                    <a:pt x="8" y="14"/>
                  </a:lnTo>
                  <a:lnTo>
                    <a:pt x="14" y="8"/>
                  </a:lnTo>
                  <a:lnTo>
                    <a:pt x="14" y="8"/>
                  </a:lnTo>
                  <a:lnTo>
                    <a:pt x="15" y="6"/>
                  </a:lnTo>
                  <a:lnTo>
                    <a:pt x="16" y="5"/>
                  </a:lnTo>
                  <a:lnTo>
                    <a:pt x="15" y="3"/>
                  </a:lnTo>
                  <a:lnTo>
                    <a:pt x="14" y="1"/>
                  </a:lnTo>
                  <a:lnTo>
                    <a:pt x="13" y="0"/>
                  </a:lnTo>
                  <a:lnTo>
                    <a:pt x="11" y="0"/>
                  </a:lnTo>
                  <a:lnTo>
                    <a:pt x="9" y="0"/>
                  </a:lnTo>
                  <a:lnTo>
                    <a:pt x="8" y="1"/>
                  </a:lnTo>
                  <a:lnTo>
                    <a:pt x="8"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chenying0907 828"/>
            <p:cNvSpPr>
              <a:spLocks noEditPoints="1"/>
            </p:cNvSpPr>
            <p:nvPr/>
          </p:nvSpPr>
          <p:spPr bwMode="auto">
            <a:xfrm>
              <a:off x="6208713" y="1243013"/>
              <a:ext cx="706438" cy="620713"/>
            </a:xfrm>
            <a:custGeom>
              <a:avLst/>
              <a:gdLst/>
              <a:ahLst/>
              <a:cxnLst>
                <a:cxn ang="0">
                  <a:pos x="1208" y="1175"/>
                </a:cxn>
                <a:cxn ang="0">
                  <a:pos x="1095" y="1131"/>
                </a:cxn>
                <a:cxn ang="0">
                  <a:pos x="938" y="1062"/>
                </a:cxn>
                <a:cxn ang="0">
                  <a:pos x="899" y="1051"/>
                </a:cxn>
                <a:cxn ang="0">
                  <a:pos x="728" y="1088"/>
                </a:cxn>
                <a:cxn ang="0">
                  <a:pos x="531" y="1080"/>
                </a:cxn>
                <a:cxn ang="0">
                  <a:pos x="322" y="1026"/>
                </a:cxn>
                <a:cxn ang="0">
                  <a:pos x="161" y="920"/>
                </a:cxn>
                <a:cxn ang="0">
                  <a:pos x="51" y="762"/>
                </a:cxn>
                <a:cxn ang="0">
                  <a:pos x="8" y="609"/>
                </a:cxn>
                <a:cxn ang="0">
                  <a:pos x="4" y="424"/>
                </a:cxn>
                <a:cxn ang="0">
                  <a:pos x="39" y="285"/>
                </a:cxn>
                <a:cxn ang="0">
                  <a:pos x="97" y="185"/>
                </a:cxn>
                <a:cxn ang="0">
                  <a:pos x="167" y="114"/>
                </a:cxn>
                <a:cxn ang="0">
                  <a:pos x="255" y="62"/>
                </a:cxn>
                <a:cxn ang="0">
                  <a:pos x="439" y="14"/>
                </a:cxn>
                <a:cxn ang="0">
                  <a:pos x="700" y="5"/>
                </a:cxn>
                <a:cxn ang="0">
                  <a:pos x="714" y="7"/>
                </a:cxn>
                <a:cxn ang="0">
                  <a:pos x="803" y="0"/>
                </a:cxn>
                <a:cxn ang="0">
                  <a:pos x="994" y="43"/>
                </a:cxn>
                <a:cxn ang="0">
                  <a:pos x="1175" y="156"/>
                </a:cxn>
                <a:cxn ang="0">
                  <a:pos x="1247" y="243"/>
                </a:cxn>
                <a:cxn ang="0">
                  <a:pos x="1289" y="328"/>
                </a:cxn>
                <a:cxn ang="0">
                  <a:pos x="1324" y="456"/>
                </a:cxn>
                <a:cxn ang="0">
                  <a:pos x="1336" y="593"/>
                </a:cxn>
                <a:cxn ang="0">
                  <a:pos x="1319" y="726"/>
                </a:cxn>
                <a:cxn ang="0">
                  <a:pos x="1266" y="842"/>
                </a:cxn>
                <a:cxn ang="0">
                  <a:pos x="1204" y="907"/>
                </a:cxn>
                <a:cxn ang="0">
                  <a:pos x="1205" y="990"/>
                </a:cxn>
                <a:cxn ang="0">
                  <a:pos x="1239" y="1150"/>
                </a:cxn>
                <a:cxn ang="0">
                  <a:pos x="1234" y="1167"/>
                </a:cxn>
                <a:cxn ang="0">
                  <a:pos x="912" y="999"/>
                </a:cxn>
                <a:cxn ang="0">
                  <a:pos x="967" y="1032"/>
                </a:cxn>
                <a:cxn ang="0">
                  <a:pos x="1119" y="1098"/>
                </a:cxn>
                <a:cxn ang="0">
                  <a:pos x="1181" y="1067"/>
                </a:cxn>
                <a:cxn ang="0">
                  <a:pos x="1156" y="912"/>
                </a:cxn>
                <a:cxn ang="0">
                  <a:pos x="1170" y="893"/>
                </a:cxn>
                <a:cxn ang="0">
                  <a:pos x="1193" y="864"/>
                </a:cxn>
                <a:cxn ang="0">
                  <a:pos x="1262" y="762"/>
                </a:cxn>
                <a:cxn ang="0">
                  <a:pos x="1294" y="636"/>
                </a:cxn>
                <a:cxn ang="0">
                  <a:pos x="1293" y="502"/>
                </a:cxn>
                <a:cxn ang="0">
                  <a:pos x="1265" y="373"/>
                </a:cxn>
                <a:cxn ang="0">
                  <a:pos x="1214" y="265"/>
                </a:cxn>
                <a:cxn ang="0">
                  <a:pos x="1124" y="168"/>
                </a:cxn>
                <a:cxn ang="0">
                  <a:pos x="962" y="75"/>
                </a:cxn>
                <a:cxn ang="0">
                  <a:pos x="786" y="39"/>
                </a:cxn>
                <a:cxn ang="0">
                  <a:pos x="705" y="49"/>
                </a:cxn>
                <a:cxn ang="0">
                  <a:pos x="686" y="45"/>
                </a:cxn>
                <a:cxn ang="0">
                  <a:pos x="459" y="52"/>
                </a:cxn>
                <a:cxn ang="0">
                  <a:pos x="295" y="89"/>
                </a:cxn>
                <a:cxn ang="0">
                  <a:pos x="184" y="153"/>
                </a:cxn>
                <a:cxn ang="0">
                  <a:pos x="109" y="238"/>
                </a:cxn>
                <a:cxn ang="0">
                  <a:pos x="62" y="340"/>
                </a:cxn>
                <a:cxn ang="0">
                  <a:pos x="40" y="448"/>
                </a:cxn>
                <a:cxn ang="0">
                  <a:pos x="55" y="647"/>
                </a:cxn>
                <a:cxn ang="0">
                  <a:pos x="121" y="805"/>
                </a:cxn>
                <a:cxn ang="0">
                  <a:pos x="251" y="941"/>
                </a:cxn>
                <a:cxn ang="0">
                  <a:pos x="434" y="1017"/>
                </a:cxn>
                <a:cxn ang="0">
                  <a:pos x="592" y="1043"/>
                </a:cxn>
                <a:cxn ang="0">
                  <a:pos x="736" y="1045"/>
                </a:cxn>
                <a:cxn ang="0">
                  <a:pos x="890" y="1012"/>
                </a:cxn>
                <a:cxn ang="0">
                  <a:pos x="900" y="1005"/>
                </a:cxn>
              </a:cxnLst>
              <a:rect l="0" t="0" r="r" b="b"/>
              <a:pathLst>
                <a:path w="1336" h="1175">
                  <a:moveTo>
                    <a:pt x="1214" y="1175"/>
                  </a:moveTo>
                  <a:lnTo>
                    <a:pt x="1214" y="1175"/>
                  </a:lnTo>
                  <a:lnTo>
                    <a:pt x="1210" y="1175"/>
                  </a:lnTo>
                  <a:lnTo>
                    <a:pt x="1209" y="1175"/>
                  </a:lnTo>
                  <a:lnTo>
                    <a:pt x="1208" y="1175"/>
                  </a:lnTo>
                  <a:lnTo>
                    <a:pt x="1208" y="1175"/>
                  </a:lnTo>
                  <a:lnTo>
                    <a:pt x="1202" y="1174"/>
                  </a:lnTo>
                  <a:lnTo>
                    <a:pt x="1198" y="1173"/>
                  </a:lnTo>
                  <a:lnTo>
                    <a:pt x="1198" y="1173"/>
                  </a:lnTo>
                  <a:lnTo>
                    <a:pt x="1172" y="1162"/>
                  </a:lnTo>
                  <a:lnTo>
                    <a:pt x="1147" y="1152"/>
                  </a:lnTo>
                  <a:lnTo>
                    <a:pt x="1095" y="1131"/>
                  </a:lnTo>
                  <a:lnTo>
                    <a:pt x="1095" y="1131"/>
                  </a:lnTo>
                  <a:lnTo>
                    <a:pt x="1050" y="1113"/>
                  </a:lnTo>
                  <a:lnTo>
                    <a:pt x="1005" y="1095"/>
                  </a:lnTo>
                  <a:lnTo>
                    <a:pt x="982" y="1084"/>
                  </a:lnTo>
                  <a:lnTo>
                    <a:pt x="960" y="1073"/>
                  </a:lnTo>
                  <a:lnTo>
                    <a:pt x="938" y="1062"/>
                  </a:lnTo>
                  <a:lnTo>
                    <a:pt x="918" y="1048"/>
                  </a:lnTo>
                  <a:lnTo>
                    <a:pt x="911" y="1044"/>
                  </a:lnTo>
                  <a:lnTo>
                    <a:pt x="904" y="1048"/>
                  </a:lnTo>
                  <a:lnTo>
                    <a:pt x="904" y="1048"/>
                  </a:lnTo>
                  <a:lnTo>
                    <a:pt x="899" y="1051"/>
                  </a:lnTo>
                  <a:lnTo>
                    <a:pt x="899" y="1051"/>
                  </a:lnTo>
                  <a:lnTo>
                    <a:pt x="873" y="1061"/>
                  </a:lnTo>
                  <a:lnTo>
                    <a:pt x="847" y="1068"/>
                  </a:lnTo>
                  <a:lnTo>
                    <a:pt x="819" y="1075"/>
                  </a:lnTo>
                  <a:lnTo>
                    <a:pt x="789" y="1080"/>
                  </a:lnTo>
                  <a:lnTo>
                    <a:pt x="759" y="1084"/>
                  </a:lnTo>
                  <a:lnTo>
                    <a:pt x="728" y="1088"/>
                  </a:lnTo>
                  <a:lnTo>
                    <a:pt x="696" y="1090"/>
                  </a:lnTo>
                  <a:lnTo>
                    <a:pt x="664" y="1090"/>
                  </a:lnTo>
                  <a:lnTo>
                    <a:pt x="664" y="1090"/>
                  </a:lnTo>
                  <a:lnTo>
                    <a:pt x="620" y="1089"/>
                  </a:lnTo>
                  <a:lnTo>
                    <a:pt x="576" y="1086"/>
                  </a:lnTo>
                  <a:lnTo>
                    <a:pt x="531" y="1080"/>
                  </a:lnTo>
                  <a:lnTo>
                    <a:pt x="488" y="1073"/>
                  </a:lnTo>
                  <a:lnTo>
                    <a:pt x="445" y="1064"/>
                  </a:lnTo>
                  <a:lnTo>
                    <a:pt x="402" y="1052"/>
                  </a:lnTo>
                  <a:lnTo>
                    <a:pt x="361" y="1040"/>
                  </a:lnTo>
                  <a:lnTo>
                    <a:pt x="322" y="1026"/>
                  </a:lnTo>
                  <a:lnTo>
                    <a:pt x="322" y="1026"/>
                  </a:lnTo>
                  <a:lnTo>
                    <a:pt x="292" y="1012"/>
                  </a:lnTo>
                  <a:lnTo>
                    <a:pt x="263" y="997"/>
                  </a:lnTo>
                  <a:lnTo>
                    <a:pt x="235" y="980"/>
                  </a:lnTo>
                  <a:lnTo>
                    <a:pt x="209" y="962"/>
                  </a:lnTo>
                  <a:lnTo>
                    <a:pt x="184" y="942"/>
                  </a:lnTo>
                  <a:lnTo>
                    <a:pt x="161" y="920"/>
                  </a:lnTo>
                  <a:lnTo>
                    <a:pt x="138" y="898"/>
                  </a:lnTo>
                  <a:lnTo>
                    <a:pt x="117" y="873"/>
                  </a:lnTo>
                  <a:lnTo>
                    <a:pt x="99" y="847"/>
                  </a:lnTo>
                  <a:lnTo>
                    <a:pt x="81" y="820"/>
                  </a:lnTo>
                  <a:lnTo>
                    <a:pt x="66" y="792"/>
                  </a:lnTo>
                  <a:lnTo>
                    <a:pt x="51" y="762"/>
                  </a:lnTo>
                  <a:lnTo>
                    <a:pt x="39" y="732"/>
                  </a:lnTo>
                  <a:lnTo>
                    <a:pt x="28" y="700"/>
                  </a:lnTo>
                  <a:lnTo>
                    <a:pt x="19" y="668"/>
                  </a:lnTo>
                  <a:lnTo>
                    <a:pt x="12" y="634"/>
                  </a:lnTo>
                  <a:lnTo>
                    <a:pt x="12" y="634"/>
                  </a:lnTo>
                  <a:lnTo>
                    <a:pt x="8" y="609"/>
                  </a:lnTo>
                  <a:lnTo>
                    <a:pt x="5" y="582"/>
                  </a:lnTo>
                  <a:lnTo>
                    <a:pt x="2" y="554"/>
                  </a:lnTo>
                  <a:lnTo>
                    <a:pt x="1" y="524"/>
                  </a:lnTo>
                  <a:lnTo>
                    <a:pt x="0" y="492"/>
                  </a:lnTo>
                  <a:lnTo>
                    <a:pt x="1" y="459"/>
                  </a:lnTo>
                  <a:lnTo>
                    <a:pt x="4" y="424"/>
                  </a:lnTo>
                  <a:lnTo>
                    <a:pt x="9" y="389"/>
                  </a:lnTo>
                  <a:lnTo>
                    <a:pt x="16" y="354"/>
                  </a:lnTo>
                  <a:lnTo>
                    <a:pt x="21" y="337"/>
                  </a:lnTo>
                  <a:lnTo>
                    <a:pt x="26" y="320"/>
                  </a:lnTo>
                  <a:lnTo>
                    <a:pt x="33" y="303"/>
                  </a:lnTo>
                  <a:lnTo>
                    <a:pt x="39" y="285"/>
                  </a:lnTo>
                  <a:lnTo>
                    <a:pt x="46" y="267"/>
                  </a:lnTo>
                  <a:lnTo>
                    <a:pt x="54" y="251"/>
                  </a:lnTo>
                  <a:lnTo>
                    <a:pt x="64" y="234"/>
                  </a:lnTo>
                  <a:lnTo>
                    <a:pt x="74" y="218"/>
                  </a:lnTo>
                  <a:lnTo>
                    <a:pt x="84" y="201"/>
                  </a:lnTo>
                  <a:lnTo>
                    <a:pt x="97" y="185"/>
                  </a:lnTo>
                  <a:lnTo>
                    <a:pt x="109" y="169"/>
                  </a:lnTo>
                  <a:lnTo>
                    <a:pt x="123" y="154"/>
                  </a:lnTo>
                  <a:lnTo>
                    <a:pt x="138" y="139"/>
                  </a:lnTo>
                  <a:lnTo>
                    <a:pt x="153" y="125"/>
                  </a:lnTo>
                  <a:lnTo>
                    <a:pt x="153" y="125"/>
                  </a:lnTo>
                  <a:lnTo>
                    <a:pt x="167" y="114"/>
                  </a:lnTo>
                  <a:lnTo>
                    <a:pt x="180" y="103"/>
                  </a:lnTo>
                  <a:lnTo>
                    <a:pt x="195" y="94"/>
                  </a:lnTo>
                  <a:lnTo>
                    <a:pt x="209" y="86"/>
                  </a:lnTo>
                  <a:lnTo>
                    <a:pt x="224" y="76"/>
                  </a:lnTo>
                  <a:lnTo>
                    <a:pt x="239" y="69"/>
                  </a:lnTo>
                  <a:lnTo>
                    <a:pt x="255" y="62"/>
                  </a:lnTo>
                  <a:lnTo>
                    <a:pt x="270" y="56"/>
                  </a:lnTo>
                  <a:lnTo>
                    <a:pt x="303" y="43"/>
                  </a:lnTo>
                  <a:lnTo>
                    <a:pt x="336" y="34"/>
                  </a:lnTo>
                  <a:lnTo>
                    <a:pt x="369" y="26"/>
                  </a:lnTo>
                  <a:lnTo>
                    <a:pt x="403" y="20"/>
                  </a:lnTo>
                  <a:lnTo>
                    <a:pt x="439" y="14"/>
                  </a:lnTo>
                  <a:lnTo>
                    <a:pt x="473" y="11"/>
                  </a:lnTo>
                  <a:lnTo>
                    <a:pt x="507" y="8"/>
                  </a:lnTo>
                  <a:lnTo>
                    <a:pt x="541" y="6"/>
                  </a:lnTo>
                  <a:lnTo>
                    <a:pt x="607" y="5"/>
                  </a:lnTo>
                  <a:lnTo>
                    <a:pt x="669" y="5"/>
                  </a:lnTo>
                  <a:lnTo>
                    <a:pt x="700" y="5"/>
                  </a:lnTo>
                  <a:lnTo>
                    <a:pt x="700" y="5"/>
                  </a:lnTo>
                  <a:lnTo>
                    <a:pt x="704" y="5"/>
                  </a:lnTo>
                  <a:lnTo>
                    <a:pt x="708" y="6"/>
                  </a:lnTo>
                  <a:lnTo>
                    <a:pt x="711" y="7"/>
                  </a:lnTo>
                  <a:lnTo>
                    <a:pt x="714" y="7"/>
                  </a:lnTo>
                  <a:lnTo>
                    <a:pt x="714" y="7"/>
                  </a:lnTo>
                  <a:lnTo>
                    <a:pt x="732" y="4"/>
                  </a:lnTo>
                  <a:lnTo>
                    <a:pt x="749" y="2"/>
                  </a:lnTo>
                  <a:lnTo>
                    <a:pt x="768" y="1"/>
                  </a:lnTo>
                  <a:lnTo>
                    <a:pt x="787" y="0"/>
                  </a:lnTo>
                  <a:lnTo>
                    <a:pt x="787" y="0"/>
                  </a:lnTo>
                  <a:lnTo>
                    <a:pt x="803" y="0"/>
                  </a:lnTo>
                  <a:lnTo>
                    <a:pt x="821" y="1"/>
                  </a:lnTo>
                  <a:lnTo>
                    <a:pt x="856" y="5"/>
                  </a:lnTo>
                  <a:lnTo>
                    <a:pt x="891" y="11"/>
                  </a:lnTo>
                  <a:lnTo>
                    <a:pt x="926" y="21"/>
                  </a:lnTo>
                  <a:lnTo>
                    <a:pt x="960" y="31"/>
                  </a:lnTo>
                  <a:lnTo>
                    <a:pt x="994" y="43"/>
                  </a:lnTo>
                  <a:lnTo>
                    <a:pt x="1028" y="59"/>
                  </a:lnTo>
                  <a:lnTo>
                    <a:pt x="1060" y="75"/>
                  </a:lnTo>
                  <a:lnTo>
                    <a:pt x="1091" y="93"/>
                  </a:lnTo>
                  <a:lnTo>
                    <a:pt x="1121" y="112"/>
                  </a:lnTo>
                  <a:lnTo>
                    <a:pt x="1149" y="134"/>
                  </a:lnTo>
                  <a:lnTo>
                    <a:pt x="1175" y="156"/>
                  </a:lnTo>
                  <a:lnTo>
                    <a:pt x="1199" y="180"/>
                  </a:lnTo>
                  <a:lnTo>
                    <a:pt x="1210" y="192"/>
                  </a:lnTo>
                  <a:lnTo>
                    <a:pt x="1220" y="204"/>
                  </a:lnTo>
                  <a:lnTo>
                    <a:pt x="1230" y="217"/>
                  </a:lnTo>
                  <a:lnTo>
                    <a:pt x="1239" y="229"/>
                  </a:lnTo>
                  <a:lnTo>
                    <a:pt x="1247" y="243"/>
                  </a:lnTo>
                  <a:lnTo>
                    <a:pt x="1256" y="255"/>
                  </a:lnTo>
                  <a:lnTo>
                    <a:pt x="1256" y="255"/>
                  </a:lnTo>
                  <a:lnTo>
                    <a:pt x="1264" y="273"/>
                  </a:lnTo>
                  <a:lnTo>
                    <a:pt x="1272" y="290"/>
                  </a:lnTo>
                  <a:lnTo>
                    <a:pt x="1280" y="310"/>
                  </a:lnTo>
                  <a:lnTo>
                    <a:pt x="1289" y="328"/>
                  </a:lnTo>
                  <a:lnTo>
                    <a:pt x="1296" y="349"/>
                  </a:lnTo>
                  <a:lnTo>
                    <a:pt x="1302" y="370"/>
                  </a:lnTo>
                  <a:lnTo>
                    <a:pt x="1308" y="390"/>
                  </a:lnTo>
                  <a:lnTo>
                    <a:pt x="1314" y="412"/>
                  </a:lnTo>
                  <a:lnTo>
                    <a:pt x="1320" y="434"/>
                  </a:lnTo>
                  <a:lnTo>
                    <a:pt x="1324" y="456"/>
                  </a:lnTo>
                  <a:lnTo>
                    <a:pt x="1328" y="478"/>
                  </a:lnTo>
                  <a:lnTo>
                    <a:pt x="1331" y="501"/>
                  </a:lnTo>
                  <a:lnTo>
                    <a:pt x="1333" y="524"/>
                  </a:lnTo>
                  <a:lnTo>
                    <a:pt x="1335" y="547"/>
                  </a:lnTo>
                  <a:lnTo>
                    <a:pt x="1336" y="570"/>
                  </a:lnTo>
                  <a:lnTo>
                    <a:pt x="1336" y="593"/>
                  </a:lnTo>
                  <a:lnTo>
                    <a:pt x="1335" y="616"/>
                  </a:lnTo>
                  <a:lnTo>
                    <a:pt x="1334" y="638"/>
                  </a:lnTo>
                  <a:lnTo>
                    <a:pt x="1332" y="660"/>
                  </a:lnTo>
                  <a:lnTo>
                    <a:pt x="1328" y="683"/>
                  </a:lnTo>
                  <a:lnTo>
                    <a:pt x="1324" y="704"/>
                  </a:lnTo>
                  <a:lnTo>
                    <a:pt x="1319" y="726"/>
                  </a:lnTo>
                  <a:lnTo>
                    <a:pt x="1312" y="747"/>
                  </a:lnTo>
                  <a:lnTo>
                    <a:pt x="1305" y="767"/>
                  </a:lnTo>
                  <a:lnTo>
                    <a:pt x="1297" y="787"/>
                  </a:lnTo>
                  <a:lnTo>
                    <a:pt x="1288" y="806"/>
                  </a:lnTo>
                  <a:lnTo>
                    <a:pt x="1277" y="824"/>
                  </a:lnTo>
                  <a:lnTo>
                    <a:pt x="1266" y="842"/>
                  </a:lnTo>
                  <a:lnTo>
                    <a:pt x="1253" y="859"/>
                  </a:lnTo>
                  <a:lnTo>
                    <a:pt x="1239" y="875"/>
                  </a:lnTo>
                  <a:lnTo>
                    <a:pt x="1225" y="890"/>
                  </a:lnTo>
                  <a:lnTo>
                    <a:pt x="1208" y="904"/>
                  </a:lnTo>
                  <a:lnTo>
                    <a:pt x="1208" y="904"/>
                  </a:lnTo>
                  <a:lnTo>
                    <a:pt x="1204" y="907"/>
                  </a:lnTo>
                  <a:lnTo>
                    <a:pt x="1197" y="911"/>
                  </a:lnTo>
                  <a:lnTo>
                    <a:pt x="1197" y="918"/>
                  </a:lnTo>
                  <a:lnTo>
                    <a:pt x="1197" y="918"/>
                  </a:lnTo>
                  <a:lnTo>
                    <a:pt x="1198" y="937"/>
                  </a:lnTo>
                  <a:lnTo>
                    <a:pt x="1200" y="954"/>
                  </a:lnTo>
                  <a:lnTo>
                    <a:pt x="1205" y="990"/>
                  </a:lnTo>
                  <a:lnTo>
                    <a:pt x="1212" y="1026"/>
                  </a:lnTo>
                  <a:lnTo>
                    <a:pt x="1220" y="1061"/>
                  </a:lnTo>
                  <a:lnTo>
                    <a:pt x="1220" y="1061"/>
                  </a:lnTo>
                  <a:lnTo>
                    <a:pt x="1231" y="1104"/>
                  </a:lnTo>
                  <a:lnTo>
                    <a:pt x="1235" y="1127"/>
                  </a:lnTo>
                  <a:lnTo>
                    <a:pt x="1239" y="1150"/>
                  </a:lnTo>
                  <a:lnTo>
                    <a:pt x="1239" y="1150"/>
                  </a:lnTo>
                  <a:lnTo>
                    <a:pt x="1239" y="1154"/>
                  </a:lnTo>
                  <a:lnTo>
                    <a:pt x="1238" y="1159"/>
                  </a:lnTo>
                  <a:lnTo>
                    <a:pt x="1236" y="1163"/>
                  </a:lnTo>
                  <a:lnTo>
                    <a:pt x="1234" y="1167"/>
                  </a:lnTo>
                  <a:lnTo>
                    <a:pt x="1234" y="1167"/>
                  </a:lnTo>
                  <a:lnTo>
                    <a:pt x="1230" y="1170"/>
                  </a:lnTo>
                  <a:lnTo>
                    <a:pt x="1225" y="1173"/>
                  </a:lnTo>
                  <a:lnTo>
                    <a:pt x="1219" y="1175"/>
                  </a:lnTo>
                  <a:lnTo>
                    <a:pt x="1214" y="1175"/>
                  </a:lnTo>
                  <a:lnTo>
                    <a:pt x="1214" y="1175"/>
                  </a:lnTo>
                  <a:close/>
                  <a:moveTo>
                    <a:pt x="912" y="999"/>
                  </a:moveTo>
                  <a:lnTo>
                    <a:pt x="912" y="999"/>
                  </a:lnTo>
                  <a:lnTo>
                    <a:pt x="916" y="1000"/>
                  </a:lnTo>
                  <a:lnTo>
                    <a:pt x="920" y="1003"/>
                  </a:lnTo>
                  <a:lnTo>
                    <a:pt x="920" y="1003"/>
                  </a:lnTo>
                  <a:lnTo>
                    <a:pt x="944" y="1018"/>
                  </a:lnTo>
                  <a:lnTo>
                    <a:pt x="967" y="1032"/>
                  </a:lnTo>
                  <a:lnTo>
                    <a:pt x="992" y="1045"/>
                  </a:lnTo>
                  <a:lnTo>
                    <a:pt x="1017" y="1057"/>
                  </a:lnTo>
                  <a:lnTo>
                    <a:pt x="1043" y="1068"/>
                  </a:lnTo>
                  <a:lnTo>
                    <a:pt x="1069" y="1078"/>
                  </a:lnTo>
                  <a:lnTo>
                    <a:pt x="1119" y="1098"/>
                  </a:lnTo>
                  <a:lnTo>
                    <a:pt x="1119" y="1098"/>
                  </a:lnTo>
                  <a:lnTo>
                    <a:pt x="1173" y="1120"/>
                  </a:lnTo>
                  <a:lnTo>
                    <a:pt x="1195" y="1128"/>
                  </a:lnTo>
                  <a:lnTo>
                    <a:pt x="1189" y="1105"/>
                  </a:lnTo>
                  <a:lnTo>
                    <a:pt x="1189" y="1105"/>
                  </a:lnTo>
                  <a:lnTo>
                    <a:pt x="1181" y="1067"/>
                  </a:lnTo>
                  <a:lnTo>
                    <a:pt x="1181" y="1067"/>
                  </a:lnTo>
                  <a:lnTo>
                    <a:pt x="1172" y="1029"/>
                  </a:lnTo>
                  <a:lnTo>
                    <a:pt x="1165" y="990"/>
                  </a:lnTo>
                  <a:lnTo>
                    <a:pt x="1162" y="971"/>
                  </a:lnTo>
                  <a:lnTo>
                    <a:pt x="1158" y="951"/>
                  </a:lnTo>
                  <a:lnTo>
                    <a:pt x="1157" y="932"/>
                  </a:lnTo>
                  <a:lnTo>
                    <a:pt x="1156" y="912"/>
                  </a:lnTo>
                  <a:lnTo>
                    <a:pt x="1156" y="912"/>
                  </a:lnTo>
                  <a:lnTo>
                    <a:pt x="1156" y="907"/>
                  </a:lnTo>
                  <a:lnTo>
                    <a:pt x="1158" y="903"/>
                  </a:lnTo>
                  <a:lnTo>
                    <a:pt x="1161" y="899"/>
                  </a:lnTo>
                  <a:lnTo>
                    <a:pt x="1165" y="896"/>
                  </a:lnTo>
                  <a:lnTo>
                    <a:pt x="1170" y="893"/>
                  </a:lnTo>
                  <a:lnTo>
                    <a:pt x="1171" y="887"/>
                  </a:lnTo>
                  <a:lnTo>
                    <a:pt x="1171" y="887"/>
                  </a:lnTo>
                  <a:lnTo>
                    <a:pt x="1173" y="882"/>
                  </a:lnTo>
                  <a:lnTo>
                    <a:pt x="1177" y="878"/>
                  </a:lnTo>
                  <a:lnTo>
                    <a:pt x="1177" y="878"/>
                  </a:lnTo>
                  <a:lnTo>
                    <a:pt x="1193" y="864"/>
                  </a:lnTo>
                  <a:lnTo>
                    <a:pt x="1207" y="849"/>
                  </a:lnTo>
                  <a:lnTo>
                    <a:pt x="1220" y="833"/>
                  </a:lnTo>
                  <a:lnTo>
                    <a:pt x="1233" y="817"/>
                  </a:lnTo>
                  <a:lnTo>
                    <a:pt x="1243" y="799"/>
                  </a:lnTo>
                  <a:lnTo>
                    <a:pt x="1253" y="782"/>
                  </a:lnTo>
                  <a:lnTo>
                    <a:pt x="1262" y="762"/>
                  </a:lnTo>
                  <a:lnTo>
                    <a:pt x="1270" y="743"/>
                  </a:lnTo>
                  <a:lnTo>
                    <a:pt x="1276" y="723"/>
                  </a:lnTo>
                  <a:lnTo>
                    <a:pt x="1282" y="701"/>
                  </a:lnTo>
                  <a:lnTo>
                    <a:pt x="1287" y="681"/>
                  </a:lnTo>
                  <a:lnTo>
                    <a:pt x="1291" y="659"/>
                  </a:lnTo>
                  <a:lnTo>
                    <a:pt x="1294" y="636"/>
                  </a:lnTo>
                  <a:lnTo>
                    <a:pt x="1296" y="614"/>
                  </a:lnTo>
                  <a:lnTo>
                    <a:pt x="1297" y="592"/>
                  </a:lnTo>
                  <a:lnTo>
                    <a:pt x="1297" y="569"/>
                  </a:lnTo>
                  <a:lnTo>
                    <a:pt x="1296" y="546"/>
                  </a:lnTo>
                  <a:lnTo>
                    <a:pt x="1295" y="525"/>
                  </a:lnTo>
                  <a:lnTo>
                    <a:pt x="1293" y="502"/>
                  </a:lnTo>
                  <a:lnTo>
                    <a:pt x="1290" y="479"/>
                  </a:lnTo>
                  <a:lnTo>
                    <a:pt x="1286" y="457"/>
                  </a:lnTo>
                  <a:lnTo>
                    <a:pt x="1281" y="436"/>
                  </a:lnTo>
                  <a:lnTo>
                    <a:pt x="1276" y="414"/>
                  </a:lnTo>
                  <a:lnTo>
                    <a:pt x="1271" y="393"/>
                  </a:lnTo>
                  <a:lnTo>
                    <a:pt x="1265" y="373"/>
                  </a:lnTo>
                  <a:lnTo>
                    <a:pt x="1258" y="353"/>
                  </a:lnTo>
                  <a:lnTo>
                    <a:pt x="1250" y="334"/>
                  </a:lnTo>
                  <a:lnTo>
                    <a:pt x="1242" y="316"/>
                  </a:lnTo>
                  <a:lnTo>
                    <a:pt x="1233" y="298"/>
                  </a:lnTo>
                  <a:lnTo>
                    <a:pt x="1225" y="281"/>
                  </a:lnTo>
                  <a:lnTo>
                    <a:pt x="1214" y="265"/>
                  </a:lnTo>
                  <a:lnTo>
                    <a:pt x="1205" y="251"/>
                  </a:lnTo>
                  <a:lnTo>
                    <a:pt x="1205" y="251"/>
                  </a:lnTo>
                  <a:lnTo>
                    <a:pt x="1187" y="229"/>
                  </a:lnTo>
                  <a:lnTo>
                    <a:pt x="1169" y="208"/>
                  </a:lnTo>
                  <a:lnTo>
                    <a:pt x="1147" y="187"/>
                  </a:lnTo>
                  <a:lnTo>
                    <a:pt x="1124" y="168"/>
                  </a:lnTo>
                  <a:lnTo>
                    <a:pt x="1101" y="150"/>
                  </a:lnTo>
                  <a:lnTo>
                    <a:pt x="1075" y="132"/>
                  </a:lnTo>
                  <a:lnTo>
                    <a:pt x="1048" y="116"/>
                  </a:lnTo>
                  <a:lnTo>
                    <a:pt x="1020" y="101"/>
                  </a:lnTo>
                  <a:lnTo>
                    <a:pt x="991" y="88"/>
                  </a:lnTo>
                  <a:lnTo>
                    <a:pt x="962" y="75"/>
                  </a:lnTo>
                  <a:lnTo>
                    <a:pt x="932" y="65"/>
                  </a:lnTo>
                  <a:lnTo>
                    <a:pt x="902" y="56"/>
                  </a:lnTo>
                  <a:lnTo>
                    <a:pt x="872" y="49"/>
                  </a:lnTo>
                  <a:lnTo>
                    <a:pt x="843" y="44"/>
                  </a:lnTo>
                  <a:lnTo>
                    <a:pt x="815" y="41"/>
                  </a:lnTo>
                  <a:lnTo>
                    <a:pt x="786" y="39"/>
                  </a:lnTo>
                  <a:lnTo>
                    <a:pt x="786" y="39"/>
                  </a:lnTo>
                  <a:lnTo>
                    <a:pt x="765" y="40"/>
                  </a:lnTo>
                  <a:lnTo>
                    <a:pt x="744" y="42"/>
                  </a:lnTo>
                  <a:lnTo>
                    <a:pt x="725" y="45"/>
                  </a:lnTo>
                  <a:lnTo>
                    <a:pt x="705" y="49"/>
                  </a:lnTo>
                  <a:lnTo>
                    <a:pt x="705" y="49"/>
                  </a:lnTo>
                  <a:lnTo>
                    <a:pt x="700" y="50"/>
                  </a:lnTo>
                  <a:lnTo>
                    <a:pt x="700" y="50"/>
                  </a:lnTo>
                  <a:lnTo>
                    <a:pt x="695" y="49"/>
                  </a:lnTo>
                  <a:lnTo>
                    <a:pt x="690" y="47"/>
                  </a:lnTo>
                  <a:lnTo>
                    <a:pt x="686" y="45"/>
                  </a:lnTo>
                  <a:lnTo>
                    <a:pt x="686" y="45"/>
                  </a:lnTo>
                  <a:lnTo>
                    <a:pt x="633" y="44"/>
                  </a:lnTo>
                  <a:lnTo>
                    <a:pt x="633" y="44"/>
                  </a:lnTo>
                  <a:lnTo>
                    <a:pt x="575" y="45"/>
                  </a:lnTo>
                  <a:lnTo>
                    <a:pt x="516" y="47"/>
                  </a:lnTo>
                  <a:lnTo>
                    <a:pt x="488" y="49"/>
                  </a:lnTo>
                  <a:lnTo>
                    <a:pt x="459" y="52"/>
                  </a:lnTo>
                  <a:lnTo>
                    <a:pt x="430" y="56"/>
                  </a:lnTo>
                  <a:lnTo>
                    <a:pt x="402" y="60"/>
                  </a:lnTo>
                  <a:lnTo>
                    <a:pt x="374" y="65"/>
                  </a:lnTo>
                  <a:lnTo>
                    <a:pt x="348" y="71"/>
                  </a:lnTo>
                  <a:lnTo>
                    <a:pt x="321" y="79"/>
                  </a:lnTo>
                  <a:lnTo>
                    <a:pt x="295" y="89"/>
                  </a:lnTo>
                  <a:lnTo>
                    <a:pt x="270" y="99"/>
                  </a:lnTo>
                  <a:lnTo>
                    <a:pt x="245" y="111"/>
                  </a:lnTo>
                  <a:lnTo>
                    <a:pt x="223" y="125"/>
                  </a:lnTo>
                  <a:lnTo>
                    <a:pt x="200" y="140"/>
                  </a:lnTo>
                  <a:lnTo>
                    <a:pt x="200" y="140"/>
                  </a:lnTo>
                  <a:lnTo>
                    <a:pt x="184" y="153"/>
                  </a:lnTo>
                  <a:lnTo>
                    <a:pt x="169" y="165"/>
                  </a:lnTo>
                  <a:lnTo>
                    <a:pt x="156" y="179"/>
                  </a:lnTo>
                  <a:lnTo>
                    <a:pt x="142" y="193"/>
                  </a:lnTo>
                  <a:lnTo>
                    <a:pt x="131" y="208"/>
                  </a:lnTo>
                  <a:lnTo>
                    <a:pt x="119" y="223"/>
                  </a:lnTo>
                  <a:lnTo>
                    <a:pt x="109" y="238"/>
                  </a:lnTo>
                  <a:lnTo>
                    <a:pt x="99" y="254"/>
                  </a:lnTo>
                  <a:lnTo>
                    <a:pt x="90" y="271"/>
                  </a:lnTo>
                  <a:lnTo>
                    <a:pt x="82" y="287"/>
                  </a:lnTo>
                  <a:lnTo>
                    <a:pt x="74" y="305"/>
                  </a:lnTo>
                  <a:lnTo>
                    <a:pt x="68" y="321"/>
                  </a:lnTo>
                  <a:lnTo>
                    <a:pt x="62" y="340"/>
                  </a:lnTo>
                  <a:lnTo>
                    <a:pt x="56" y="357"/>
                  </a:lnTo>
                  <a:lnTo>
                    <a:pt x="52" y="375"/>
                  </a:lnTo>
                  <a:lnTo>
                    <a:pt x="48" y="393"/>
                  </a:lnTo>
                  <a:lnTo>
                    <a:pt x="45" y="412"/>
                  </a:lnTo>
                  <a:lnTo>
                    <a:pt x="42" y="431"/>
                  </a:lnTo>
                  <a:lnTo>
                    <a:pt x="40" y="448"/>
                  </a:lnTo>
                  <a:lnTo>
                    <a:pt x="39" y="467"/>
                  </a:lnTo>
                  <a:lnTo>
                    <a:pt x="38" y="504"/>
                  </a:lnTo>
                  <a:lnTo>
                    <a:pt x="39" y="541"/>
                  </a:lnTo>
                  <a:lnTo>
                    <a:pt x="43" y="577"/>
                  </a:lnTo>
                  <a:lnTo>
                    <a:pt x="48" y="612"/>
                  </a:lnTo>
                  <a:lnTo>
                    <a:pt x="55" y="647"/>
                  </a:lnTo>
                  <a:lnTo>
                    <a:pt x="65" y="679"/>
                  </a:lnTo>
                  <a:lnTo>
                    <a:pt x="65" y="679"/>
                  </a:lnTo>
                  <a:lnTo>
                    <a:pt x="77" y="713"/>
                  </a:lnTo>
                  <a:lnTo>
                    <a:pt x="90" y="745"/>
                  </a:lnTo>
                  <a:lnTo>
                    <a:pt x="105" y="776"/>
                  </a:lnTo>
                  <a:lnTo>
                    <a:pt x="121" y="805"/>
                  </a:lnTo>
                  <a:lnTo>
                    <a:pt x="139" y="831"/>
                  </a:lnTo>
                  <a:lnTo>
                    <a:pt x="159" y="856"/>
                  </a:lnTo>
                  <a:lnTo>
                    <a:pt x="179" y="880"/>
                  </a:lnTo>
                  <a:lnTo>
                    <a:pt x="201" y="902"/>
                  </a:lnTo>
                  <a:lnTo>
                    <a:pt x="225" y="922"/>
                  </a:lnTo>
                  <a:lnTo>
                    <a:pt x="251" y="941"/>
                  </a:lnTo>
                  <a:lnTo>
                    <a:pt x="277" y="957"/>
                  </a:lnTo>
                  <a:lnTo>
                    <a:pt x="305" y="973"/>
                  </a:lnTo>
                  <a:lnTo>
                    <a:pt x="335" y="986"/>
                  </a:lnTo>
                  <a:lnTo>
                    <a:pt x="367" y="998"/>
                  </a:lnTo>
                  <a:lnTo>
                    <a:pt x="400" y="1008"/>
                  </a:lnTo>
                  <a:lnTo>
                    <a:pt x="434" y="1017"/>
                  </a:lnTo>
                  <a:lnTo>
                    <a:pt x="434" y="1017"/>
                  </a:lnTo>
                  <a:lnTo>
                    <a:pt x="468" y="1025"/>
                  </a:lnTo>
                  <a:lnTo>
                    <a:pt x="500" y="1031"/>
                  </a:lnTo>
                  <a:lnTo>
                    <a:pt x="533" y="1036"/>
                  </a:lnTo>
                  <a:lnTo>
                    <a:pt x="562" y="1040"/>
                  </a:lnTo>
                  <a:lnTo>
                    <a:pt x="592" y="1043"/>
                  </a:lnTo>
                  <a:lnTo>
                    <a:pt x="622" y="1045"/>
                  </a:lnTo>
                  <a:lnTo>
                    <a:pt x="650" y="1046"/>
                  </a:lnTo>
                  <a:lnTo>
                    <a:pt x="678" y="1047"/>
                  </a:lnTo>
                  <a:lnTo>
                    <a:pt x="678" y="1047"/>
                  </a:lnTo>
                  <a:lnTo>
                    <a:pt x="707" y="1046"/>
                  </a:lnTo>
                  <a:lnTo>
                    <a:pt x="736" y="1045"/>
                  </a:lnTo>
                  <a:lnTo>
                    <a:pt x="764" y="1042"/>
                  </a:lnTo>
                  <a:lnTo>
                    <a:pt x="791" y="1038"/>
                  </a:lnTo>
                  <a:lnTo>
                    <a:pt x="817" y="1033"/>
                  </a:lnTo>
                  <a:lnTo>
                    <a:pt x="842" y="1028"/>
                  </a:lnTo>
                  <a:lnTo>
                    <a:pt x="866" y="1020"/>
                  </a:lnTo>
                  <a:lnTo>
                    <a:pt x="890" y="1012"/>
                  </a:lnTo>
                  <a:lnTo>
                    <a:pt x="890" y="1012"/>
                  </a:lnTo>
                  <a:lnTo>
                    <a:pt x="892" y="1011"/>
                  </a:lnTo>
                  <a:lnTo>
                    <a:pt x="895" y="1010"/>
                  </a:lnTo>
                  <a:lnTo>
                    <a:pt x="897" y="1007"/>
                  </a:lnTo>
                  <a:lnTo>
                    <a:pt x="897" y="1007"/>
                  </a:lnTo>
                  <a:lnTo>
                    <a:pt x="900" y="1005"/>
                  </a:lnTo>
                  <a:lnTo>
                    <a:pt x="903" y="1002"/>
                  </a:lnTo>
                  <a:lnTo>
                    <a:pt x="912" y="999"/>
                  </a:lnTo>
                  <a:lnTo>
                    <a:pt x="912" y="99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9" name="chenying0907 829"/>
            <p:cNvSpPr/>
            <p:nvPr/>
          </p:nvSpPr>
          <p:spPr bwMode="auto">
            <a:xfrm>
              <a:off x="6411913" y="1501775"/>
              <a:ext cx="71438" cy="65088"/>
            </a:xfrm>
            <a:custGeom>
              <a:avLst/>
              <a:gdLst/>
              <a:ahLst/>
              <a:cxnLst>
                <a:cxn ang="0">
                  <a:pos x="76" y="123"/>
                </a:cxn>
                <a:cxn ang="0">
                  <a:pos x="76" y="123"/>
                </a:cxn>
                <a:cxn ang="0">
                  <a:pos x="71" y="123"/>
                </a:cxn>
                <a:cxn ang="0">
                  <a:pos x="66" y="122"/>
                </a:cxn>
                <a:cxn ang="0">
                  <a:pos x="64" y="121"/>
                </a:cxn>
                <a:cxn ang="0">
                  <a:pos x="64" y="121"/>
                </a:cxn>
                <a:cxn ang="0">
                  <a:pos x="57" y="121"/>
                </a:cxn>
                <a:cxn ang="0">
                  <a:pos x="57" y="121"/>
                </a:cxn>
                <a:cxn ang="0">
                  <a:pos x="55" y="121"/>
                </a:cxn>
                <a:cxn ang="0">
                  <a:pos x="55" y="121"/>
                </a:cxn>
                <a:cxn ang="0">
                  <a:pos x="45" y="119"/>
                </a:cxn>
                <a:cxn ang="0">
                  <a:pos x="36" y="115"/>
                </a:cxn>
                <a:cxn ang="0">
                  <a:pos x="27" y="110"/>
                </a:cxn>
                <a:cxn ang="0">
                  <a:pos x="19" y="104"/>
                </a:cxn>
                <a:cxn ang="0">
                  <a:pos x="13" y="98"/>
                </a:cxn>
                <a:cxn ang="0">
                  <a:pos x="8" y="89"/>
                </a:cxn>
                <a:cxn ang="0">
                  <a:pos x="4" y="81"/>
                </a:cxn>
                <a:cxn ang="0">
                  <a:pos x="1" y="73"/>
                </a:cxn>
                <a:cxn ang="0">
                  <a:pos x="1" y="73"/>
                </a:cxn>
                <a:cxn ang="0">
                  <a:pos x="0" y="63"/>
                </a:cxn>
                <a:cxn ang="0">
                  <a:pos x="1" y="53"/>
                </a:cxn>
                <a:cxn ang="0">
                  <a:pos x="2" y="44"/>
                </a:cxn>
                <a:cxn ang="0">
                  <a:pos x="5" y="36"/>
                </a:cxn>
                <a:cxn ang="0">
                  <a:pos x="9" y="27"/>
                </a:cxn>
                <a:cxn ang="0">
                  <a:pos x="13" y="20"/>
                </a:cxn>
                <a:cxn ang="0">
                  <a:pos x="19" y="14"/>
                </a:cxn>
                <a:cxn ang="0">
                  <a:pos x="27" y="8"/>
                </a:cxn>
                <a:cxn ang="0">
                  <a:pos x="27" y="8"/>
                </a:cxn>
                <a:cxn ang="0">
                  <a:pos x="33" y="5"/>
                </a:cxn>
                <a:cxn ang="0">
                  <a:pos x="40" y="2"/>
                </a:cxn>
                <a:cxn ang="0">
                  <a:pos x="47" y="1"/>
                </a:cxn>
                <a:cxn ang="0">
                  <a:pos x="56" y="0"/>
                </a:cxn>
                <a:cxn ang="0">
                  <a:pos x="56" y="0"/>
                </a:cxn>
                <a:cxn ang="0">
                  <a:pos x="64" y="1"/>
                </a:cxn>
                <a:cxn ang="0">
                  <a:pos x="72" y="3"/>
                </a:cxn>
                <a:cxn ang="0">
                  <a:pos x="80" y="6"/>
                </a:cxn>
                <a:cxn ang="0">
                  <a:pos x="89" y="9"/>
                </a:cxn>
                <a:cxn ang="0">
                  <a:pos x="89" y="9"/>
                </a:cxn>
                <a:cxn ang="0">
                  <a:pos x="99" y="15"/>
                </a:cxn>
                <a:cxn ang="0">
                  <a:pos x="108" y="22"/>
                </a:cxn>
                <a:cxn ang="0">
                  <a:pos x="118" y="31"/>
                </a:cxn>
                <a:cxn ang="0">
                  <a:pos x="125" y="40"/>
                </a:cxn>
                <a:cxn ang="0">
                  <a:pos x="130" y="49"/>
                </a:cxn>
                <a:cxn ang="0">
                  <a:pos x="132" y="54"/>
                </a:cxn>
                <a:cxn ang="0">
                  <a:pos x="134" y="59"/>
                </a:cxn>
                <a:cxn ang="0">
                  <a:pos x="134" y="65"/>
                </a:cxn>
                <a:cxn ang="0">
                  <a:pos x="134" y="70"/>
                </a:cxn>
                <a:cxn ang="0">
                  <a:pos x="134" y="75"/>
                </a:cxn>
                <a:cxn ang="0">
                  <a:pos x="132" y="80"/>
                </a:cxn>
                <a:cxn ang="0">
                  <a:pos x="132" y="80"/>
                </a:cxn>
                <a:cxn ang="0">
                  <a:pos x="128" y="88"/>
                </a:cxn>
                <a:cxn ang="0">
                  <a:pos x="123" y="96"/>
                </a:cxn>
                <a:cxn ang="0">
                  <a:pos x="116" y="103"/>
                </a:cxn>
                <a:cxn ang="0">
                  <a:pos x="109" y="110"/>
                </a:cxn>
                <a:cxn ang="0">
                  <a:pos x="101" y="115"/>
                </a:cxn>
                <a:cxn ang="0">
                  <a:pos x="93" y="120"/>
                </a:cxn>
                <a:cxn ang="0">
                  <a:pos x="84" y="122"/>
                </a:cxn>
                <a:cxn ang="0">
                  <a:pos x="76" y="123"/>
                </a:cxn>
                <a:cxn ang="0">
                  <a:pos x="76" y="123"/>
                </a:cxn>
              </a:cxnLst>
              <a:rect l="0" t="0" r="r" b="b"/>
              <a:pathLst>
                <a:path w="134" h="123">
                  <a:moveTo>
                    <a:pt x="76" y="123"/>
                  </a:moveTo>
                  <a:lnTo>
                    <a:pt x="76" y="123"/>
                  </a:lnTo>
                  <a:lnTo>
                    <a:pt x="71" y="123"/>
                  </a:lnTo>
                  <a:lnTo>
                    <a:pt x="66" y="122"/>
                  </a:lnTo>
                  <a:lnTo>
                    <a:pt x="64" y="121"/>
                  </a:lnTo>
                  <a:lnTo>
                    <a:pt x="64" y="121"/>
                  </a:lnTo>
                  <a:lnTo>
                    <a:pt x="57" y="121"/>
                  </a:lnTo>
                  <a:lnTo>
                    <a:pt x="57" y="121"/>
                  </a:lnTo>
                  <a:lnTo>
                    <a:pt x="55" y="121"/>
                  </a:lnTo>
                  <a:lnTo>
                    <a:pt x="55" y="121"/>
                  </a:lnTo>
                  <a:lnTo>
                    <a:pt x="45" y="119"/>
                  </a:lnTo>
                  <a:lnTo>
                    <a:pt x="36" y="115"/>
                  </a:lnTo>
                  <a:lnTo>
                    <a:pt x="27" y="110"/>
                  </a:lnTo>
                  <a:lnTo>
                    <a:pt x="19" y="104"/>
                  </a:lnTo>
                  <a:lnTo>
                    <a:pt x="13" y="98"/>
                  </a:lnTo>
                  <a:lnTo>
                    <a:pt x="8" y="89"/>
                  </a:lnTo>
                  <a:lnTo>
                    <a:pt x="4" y="81"/>
                  </a:lnTo>
                  <a:lnTo>
                    <a:pt x="1" y="73"/>
                  </a:lnTo>
                  <a:lnTo>
                    <a:pt x="1" y="73"/>
                  </a:lnTo>
                  <a:lnTo>
                    <a:pt x="0" y="63"/>
                  </a:lnTo>
                  <a:lnTo>
                    <a:pt x="1" y="53"/>
                  </a:lnTo>
                  <a:lnTo>
                    <a:pt x="2" y="44"/>
                  </a:lnTo>
                  <a:lnTo>
                    <a:pt x="5" y="36"/>
                  </a:lnTo>
                  <a:lnTo>
                    <a:pt x="9" y="27"/>
                  </a:lnTo>
                  <a:lnTo>
                    <a:pt x="13" y="20"/>
                  </a:lnTo>
                  <a:lnTo>
                    <a:pt x="19" y="14"/>
                  </a:lnTo>
                  <a:lnTo>
                    <a:pt x="27" y="8"/>
                  </a:lnTo>
                  <a:lnTo>
                    <a:pt x="27" y="8"/>
                  </a:lnTo>
                  <a:lnTo>
                    <a:pt x="33" y="5"/>
                  </a:lnTo>
                  <a:lnTo>
                    <a:pt x="40" y="2"/>
                  </a:lnTo>
                  <a:lnTo>
                    <a:pt x="47" y="1"/>
                  </a:lnTo>
                  <a:lnTo>
                    <a:pt x="56" y="0"/>
                  </a:lnTo>
                  <a:lnTo>
                    <a:pt x="56" y="0"/>
                  </a:lnTo>
                  <a:lnTo>
                    <a:pt x="64" y="1"/>
                  </a:lnTo>
                  <a:lnTo>
                    <a:pt x="72" y="3"/>
                  </a:lnTo>
                  <a:lnTo>
                    <a:pt x="80" y="6"/>
                  </a:lnTo>
                  <a:lnTo>
                    <a:pt x="89" y="9"/>
                  </a:lnTo>
                  <a:lnTo>
                    <a:pt x="89" y="9"/>
                  </a:lnTo>
                  <a:lnTo>
                    <a:pt x="99" y="15"/>
                  </a:lnTo>
                  <a:lnTo>
                    <a:pt x="108" y="22"/>
                  </a:lnTo>
                  <a:lnTo>
                    <a:pt x="118" y="31"/>
                  </a:lnTo>
                  <a:lnTo>
                    <a:pt x="125" y="40"/>
                  </a:lnTo>
                  <a:lnTo>
                    <a:pt x="130" y="49"/>
                  </a:lnTo>
                  <a:lnTo>
                    <a:pt x="132" y="54"/>
                  </a:lnTo>
                  <a:lnTo>
                    <a:pt x="134" y="59"/>
                  </a:lnTo>
                  <a:lnTo>
                    <a:pt x="134" y="65"/>
                  </a:lnTo>
                  <a:lnTo>
                    <a:pt x="134" y="70"/>
                  </a:lnTo>
                  <a:lnTo>
                    <a:pt x="134" y="75"/>
                  </a:lnTo>
                  <a:lnTo>
                    <a:pt x="132" y="80"/>
                  </a:lnTo>
                  <a:lnTo>
                    <a:pt x="132" y="80"/>
                  </a:lnTo>
                  <a:lnTo>
                    <a:pt x="128" y="88"/>
                  </a:lnTo>
                  <a:lnTo>
                    <a:pt x="123" y="96"/>
                  </a:lnTo>
                  <a:lnTo>
                    <a:pt x="116" y="103"/>
                  </a:lnTo>
                  <a:lnTo>
                    <a:pt x="109" y="110"/>
                  </a:lnTo>
                  <a:lnTo>
                    <a:pt x="101" y="115"/>
                  </a:lnTo>
                  <a:lnTo>
                    <a:pt x="93" y="120"/>
                  </a:lnTo>
                  <a:lnTo>
                    <a:pt x="84" y="122"/>
                  </a:lnTo>
                  <a:lnTo>
                    <a:pt x="76" y="123"/>
                  </a:lnTo>
                  <a:lnTo>
                    <a:pt x="76" y="1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chenying0907 830"/>
            <p:cNvSpPr/>
            <p:nvPr/>
          </p:nvSpPr>
          <p:spPr bwMode="auto">
            <a:xfrm>
              <a:off x="6535738" y="1511300"/>
              <a:ext cx="63500" cy="57150"/>
            </a:xfrm>
            <a:custGeom>
              <a:avLst/>
              <a:gdLst/>
              <a:ahLst/>
              <a:cxnLst>
                <a:cxn ang="0">
                  <a:pos x="66" y="110"/>
                </a:cxn>
                <a:cxn ang="0">
                  <a:pos x="46" y="106"/>
                </a:cxn>
                <a:cxn ang="0">
                  <a:pos x="44" y="106"/>
                </a:cxn>
                <a:cxn ang="0">
                  <a:pos x="42" y="106"/>
                </a:cxn>
                <a:cxn ang="0">
                  <a:pos x="38" y="106"/>
                </a:cxn>
                <a:cxn ang="0">
                  <a:pos x="33" y="104"/>
                </a:cxn>
                <a:cxn ang="0">
                  <a:pos x="29" y="100"/>
                </a:cxn>
                <a:cxn ang="0">
                  <a:pos x="28" y="99"/>
                </a:cxn>
                <a:cxn ang="0">
                  <a:pos x="11" y="83"/>
                </a:cxn>
                <a:cxn ang="0">
                  <a:pos x="1" y="62"/>
                </a:cxn>
                <a:cxn ang="0">
                  <a:pos x="0" y="52"/>
                </a:cxn>
                <a:cxn ang="0">
                  <a:pos x="3" y="33"/>
                </a:cxn>
                <a:cxn ang="0">
                  <a:pos x="7" y="26"/>
                </a:cxn>
                <a:cxn ang="0">
                  <a:pos x="15" y="18"/>
                </a:cxn>
                <a:cxn ang="0">
                  <a:pos x="35" y="5"/>
                </a:cxn>
                <a:cxn ang="0">
                  <a:pos x="49" y="1"/>
                </a:cxn>
                <a:cxn ang="0">
                  <a:pos x="58" y="0"/>
                </a:cxn>
                <a:cxn ang="0">
                  <a:pos x="61" y="0"/>
                </a:cxn>
                <a:cxn ang="0">
                  <a:pos x="63" y="0"/>
                </a:cxn>
                <a:cxn ang="0">
                  <a:pos x="80" y="1"/>
                </a:cxn>
                <a:cxn ang="0">
                  <a:pos x="89" y="4"/>
                </a:cxn>
                <a:cxn ang="0">
                  <a:pos x="102" y="11"/>
                </a:cxn>
                <a:cxn ang="0">
                  <a:pos x="112" y="21"/>
                </a:cxn>
                <a:cxn ang="0">
                  <a:pos x="119" y="35"/>
                </a:cxn>
                <a:cxn ang="0">
                  <a:pos x="120" y="43"/>
                </a:cxn>
                <a:cxn ang="0">
                  <a:pos x="120" y="60"/>
                </a:cxn>
                <a:cxn ang="0">
                  <a:pos x="116" y="76"/>
                </a:cxn>
                <a:cxn ang="0">
                  <a:pos x="109" y="91"/>
                </a:cxn>
                <a:cxn ang="0">
                  <a:pos x="99" y="100"/>
                </a:cxn>
                <a:cxn ang="0">
                  <a:pos x="99" y="103"/>
                </a:cxn>
                <a:cxn ang="0">
                  <a:pos x="93" y="105"/>
                </a:cxn>
                <a:cxn ang="0">
                  <a:pos x="85" y="109"/>
                </a:cxn>
                <a:cxn ang="0">
                  <a:pos x="76" y="109"/>
                </a:cxn>
                <a:cxn ang="0">
                  <a:pos x="66" y="110"/>
                </a:cxn>
              </a:cxnLst>
              <a:rect l="0" t="0" r="r" b="b"/>
              <a:pathLst>
                <a:path w="121" h="110">
                  <a:moveTo>
                    <a:pt x="66" y="110"/>
                  </a:moveTo>
                  <a:lnTo>
                    <a:pt x="66" y="110"/>
                  </a:lnTo>
                  <a:lnTo>
                    <a:pt x="56" y="109"/>
                  </a:lnTo>
                  <a:lnTo>
                    <a:pt x="46" y="106"/>
                  </a:lnTo>
                  <a:lnTo>
                    <a:pt x="46" y="106"/>
                  </a:lnTo>
                  <a:lnTo>
                    <a:pt x="44" y="106"/>
                  </a:lnTo>
                  <a:lnTo>
                    <a:pt x="42" y="106"/>
                  </a:lnTo>
                  <a:lnTo>
                    <a:pt x="42" y="106"/>
                  </a:lnTo>
                  <a:lnTo>
                    <a:pt x="38" y="106"/>
                  </a:lnTo>
                  <a:lnTo>
                    <a:pt x="38" y="106"/>
                  </a:lnTo>
                  <a:lnTo>
                    <a:pt x="36" y="105"/>
                  </a:lnTo>
                  <a:lnTo>
                    <a:pt x="33" y="104"/>
                  </a:lnTo>
                  <a:lnTo>
                    <a:pt x="29" y="100"/>
                  </a:lnTo>
                  <a:lnTo>
                    <a:pt x="29" y="100"/>
                  </a:lnTo>
                  <a:lnTo>
                    <a:pt x="28" y="99"/>
                  </a:lnTo>
                  <a:lnTo>
                    <a:pt x="28" y="99"/>
                  </a:lnTo>
                  <a:lnTo>
                    <a:pt x="18" y="92"/>
                  </a:lnTo>
                  <a:lnTo>
                    <a:pt x="11" y="83"/>
                  </a:lnTo>
                  <a:lnTo>
                    <a:pt x="4" y="73"/>
                  </a:lnTo>
                  <a:lnTo>
                    <a:pt x="1" y="62"/>
                  </a:lnTo>
                  <a:lnTo>
                    <a:pt x="1" y="62"/>
                  </a:lnTo>
                  <a:lnTo>
                    <a:pt x="0" y="52"/>
                  </a:lnTo>
                  <a:lnTo>
                    <a:pt x="0" y="42"/>
                  </a:lnTo>
                  <a:lnTo>
                    <a:pt x="3" y="33"/>
                  </a:lnTo>
                  <a:lnTo>
                    <a:pt x="7" y="26"/>
                  </a:lnTo>
                  <a:lnTo>
                    <a:pt x="7" y="26"/>
                  </a:lnTo>
                  <a:lnTo>
                    <a:pt x="11" y="21"/>
                  </a:lnTo>
                  <a:lnTo>
                    <a:pt x="15" y="18"/>
                  </a:lnTo>
                  <a:lnTo>
                    <a:pt x="24" y="10"/>
                  </a:lnTo>
                  <a:lnTo>
                    <a:pt x="35" y="5"/>
                  </a:lnTo>
                  <a:lnTo>
                    <a:pt x="49" y="1"/>
                  </a:lnTo>
                  <a:lnTo>
                    <a:pt x="49" y="1"/>
                  </a:lnTo>
                  <a:lnTo>
                    <a:pt x="54" y="0"/>
                  </a:lnTo>
                  <a:lnTo>
                    <a:pt x="58" y="0"/>
                  </a:lnTo>
                  <a:lnTo>
                    <a:pt x="58" y="0"/>
                  </a:lnTo>
                  <a:lnTo>
                    <a:pt x="61" y="0"/>
                  </a:lnTo>
                  <a:lnTo>
                    <a:pt x="63" y="0"/>
                  </a:lnTo>
                  <a:lnTo>
                    <a:pt x="63" y="0"/>
                  </a:lnTo>
                  <a:lnTo>
                    <a:pt x="71" y="0"/>
                  </a:lnTo>
                  <a:lnTo>
                    <a:pt x="80" y="1"/>
                  </a:lnTo>
                  <a:lnTo>
                    <a:pt x="80" y="1"/>
                  </a:lnTo>
                  <a:lnTo>
                    <a:pt x="89" y="4"/>
                  </a:lnTo>
                  <a:lnTo>
                    <a:pt x="96" y="7"/>
                  </a:lnTo>
                  <a:lnTo>
                    <a:pt x="102" y="11"/>
                  </a:lnTo>
                  <a:lnTo>
                    <a:pt x="108" y="16"/>
                  </a:lnTo>
                  <a:lnTo>
                    <a:pt x="112" y="21"/>
                  </a:lnTo>
                  <a:lnTo>
                    <a:pt x="115" y="25"/>
                  </a:lnTo>
                  <a:lnTo>
                    <a:pt x="119" y="35"/>
                  </a:lnTo>
                  <a:lnTo>
                    <a:pt x="119" y="35"/>
                  </a:lnTo>
                  <a:lnTo>
                    <a:pt x="120" y="43"/>
                  </a:lnTo>
                  <a:lnTo>
                    <a:pt x="121" y="52"/>
                  </a:lnTo>
                  <a:lnTo>
                    <a:pt x="120" y="60"/>
                  </a:lnTo>
                  <a:lnTo>
                    <a:pt x="119" y="68"/>
                  </a:lnTo>
                  <a:lnTo>
                    <a:pt x="116" y="76"/>
                  </a:lnTo>
                  <a:lnTo>
                    <a:pt x="113" y="84"/>
                  </a:lnTo>
                  <a:lnTo>
                    <a:pt x="109" y="91"/>
                  </a:lnTo>
                  <a:lnTo>
                    <a:pt x="104" y="97"/>
                  </a:lnTo>
                  <a:lnTo>
                    <a:pt x="99" y="100"/>
                  </a:lnTo>
                  <a:lnTo>
                    <a:pt x="99" y="103"/>
                  </a:lnTo>
                  <a:lnTo>
                    <a:pt x="99" y="103"/>
                  </a:lnTo>
                  <a:lnTo>
                    <a:pt x="97" y="103"/>
                  </a:lnTo>
                  <a:lnTo>
                    <a:pt x="93" y="105"/>
                  </a:lnTo>
                  <a:lnTo>
                    <a:pt x="93" y="105"/>
                  </a:lnTo>
                  <a:lnTo>
                    <a:pt x="85" y="109"/>
                  </a:lnTo>
                  <a:lnTo>
                    <a:pt x="77" y="109"/>
                  </a:lnTo>
                  <a:lnTo>
                    <a:pt x="76" y="109"/>
                  </a:lnTo>
                  <a:lnTo>
                    <a:pt x="76" y="109"/>
                  </a:lnTo>
                  <a:lnTo>
                    <a:pt x="66" y="110"/>
                  </a:lnTo>
                  <a:lnTo>
                    <a:pt x="66" y="11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1" name="chenying0907 831"/>
            <p:cNvSpPr/>
            <p:nvPr/>
          </p:nvSpPr>
          <p:spPr bwMode="auto">
            <a:xfrm>
              <a:off x="6656388" y="1506538"/>
              <a:ext cx="73025" cy="68263"/>
            </a:xfrm>
            <a:custGeom>
              <a:avLst/>
              <a:gdLst/>
              <a:ahLst/>
              <a:cxnLst>
                <a:cxn ang="0">
                  <a:pos x="62" y="128"/>
                </a:cxn>
                <a:cxn ang="0">
                  <a:pos x="46" y="124"/>
                </a:cxn>
                <a:cxn ang="0">
                  <a:pos x="42" y="122"/>
                </a:cxn>
                <a:cxn ang="0">
                  <a:pos x="30" y="109"/>
                </a:cxn>
                <a:cxn ang="0">
                  <a:pos x="18" y="85"/>
                </a:cxn>
                <a:cxn ang="0">
                  <a:pos x="15" y="79"/>
                </a:cxn>
                <a:cxn ang="0">
                  <a:pos x="11" y="75"/>
                </a:cxn>
                <a:cxn ang="0">
                  <a:pos x="4" y="64"/>
                </a:cxn>
                <a:cxn ang="0">
                  <a:pos x="0" y="51"/>
                </a:cxn>
                <a:cxn ang="0">
                  <a:pos x="3" y="39"/>
                </a:cxn>
                <a:cxn ang="0">
                  <a:pos x="6" y="34"/>
                </a:cxn>
                <a:cxn ang="0">
                  <a:pos x="18" y="20"/>
                </a:cxn>
                <a:cxn ang="0">
                  <a:pos x="35" y="10"/>
                </a:cxn>
                <a:cxn ang="0">
                  <a:pos x="53" y="3"/>
                </a:cxn>
                <a:cxn ang="0">
                  <a:pos x="72" y="0"/>
                </a:cxn>
                <a:cxn ang="0">
                  <a:pos x="80" y="1"/>
                </a:cxn>
                <a:cxn ang="0">
                  <a:pos x="94" y="6"/>
                </a:cxn>
                <a:cxn ang="0">
                  <a:pos x="102" y="13"/>
                </a:cxn>
                <a:cxn ang="0">
                  <a:pos x="105" y="14"/>
                </a:cxn>
                <a:cxn ang="0">
                  <a:pos x="114" y="18"/>
                </a:cxn>
                <a:cxn ang="0">
                  <a:pos x="122" y="26"/>
                </a:cxn>
                <a:cxn ang="0">
                  <a:pos x="135" y="45"/>
                </a:cxn>
                <a:cxn ang="0">
                  <a:pos x="138" y="56"/>
                </a:cxn>
                <a:cxn ang="0">
                  <a:pos x="139" y="70"/>
                </a:cxn>
                <a:cxn ang="0">
                  <a:pos x="136" y="81"/>
                </a:cxn>
                <a:cxn ang="0">
                  <a:pos x="134" y="86"/>
                </a:cxn>
                <a:cxn ang="0">
                  <a:pos x="120" y="98"/>
                </a:cxn>
                <a:cxn ang="0">
                  <a:pos x="104" y="104"/>
                </a:cxn>
                <a:cxn ang="0">
                  <a:pos x="96" y="109"/>
                </a:cxn>
                <a:cxn ang="0">
                  <a:pos x="90" y="116"/>
                </a:cxn>
                <a:cxn ang="0">
                  <a:pos x="84" y="121"/>
                </a:cxn>
                <a:cxn ang="0">
                  <a:pos x="70" y="128"/>
                </a:cxn>
                <a:cxn ang="0">
                  <a:pos x="62" y="128"/>
                </a:cxn>
              </a:cxnLst>
              <a:rect l="0" t="0" r="r" b="b"/>
              <a:pathLst>
                <a:path w="139" h="128">
                  <a:moveTo>
                    <a:pt x="62" y="128"/>
                  </a:moveTo>
                  <a:lnTo>
                    <a:pt x="62" y="128"/>
                  </a:lnTo>
                  <a:lnTo>
                    <a:pt x="54" y="127"/>
                  </a:lnTo>
                  <a:lnTo>
                    <a:pt x="46" y="124"/>
                  </a:lnTo>
                  <a:lnTo>
                    <a:pt x="46" y="124"/>
                  </a:lnTo>
                  <a:lnTo>
                    <a:pt x="42" y="122"/>
                  </a:lnTo>
                  <a:lnTo>
                    <a:pt x="38" y="118"/>
                  </a:lnTo>
                  <a:lnTo>
                    <a:pt x="30" y="109"/>
                  </a:lnTo>
                  <a:lnTo>
                    <a:pt x="24" y="98"/>
                  </a:lnTo>
                  <a:lnTo>
                    <a:pt x="18" y="85"/>
                  </a:lnTo>
                  <a:lnTo>
                    <a:pt x="17" y="81"/>
                  </a:lnTo>
                  <a:lnTo>
                    <a:pt x="15" y="79"/>
                  </a:lnTo>
                  <a:lnTo>
                    <a:pt x="15" y="79"/>
                  </a:lnTo>
                  <a:lnTo>
                    <a:pt x="11" y="75"/>
                  </a:lnTo>
                  <a:lnTo>
                    <a:pt x="7" y="70"/>
                  </a:lnTo>
                  <a:lnTo>
                    <a:pt x="4" y="64"/>
                  </a:lnTo>
                  <a:lnTo>
                    <a:pt x="2" y="58"/>
                  </a:lnTo>
                  <a:lnTo>
                    <a:pt x="0" y="51"/>
                  </a:lnTo>
                  <a:lnTo>
                    <a:pt x="0" y="45"/>
                  </a:lnTo>
                  <a:lnTo>
                    <a:pt x="3" y="39"/>
                  </a:lnTo>
                  <a:lnTo>
                    <a:pt x="6" y="34"/>
                  </a:lnTo>
                  <a:lnTo>
                    <a:pt x="6" y="34"/>
                  </a:lnTo>
                  <a:lnTo>
                    <a:pt x="11" y="27"/>
                  </a:lnTo>
                  <a:lnTo>
                    <a:pt x="18" y="20"/>
                  </a:lnTo>
                  <a:lnTo>
                    <a:pt x="26" y="15"/>
                  </a:lnTo>
                  <a:lnTo>
                    <a:pt x="35" y="10"/>
                  </a:lnTo>
                  <a:lnTo>
                    <a:pt x="44" y="6"/>
                  </a:lnTo>
                  <a:lnTo>
                    <a:pt x="53" y="3"/>
                  </a:lnTo>
                  <a:lnTo>
                    <a:pt x="62" y="1"/>
                  </a:lnTo>
                  <a:lnTo>
                    <a:pt x="72" y="0"/>
                  </a:lnTo>
                  <a:lnTo>
                    <a:pt x="72" y="0"/>
                  </a:lnTo>
                  <a:lnTo>
                    <a:pt x="80" y="1"/>
                  </a:lnTo>
                  <a:lnTo>
                    <a:pt x="87" y="3"/>
                  </a:lnTo>
                  <a:lnTo>
                    <a:pt x="94" y="6"/>
                  </a:lnTo>
                  <a:lnTo>
                    <a:pt x="100" y="11"/>
                  </a:lnTo>
                  <a:lnTo>
                    <a:pt x="102" y="13"/>
                  </a:lnTo>
                  <a:lnTo>
                    <a:pt x="105" y="14"/>
                  </a:lnTo>
                  <a:lnTo>
                    <a:pt x="105" y="14"/>
                  </a:lnTo>
                  <a:lnTo>
                    <a:pt x="114" y="18"/>
                  </a:lnTo>
                  <a:lnTo>
                    <a:pt x="114" y="18"/>
                  </a:lnTo>
                  <a:lnTo>
                    <a:pt x="118" y="22"/>
                  </a:lnTo>
                  <a:lnTo>
                    <a:pt x="122" y="26"/>
                  </a:lnTo>
                  <a:lnTo>
                    <a:pt x="130" y="35"/>
                  </a:lnTo>
                  <a:lnTo>
                    <a:pt x="135" y="45"/>
                  </a:lnTo>
                  <a:lnTo>
                    <a:pt x="138" y="56"/>
                  </a:lnTo>
                  <a:lnTo>
                    <a:pt x="138" y="56"/>
                  </a:lnTo>
                  <a:lnTo>
                    <a:pt x="139" y="63"/>
                  </a:lnTo>
                  <a:lnTo>
                    <a:pt x="139" y="70"/>
                  </a:lnTo>
                  <a:lnTo>
                    <a:pt x="137" y="78"/>
                  </a:lnTo>
                  <a:lnTo>
                    <a:pt x="136" y="81"/>
                  </a:lnTo>
                  <a:lnTo>
                    <a:pt x="134" y="86"/>
                  </a:lnTo>
                  <a:lnTo>
                    <a:pt x="134" y="86"/>
                  </a:lnTo>
                  <a:lnTo>
                    <a:pt x="128" y="92"/>
                  </a:lnTo>
                  <a:lnTo>
                    <a:pt x="120" y="98"/>
                  </a:lnTo>
                  <a:lnTo>
                    <a:pt x="113" y="101"/>
                  </a:lnTo>
                  <a:lnTo>
                    <a:pt x="104" y="104"/>
                  </a:lnTo>
                  <a:lnTo>
                    <a:pt x="99" y="105"/>
                  </a:lnTo>
                  <a:lnTo>
                    <a:pt x="96" y="109"/>
                  </a:lnTo>
                  <a:lnTo>
                    <a:pt x="96" y="109"/>
                  </a:lnTo>
                  <a:lnTo>
                    <a:pt x="90" y="116"/>
                  </a:lnTo>
                  <a:lnTo>
                    <a:pt x="90" y="116"/>
                  </a:lnTo>
                  <a:lnTo>
                    <a:pt x="84" y="121"/>
                  </a:lnTo>
                  <a:lnTo>
                    <a:pt x="78" y="125"/>
                  </a:lnTo>
                  <a:lnTo>
                    <a:pt x="70" y="128"/>
                  </a:lnTo>
                  <a:lnTo>
                    <a:pt x="62" y="128"/>
                  </a:lnTo>
                  <a:lnTo>
                    <a:pt x="62" y="128"/>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90" name="PA_矩形 89"/>
          <p:cNvSpPr/>
          <p:nvPr>
            <p:custDataLst>
              <p:tags r:id="rId3"/>
            </p:custDataLst>
          </p:nvPr>
        </p:nvSpPr>
        <p:spPr>
          <a:xfrm>
            <a:off x="376704" y="1009159"/>
            <a:ext cx="3043167" cy="1108958"/>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项目进度：在计划实施过程中，按项目计划中里程碑为界限，将整个开发周期划分为若干阶段。根据里程碑的完成情况，适当的调整每一个较小的阶段的任务量和完成的任务时间，动态跟踪和动态调整，以利于项目质量保证的实施。</a:t>
            </a:r>
            <a:endParaRPr lang="zh-CN" altLang="en-US" sz="900" dirty="0"/>
          </a:p>
        </p:txBody>
      </p:sp>
      <p:sp>
        <p:nvSpPr>
          <p:cNvPr id="92" name="PA_矩形 91"/>
          <p:cNvSpPr/>
          <p:nvPr>
            <p:custDataLst>
              <p:tags r:id="rId4"/>
            </p:custDataLst>
          </p:nvPr>
        </p:nvSpPr>
        <p:spPr>
          <a:xfrm>
            <a:off x="5580112" y="1012974"/>
            <a:ext cx="2952328" cy="901209"/>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系统实现：软件实现也就是代码的生产过程。根据上一阶段形成的设计文档，程序员在完成代码之后，可以开始编码并且进行代码走查和单元测试。对于测试完成的程序可以交由配置管理人员进行配置管理。</a:t>
            </a:r>
            <a:endParaRPr lang="zh-CN" altLang="en-US" sz="900" dirty="0"/>
          </a:p>
        </p:txBody>
      </p:sp>
      <p:sp>
        <p:nvSpPr>
          <p:cNvPr id="94" name="PA_矩形 89"/>
          <p:cNvSpPr/>
          <p:nvPr>
            <p:custDataLst>
              <p:tags r:id="rId5"/>
            </p:custDataLst>
          </p:nvPr>
        </p:nvSpPr>
        <p:spPr>
          <a:xfrm>
            <a:off x="375171" y="2211909"/>
            <a:ext cx="3043167" cy="901209"/>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需求分析：本项目中</a:t>
            </a: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将邀请招标方技术负责人参与需求调研，以便保证需求调研质量，同时形成用户需求说明书。需求评审时会同双方管理层、项目实施层共同进行，对于通过用户确认的需求，交由配置管理员形成需求基线。</a:t>
            </a:r>
            <a:endParaRPr lang="zh-CN" altLang="en-US" sz="900" dirty="0"/>
          </a:p>
        </p:txBody>
      </p:sp>
      <p:sp>
        <p:nvSpPr>
          <p:cNvPr id="95" name="PA_矩形 89"/>
          <p:cNvSpPr/>
          <p:nvPr>
            <p:custDataLst>
              <p:tags r:id="rId6"/>
            </p:custDataLst>
          </p:nvPr>
        </p:nvSpPr>
        <p:spPr>
          <a:xfrm>
            <a:off x="375171" y="3341683"/>
            <a:ext cx="3043167" cy="1108958"/>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系统设计：优良的体系结构应当具备可扩展性和可配置性，而好的体系结构则需要好的设计方法，需要针对项目的结构、项目的特征和用户的需求来分析。本项目中将安排我公司高级系统架构师担当项目总体设计师</a:t>
            </a: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汇同总体设计组完成系统设计。</a:t>
            </a:r>
            <a:endParaRPr lang="zh-CN" altLang="en-US" sz="900" dirty="0"/>
          </a:p>
        </p:txBody>
      </p:sp>
      <p:sp>
        <p:nvSpPr>
          <p:cNvPr id="96" name="PA_矩形 91"/>
          <p:cNvSpPr/>
          <p:nvPr>
            <p:custDataLst>
              <p:tags r:id="rId7"/>
            </p:custDataLst>
          </p:nvPr>
        </p:nvSpPr>
        <p:spPr>
          <a:xfrm>
            <a:off x="5602700" y="2165896"/>
            <a:ext cx="2952328" cy="1108958"/>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系统测试：系统存在平台测试和应用系统的测试以及最终的测试。由于测试也存在协调的问题，如错误具体定位，在应用系统发现一个错误，到底是应用系统的自身的错误还是中间件存在的错误，需要测试人员进行准确的判断。</a:t>
            </a:r>
            <a:endParaRPr lang="zh-CN" altLang="en-US" sz="900" dirty="0"/>
          </a:p>
        </p:txBody>
      </p:sp>
      <p:sp>
        <p:nvSpPr>
          <p:cNvPr id="97" name="PA_矩形 91"/>
          <p:cNvSpPr/>
          <p:nvPr>
            <p:custDataLst>
              <p:tags r:id="rId8"/>
            </p:custDataLst>
          </p:nvPr>
        </p:nvSpPr>
        <p:spPr>
          <a:xfrm>
            <a:off x="5580112" y="3318818"/>
            <a:ext cx="2952328" cy="1524456"/>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系统维护：系统维护期，对于一般性的错误，如操作不当等引起的问题，全部由技术支持小组执行完成，但需要用户测试确认上线。如果较大的修改则需要走变更控制流程，填写变更申请，经项目组讨论分析可行方案在由技术支持小组实施，通过测试后方可提交用户。在这个过程中质量人员需要对维护过程和维护记录单进行检查。</a:t>
            </a:r>
            <a:endParaRPr lang="zh-CN" altLang="en-US" sz="900" dirty="0"/>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anim calcmode="lin" valueType="num">
                                      <p:cBhvr>
                                        <p:cTn id="8" dur="1000" fill="hold"/>
                                        <p:tgtEl>
                                          <p:spTgt spid="90"/>
                                        </p:tgtEl>
                                        <p:attrNameLst>
                                          <p:attrName>ppt_x</p:attrName>
                                        </p:attrNameLst>
                                      </p:cBhvr>
                                      <p:tavLst>
                                        <p:tav tm="0">
                                          <p:val>
                                            <p:strVal val="#ppt_x"/>
                                          </p:val>
                                        </p:tav>
                                        <p:tav tm="100000">
                                          <p:val>
                                            <p:strVal val="#ppt_x"/>
                                          </p:val>
                                        </p:tav>
                                      </p:tavLst>
                                    </p:anim>
                                    <p:anim calcmode="lin" valueType="num">
                                      <p:cBhvr>
                                        <p:cTn id="9"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1000"/>
                                        <p:tgtEl>
                                          <p:spTgt spid="94"/>
                                        </p:tgtEl>
                                      </p:cBhvr>
                                    </p:animEffect>
                                    <p:anim calcmode="lin" valueType="num">
                                      <p:cBhvr>
                                        <p:cTn id="15" dur="1000" fill="hold"/>
                                        <p:tgtEl>
                                          <p:spTgt spid="94"/>
                                        </p:tgtEl>
                                        <p:attrNameLst>
                                          <p:attrName>ppt_x</p:attrName>
                                        </p:attrNameLst>
                                      </p:cBhvr>
                                      <p:tavLst>
                                        <p:tav tm="0">
                                          <p:val>
                                            <p:strVal val="#ppt_x"/>
                                          </p:val>
                                        </p:tav>
                                        <p:tav tm="100000">
                                          <p:val>
                                            <p:strVal val="#ppt_x"/>
                                          </p:val>
                                        </p:tav>
                                      </p:tavLst>
                                    </p:anim>
                                    <p:anim calcmode="lin" valueType="num">
                                      <p:cBhvr>
                                        <p:cTn id="16"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fade">
                                      <p:cBhvr>
                                        <p:cTn id="21" dur="1000"/>
                                        <p:tgtEl>
                                          <p:spTgt spid="95"/>
                                        </p:tgtEl>
                                      </p:cBhvr>
                                    </p:animEffect>
                                    <p:anim calcmode="lin" valueType="num">
                                      <p:cBhvr>
                                        <p:cTn id="22" dur="1000" fill="hold"/>
                                        <p:tgtEl>
                                          <p:spTgt spid="95"/>
                                        </p:tgtEl>
                                        <p:attrNameLst>
                                          <p:attrName>ppt_x</p:attrName>
                                        </p:attrNameLst>
                                      </p:cBhvr>
                                      <p:tavLst>
                                        <p:tav tm="0">
                                          <p:val>
                                            <p:strVal val="#ppt_x"/>
                                          </p:val>
                                        </p:tav>
                                        <p:tav tm="100000">
                                          <p:val>
                                            <p:strVal val="#ppt_x"/>
                                          </p:val>
                                        </p:tav>
                                      </p:tavLst>
                                    </p:anim>
                                    <p:anim calcmode="lin" valueType="num">
                                      <p:cBhvr>
                                        <p:cTn id="23"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1000"/>
                                        <p:tgtEl>
                                          <p:spTgt spid="92"/>
                                        </p:tgtEl>
                                      </p:cBhvr>
                                    </p:animEffect>
                                    <p:anim calcmode="lin" valueType="num">
                                      <p:cBhvr>
                                        <p:cTn id="29" dur="1000" fill="hold"/>
                                        <p:tgtEl>
                                          <p:spTgt spid="92"/>
                                        </p:tgtEl>
                                        <p:attrNameLst>
                                          <p:attrName>ppt_x</p:attrName>
                                        </p:attrNameLst>
                                      </p:cBhvr>
                                      <p:tavLst>
                                        <p:tav tm="0">
                                          <p:val>
                                            <p:strVal val="#ppt_x"/>
                                          </p:val>
                                        </p:tav>
                                        <p:tav tm="100000">
                                          <p:val>
                                            <p:strVal val="#ppt_x"/>
                                          </p:val>
                                        </p:tav>
                                      </p:tavLst>
                                    </p:anim>
                                    <p:anim calcmode="lin" valueType="num">
                                      <p:cBhvr>
                                        <p:cTn id="30"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anim calcmode="lin" valueType="num">
                                      <p:cBhvr>
                                        <p:cTn id="36" dur="1000" fill="hold"/>
                                        <p:tgtEl>
                                          <p:spTgt spid="96"/>
                                        </p:tgtEl>
                                        <p:attrNameLst>
                                          <p:attrName>ppt_x</p:attrName>
                                        </p:attrNameLst>
                                      </p:cBhvr>
                                      <p:tavLst>
                                        <p:tav tm="0">
                                          <p:val>
                                            <p:strVal val="#ppt_x"/>
                                          </p:val>
                                        </p:tav>
                                        <p:tav tm="100000">
                                          <p:val>
                                            <p:strVal val="#ppt_x"/>
                                          </p:val>
                                        </p:tav>
                                      </p:tavLst>
                                    </p:anim>
                                    <p:anim calcmode="lin" valueType="num">
                                      <p:cBhvr>
                                        <p:cTn id="37"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1000"/>
                                        <p:tgtEl>
                                          <p:spTgt spid="97"/>
                                        </p:tgtEl>
                                      </p:cBhvr>
                                    </p:animEffect>
                                    <p:anim calcmode="lin" valueType="num">
                                      <p:cBhvr>
                                        <p:cTn id="43" dur="1000" fill="hold"/>
                                        <p:tgtEl>
                                          <p:spTgt spid="97"/>
                                        </p:tgtEl>
                                        <p:attrNameLst>
                                          <p:attrName>ppt_x</p:attrName>
                                        </p:attrNameLst>
                                      </p:cBhvr>
                                      <p:tavLst>
                                        <p:tav tm="0">
                                          <p:val>
                                            <p:strVal val="#ppt_x"/>
                                          </p:val>
                                        </p:tav>
                                        <p:tav tm="100000">
                                          <p:val>
                                            <p:strVal val="#ppt_x"/>
                                          </p:val>
                                        </p:tav>
                                      </p:tavLst>
                                    </p:anim>
                                    <p:anim calcmode="lin" valueType="num">
                                      <p:cBhvr>
                                        <p:cTn id="44"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2" grpId="0"/>
      <p:bldP spid="94" grpId="0"/>
      <p:bldP spid="95" grpId="0"/>
      <p:bldP spid="96" grpId="0"/>
      <p:bldP spid="9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_任意多边形 5"/>
          <p:cNvSpPr>
            <a:spLocks noEditPoints="1" noChangeArrowheads="1"/>
          </p:cNvSpPr>
          <p:nvPr>
            <p:custDataLst>
              <p:tags r:id="rId1"/>
            </p:custDataLst>
          </p:nvPr>
        </p:nvSpPr>
        <p:spPr bwMode="auto">
          <a:xfrm>
            <a:off x="1364025"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2" name="PA_文本框 5"/>
          <p:cNvSpPr txBox="1"/>
          <p:nvPr>
            <p:custDataLst>
              <p:tags r:id="rId2"/>
            </p:custDataLst>
          </p:nvPr>
        </p:nvSpPr>
        <p:spPr>
          <a:xfrm>
            <a:off x="2734310" y="1883410"/>
            <a:ext cx="3675380" cy="829945"/>
          </a:xfrm>
          <a:prstGeom prst="rect">
            <a:avLst/>
          </a:prstGeom>
          <a:noFill/>
        </p:spPr>
        <p:txBody>
          <a:bodyPr wrap="square" rtlCol="0">
            <a:spAutoFit/>
          </a:bodyPr>
          <a:lstStyle/>
          <a:p>
            <a:r>
              <a:rPr lang="en-US" altLang="zh-CN" sz="4800" dirty="0">
                <a:latin typeface="落落补 汤圆" pitchFamily="2" charset="-128"/>
                <a:ea typeface="落落补 汤圆" pitchFamily="2" charset="-128"/>
                <a:cs typeface="落落补 汤圆" pitchFamily="2" charset="-128"/>
              </a:rPr>
              <a:t>  </a:t>
            </a:r>
            <a:r>
              <a:rPr lang="zh-CN" altLang="en-US" sz="4800" dirty="0">
                <a:latin typeface="落落补 汤圆" pitchFamily="2" charset="-128"/>
                <a:ea typeface="落落补 汤圆" pitchFamily="2" charset="-128"/>
                <a:cs typeface="落落补 汤圆" pitchFamily="2" charset="-128"/>
              </a:rPr>
              <a:t>第一部分</a:t>
            </a:r>
            <a:endParaRPr lang="zh-CN" altLang="en-US" sz="4800" dirty="0">
              <a:latin typeface="落落补 汤圆" pitchFamily="2" charset="-128"/>
              <a:ea typeface="落落补 汤圆" pitchFamily="2" charset="-128"/>
              <a:cs typeface="落落补 汤圆" pitchFamily="2" charset="-128"/>
            </a:endParaRPr>
          </a:p>
        </p:txBody>
      </p:sp>
      <p:sp>
        <p:nvSpPr>
          <p:cNvPr id="3" name="PA_文本框 7"/>
          <p:cNvSpPr txBox="1">
            <a:spLocks noChangeArrowheads="1"/>
          </p:cNvSpPr>
          <p:nvPr>
            <p:custDataLst>
              <p:tags r:id="rId3"/>
            </p:custDataLst>
          </p:nvPr>
        </p:nvSpPr>
        <p:spPr bwMode="auto">
          <a:xfrm>
            <a:off x="2811780" y="2623820"/>
            <a:ext cx="35204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lang="zh-CN" altLang="en-US" sz="2800" dirty="0">
                <a:latin typeface="微软雅黑" panose="020B0503020204020204" pitchFamily="34" charset="-122"/>
                <a:ea typeface="微软雅黑" panose="020B0503020204020204" pitchFamily="34" charset="-122"/>
              </a:rPr>
              <a:t>范围管理</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90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PA_chenying0907 12"/>
          <p:cNvGrpSpPr/>
          <p:nvPr>
            <p:custDataLst>
              <p:tags r:id="rId1"/>
            </p:custDataLst>
          </p:nvPr>
        </p:nvGrpSpPr>
        <p:grpSpPr>
          <a:xfrm>
            <a:off x="1403648" y="282932"/>
            <a:ext cx="6192688" cy="751999"/>
            <a:chOff x="1492256" y="426948"/>
            <a:chExt cx="6192688" cy="751999"/>
          </a:xfrm>
        </p:grpSpPr>
        <p:sp>
          <p:nvSpPr>
            <p:cNvPr id="14" name="任意多边形 13"/>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5" name="文本框 7"/>
            <p:cNvSpPr txBox="1">
              <a:spLocks noChangeArrowheads="1"/>
            </p:cNvSpPr>
            <p:nvPr/>
          </p:nvSpPr>
          <p:spPr bwMode="auto">
            <a:xfrm>
              <a:off x="3796512" y="426948"/>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制定质量控制活动</a:t>
              </a:r>
              <a:endParaRPr lang="en-US" altLang="zh-CN" sz="2000" dirty="0">
                <a:latin typeface="微软雅黑" panose="020B0503020204020204" pitchFamily="34" charset="-122"/>
                <a:ea typeface="微软雅黑" panose="020B0503020204020204" pitchFamily="34" charset="-122"/>
              </a:endParaRPr>
            </a:p>
          </p:txBody>
        </p:sp>
      </p:grpSp>
      <p:sp>
        <p:nvSpPr>
          <p:cNvPr id="17" name="PA_矩形 16"/>
          <p:cNvSpPr/>
          <p:nvPr>
            <p:custDataLst>
              <p:tags r:id="rId2"/>
            </p:custDataLst>
          </p:nvPr>
        </p:nvSpPr>
        <p:spPr>
          <a:xfrm>
            <a:off x="3720934" y="1347614"/>
            <a:ext cx="4752528" cy="2308324"/>
          </a:xfrm>
          <a:prstGeom prst="rect">
            <a:avLst/>
          </a:prstGeom>
        </p:spPr>
        <p:txBody>
          <a:bodyPr wrap="square">
            <a:spAutoFit/>
          </a:bodyPr>
          <a:lstStyle/>
          <a:p>
            <a:r>
              <a:rPr lang="zh-CN" altLang="en-US" dirty="0">
                <a:latin typeface="微软雅黑 Light" panose="020B0502040204020203" pitchFamily="34" charset="-122"/>
                <a:ea typeface="微软雅黑 Light" panose="020B0502040204020203" pitchFamily="34" charset="-122"/>
              </a:rPr>
              <a:t>质量控制活动包括代码走查、单元测试、集成测试、环境测试等，由开发者负责。编码人员在编写代码时要进行同步单元测试，单元测试要达到分支覆盖，产品通过单元测试和编码检查后，应提交给测试部门进行集成测试、系统测试。测试部的测试应达到质量目标要求即软件发布时应达到测试通过准则的要求。</a:t>
            </a:r>
            <a:endParaRPr lang="zh-CN" altLang="zh-CN" dirty="0">
              <a:latin typeface="微软雅黑 Light" panose="020B0502040204020203" pitchFamily="34" charset="-122"/>
              <a:ea typeface="微软雅黑 Light" panose="020B0502040204020203" pitchFamily="34" charset="-122"/>
            </a:endParaRPr>
          </a:p>
        </p:txBody>
      </p:sp>
      <p:pic>
        <p:nvPicPr>
          <p:cNvPr id="12" name="PA_图片 6"/>
          <p:cNvPicPr>
            <a:picLocks noChangeAspect="1"/>
          </p:cNvPicPr>
          <p:nvPr>
            <p:custDataLst>
              <p:tags r:id="rId3"/>
            </p:custDataLst>
          </p:nvPr>
        </p:nvPicPr>
        <p:blipFill rotWithShape="1">
          <a:blip r:embed="rId4" cstate="print">
            <a:extLst>
              <a:ext uri="{28A0092B-C50C-407E-A947-70E740481C1C}">
                <a14:useLocalDpi xmlns:a14="http://schemas.microsoft.com/office/drawing/2010/main" val="0"/>
              </a:ext>
            </a:extLst>
          </a:blip>
          <a:srcRect t="25626"/>
          <a:stretch>
            <a:fillRect/>
          </a:stretch>
        </p:blipFill>
        <p:spPr>
          <a:xfrm rot="10800000">
            <a:off x="827584" y="1275606"/>
            <a:ext cx="2416027" cy="3233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3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4"/>
          <p:cNvGrpSpPr>
            <a:grpSpLocks noChangeAspect="1"/>
          </p:cNvGrpSpPr>
          <p:nvPr>
            <p:custDataLst>
              <p:tags r:id="rId1"/>
            </p:custDataLst>
          </p:nvPr>
        </p:nvGrpSpPr>
        <p:grpSpPr bwMode="auto">
          <a:xfrm>
            <a:off x="395536" y="1925385"/>
            <a:ext cx="2903199" cy="2406130"/>
            <a:chOff x="4405" y="1302"/>
            <a:chExt cx="2359" cy="2115"/>
          </a:xfrm>
          <a:solidFill>
            <a:schemeClr val="tx1"/>
          </a:solidFill>
        </p:grpSpPr>
        <p:sp>
          <p:nvSpPr>
            <p:cNvPr id="5" name="chenying0907 5"/>
            <p:cNvSpPr>
              <a:spLocks noEditPoints="1"/>
            </p:cNvSpPr>
            <p:nvPr/>
          </p:nvSpPr>
          <p:spPr bwMode="auto">
            <a:xfrm>
              <a:off x="4405" y="1745"/>
              <a:ext cx="2359" cy="1672"/>
            </a:xfrm>
            <a:custGeom>
              <a:avLst/>
              <a:gdLst>
                <a:gd name="T0" fmla="*/ 62 w 311"/>
                <a:gd name="T1" fmla="*/ 133 h 261"/>
                <a:gd name="T2" fmla="*/ 103 w 311"/>
                <a:gd name="T3" fmla="*/ 185 h 261"/>
                <a:gd name="T4" fmla="*/ 138 w 311"/>
                <a:gd name="T5" fmla="*/ 113 h 261"/>
                <a:gd name="T6" fmla="*/ 165 w 311"/>
                <a:gd name="T7" fmla="*/ 182 h 261"/>
                <a:gd name="T8" fmla="*/ 199 w 311"/>
                <a:gd name="T9" fmla="*/ 86 h 261"/>
                <a:gd name="T10" fmla="*/ 224 w 311"/>
                <a:gd name="T11" fmla="*/ 176 h 261"/>
                <a:gd name="T12" fmla="*/ 219 w 311"/>
                <a:gd name="T13" fmla="*/ 4 h 261"/>
                <a:gd name="T14" fmla="*/ 263 w 311"/>
                <a:gd name="T15" fmla="*/ 206 h 261"/>
                <a:gd name="T16" fmla="*/ 226 w 311"/>
                <a:gd name="T17" fmla="*/ 259 h 261"/>
                <a:gd name="T18" fmla="*/ 97 w 311"/>
                <a:gd name="T19" fmla="*/ 257 h 261"/>
                <a:gd name="T20" fmla="*/ 246 w 311"/>
                <a:gd name="T21" fmla="*/ 9 h 261"/>
                <a:gd name="T22" fmla="*/ 237 w 311"/>
                <a:gd name="T23" fmla="*/ 9 h 261"/>
                <a:gd name="T24" fmla="*/ 226 w 311"/>
                <a:gd name="T25" fmla="*/ 57 h 261"/>
                <a:gd name="T26" fmla="*/ 230 w 311"/>
                <a:gd name="T27" fmla="*/ 65 h 261"/>
                <a:gd name="T28" fmla="*/ 164 w 311"/>
                <a:gd name="T29" fmla="*/ 42 h 261"/>
                <a:gd name="T30" fmla="*/ 187 w 311"/>
                <a:gd name="T31" fmla="*/ 44 h 261"/>
                <a:gd name="T32" fmla="*/ 251 w 311"/>
                <a:gd name="T33" fmla="*/ 56 h 261"/>
                <a:gd name="T34" fmla="*/ 173 w 311"/>
                <a:gd name="T35" fmla="*/ 86 h 261"/>
                <a:gd name="T36" fmla="*/ 249 w 311"/>
                <a:gd name="T37" fmla="*/ 79 h 261"/>
                <a:gd name="T38" fmla="*/ 225 w 311"/>
                <a:gd name="T39" fmla="*/ 113 h 261"/>
                <a:gd name="T40" fmla="*/ 181 w 311"/>
                <a:gd name="T41" fmla="*/ 105 h 261"/>
                <a:gd name="T42" fmla="*/ 103 w 311"/>
                <a:gd name="T43" fmla="*/ 96 h 261"/>
                <a:gd name="T44" fmla="*/ 104 w 311"/>
                <a:gd name="T45" fmla="*/ 127 h 261"/>
                <a:gd name="T46" fmla="*/ 174 w 311"/>
                <a:gd name="T47" fmla="*/ 120 h 261"/>
                <a:gd name="T48" fmla="*/ 135 w 311"/>
                <a:gd name="T49" fmla="*/ 99 h 261"/>
                <a:gd name="T50" fmla="*/ 232 w 311"/>
                <a:gd name="T51" fmla="*/ 139 h 261"/>
                <a:gd name="T52" fmla="*/ 119 w 311"/>
                <a:gd name="T53" fmla="*/ 124 h 261"/>
                <a:gd name="T54" fmla="*/ 118 w 311"/>
                <a:gd name="T55" fmla="*/ 135 h 261"/>
                <a:gd name="T56" fmla="*/ 258 w 311"/>
                <a:gd name="T57" fmla="*/ 117 h 261"/>
                <a:gd name="T58" fmla="*/ 194 w 311"/>
                <a:gd name="T59" fmla="*/ 125 h 261"/>
                <a:gd name="T60" fmla="*/ 226 w 311"/>
                <a:gd name="T61" fmla="*/ 163 h 261"/>
                <a:gd name="T62" fmla="*/ 137 w 311"/>
                <a:gd name="T63" fmla="*/ 132 h 261"/>
                <a:gd name="T64" fmla="*/ 193 w 311"/>
                <a:gd name="T65" fmla="*/ 148 h 261"/>
                <a:gd name="T66" fmla="*/ 50 w 311"/>
                <a:gd name="T67" fmla="*/ 155 h 261"/>
                <a:gd name="T68" fmla="*/ 42 w 311"/>
                <a:gd name="T69" fmla="*/ 182 h 261"/>
                <a:gd name="T70" fmla="*/ 106 w 311"/>
                <a:gd name="T71" fmla="*/ 188 h 261"/>
                <a:gd name="T72" fmla="*/ 239 w 311"/>
                <a:gd name="T73" fmla="*/ 178 h 261"/>
                <a:gd name="T74" fmla="*/ 105 w 311"/>
                <a:gd name="T75" fmla="*/ 192 h 261"/>
                <a:gd name="T76" fmla="*/ 196 w 311"/>
                <a:gd name="T77" fmla="*/ 163 h 261"/>
                <a:gd name="T78" fmla="*/ 41 w 311"/>
                <a:gd name="T79" fmla="*/ 196 h 261"/>
                <a:gd name="T80" fmla="*/ 187 w 311"/>
                <a:gd name="T81" fmla="*/ 179 h 261"/>
                <a:gd name="T82" fmla="*/ 198 w 311"/>
                <a:gd name="T83" fmla="*/ 166 h 261"/>
                <a:gd name="T84" fmla="*/ 246 w 311"/>
                <a:gd name="T85" fmla="*/ 182 h 261"/>
                <a:gd name="T86" fmla="*/ 107 w 311"/>
                <a:gd name="T87" fmla="*/ 214 h 261"/>
                <a:gd name="T88" fmla="*/ 251 w 311"/>
                <a:gd name="T89" fmla="*/ 198 h 261"/>
                <a:gd name="T90" fmla="*/ 42 w 311"/>
                <a:gd name="T91" fmla="*/ 220 h 261"/>
                <a:gd name="T92" fmla="*/ 199 w 311"/>
                <a:gd name="T93" fmla="*/ 197 h 261"/>
                <a:gd name="T94" fmla="*/ 43 w 311"/>
                <a:gd name="T95" fmla="*/ 224 h 261"/>
                <a:gd name="T96" fmla="*/ 236 w 311"/>
                <a:gd name="T97" fmla="*/ 230 h 261"/>
                <a:gd name="T98" fmla="*/ 119 w 311"/>
                <a:gd name="T99" fmla="*/ 211 h 261"/>
                <a:gd name="T100" fmla="*/ 120 w 311"/>
                <a:gd name="T101" fmla="*/ 219 h 261"/>
                <a:gd name="T102" fmla="*/ 261 w 311"/>
                <a:gd name="T103" fmla="*/ 210 h 261"/>
                <a:gd name="T104" fmla="*/ 228 w 311"/>
                <a:gd name="T105" fmla="*/ 237 h 261"/>
                <a:gd name="T106" fmla="*/ 74 w 311"/>
                <a:gd name="T107" fmla="*/ 215 h 261"/>
                <a:gd name="T108" fmla="*/ 66 w 311"/>
                <a:gd name="T109" fmla="*/ 225 h 261"/>
                <a:gd name="T110" fmla="*/ 170 w 311"/>
                <a:gd name="T111" fmla="*/ 255 h 261"/>
                <a:gd name="T112" fmla="*/ 137 w 311"/>
                <a:gd name="T113" fmla="*/ 227 h 261"/>
                <a:gd name="T114" fmla="*/ 261 w 311"/>
                <a:gd name="T115" fmla="*/ 221 h 261"/>
                <a:gd name="T116" fmla="*/ 74 w 311"/>
                <a:gd name="T117" fmla="*/ 231 h 261"/>
                <a:gd name="T118" fmla="*/ 180 w 311"/>
                <a:gd name="T119" fmla="*/ 255 h 261"/>
                <a:gd name="T120" fmla="*/ 261 w 311"/>
                <a:gd name="T121" fmla="*/ 243 h 261"/>
                <a:gd name="T122" fmla="*/ 73 w 311"/>
                <a:gd name="T123" fmla="*/ 242 h 261"/>
                <a:gd name="T124" fmla="*/ 200 w 311"/>
                <a:gd name="T125" fmla="*/ 25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61">
                  <a:moveTo>
                    <a:pt x="41" y="258"/>
                  </a:moveTo>
                  <a:cubicBezTo>
                    <a:pt x="40" y="257"/>
                    <a:pt x="40" y="256"/>
                    <a:pt x="38" y="256"/>
                  </a:cubicBezTo>
                  <a:cubicBezTo>
                    <a:pt x="35" y="256"/>
                    <a:pt x="32" y="256"/>
                    <a:pt x="29" y="256"/>
                  </a:cubicBezTo>
                  <a:cubicBezTo>
                    <a:pt x="19" y="255"/>
                    <a:pt x="9" y="257"/>
                    <a:pt x="0" y="255"/>
                  </a:cubicBezTo>
                  <a:cubicBezTo>
                    <a:pt x="1" y="254"/>
                    <a:pt x="3" y="254"/>
                    <a:pt x="4" y="253"/>
                  </a:cubicBezTo>
                  <a:cubicBezTo>
                    <a:pt x="17" y="253"/>
                    <a:pt x="26" y="254"/>
                    <a:pt x="39" y="253"/>
                  </a:cubicBezTo>
                  <a:cubicBezTo>
                    <a:pt x="41" y="248"/>
                    <a:pt x="39" y="243"/>
                    <a:pt x="40" y="237"/>
                  </a:cubicBezTo>
                  <a:cubicBezTo>
                    <a:pt x="40" y="236"/>
                    <a:pt x="39" y="235"/>
                    <a:pt x="39" y="234"/>
                  </a:cubicBezTo>
                  <a:cubicBezTo>
                    <a:pt x="40" y="232"/>
                    <a:pt x="41" y="228"/>
                    <a:pt x="39" y="226"/>
                  </a:cubicBezTo>
                  <a:cubicBezTo>
                    <a:pt x="38" y="224"/>
                    <a:pt x="40" y="224"/>
                    <a:pt x="40" y="223"/>
                  </a:cubicBezTo>
                  <a:cubicBezTo>
                    <a:pt x="40" y="214"/>
                    <a:pt x="39" y="203"/>
                    <a:pt x="39" y="195"/>
                  </a:cubicBezTo>
                  <a:cubicBezTo>
                    <a:pt x="39" y="186"/>
                    <a:pt x="40" y="176"/>
                    <a:pt x="38" y="167"/>
                  </a:cubicBezTo>
                  <a:cubicBezTo>
                    <a:pt x="39" y="159"/>
                    <a:pt x="39" y="151"/>
                    <a:pt x="38" y="144"/>
                  </a:cubicBezTo>
                  <a:cubicBezTo>
                    <a:pt x="38" y="141"/>
                    <a:pt x="35" y="137"/>
                    <a:pt x="39" y="134"/>
                  </a:cubicBezTo>
                  <a:cubicBezTo>
                    <a:pt x="45" y="133"/>
                    <a:pt x="54" y="134"/>
                    <a:pt x="62" y="133"/>
                  </a:cubicBezTo>
                  <a:cubicBezTo>
                    <a:pt x="66" y="133"/>
                    <a:pt x="70" y="131"/>
                    <a:pt x="73" y="133"/>
                  </a:cubicBezTo>
                  <a:cubicBezTo>
                    <a:pt x="75" y="143"/>
                    <a:pt x="75" y="154"/>
                    <a:pt x="74" y="162"/>
                  </a:cubicBezTo>
                  <a:cubicBezTo>
                    <a:pt x="75" y="163"/>
                    <a:pt x="75" y="165"/>
                    <a:pt x="77" y="165"/>
                  </a:cubicBezTo>
                  <a:cubicBezTo>
                    <a:pt x="76" y="166"/>
                    <a:pt x="76" y="167"/>
                    <a:pt x="74" y="167"/>
                  </a:cubicBezTo>
                  <a:cubicBezTo>
                    <a:pt x="76" y="174"/>
                    <a:pt x="76" y="181"/>
                    <a:pt x="75" y="190"/>
                  </a:cubicBezTo>
                  <a:cubicBezTo>
                    <a:pt x="75" y="195"/>
                    <a:pt x="77" y="200"/>
                    <a:pt x="76" y="205"/>
                  </a:cubicBezTo>
                  <a:cubicBezTo>
                    <a:pt x="76" y="206"/>
                    <a:pt x="75" y="207"/>
                    <a:pt x="75" y="209"/>
                  </a:cubicBezTo>
                  <a:cubicBezTo>
                    <a:pt x="75" y="210"/>
                    <a:pt x="76" y="213"/>
                    <a:pt x="76" y="215"/>
                  </a:cubicBezTo>
                  <a:cubicBezTo>
                    <a:pt x="76" y="216"/>
                    <a:pt x="76" y="220"/>
                    <a:pt x="76" y="222"/>
                  </a:cubicBezTo>
                  <a:cubicBezTo>
                    <a:pt x="76" y="223"/>
                    <a:pt x="76" y="224"/>
                    <a:pt x="76" y="225"/>
                  </a:cubicBezTo>
                  <a:cubicBezTo>
                    <a:pt x="77" y="235"/>
                    <a:pt x="75" y="246"/>
                    <a:pt x="78" y="254"/>
                  </a:cubicBezTo>
                  <a:cubicBezTo>
                    <a:pt x="86" y="255"/>
                    <a:pt x="95" y="254"/>
                    <a:pt x="103" y="254"/>
                  </a:cubicBezTo>
                  <a:cubicBezTo>
                    <a:pt x="104" y="248"/>
                    <a:pt x="104" y="240"/>
                    <a:pt x="103" y="237"/>
                  </a:cubicBezTo>
                  <a:cubicBezTo>
                    <a:pt x="105" y="233"/>
                    <a:pt x="104" y="229"/>
                    <a:pt x="104" y="225"/>
                  </a:cubicBezTo>
                  <a:cubicBezTo>
                    <a:pt x="104" y="212"/>
                    <a:pt x="103" y="198"/>
                    <a:pt x="103" y="185"/>
                  </a:cubicBezTo>
                  <a:cubicBezTo>
                    <a:pt x="103" y="183"/>
                    <a:pt x="102" y="184"/>
                    <a:pt x="102" y="183"/>
                  </a:cubicBezTo>
                  <a:cubicBezTo>
                    <a:pt x="104" y="177"/>
                    <a:pt x="101" y="168"/>
                    <a:pt x="102" y="160"/>
                  </a:cubicBezTo>
                  <a:cubicBezTo>
                    <a:pt x="102" y="158"/>
                    <a:pt x="101" y="156"/>
                    <a:pt x="101" y="154"/>
                  </a:cubicBezTo>
                  <a:cubicBezTo>
                    <a:pt x="101" y="149"/>
                    <a:pt x="102" y="146"/>
                    <a:pt x="100" y="143"/>
                  </a:cubicBezTo>
                  <a:cubicBezTo>
                    <a:pt x="101" y="142"/>
                    <a:pt x="101" y="141"/>
                    <a:pt x="102" y="140"/>
                  </a:cubicBezTo>
                  <a:cubicBezTo>
                    <a:pt x="101" y="132"/>
                    <a:pt x="102" y="121"/>
                    <a:pt x="101" y="111"/>
                  </a:cubicBezTo>
                  <a:cubicBezTo>
                    <a:pt x="101" y="110"/>
                    <a:pt x="100" y="110"/>
                    <a:pt x="100" y="109"/>
                  </a:cubicBezTo>
                  <a:cubicBezTo>
                    <a:pt x="100" y="108"/>
                    <a:pt x="100" y="107"/>
                    <a:pt x="101" y="107"/>
                  </a:cubicBezTo>
                  <a:cubicBezTo>
                    <a:pt x="101" y="97"/>
                    <a:pt x="100" y="90"/>
                    <a:pt x="100" y="82"/>
                  </a:cubicBezTo>
                  <a:cubicBezTo>
                    <a:pt x="109" y="81"/>
                    <a:pt x="118" y="80"/>
                    <a:pt x="127" y="80"/>
                  </a:cubicBezTo>
                  <a:cubicBezTo>
                    <a:pt x="130" y="80"/>
                    <a:pt x="135" y="81"/>
                    <a:pt x="138" y="81"/>
                  </a:cubicBezTo>
                  <a:cubicBezTo>
                    <a:pt x="139" y="83"/>
                    <a:pt x="137" y="85"/>
                    <a:pt x="139" y="86"/>
                  </a:cubicBezTo>
                  <a:cubicBezTo>
                    <a:pt x="136" y="92"/>
                    <a:pt x="138" y="101"/>
                    <a:pt x="137" y="108"/>
                  </a:cubicBezTo>
                  <a:cubicBezTo>
                    <a:pt x="138" y="109"/>
                    <a:pt x="140" y="109"/>
                    <a:pt x="140" y="110"/>
                  </a:cubicBezTo>
                  <a:cubicBezTo>
                    <a:pt x="140" y="111"/>
                    <a:pt x="138" y="112"/>
                    <a:pt x="138" y="113"/>
                  </a:cubicBezTo>
                  <a:cubicBezTo>
                    <a:pt x="138" y="117"/>
                    <a:pt x="139" y="122"/>
                    <a:pt x="138" y="126"/>
                  </a:cubicBezTo>
                  <a:cubicBezTo>
                    <a:pt x="139" y="126"/>
                    <a:pt x="139" y="127"/>
                    <a:pt x="140" y="127"/>
                  </a:cubicBezTo>
                  <a:cubicBezTo>
                    <a:pt x="140" y="139"/>
                    <a:pt x="138" y="148"/>
                    <a:pt x="141" y="158"/>
                  </a:cubicBezTo>
                  <a:cubicBezTo>
                    <a:pt x="141" y="159"/>
                    <a:pt x="139" y="159"/>
                    <a:pt x="140" y="160"/>
                  </a:cubicBezTo>
                  <a:cubicBezTo>
                    <a:pt x="141" y="171"/>
                    <a:pt x="141" y="176"/>
                    <a:pt x="142" y="185"/>
                  </a:cubicBezTo>
                  <a:cubicBezTo>
                    <a:pt x="140" y="193"/>
                    <a:pt x="141" y="205"/>
                    <a:pt x="141" y="215"/>
                  </a:cubicBezTo>
                  <a:cubicBezTo>
                    <a:pt x="140" y="229"/>
                    <a:pt x="139" y="241"/>
                    <a:pt x="141" y="254"/>
                  </a:cubicBezTo>
                  <a:cubicBezTo>
                    <a:pt x="150" y="255"/>
                    <a:pt x="154" y="255"/>
                    <a:pt x="165" y="255"/>
                  </a:cubicBezTo>
                  <a:cubicBezTo>
                    <a:pt x="166" y="243"/>
                    <a:pt x="166" y="233"/>
                    <a:pt x="165" y="220"/>
                  </a:cubicBezTo>
                  <a:cubicBezTo>
                    <a:pt x="166" y="219"/>
                    <a:pt x="164" y="220"/>
                    <a:pt x="164" y="218"/>
                  </a:cubicBezTo>
                  <a:cubicBezTo>
                    <a:pt x="165" y="215"/>
                    <a:pt x="165" y="208"/>
                    <a:pt x="164" y="206"/>
                  </a:cubicBezTo>
                  <a:cubicBezTo>
                    <a:pt x="165" y="203"/>
                    <a:pt x="166" y="197"/>
                    <a:pt x="164" y="195"/>
                  </a:cubicBezTo>
                  <a:cubicBezTo>
                    <a:pt x="164" y="193"/>
                    <a:pt x="165" y="192"/>
                    <a:pt x="165" y="189"/>
                  </a:cubicBezTo>
                  <a:cubicBezTo>
                    <a:pt x="165" y="187"/>
                    <a:pt x="164" y="185"/>
                    <a:pt x="164" y="184"/>
                  </a:cubicBezTo>
                  <a:cubicBezTo>
                    <a:pt x="164" y="184"/>
                    <a:pt x="165" y="183"/>
                    <a:pt x="165" y="182"/>
                  </a:cubicBezTo>
                  <a:cubicBezTo>
                    <a:pt x="165" y="181"/>
                    <a:pt x="165" y="178"/>
                    <a:pt x="165" y="174"/>
                  </a:cubicBezTo>
                  <a:cubicBezTo>
                    <a:pt x="164" y="171"/>
                    <a:pt x="165" y="168"/>
                    <a:pt x="164" y="166"/>
                  </a:cubicBezTo>
                  <a:cubicBezTo>
                    <a:pt x="166" y="148"/>
                    <a:pt x="162" y="125"/>
                    <a:pt x="163" y="108"/>
                  </a:cubicBezTo>
                  <a:cubicBezTo>
                    <a:pt x="163" y="90"/>
                    <a:pt x="160" y="70"/>
                    <a:pt x="161" y="47"/>
                  </a:cubicBezTo>
                  <a:cubicBezTo>
                    <a:pt x="161" y="45"/>
                    <a:pt x="162" y="42"/>
                    <a:pt x="160" y="40"/>
                  </a:cubicBezTo>
                  <a:cubicBezTo>
                    <a:pt x="163" y="39"/>
                    <a:pt x="167" y="39"/>
                    <a:pt x="170" y="39"/>
                  </a:cubicBezTo>
                  <a:cubicBezTo>
                    <a:pt x="178" y="39"/>
                    <a:pt x="184" y="39"/>
                    <a:pt x="191" y="40"/>
                  </a:cubicBezTo>
                  <a:cubicBezTo>
                    <a:pt x="193" y="40"/>
                    <a:pt x="194" y="39"/>
                    <a:pt x="196" y="40"/>
                  </a:cubicBezTo>
                  <a:cubicBezTo>
                    <a:pt x="198" y="41"/>
                    <a:pt x="197" y="44"/>
                    <a:pt x="197" y="47"/>
                  </a:cubicBezTo>
                  <a:cubicBezTo>
                    <a:pt x="196" y="48"/>
                    <a:pt x="197" y="48"/>
                    <a:pt x="198" y="49"/>
                  </a:cubicBezTo>
                  <a:cubicBezTo>
                    <a:pt x="198" y="53"/>
                    <a:pt x="196" y="58"/>
                    <a:pt x="199" y="61"/>
                  </a:cubicBezTo>
                  <a:cubicBezTo>
                    <a:pt x="199" y="62"/>
                    <a:pt x="198" y="63"/>
                    <a:pt x="198" y="63"/>
                  </a:cubicBezTo>
                  <a:cubicBezTo>
                    <a:pt x="199" y="67"/>
                    <a:pt x="198" y="75"/>
                    <a:pt x="199" y="81"/>
                  </a:cubicBezTo>
                  <a:cubicBezTo>
                    <a:pt x="199" y="82"/>
                    <a:pt x="199" y="83"/>
                    <a:pt x="200" y="83"/>
                  </a:cubicBezTo>
                  <a:cubicBezTo>
                    <a:pt x="200" y="84"/>
                    <a:pt x="199" y="85"/>
                    <a:pt x="199" y="86"/>
                  </a:cubicBezTo>
                  <a:cubicBezTo>
                    <a:pt x="199" y="90"/>
                    <a:pt x="198" y="93"/>
                    <a:pt x="200" y="96"/>
                  </a:cubicBezTo>
                  <a:cubicBezTo>
                    <a:pt x="200" y="113"/>
                    <a:pt x="200" y="131"/>
                    <a:pt x="200" y="149"/>
                  </a:cubicBezTo>
                  <a:cubicBezTo>
                    <a:pt x="200" y="151"/>
                    <a:pt x="201" y="153"/>
                    <a:pt x="201" y="155"/>
                  </a:cubicBezTo>
                  <a:cubicBezTo>
                    <a:pt x="202" y="158"/>
                    <a:pt x="201" y="163"/>
                    <a:pt x="201" y="166"/>
                  </a:cubicBezTo>
                  <a:cubicBezTo>
                    <a:pt x="201" y="170"/>
                    <a:pt x="201" y="174"/>
                    <a:pt x="201" y="178"/>
                  </a:cubicBezTo>
                  <a:cubicBezTo>
                    <a:pt x="201" y="179"/>
                    <a:pt x="202" y="180"/>
                    <a:pt x="202" y="182"/>
                  </a:cubicBezTo>
                  <a:cubicBezTo>
                    <a:pt x="202" y="184"/>
                    <a:pt x="201" y="186"/>
                    <a:pt x="201" y="188"/>
                  </a:cubicBezTo>
                  <a:cubicBezTo>
                    <a:pt x="201" y="199"/>
                    <a:pt x="201" y="211"/>
                    <a:pt x="202" y="221"/>
                  </a:cubicBezTo>
                  <a:cubicBezTo>
                    <a:pt x="202" y="224"/>
                    <a:pt x="202" y="226"/>
                    <a:pt x="202" y="228"/>
                  </a:cubicBezTo>
                  <a:cubicBezTo>
                    <a:pt x="202" y="229"/>
                    <a:pt x="201" y="229"/>
                    <a:pt x="201" y="229"/>
                  </a:cubicBezTo>
                  <a:cubicBezTo>
                    <a:pt x="201" y="231"/>
                    <a:pt x="203" y="233"/>
                    <a:pt x="203" y="235"/>
                  </a:cubicBezTo>
                  <a:cubicBezTo>
                    <a:pt x="203" y="243"/>
                    <a:pt x="201" y="249"/>
                    <a:pt x="203" y="256"/>
                  </a:cubicBezTo>
                  <a:cubicBezTo>
                    <a:pt x="211" y="256"/>
                    <a:pt x="220" y="257"/>
                    <a:pt x="226" y="256"/>
                  </a:cubicBezTo>
                  <a:cubicBezTo>
                    <a:pt x="227" y="230"/>
                    <a:pt x="224" y="207"/>
                    <a:pt x="224" y="182"/>
                  </a:cubicBezTo>
                  <a:cubicBezTo>
                    <a:pt x="224" y="179"/>
                    <a:pt x="225" y="178"/>
                    <a:pt x="224" y="176"/>
                  </a:cubicBezTo>
                  <a:cubicBezTo>
                    <a:pt x="224" y="175"/>
                    <a:pt x="222" y="176"/>
                    <a:pt x="222" y="175"/>
                  </a:cubicBezTo>
                  <a:cubicBezTo>
                    <a:pt x="223" y="172"/>
                    <a:pt x="224" y="172"/>
                    <a:pt x="224" y="168"/>
                  </a:cubicBezTo>
                  <a:cubicBezTo>
                    <a:pt x="224" y="167"/>
                    <a:pt x="222" y="168"/>
                    <a:pt x="222" y="167"/>
                  </a:cubicBezTo>
                  <a:cubicBezTo>
                    <a:pt x="222" y="163"/>
                    <a:pt x="225" y="160"/>
                    <a:pt x="223" y="156"/>
                  </a:cubicBezTo>
                  <a:cubicBezTo>
                    <a:pt x="224" y="149"/>
                    <a:pt x="222" y="143"/>
                    <a:pt x="223" y="136"/>
                  </a:cubicBezTo>
                  <a:cubicBezTo>
                    <a:pt x="223" y="135"/>
                    <a:pt x="221" y="135"/>
                    <a:pt x="222" y="134"/>
                  </a:cubicBezTo>
                  <a:cubicBezTo>
                    <a:pt x="223" y="128"/>
                    <a:pt x="221" y="122"/>
                    <a:pt x="222" y="117"/>
                  </a:cubicBezTo>
                  <a:cubicBezTo>
                    <a:pt x="222" y="116"/>
                    <a:pt x="221" y="116"/>
                    <a:pt x="221" y="115"/>
                  </a:cubicBezTo>
                  <a:cubicBezTo>
                    <a:pt x="221" y="114"/>
                    <a:pt x="221" y="113"/>
                    <a:pt x="222" y="112"/>
                  </a:cubicBezTo>
                  <a:cubicBezTo>
                    <a:pt x="221" y="102"/>
                    <a:pt x="221" y="92"/>
                    <a:pt x="220" y="81"/>
                  </a:cubicBezTo>
                  <a:cubicBezTo>
                    <a:pt x="220" y="71"/>
                    <a:pt x="222" y="61"/>
                    <a:pt x="219" y="53"/>
                  </a:cubicBezTo>
                  <a:cubicBezTo>
                    <a:pt x="221" y="44"/>
                    <a:pt x="219" y="34"/>
                    <a:pt x="219" y="25"/>
                  </a:cubicBezTo>
                  <a:cubicBezTo>
                    <a:pt x="219" y="24"/>
                    <a:pt x="218" y="24"/>
                    <a:pt x="217" y="23"/>
                  </a:cubicBezTo>
                  <a:cubicBezTo>
                    <a:pt x="217" y="21"/>
                    <a:pt x="219" y="20"/>
                    <a:pt x="219" y="19"/>
                  </a:cubicBezTo>
                  <a:cubicBezTo>
                    <a:pt x="219" y="14"/>
                    <a:pt x="220" y="9"/>
                    <a:pt x="219" y="4"/>
                  </a:cubicBezTo>
                  <a:cubicBezTo>
                    <a:pt x="222" y="2"/>
                    <a:pt x="226" y="3"/>
                    <a:pt x="230" y="3"/>
                  </a:cubicBezTo>
                  <a:cubicBezTo>
                    <a:pt x="239" y="2"/>
                    <a:pt x="249" y="0"/>
                    <a:pt x="258" y="2"/>
                  </a:cubicBezTo>
                  <a:cubicBezTo>
                    <a:pt x="256" y="17"/>
                    <a:pt x="260" y="40"/>
                    <a:pt x="258" y="55"/>
                  </a:cubicBezTo>
                  <a:cubicBezTo>
                    <a:pt x="261" y="70"/>
                    <a:pt x="258" y="88"/>
                    <a:pt x="260" y="103"/>
                  </a:cubicBezTo>
                  <a:cubicBezTo>
                    <a:pt x="259" y="104"/>
                    <a:pt x="261" y="108"/>
                    <a:pt x="259" y="110"/>
                  </a:cubicBezTo>
                  <a:cubicBezTo>
                    <a:pt x="261" y="113"/>
                    <a:pt x="261" y="117"/>
                    <a:pt x="261" y="121"/>
                  </a:cubicBezTo>
                  <a:cubicBezTo>
                    <a:pt x="261" y="121"/>
                    <a:pt x="261" y="121"/>
                    <a:pt x="262" y="121"/>
                  </a:cubicBezTo>
                  <a:cubicBezTo>
                    <a:pt x="260" y="130"/>
                    <a:pt x="262" y="137"/>
                    <a:pt x="261" y="148"/>
                  </a:cubicBezTo>
                  <a:cubicBezTo>
                    <a:pt x="262" y="149"/>
                    <a:pt x="262" y="150"/>
                    <a:pt x="263" y="151"/>
                  </a:cubicBezTo>
                  <a:cubicBezTo>
                    <a:pt x="262" y="158"/>
                    <a:pt x="263" y="167"/>
                    <a:pt x="263" y="176"/>
                  </a:cubicBezTo>
                  <a:cubicBezTo>
                    <a:pt x="263" y="179"/>
                    <a:pt x="263" y="182"/>
                    <a:pt x="263" y="184"/>
                  </a:cubicBezTo>
                  <a:cubicBezTo>
                    <a:pt x="263" y="187"/>
                    <a:pt x="264" y="189"/>
                    <a:pt x="264" y="192"/>
                  </a:cubicBezTo>
                  <a:cubicBezTo>
                    <a:pt x="264" y="194"/>
                    <a:pt x="263" y="197"/>
                    <a:pt x="263" y="200"/>
                  </a:cubicBezTo>
                  <a:cubicBezTo>
                    <a:pt x="263" y="202"/>
                    <a:pt x="264" y="203"/>
                    <a:pt x="264" y="205"/>
                  </a:cubicBezTo>
                  <a:cubicBezTo>
                    <a:pt x="264" y="205"/>
                    <a:pt x="263" y="206"/>
                    <a:pt x="263" y="206"/>
                  </a:cubicBezTo>
                  <a:cubicBezTo>
                    <a:pt x="263" y="207"/>
                    <a:pt x="264" y="208"/>
                    <a:pt x="264" y="208"/>
                  </a:cubicBezTo>
                  <a:cubicBezTo>
                    <a:pt x="264" y="209"/>
                    <a:pt x="263" y="210"/>
                    <a:pt x="263" y="211"/>
                  </a:cubicBezTo>
                  <a:cubicBezTo>
                    <a:pt x="263" y="214"/>
                    <a:pt x="264" y="216"/>
                    <a:pt x="264" y="218"/>
                  </a:cubicBezTo>
                  <a:cubicBezTo>
                    <a:pt x="264" y="231"/>
                    <a:pt x="263" y="242"/>
                    <a:pt x="263" y="255"/>
                  </a:cubicBezTo>
                  <a:cubicBezTo>
                    <a:pt x="277" y="257"/>
                    <a:pt x="293" y="256"/>
                    <a:pt x="306" y="256"/>
                  </a:cubicBezTo>
                  <a:cubicBezTo>
                    <a:pt x="308" y="256"/>
                    <a:pt x="309" y="255"/>
                    <a:pt x="311" y="256"/>
                  </a:cubicBezTo>
                  <a:cubicBezTo>
                    <a:pt x="310" y="260"/>
                    <a:pt x="307" y="258"/>
                    <a:pt x="303" y="258"/>
                  </a:cubicBezTo>
                  <a:cubicBezTo>
                    <a:pt x="299" y="258"/>
                    <a:pt x="294" y="260"/>
                    <a:pt x="291" y="260"/>
                  </a:cubicBezTo>
                  <a:cubicBezTo>
                    <a:pt x="288" y="259"/>
                    <a:pt x="285" y="259"/>
                    <a:pt x="282" y="258"/>
                  </a:cubicBezTo>
                  <a:cubicBezTo>
                    <a:pt x="276" y="259"/>
                    <a:pt x="270" y="258"/>
                    <a:pt x="264" y="258"/>
                  </a:cubicBezTo>
                  <a:cubicBezTo>
                    <a:pt x="263" y="259"/>
                    <a:pt x="264" y="260"/>
                    <a:pt x="262" y="261"/>
                  </a:cubicBezTo>
                  <a:cubicBezTo>
                    <a:pt x="261" y="261"/>
                    <a:pt x="260" y="260"/>
                    <a:pt x="260" y="258"/>
                  </a:cubicBezTo>
                  <a:cubicBezTo>
                    <a:pt x="250" y="258"/>
                    <a:pt x="240" y="258"/>
                    <a:pt x="229" y="258"/>
                  </a:cubicBezTo>
                  <a:cubicBezTo>
                    <a:pt x="228" y="259"/>
                    <a:pt x="228" y="260"/>
                    <a:pt x="228" y="261"/>
                  </a:cubicBezTo>
                  <a:cubicBezTo>
                    <a:pt x="226" y="261"/>
                    <a:pt x="226" y="259"/>
                    <a:pt x="226" y="259"/>
                  </a:cubicBezTo>
                  <a:cubicBezTo>
                    <a:pt x="216" y="259"/>
                    <a:pt x="202" y="259"/>
                    <a:pt x="192" y="258"/>
                  </a:cubicBezTo>
                  <a:cubicBezTo>
                    <a:pt x="191" y="258"/>
                    <a:pt x="191" y="260"/>
                    <a:pt x="190" y="260"/>
                  </a:cubicBezTo>
                  <a:cubicBezTo>
                    <a:pt x="190" y="257"/>
                    <a:pt x="185" y="259"/>
                    <a:pt x="184" y="258"/>
                  </a:cubicBezTo>
                  <a:cubicBezTo>
                    <a:pt x="182" y="258"/>
                    <a:pt x="183" y="260"/>
                    <a:pt x="181" y="260"/>
                  </a:cubicBezTo>
                  <a:cubicBezTo>
                    <a:pt x="180" y="260"/>
                    <a:pt x="182" y="259"/>
                    <a:pt x="182" y="258"/>
                  </a:cubicBezTo>
                  <a:cubicBezTo>
                    <a:pt x="177" y="258"/>
                    <a:pt x="171" y="256"/>
                    <a:pt x="166" y="258"/>
                  </a:cubicBezTo>
                  <a:cubicBezTo>
                    <a:pt x="161" y="256"/>
                    <a:pt x="156" y="257"/>
                    <a:pt x="151" y="257"/>
                  </a:cubicBezTo>
                  <a:cubicBezTo>
                    <a:pt x="146" y="257"/>
                    <a:pt x="142" y="256"/>
                    <a:pt x="139" y="258"/>
                  </a:cubicBezTo>
                  <a:cubicBezTo>
                    <a:pt x="135" y="255"/>
                    <a:pt x="130" y="257"/>
                    <a:pt x="126" y="256"/>
                  </a:cubicBezTo>
                  <a:cubicBezTo>
                    <a:pt x="126" y="256"/>
                    <a:pt x="125" y="255"/>
                    <a:pt x="124" y="255"/>
                  </a:cubicBezTo>
                  <a:cubicBezTo>
                    <a:pt x="122" y="255"/>
                    <a:pt x="120" y="256"/>
                    <a:pt x="117" y="256"/>
                  </a:cubicBezTo>
                  <a:cubicBezTo>
                    <a:pt x="116" y="256"/>
                    <a:pt x="114" y="255"/>
                    <a:pt x="111" y="256"/>
                  </a:cubicBezTo>
                  <a:cubicBezTo>
                    <a:pt x="110" y="256"/>
                    <a:pt x="110" y="257"/>
                    <a:pt x="108" y="257"/>
                  </a:cubicBezTo>
                  <a:cubicBezTo>
                    <a:pt x="107" y="257"/>
                    <a:pt x="108" y="257"/>
                    <a:pt x="108" y="256"/>
                  </a:cubicBezTo>
                  <a:cubicBezTo>
                    <a:pt x="104" y="256"/>
                    <a:pt x="100" y="256"/>
                    <a:pt x="97" y="257"/>
                  </a:cubicBezTo>
                  <a:cubicBezTo>
                    <a:pt x="90" y="257"/>
                    <a:pt x="82" y="258"/>
                    <a:pt x="75" y="257"/>
                  </a:cubicBezTo>
                  <a:cubicBezTo>
                    <a:pt x="72" y="257"/>
                    <a:pt x="68" y="255"/>
                    <a:pt x="64" y="257"/>
                  </a:cubicBezTo>
                  <a:cubicBezTo>
                    <a:pt x="64" y="256"/>
                    <a:pt x="64" y="256"/>
                    <a:pt x="64" y="255"/>
                  </a:cubicBezTo>
                  <a:cubicBezTo>
                    <a:pt x="64" y="256"/>
                    <a:pt x="63" y="255"/>
                    <a:pt x="61" y="255"/>
                  </a:cubicBezTo>
                  <a:cubicBezTo>
                    <a:pt x="61" y="255"/>
                    <a:pt x="60" y="256"/>
                    <a:pt x="59" y="256"/>
                  </a:cubicBezTo>
                  <a:cubicBezTo>
                    <a:pt x="56" y="256"/>
                    <a:pt x="49" y="257"/>
                    <a:pt x="46" y="256"/>
                  </a:cubicBezTo>
                  <a:cubicBezTo>
                    <a:pt x="45" y="256"/>
                    <a:pt x="41" y="256"/>
                    <a:pt x="41" y="258"/>
                  </a:cubicBezTo>
                  <a:close/>
                  <a:moveTo>
                    <a:pt x="243" y="4"/>
                  </a:moveTo>
                  <a:cubicBezTo>
                    <a:pt x="236" y="12"/>
                    <a:pt x="229" y="20"/>
                    <a:pt x="224" y="32"/>
                  </a:cubicBezTo>
                  <a:cubicBezTo>
                    <a:pt x="222" y="32"/>
                    <a:pt x="222" y="34"/>
                    <a:pt x="221" y="36"/>
                  </a:cubicBezTo>
                  <a:cubicBezTo>
                    <a:pt x="222" y="36"/>
                    <a:pt x="222" y="37"/>
                    <a:pt x="222" y="38"/>
                  </a:cubicBezTo>
                  <a:cubicBezTo>
                    <a:pt x="231" y="27"/>
                    <a:pt x="238" y="15"/>
                    <a:pt x="247" y="4"/>
                  </a:cubicBezTo>
                  <a:cubicBezTo>
                    <a:pt x="245" y="5"/>
                    <a:pt x="244" y="4"/>
                    <a:pt x="243" y="4"/>
                  </a:cubicBezTo>
                  <a:close/>
                  <a:moveTo>
                    <a:pt x="248" y="6"/>
                  </a:moveTo>
                  <a:cubicBezTo>
                    <a:pt x="248" y="8"/>
                    <a:pt x="246" y="8"/>
                    <a:pt x="246" y="9"/>
                  </a:cubicBezTo>
                  <a:cubicBezTo>
                    <a:pt x="238" y="17"/>
                    <a:pt x="233" y="29"/>
                    <a:pt x="225" y="38"/>
                  </a:cubicBezTo>
                  <a:cubicBezTo>
                    <a:pt x="225" y="39"/>
                    <a:pt x="226" y="39"/>
                    <a:pt x="226" y="41"/>
                  </a:cubicBezTo>
                  <a:cubicBezTo>
                    <a:pt x="225" y="41"/>
                    <a:pt x="224" y="42"/>
                    <a:pt x="223" y="42"/>
                  </a:cubicBezTo>
                  <a:cubicBezTo>
                    <a:pt x="222" y="43"/>
                    <a:pt x="222" y="46"/>
                    <a:pt x="222" y="47"/>
                  </a:cubicBezTo>
                  <a:cubicBezTo>
                    <a:pt x="223" y="47"/>
                    <a:pt x="224" y="46"/>
                    <a:pt x="225" y="45"/>
                  </a:cubicBezTo>
                  <a:cubicBezTo>
                    <a:pt x="234" y="31"/>
                    <a:pt x="245" y="19"/>
                    <a:pt x="254" y="5"/>
                  </a:cubicBezTo>
                  <a:cubicBezTo>
                    <a:pt x="251" y="3"/>
                    <a:pt x="250" y="6"/>
                    <a:pt x="248" y="6"/>
                  </a:cubicBezTo>
                  <a:close/>
                  <a:moveTo>
                    <a:pt x="223" y="6"/>
                  </a:moveTo>
                  <a:cubicBezTo>
                    <a:pt x="222" y="9"/>
                    <a:pt x="221" y="12"/>
                    <a:pt x="222" y="16"/>
                  </a:cubicBezTo>
                  <a:cubicBezTo>
                    <a:pt x="225" y="13"/>
                    <a:pt x="228" y="9"/>
                    <a:pt x="231" y="5"/>
                  </a:cubicBezTo>
                  <a:cubicBezTo>
                    <a:pt x="228" y="5"/>
                    <a:pt x="225" y="4"/>
                    <a:pt x="223" y="6"/>
                  </a:cubicBezTo>
                  <a:close/>
                  <a:moveTo>
                    <a:pt x="233" y="5"/>
                  </a:moveTo>
                  <a:cubicBezTo>
                    <a:pt x="229" y="11"/>
                    <a:pt x="224" y="16"/>
                    <a:pt x="221" y="23"/>
                  </a:cubicBezTo>
                  <a:cubicBezTo>
                    <a:pt x="222" y="24"/>
                    <a:pt x="221" y="27"/>
                    <a:pt x="223" y="28"/>
                  </a:cubicBezTo>
                  <a:cubicBezTo>
                    <a:pt x="227" y="21"/>
                    <a:pt x="231" y="14"/>
                    <a:pt x="237" y="9"/>
                  </a:cubicBezTo>
                  <a:cubicBezTo>
                    <a:pt x="236" y="7"/>
                    <a:pt x="238" y="7"/>
                    <a:pt x="238" y="5"/>
                  </a:cubicBezTo>
                  <a:cubicBezTo>
                    <a:pt x="236" y="5"/>
                    <a:pt x="235" y="5"/>
                    <a:pt x="233" y="5"/>
                  </a:cubicBezTo>
                  <a:close/>
                  <a:moveTo>
                    <a:pt x="254" y="10"/>
                  </a:moveTo>
                  <a:cubicBezTo>
                    <a:pt x="254" y="11"/>
                    <a:pt x="253" y="10"/>
                    <a:pt x="253" y="10"/>
                  </a:cubicBezTo>
                  <a:cubicBezTo>
                    <a:pt x="249" y="16"/>
                    <a:pt x="245" y="22"/>
                    <a:pt x="241" y="28"/>
                  </a:cubicBezTo>
                  <a:cubicBezTo>
                    <a:pt x="238" y="33"/>
                    <a:pt x="233" y="36"/>
                    <a:pt x="230" y="40"/>
                  </a:cubicBezTo>
                  <a:cubicBezTo>
                    <a:pt x="229" y="42"/>
                    <a:pt x="228" y="45"/>
                    <a:pt x="227" y="47"/>
                  </a:cubicBezTo>
                  <a:cubicBezTo>
                    <a:pt x="224" y="51"/>
                    <a:pt x="221" y="53"/>
                    <a:pt x="223" y="58"/>
                  </a:cubicBezTo>
                  <a:cubicBezTo>
                    <a:pt x="226" y="57"/>
                    <a:pt x="226" y="53"/>
                    <a:pt x="229" y="52"/>
                  </a:cubicBezTo>
                  <a:cubicBezTo>
                    <a:pt x="231" y="44"/>
                    <a:pt x="238" y="40"/>
                    <a:pt x="241" y="33"/>
                  </a:cubicBezTo>
                  <a:cubicBezTo>
                    <a:pt x="246" y="28"/>
                    <a:pt x="250" y="22"/>
                    <a:pt x="255" y="16"/>
                  </a:cubicBezTo>
                  <a:cubicBezTo>
                    <a:pt x="255" y="14"/>
                    <a:pt x="254" y="12"/>
                    <a:pt x="255" y="10"/>
                  </a:cubicBezTo>
                  <a:cubicBezTo>
                    <a:pt x="254" y="10"/>
                    <a:pt x="254" y="10"/>
                    <a:pt x="254" y="10"/>
                  </a:cubicBezTo>
                  <a:close/>
                  <a:moveTo>
                    <a:pt x="254" y="21"/>
                  </a:moveTo>
                  <a:cubicBezTo>
                    <a:pt x="244" y="33"/>
                    <a:pt x="236" y="46"/>
                    <a:pt x="226" y="57"/>
                  </a:cubicBezTo>
                  <a:cubicBezTo>
                    <a:pt x="226" y="59"/>
                    <a:pt x="225" y="59"/>
                    <a:pt x="225" y="61"/>
                  </a:cubicBezTo>
                  <a:cubicBezTo>
                    <a:pt x="224" y="61"/>
                    <a:pt x="223" y="62"/>
                    <a:pt x="223" y="62"/>
                  </a:cubicBezTo>
                  <a:cubicBezTo>
                    <a:pt x="223" y="65"/>
                    <a:pt x="222" y="69"/>
                    <a:pt x="223" y="70"/>
                  </a:cubicBezTo>
                  <a:cubicBezTo>
                    <a:pt x="232" y="61"/>
                    <a:pt x="238" y="48"/>
                    <a:pt x="247" y="39"/>
                  </a:cubicBezTo>
                  <a:cubicBezTo>
                    <a:pt x="248" y="32"/>
                    <a:pt x="258" y="28"/>
                    <a:pt x="254" y="21"/>
                  </a:cubicBezTo>
                  <a:cubicBezTo>
                    <a:pt x="254" y="21"/>
                    <a:pt x="254" y="21"/>
                    <a:pt x="254" y="21"/>
                  </a:cubicBezTo>
                  <a:close/>
                  <a:moveTo>
                    <a:pt x="232" y="68"/>
                  </a:moveTo>
                  <a:cubicBezTo>
                    <a:pt x="232" y="68"/>
                    <a:pt x="232" y="67"/>
                    <a:pt x="232" y="67"/>
                  </a:cubicBezTo>
                  <a:cubicBezTo>
                    <a:pt x="233" y="66"/>
                    <a:pt x="234" y="66"/>
                    <a:pt x="234" y="65"/>
                  </a:cubicBezTo>
                  <a:cubicBezTo>
                    <a:pt x="237" y="61"/>
                    <a:pt x="239" y="57"/>
                    <a:pt x="242" y="53"/>
                  </a:cubicBezTo>
                  <a:cubicBezTo>
                    <a:pt x="245" y="49"/>
                    <a:pt x="249" y="46"/>
                    <a:pt x="252" y="42"/>
                  </a:cubicBezTo>
                  <a:cubicBezTo>
                    <a:pt x="254" y="39"/>
                    <a:pt x="257" y="35"/>
                    <a:pt x="255" y="31"/>
                  </a:cubicBezTo>
                  <a:cubicBezTo>
                    <a:pt x="251" y="34"/>
                    <a:pt x="249" y="39"/>
                    <a:pt x="245" y="42"/>
                  </a:cubicBezTo>
                  <a:cubicBezTo>
                    <a:pt x="244" y="46"/>
                    <a:pt x="241" y="49"/>
                    <a:pt x="238" y="52"/>
                  </a:cubicBezTo>
                  <a:cubicBezTo>
                    <a:pt x="236" y="57"/>
                    <a:pt x="232" y="60"/>
                    <a:pt x="230" y="65"/>
                  </a:cubicBezTo>
                  <a:cubicBezTo>
                    <a:pt x="229" y="65"/>
                    <a:pt x="229" y="68"/>
                    <a:pt x="228" y="67"/>
                  </a:cubicBezTo>
                  <a:cubicBezTo>
                    <a:pt x="227" y="72"/>
                    <a:pt x="221" y="76"/>
                    <a:pt x="223" y="80"/>
                  </a:cubicBezTo>
                  <a:cubicBezTo>
                    <a:pt x="225" y="76"/>
                    <a:pt x="229" y="72"/>
                    <a:pt x="232" y="68"/>
                  </a:cubicBezTo>
                  <a:close/>
                  <a:moveTo>
                    <a:pt x="239" y="61"/>
                  </a:moveTo>
                  <a:cubicBezTo>
                    <a:pt x="234" y="68"/>
                    <a:pt x="229" y="75"/>
                    <a:pt x="225" y="82"/>
                  </a:cubicBezTo>
                  <a:cubicBezTo>
                    <a:pt x="224" y="82"/>
                    <a:pt x="225" y="83"/>
                    <a:pt x="225" y="84"/>
                  </a:cubicBezTo>
                  <a:cubicBezTo>
                    <a:pt x="224" y="85"/>
                    <a:pt x="223" y="85"/>
                    <a:pt x="223" y="86"/>
                  </a:cubicBezTo>
                  <a:cubicBezTo>
                    <a:pt x="223" y="87"/>
                    <a:pt x="224" y="88"/>
                    <a:pt x="223" y="89"/>
                  </a:cubicBezTo>
                  <a:cubicBezTo>
                    <a:pt x="235" y="76"/>
                    <a:pt x="245" y="61"/>
                    <a:pt x="256" y="47"/>
                  </a:cubicBezTo>
                  <a:cubicBezTo>
                    <a:pt x="256" y="45"/>
                    <a:pt x="257" y="42"/>
                    <a:pt x="255" y="41"/>
                  </a:cubicBezTo>
                  <a:cubicBezTo>
                    <a:pt x="250" y="47"/>
                    <a:pt x="244" y="54"/>
                    <a:pt x="239" y="61"/>
                  </a:cubicBezTo>
                  <a:close/>
                  <a:moveTo>
                    <a:pt x="164" y="42"/>
                  </a:moveTo>
                  <a:cubicBezTo>
                    <a:pt x="164" y="45"/>
                    <a:pt x="163" y="49"/>
                    <a:pt x="164" y="51"/>
                  </a:cubicBezTo>
                  <a:cubicBezTo>
                    <a:pt x="166" y="48"/>
                    <a:pt x="169" y="45"/>
                    <a:pt x="170" y="42"/>
                  </a:cubicBezTo>
                  <a:cubicBezTo>
                    <a:pt x="169" y="42"/>
                    <a:pt x="167" y="42"/>
                    <a:pt x="164" y="42"/>
                  </a:cubicBezTo>
                  <a:close/>
                  <a:moveTo>
                    <a:pt x="172" y="42"/>
                  </a:moveTo>
                  <a:cubicBezTo>
                    <a:pt x="170" y="48"/>
                    <a:pt x="162" y="52"/>
                    <a:pt x="164" y="61"/>
                  </a:cubicBezTo>
                  <a:cubicBezTo>
                    <a:pt x="168" y="55"/>
                    <a:pt x="172" y="48"/>
                    <a:pt x="176" y="42"/>
                  </a:cubicBezTo>
                  <a:cubicBezTo>
                    <a:pt x="174" y="42"/>
                    <a:pt x="174" y="42"/>
                    <a:pt x="172" y="42"/>
                  </a:cubicBezTo>
                  <a:close/>
                  <a:moveTo>
                    <a:pt x="180" y="42"/>
                  </a:moveTo>
                  <a:cubicBezTo>
                    <a:pt x="176" y="46"/>
                    <a:pt x="171" y="49"/>
                    <a:pt x="170" y="56"/>
                  </a:cubicBezTo>
                  <a:cubicBezTo>
                    <a:pt x="166" y="57"/>
                    <a:pt x="168" y="62"/>
                    <a:pt x="164" y="63"/>
                  </a:cubicBezTo>
                  <a:cubicBezTo>
                    <a:pt x="165" y="65"/>
                    <a:pt x="163" y="69"/>
                    <a:pt x="164" y="73"/>
                  </a:cubicBezTo>
                  <a:cubicBezTo>
                    <a:pt x="167" y="72"/>
                    <a:pt x="167" y="68"/>
                    <a:pt x="168" y="66"/>
                  </a:cubicBezTo>
                  <a:cubicBezTo>
                    <a:pt x="170" y="64"/>
                    <a:pt x="172" y="62"/>
                    <a:pt x="174" y="59"/>
                  </a:cubicBezTo>
                  <a:cubicBezTo>
                    <a:pt x="175" y="57"/>
                    <a:pt x="176" y="55"/>
                    <a:pt x="177" y="53"/>
                  </a:cubicBezTo>
                  <a:cubicBezTo>
                    <a:pt x="177" y="53"/>
                    <a:pt x="178" y="54"/>
                    <a:pt x="178" y="54"/>
                  </a:cubicBezTo>
                  <a:cubicBezTo>
                    <a:pt x="180" y="50"/>
                    <a:pt x="182" y="46"/>
                    <a:pt x="185" y="43"/>
                  </a:cubicBezTo>
                  <a:cubicBezTo>
                    <a:pt x="183" y="42"/>
                    <a:pt x="181" y="43"/>
                    <a:pt x="180" y="42"/>
                  </a:cubicBezTo>
                  <a:close/>
                  <a:moveTo>
                    <a:pt x="187" y="44"/>
                  </a:moveTo>
                  <a:cubicBezTo>
                    <a:pt x="180" y="54"/>
                    <a:pt x="171" y="62"/>
                    <a:pt x="166" y="76"/>
                  </a:cubicBezTo>
                  <a:cubicBezTo>
                    <a:pt x="165" y="76"/>
                    <a:pt x="165" y="77"/>
                    <a:pt x="164" y="78"/>
                  </a:cubicBezTo>
                  <a:cubicBezTo>
                    <a:pt x="164" y="80"/>
                    <a:pt x="164" y="81"/>
                    <a:pt x="164" y="83"/>
                  </a:cubicBezTo>
                  <a:cubicBezTo>
                    <a:pt x="167" y="83"/>
                    <a:pt x="168" y="78"/>
                    <a:pt x="170" y="77"/>
                  </a:cubicBezTo>
                  <a:cubicBezTo>
                    <a:pt x="176" y="64"/>
                    <a:pt x="185" y="55"/>
                    <a:pt x="191" y="43"/>
                  </a:cubicBezTo>
                  <a:cubicBezTo>
                    <a:pt x="190" y="43"/>
                    <a:pt x="189" y="43"/>
                    <a:pt x="187" y="44"/>
                  </a:cubicBezTo>
                  <a:close/>
                  <a:moveTo>
                    <a:pt x="165" y="86"/>
                  </a:moveTo>
                  <a:cubicBezTo>
                    <a:pt x="165" y="89"/>
                    <a:pt x="164" y="91"/>
                    <a:pt x="165" y="94"/>
                  </a:cubicBezTo>
                  <a:cubicBezTo>
                    <a:pt x="169" y="90"/>
                    <a:pt x="172" y="85"/>
                    <a:pt x="174" y="80"/>
                  </a:cubicBezTo>
                  <a:cubicBezTo>
                    <a:pt x="177" y="78"/>
                    <a:pt x="177" y="75"/>
                    <a:pt x="179" y="73"/>
                  </a:cubicBezTo>
                  <a:cubicBezTo>
                    <a:pt x="180" y="71"/>
                    <a:pt x="182" y="70"/>
                    <a:pt x="183" y="68"/>
                  </a:cubicBezTo>
                  <a:cubicBezTo>
                    <a:pt x="184" y="67"/>
                    <a:pt x="184" y="65"/>
                    <a:pt x="186" y="63"/>
                  </a:cubicBezTo>
                  <a:cubicBezTo>
                    <a:pt x="188" y="58"/>
                    <a:pt x="196" y="51"/>
                    <a:pt x="193" y="46"/>
                  </a:cubicBezTo>
                  <a:cubicBezTo>
                    <a:pt x="182" y="58"/>
                    <a:pt x="174" y="73"/>
                    <a:pt x="165" y="86"/>
                  </a:cubicBezTo>
                  <a:close/>
                  <a:moveTo>
                    <a:pt x="251" y="56"/>
                  </a:moveTo>
                  <a:cubicBezTo>
                    <a:pt x="250" y="58"/>
                    <a:pt x="248" y="60"/>
                    <a:pt x="246" y="62"/>
                  </a:cubicBezTo>
                  <a:cubicBezTo>
                    <a:pt x="246" y="63"/>
                    <a:pt x="245" y="64"/>
                    <a:pt x="245" y="64"/>
                  </a:cubicBezTo>
                  <a:cubicBezTo>
                    <a:pt x="245" y="64"/>
                    <a:pt x="244" y="64"/>
                    <a:pt x="244" y="64"/>
                  </a:cubicBezTo>
                  <a:cubicBezTo>
                    <a:pt x="244" y="65"/>
                    <a:pt x="243" y="67"/>
                    <a:pt x="243" y="67"/>
                  </a:cubicBezTo>
                  <a:cubicBezTo>
                    <a:pt x="240" y="71"/>
                    <a:pt x="237" y="75"/>
                    <a:pt x="234" y="78"/>
                  </a:cubicBezTo>
                  <a:cubicBezTo>
                    <a:pt x="231" y="83"/>
                    <a:pt x="227" y="87"/>
                    <a:pt x="225" y="92"/>
                  </a:cubicBezTo>
                  <a:cubicBezTo>
                    <a:pt x="224" y="92"/>
                    <a:pt x="223" y="93"/>
                    <a:pt x="223" y="93"/>
                  </a:cubicBezTo>
                  <a:cubicBezTo>
                    <a:pt x="224" y="95"/>
                    <a:pt x="223" y="99"/>
                    <a:pt x="224" y="100"/>
                  </a:cubicBezTo>
                  <a:cubicBezTo>
                    <a:pt x="229" y="96"/>
                    <a:pt x="231" y="90"/>
                    <a:pt x="235" y="86"/>
                  </a:cubicBezTo>
                  <a:cubicBezTo>
                    <a:pt x="242" y="76"/>
                    <a:pt x="250" y="67"/>
                    <a:pt x="256" y="57"/>
                  </a:cubicBezTo>
                  <a:cubicBezTo>
                    <a:pt x="256" y="55"/>
                    <a:pt x="256" y="53"/>
                    <a:pt x="256" y="52"/>
                  </a:cubicBezTo>
                  <a:cubicBezTo>
                    <a:pt x="256" y="52"/>
                    <a:pt x="254" y="51"/>
                    <a:pt x="254" y="52"/>
                  </a:cubicBezTo>
                  <a:cubicBezTo>
                    <a:pt x="255" y="53"/>
                    <a:pt x="252" y="55"/>
                    <a:pt x="251" y="56"/>
                  </a:cubicBezTo>
                  <a:close/>
                  <a:moveTo>
                    <a:pt x="173" y="84"/>
                  </a:moveTo>
                  <a:cubicBezTo>
                    <a:pt x="173" y="85"/>
                    <a:pt x="173" y="85"/>
                    <a:pt x="173" y="86"/>
                  </a:cubicBezTo>
                  <a:cubicBezTo>
                    <a:pt x="172" y="87"/>
                    <a:pt x="171" y="89"/>
                    <a:pt x="170" y="91"/>
                  </a:cubicBezTo>
                  <a:cubicBezTo>
                    <a:pt x="170" y="90"/>
                    <a:pt x="170" y="92"/>
                    <a:pt x="169" y="92"/>
                  </a:cubicBezTo>
                  <a:cubicBezTo>
                    <a:pt x="169" y="93"/>
                    <a:pt x="168" y="93"/>
                    <a:pt x="168" y="93"/>
                  </a:cubicBezTo>
                  <a:cubicBezTo>
                    <a:pt x="168" y="98"/>
                    <a:pt x="163" y="100"/>
                    <a:pt x="165" y="105"/>
                  </a:cubicBezTo>
                  <a:cubicBezTo>
                    <a:pt x="176" y="91"/>
                    <a:pt x="185" y="75"/>
                    <a:pt x="195" y="61"/>
                  </a:cubicBezTo>
                  <a:cubicBezTo>
                    <a:pt x="194" y="59"/>
                    <a:pt x="195" y="55"/>
                    <a:pt x="194" y="54"/>
                  </a:cubicBezTo>
                  <a:cubicBezTo>
                    <a:pt x="187" y="64"/>
                    <a:pt x="181" y="75"/>
                    <a:pt x="173" y="84"/>
                  </a:cubicBezTo>
                  <a:close/>
                  <a:moveTo>
                    <a:pt x="241" y="80"/>
                  </a:moveTo>
                  <a:cubicBezTo>
                    <a:pt x="237" y="86"/>
                    <a:pt x="232" y="94"/>
                    <a:pt x="227" y="100"/>
                  </a:cubicBezTo>
                  <a:cubicBezTo>
                    <a:pt x="226" y="101"/>
                    <a:pt x="227" y="101"/>
                    <a:pt x="227" y="103"/>
                  </a:cubicBezTo>
                  <a:cubicBezTo>
                    <a:pt x="225" y="103"/>
                    <a:pt x="225" y="103"/>
                    <a:pt x="224" y="103"/>
                  </a:cubicBezTo>
                  <a:cubicBezTo>
                    <a:pt x="224" y="105"/>
                    <a:pt x="224" y="107"/>
                    <a:pt x="224" y="109"/>
                  </a:cubicBezTo>
                  <a:cubicBezTo>
                    <a:pt x="227" y="108"/>
                    <a:pt x="226" y="106"/>
                    <a:pt x="228" y="104"/>
                  </a:cubicBezTo>
                  <a:cubicBezTo>
                    <a:pt x="231" y="100"/>
                    <a:pt x="236" y="96"/>
                    <a:pt x="240" y="90"/>
                  </a:cubicBezTo>
                  <a:cubicBezTo>
                    <a:pt x="243" y="87"/>
                    <a:pt x="246" y="83"/>
                    <a:pt x="249" y="79"/>
                  </a:cubicBezTo>
                  <a:cubicBezTo>
                    <a:pt x="252" y="74"/>
                    <a:pt x="259" y="66"/>
                    <a:pt x="256" y="62"/>
                  </a:cubicBezTo>
                  <a:cubicBezTo>
                    <a:pt x="251" y="68"/>
                    <a:pt x="247" y="75"/>
                    <a:pt x="241" y="80"/>
                  </a:cubicBezTo>
                  <a:close/>
                  <a:moveTo>
                    <a:pt x="186" y="79"/>
                  </a:moveTo>
                  <a:cubicBezTo>
                    <a:pt x="184" y="81"/>
                    <a:pt x="181" y="83"/>
                    <a:pt x="181" y="86"/>
                  </a:cubicBezTo>
                  <a:cubicBezTo>
                    <a:pt x="179" y="88"/>
                    <a:pt x="177" y="90"/>
                    <a:pt x="177" y="93"/>
                  </a:cubicBezTo>
                  <a:cubicBezTo>
                    <a:pt x="172" y="96"/>
                    <a:pt x="170" y="102"/>
                    <a:pt x="166" y="106"/>
                  </a:cubicBezTo>
                  <a:cubicBezTo>
                    <a:pt x="166" y="108"/>
                    <a:pt x="166" y="109"/>
                    <a:pt x="167" y="110"/>
                  </a:cubicBezTo>
                  <a:cubicBezTo>
                    <a:pt x="165" y="111"/>
                    <a:pt x="165" y="113"/>
                    <a:pt x="165" y="115"/>
                  </a:cubicBezTo>
                  <a:cubicBezTo>
                    <a:pt x="170" y="112"/>
                    <a:pt x="171" y="105"/>
                    <a:pt x="176" y="102"/>
                  </a:cubicBezTo>
                  <a:cubicBezTo>
                    <a:pt x="182" y="91"/>
                    <a:pt x="189" y="82"/>
                    <a:pt x="196" y="73"/>
                  </a:cubicBezTo>
                  <a:cubicBezTo>
                    <a:pt x="196" y="70"/>
                    <a:pt x="196" y="68"/>
                    <a:pt x="196" y="66"/>
                  </a:cubicBezTo>
                  <a:cubicBezTo>
                    <a:pt x="196" y="66"/>
                    <a:pt x="195" y="66"/>
                    <a:pt x="195" y="66"/>
                  </a:cubicBezTo>
                  <a:cubicBezTo>
                    <a:pt x="192" y="70"/>
                    <a:pt x="187" y="73"/>
                    <a:pt x="186" y="79"/>
                  </a:cubicBezTo>
                  <a:close/>
                  <a:moveTo>
                    <a:pt x="234" y="99"/>
                  </a:moveTo>
                  <a:cubicBezTo>
                    <a:pt x="231" y="104"/>
                    <a:pt x="228" y="108"/>
                    <a:pt x="225" y="113"/>
                  </a:cubicBezTo>
                  <a:cubicBezTo>
                    <a:pt x="225" y="114"/>
                    <a:pt x="224" y="117"/>
                    <a:pt x="225" y="118"/>
                  </a:cubicBezTo>
                  <a:cubicBezTo>
                    <a:pt x="234" y="108"/>
                    <a:pt x="241" y="96"/>
                    <a:pt x="251" y="86"/>
                  </a:cubicBezTo>
                  <a:cubicBezTo>
                    <a:pt x="252" y="81"/>
                    <a:pt x="259" y="77"/>
                    <a:pt x="257" y="72"/>
                  </a:cubicBezTo>
                  <a:cubicBezTo>
                    <a:pt x="249" y="81"/>
                    <a:pt x="243" y="91"/>
                    <a:pt x="234" y="99"/>
                  </a:cubicBezTo>
                  <a:close/>
                  <a:moveTo>
                    <a:pt x="195" y="77"/>
                  </a:moveTo>
                  <a:cubicBezTo>
                    <a:pt x="192" y="80"/>
                    <a:pt x="191" y="83"/>
                    <a:pt x="188" y="86"/>
                  </a:cubicBezTo>
                  <a:cubicBezTo>
                    <a:pt x="187" y="87"/>
                    <a:pt x="186" y="88"/>
                    <a:pt x="186" y="90"/>
                  </a:cubicBezTo>
                  <a:cubicBezTo>
                    <a:pt x="185" y="91"/>
                    <a:pt x="184" y="93"/>
                    <a:pt x="183" y="94"/>
                  </a:cubicBezTo>
                  <a:cubicBezTo>
                    <a:pt x="183" y="94"/>
                    <a:pt x="182" y="94"/>
                    <a:pt x="182" y="95"/>
                  </a:cubicBezTo>
                  <a:cubicBezTo>
                    <a:pt x="181" y="95"/>
                    <a:pt x="181" y="96"/>
                    <a:pt x="181" y="97"/>
                  </a:cubicBezTo>
                  <a:cubicBezTo>
                    <a:pt x="179" y="101"/>
                    <a:pt x="175" y="104"/>
                    <a:pt x="174" y="108"/>
                  </a:cubicBezTo>
                  <a:cubicBezTo>
                    <a:pt x="170" y="110"/>
                    <a:pt x="171" y="117"/>
                    <a:pt x="165" y="119"/>
                  </a:cubicBezTo>
                  <a:cubicBezTo>
                    <a:pt x="166" y="121"/>
                    <a:pt x="166" y="123"/>
                    <a:pt x="166" y="126"/>
                  </a:cubicBezTo>
                  <a:cubicBezTo>
                    <a:pt x="170" y="124"/>
                    <a:pt x="171" y="119"/>
                    <a:pt x="174" y="116"/>
                  </a:cubicBezTo>
                  <a:cubicBezTo>
                    <a:pt x="176" y="112"/>
                    <a:pt x="180" y="109"/>
                    <a:pt x="181" y="105"/>
                  </a:cubicBezTo>
                  <a:cubicBezTo>
                    <a:pt x="183" y="104"/>
                    <a:pt x="185" y="102"/>
                    <a:pt x="186" y="99"/>
                  </a:cubicBezTo>
                  <a:cubicBezTo>
                    <a:pt x="187" y="98"/>
                    <a:pt x="189" y="96"/>
                    <a:pt x="191" y="94"/>
                  </a:cubicBezTo>
                  <a:cubicBezTo>
                    <a:pt x="194" y="89"/>
                    <a:pt x="198" y="84"/>
                    <a:pt x="196" y="77"/>
                  </a:cubicBezTo>
                  <a:cubicBezTo>
                    <a:pt x="196" y="77"/>
                    <a:pt x="195" y="77"/>
                    <a:pt x="195" y="77"/>
                  </a:cubicBezTo>
                  <a:close/>
                  <a:moveTo>
                    <a:pt x="226" y="120"/>
                  </a:moveTo>
                  <a:cubicBezTo>
                    <a:pt x="226" y="123"/>
                    <a:pt x="224" y="124"/>
                    <a:pt x="225" y="128"/>
                  </a:cubicBezTo>
                  <a:cubicBezTo>
                    <a:pt x="231" y="123"/>
                    <a:pt x="235" y="115"/>
                    <a:pt x="241" y="110"/>
                  </a:cubicBezTo>
                  <a:cubicBezTo>
                    <a:pt x="245" y="103"/>
                    <a:pt x="251" y="98"/>
                    <a:pt x="255" y="91"/>
                  </a:cubicBezTo>
                  <a:cubicBezTo>
                    <a:pt x="256" y="91"/>
                    <a:pt x="256" y="90"/>
                    <a:pt x="257" y="91"/>
                  </a:cubicBezTo>
                  <a:cubicBezTo>
                    <a:pt x="257" y="88"/>
                    <a:pt x="257" y="84"/>
                    <a:pt x="257" y="82"/>
                  </a:cubicBezTo>
                  <a:cubicBezTo>
                    <a:pt x="246" y="94"/>
                    <a:pt x="236" y="107"/>
                    <a:pt x="226" y="120"/>
                  </a:cubicBezTo>
                  <a:close/>
                  <a:moveTo>
                    <a:pt x="103" y="96"/>
                  </a:moveTo>
                  <a:cubicBezTo>
                    <a:pt x="102" y="99"/>
                    <a:pt x="104" y="101"/>
                    <a:pt x="104" y="104"/>
                  </a:cubicBezTo>
                  <a:cubicBezTo>
                    <a:pt x="109" y="97"/>
                    <a:pt x="115" y="91"/>
                    <a:pt x="120" y="84"/>
                  </a:cubicBezTo>
                  <a:cubicBezTo>
                    <a:pt x="110" y="82"/>
                    <a:pt x="109" y="92"/>
                    <a:pt x="103" y="96"/>
                  </a:cubicBezTo>
                  <a:close/>
                  <a:moveTo>
                    <a:pt x="121" y="86"/>
                  </a:moveTo>
                  <a:cubicBezTo>
                    <a:pt x="118" y="90"/>
                    <a:pt x="115" y="94"/>
                    <a:pt x="111" y="98"/>
                  </a:cubicBezTo>
                  <a:cubicBezTo>
                    <a:pt x="111" y="99"/>
                    <a:pt x="109" y="100"/>
                    <a:pt x="108" y="101"/>
                  </a:cubicBezTo>
                  <a:cubicBezTo>
                    <a:pt x="108" y="101"/>
                    <a:pt x="109" y="102"/>
                    <a:pt x="108" y="102"/>
                  </a:cubicBezTo>
                  <a:cubicBezTo>
                    <a:pt x="105" y="106"/>
                    <a:pt x="102" y="110"/>
                    <a:pt x="104" y="115"/>
                  </a:cubicBezTo>
                  <a:cubicBezTo>
                    <a:pt x="108" y="112"/>
                    <a:pt x="110" y="107"/>
                    <a:pt x="113" y="103"/>
                  </a:cubicBezTo>
                  <a:cubicBezTo>
                    <a:pt x="118" y="97"/>
                    <a:pt x="125" y="90"/>
                    <a:pt x="129" y="84"/>
                  </a:cubicBezTo>
                  <a:cubicBezTo>
                    <a:pt x="125" y="82"/>
                    <a:pt x="123" y="84"/>
                    <a:pt x="121" y="86"/>
                  </a:cubicBezTo>
                  <a:close/>
                  <a:moveTo>
                    <a:pt x="103" y="85"/>
                  </a:moveTo>
                  <a:cubicBezTo>
                    <a:pt x="103" y="88"/>
                    <a:pt x="102" y="90"/>
                    <a:pt x="104" y="93"/>
                  </a:cubicBezTo>
                  <a:cubicBezTo>
                    <a:pt x="105" y="90"/>
                    <a:pt x="108" y="88"/>
                    <a:pt x="110" y="85"/>
                  </a:cubicBezTo>
                  <a:cubicBezTo>
                    <a:pt x="108" y="84"/>
                    <a:pt x="105" y="84"/>
                    <a:pt x="103" y="85"/>
                  </a:cubicBezTo>
                  <a:close/>
                  <a:moveTo>
                    <a:pt x="133" y="84"/>
                  </a:moveTo>
                  <a:cubicBezTo>
                    <a:pt x="122" y="95"/>
                    <a:pt x="113" y="108"/>
                    <a:pt x="103" y="120"/>
                  </a:cubicBezTo>
                  <a:cubicBezTo>
                    <a:pt x="104" y="123"/>
                    <a:pt x="103" y="124"/>
                    <a:pt x="104" y="127"/>
                  </a:cubicBezTo>
                  <a:cubicBezTo>
                    <a:pt x="110" y="122"/>
                    <a:pt x="113" y="114"/>
                    <a:pt x="119" y="109"/>
                  </a:cubicBezTo>
                  <a:cubicBezTo>
                    <a:pt x="120" y="107"/>
                    <a:pt x="121" y="104"/>
                    <a:pt x="123" y="104"/>
                  </a:cubicBezTo>
                  <a:cubicBezTo>
                    <a:pt x="122" y="103"/>
                    <a:pt x="123" y="104"/>
                    <a:pt x="123" y="102"/>
                  </a:cubicBezTo>
                  <a:cubicBezTo>
                    <a:pt x="127" y="97"/>
                    <a:pt x="133" y="92"/>
                    <a:pt x="135" y="85"/>
                  </a:cubicBezTo>
                  <a:cubicBezTo>
                    <a:pt x="134" y="84"/>
                    <a:pt x="134" y="84"/>
                    <a:pt x="133" y="84"/>
                  </a:cubicBezTo>
                  <a:close/>
                  <a:moveTo>
                    <a:pt x="188" y="100"/>
                  </a:moveTo>
                  <a:cubicBezTo>
                    <a:pt x="187" y="100"/>
                    <a:pt x="188" y="101"/>
                    <a:pt x="187" y="102"/>
                  </a:cubicBezTo>
                  <a:cubicBezTo>
                    <a:pt x="187" y="102"/>
                    <a:pt x="186" y="102"/>
                    <a:pt x="185" y="103"/>
                  </a:cubicBezTo>
                  <a:cubicBezTo>
                    <a:pt x="185" y="104"/>
                    <a:pt x="185" y="105"/>
                    <a:pt x="184" y="105"/>
                  </a:cubicBezTo>
                  <a:cubicBezTo>
                    <a:pt x="184" y="106"/>
                    <a:pt x="183" y="106"/>
                    <a:pt x="183" y="106"/>
                  </a:cubicBezTo>
                  <a:cubicBezTo>
                    <a:pt x="181" y="107"/>
                    <a:pt x="181" y="110"/>
                    <a:pt x="180" y="112"/>
                  </a:cubicBezTo>
                  <a:cubicBezTo>
                    <a:pt x="180" y="112"/>
                    <a:pt x="179" y="112"/>
                    <a:pt x="178" y="112"/>
                  </a:cubicBezTo>
                  <a:cubicBezTo>
                    <a:pt x="178" y="113"/>
                    <a:pt x="178" y="114"/>
                    <a:pt x="177" y="115"/>
                  </a:cubicBezTo>
                  <a:cubicBezTo>
                    <a:pt x="176" y="116"/>
                    <a:pt x="175" y="117"/>
                    <a:pt x="175" y="117"/>
                  </a:cubicBezTo>
                  <a:cubicBezTo>
                    <a:pt x="174" y="118"/>
                    <a:pt x="175" y="119"/>
                    <a:pt x="174" y="120"/>
                  </a:cubicBezTo>
                  <a:cubicBezTo>
                    <a:pt x="174" y="120"/>
                    <a:pt x="173" y="119"/>
                    <a:pt x="173" y="120"/>
                  </a:cubicBezTo>
                  <a:cubicBezTo>
                    <a:pt x="173" y="121"/>
                    <a:pt x="173" y="122"/>
                    <a:pt x="172" y="122"/>
                  </a:cubicBezTo>
                  <a:cubicBezTo>
                    <a:pt x="172" y="123"/>
                    <a:pt x="171" y="121"/>
                    <a:pt x="171" y="123"/>
                  </a:cubicBezTo>
                  <a:cubicBezTo>
                    <a:pt x="171" y="127"/>
                    <a:pt x="165" y="131"/>
                    <a:pt x="166" y="137"/>
                  </a:cubicBezTo>
                  <a:cubicBezTo>
                    <a:pt x="168" y="136"/>
                    <a:pt x="169" y="134"/>
                    <a:pt x="170" y="133"/>
                  </a:cubicBezTo>
                  <a:cubicBezTo>
                    <a:pt x="172" y="129"/>
                    <a:pt x="174" y="126"/>
                    <a:pt x="177" y="123"/>
                  </a:cubicBezTo>
                  <a:cubicBezTo>
                    <a:pt x="181" y="117"/>
                    <a:pt x="185" y="111"/>
                    <a:pt x="190" y="105"/>
                  </a:cubicBezTo>
                  <a:cubicBezTo>
                    <a:pt x="193" y="101"/>
                    <a:pt x="198" y="96"/>
                    <a:pt x="196" y="89"/>
                  </a:cubicBezTo>
                  <a:cubicBezTo>
                    <a:pt x="196" y="89"/>
                    <a:pt x="195" y="89"/>
                    <a:pt x="195" y="89"/>
                  </a:cubicBezTo>
                  <a:cubicBezTo>
                    <a:pt x="194" y="94"/>
                    <a:pt x="190" y="97"/>
                    <a:pt x="188" y="100"/>
                  </a:cubicBezTo>
                  <a:close/>
                  <a:moveTo>
                    <a:pt x="106" y="130"/>
                  </a:moveTo>
                  <a:cubicBezTo>
                    <a:pt x="106" y="131"/>
                    <a:pt x="105" y="131"/>
                    <a:pt x="104" y="132"/>
                  </a:cubicBezTo>
                  <a:cubicBezTo>
                    <a:pt x="104" y="133"/>
                    <a:pt x="103" y="135"/>
                    <a:pt x="104" y="137"/>
                  </a:cubicBezTo>
                  <a:cubicBezTo>
                    <a:pt x="107" y="135"/>
                    <a:pt x="108" y="132"/>
                    <a:pt x="110" y="130"/>
                  </a:cubicBezTo>
                  <a:cubicBezTo>
                    <a:pt x="119" y="120"/>
                    <a:pt x="127" y="110"/>
                    <a:pt x="135" y="99"/>
                  </a:cubicBezTo>
                  <a:cubicBezTo>
                    <a:pt x="134" y="96"/>
                    <a:pt x="136" y="94"/>
                    <a:pt x="134" y="92"/>
                  </a:cubicBezTo>
                  <a:cubicBezTo>
                    <a:pt x="125" y="105"/>
                    <a:pt x="114" y="115"/>
                    <a:pt x="106" y="130"/>
                  </a:cubicBezTo>
                  <a:close/>
                  <a:moveTo>
                    <a:pt x="257" y="95"/>
                  </a:moveTo>
                  <a:cubicBezTo>
                    <a:pt x="251" y="99"/>
                    <a:pt x="248" y="105"/>
                    <a:pt x="242" y="110"/>
                  </a:cubicBezTo>
                  <a:cubicBezTo>
                    <a:pt x="242" y="110"/>
                    <a:pt x="242" y="111"/>
                    <a:pt x="242" y="111"/>
                  </a:cubicBezTo>
                  <a:cubicBezTo>
                    <a:pt x="242" y="111"/>
                    <a:pt x="241" y="112"/>
                    <a:pt x="241" y="112"/>
                  </a:cubicBezTo>
                  <a:cubicBezTo>
                    <a:pt x="239" y="116"/>
                    <a:pt x="236" y="119"/>
                    <a:pt x="233" y="123"/>
                  </a:cubicBezTo>
                  <a:cubicBezTo>
                    <a:pt x="230" y="125"/>
                    <a:pt x="225" y="131"/>
                    <a:pt x="225" y="134"/>
                  </a:cubicBezTo>
                  <a:cubicBezTo>
                    <a:pt x="224" y="139"/>
                    <a:pt x="226" y="145"/>
                    <a:pt x="226" y="150"/>
                  </a:cubicBezTo>
                  <a:cubicBezTo>
                    <a:pt x="236" y="141"/>
                    <a:pt x="243" y="129"/>
                    <a:pt x="253" y="120"/>
                  </a:cubicBezTo>
                  <a:cubicBezTo>
                    <a:pt x="255" y="116"/>
                    <a:pt x="259" y="113"/>
                    <a:pt x="258" y="108"/>
                  </a:cubicBezTo>
                  <a:cubicBezTo>
                    <a:pt x="252" y="111"/>
                    <a:pt x="249" y="118"/>
                    <a:pt x="245" y="121"/>
                  </a:cubicBezTo>
                  <a:cubicBezTo>
                    <a:pt x="245" y="123"/>
                    <a:pt x="243" y="125"/>
                    <a:pt x="242" y="126"/>
                  </a:cubicBezTo>
                  <a:cubicBezTo>
                    <a:pt x="240" y="129"/>
                    <a:pt x="239" y="132"/>
                    <a:pt x="236" y="134"/>
                  </a:cubicBezTo>
                  <a:cubicBezTo>
                    <a:pt x="236" y="135"/>
                    <a:pt x="234" y="138"/>
                    <a:pt x="232" y="139"/>
                  </a:cubicBezTo>
                  <a:cubicBezTo>
                    <a:pt x="230" y="142"/>
                    <a:pt x="230" y="145"/>
                    <a:pt x="227" y="145"/>
                  </a:cubicBezTo>
                  <a:cubicBezTo>
                    <a:pt x="226" y="143"/>
                    <a:pt x="229" y="140"/>
                    <a:pt x="231" y="137"/>
                  </a:cubicBezTo>
                  <a:cubicBezTo>
                    <a:pt x="240" y="126"/>
                    <a:pt x="250" y="113"/>
                    <a:pt x="257" y="102"/>
                  </a:cubicBezTo>
                  <a:cubicBezTo>
                    <a:pt x="257" y="99"/>
                    <a:pt x="258" y="97"/>
                    <a:pt x="258" y="95"/>
                  </a:cubicBezTo>
                  <a:cubicBezTo>
                    <a:pt x="257" y="95"/>
                    <a:pt x="257" y="95"/>
                    <a:pt x="257" y="95"/>
                  </a:cubicBezTo>
                  <a:close/>
                  <a:moveTo>
                    <a:pt x="195" y="100"/>
                  </a:moveTo>
                  <a:cubicBezTo>
                    <a:pt x="195" y="101"/>
                    <a:pt x="194" y="102"/>
                    <a:pt x="194" y="103"/>
                  </a:cubicBezTo>
                  <a:cubicBezTo>
                    <a:pt x="189" y="107"/>
                    <a:pt x="186" y="114"/>
                    <a:pt x="181" y="119"/>
                  </a:cubicBezTo>
                  <a:cubicBezTo>
                    <a:pt x="182" y="120"/>
                    <a:pt x="180" y="120"/>
                    <a:pt x="181" y="121"/>
                  </a:cubicBezTo>
                  <a:cubicBezTo>
                    <a:pt x="177" y="125"/>
                    <a:pt x="173" y="130"/>
                    <a:pt x="171" y="135"/>
                  </a:cubicBezTo>
                  <a:cubicBezTo>
                    <a:pt x="168" y="138"/>
                    <a:pt x="165" y="144"/>
                    <a:pt x="168" y="148"/>
                  </a:cubicBezTo>
                  <a:cubicBezTo>
                    <a:pt x="175" y="137"/>
                    <a:pt x="183" y="126"/>
                    <a:pt x="191" y="115"/>
                  </a:cubicBezTo>
                  <a:cubicBezTo>
                    <a:pt x="194" y="110"/>
                    <a:pt x="198" y="106"/>
                    <a:pt x="197" y="100"/>
                  </a:cubicBezTo>
                  <a:cubicBezTo>
                    <a:pt x="196" y="101"/>
                    <a:pt x="196" y="100"/>
                    <a:pt x="195" y="100"/>
                  </a:cubicBezTo>
                  <a:close/>
                  <a:moveTo>
                    <a:pt x="119" y="124"/>
                  </a:moveTo>
                  <a:cubicBezTo>
                    <a:pt x="117" y="126"/>
                    <a:pt x="115" y="128"/>
                    <a:pt x="112" y="131"/>
                  </a:cubicBezTo>
                  <a:cubicBezTo>
                    <a:pt x="111" y="133"/>
                    <a:pt x="110" y="135"/>
                    <a:pt x="108" y="137"/>
                  </a:cubicBezTo>
                  <a:cubicBezTo>
                    <a:pt x="106" y="139"/>
                    <a:pt x="104" y="141"/>
                    <a:pt x="105" y="143"/>
                  </a:cubicBezTo>
                  <a:cubicBezTo>
                    <a:pt x="102" y="146"/>
                    <a:pt x="103" y="153"/>
                    <a:pt x="105" y="157"/>
                  </a:cubicBezTo>
                  <a:cubicBezTo>
                    <a:pt x="106" y="154"/>
                    <a:pt x="109" y="152"/>
                    <a:pt x="111" y="150"/>
                  </a:cubicBezTo>
                  <a:cubicBezTo>
                    <a:pt x="115" y="146"/>
                    <a:pt x="119" y="140"/>
                    <a:pt x="122" y="135"/>
                  </a:cubicBezTo>
                  <a:cubicBezTo>
                    <a:pt x="124" y="134"/>
                    <a:pt x="125" y="131"/>
                    <a:pt x="126" y="130"/>
                  </a:cubicBezTo>
                  <a:cubicBezTo>
                    <a:pt x="126" y="130"/>
                    <a:pt x="127" y="130"/>
                    <a:pt x="128" y="129"/>
                  </a:cubicBezTo>
                  <a:cubicBezTo>
                    <a:pt x="128" y="129"/>
                    <a:pt x="128" y="128"/>
                    <a:pt x="128" y="128"/>
                  </a:cubicBezTo>
                  <a:cubicBezTo>
                    <a:pt x="130" y="124"/>
                    <a:pt x="138" y="119"/>
                    <a:pt x="135" y="116"/>
                  </a:cubicBezTo>
                  <a:cubicBezTo>
                    <a:pt x="126" y="127"/>
                    <a:pt x="117" y="137"/>
                    <a:pt x="109" y="148"/>
                  </a:cubicBezTo>
                  <a:cubicBezTo>
                    <a:pt x="109" y="150"/>
                    <a:pt x="108" y="150"/>
                    <a:pt x="108" y="151"/>
                  </a:cubicBezTo>
                  <a:cubicBezTo>
                    <a:pt x="107" y="151"/>
                    <a:pt x="106" y="152"/>
                    <a:pt x="105" y="152"/>
                  </a:cubicBezTo>
                  <a:cubicBezTo>
                    <a:pt x="104" y="150"/>
                    <a:pt x="107" y="146"/>
                    <a:pt x="109" y="144"/>
                  </a:cubicBezTo>
                  <a:cubicBezTo>
                    <a:pt x="111" y="141"/>
                    <a:pt x="116" y="137"/>
                    <a:pt x="118" y="135"/>
                  </a:cubicBezTo>
                  <a:cubicBezTo>
                    <a:pt x="120" y="130"/>
                    <a:pt x="124" y="127"/>
                    <a:pt x="127" y="123"/>
                  </a:cubicBezTo>
                  <a:cubicBezTo>
                    <a:pt x="129" y="121"/>
                    <a:pt x="130" y="119"/>
                    <a:pt x="131" y="117"/>
                  </a:cubicBezTo>
                  <a:cubicBezTo>
                    <a:pt x="135" y="113"/>
                    <a:pt x="137" y="110"/>
                    <a:pt x="134" y="105"/>
                  </a:cubicBezTo>
                  <a:cubicBezTo>
                    <a:pt x="129" y="110"/>
                    <a:pt x="124" y="118"/>
                    <a:pt x="119" y="124"/>
                  </a:cubicBezTo>
                  <a:close/>
                  <a:moveTo>
                    <a:pt x="167" y="155"/>
                  </a:moveTo>
                  <a:cubicBezTo>
                    <a:pt x="167" y="156"/>
                    <a:pt x="167" y="157"/>
                    <a:pt x="167" y="159"/>
                  </a:cubicBezTo>
                  <a:cubicBezTo>
                    <a:pt x="170" y="158"/>
                    <a:pt x="171" y="154"/>
                    <a:pt x="174" y="152"/>
                  </a:cubicBezTo>
                  <a:cubicBezTo>
                    <a:pt x="178" y="142"/>
                    <a:pt x="186" y="135"/>
                    <a:pt x="191" y="126"/>
                  </a:cubicBezTo>
                  <a:cubicBezTo>
                    <a:pt x="193" y="124"/>
                    <a:pt x="194" y="122"/>
                    <a:pt x="195" y="119"/>
                  </a:cubicBezTo>
                  <a:cubicBezTo>
                    <a:pt x="196" y="118"/>
                    <a:pt x="197" y="119"/>
                    <a:pt x="198" y="117"/>
                  </a:cubicBezTo>
                  <a:cubicBezTo>
                    <a:pt x="197" y="116"/>
                    <a:pt x="198" y="112"/>
                    <a:pt x="197" y="111"/>
                  </a:cubicBezTo>
                  <a:cubicBezTo>
                    <a:pt x="186" y="124"/>
                    <a:pt x="174" y="140"/>
                    <a:pt x="167" y="155"/>
                  </a:cubicBezTo>
                  <a:close/>
                  <a:moveTo>
                    <a:pt x="230" y="153"/>
                  </a:moveTo>
                  <a:cubicBezTo>
                    <a:pt x="236" y="147"/>
                    <a:pt x="243" y="141"/>
                    <a:pt x="248" y="135"/>
                  </a:cubicBezTo>
                  <a:cubicBezTo>
                    <a:pt x="253" y="129"/>
                    <a:pt x="259" y="124"/>
                    <a:pt x="258" y="117"/>
                  </a:cubicBezTo>
                  <a:cubicBezTo>
                    <a:pt x="258" y="117"/>
                    <a:pt x="258" y="117"/>
                    <a:pt x="258" y="117"/>
                  </a:cubicBezTo>
                  <a:cubicBezTo>
                    <a:pt x="254" y="120"/>
                    <a:pt x="252" y="125"/>
                    <a:pt x="247" y="128"/>
                  </a:cubicBezTo>
                  <a:cubicBezTo>
                    <a:pt x="248" y="129"/>
                    <a:pt x="247" y="129"/>
                    <a:pt x="247" y="130"/>
                  </a:cubicBezTo>
                  <a:cubicBezTo>
                    <a:pt x="243" y="132"/>
                    <a:pt x="241" y="137"/>
                    <a:pt x="238" y="138"/>
                  </a:cubicBezTo>
                  <a:cubicBezTo>
                    <a:pt x="238" y="141"/>
                    <a:pt x="237" y="142"/>
                    <a:pt x="235" y="143"/>
                  </a:cubicBezTo>
                  <a:cubicBezTo>
                    <a:pt x="232" y="149"/>
                    <a:pt x="224" y="151"/>
                    <a:pt x="226" y="159"/>
                  </a:cubicBezTo>
                  <a:cubicBezTo>
                    <a:pt x="229" y="158"/>
                    <a:pt x="229" y="156"/>
                    <a:pt x="230" y="153"/>
                  </a:cubicBezTo>
                  <a:close/>
                  <a:moveTo>
                    <a:pt x="194" y="125"/>
                  </a:moveTo>
                  <a:cubicBezTo>
                    <a:pt x="194" y="126"/>
                    <a:pt x="193" y="126"/>
                    <a:pt x="193" y="127"/>
                  </a:cubicBezTo>
                  <a:cubicBezTo>
                    <a:pt x="186" y="135"/>
                    <a:pt x="180" y="145"/>
                    <a:pt x="173" y="154"/>
                  </a:cubicBezTo>
                  <a:cubicBezTo>
                    <a:pt x="173" y="156"/>
                    <a:pt x="172" y="157"/>
                    <a:pt x="170" y="158"/>
                  </a:cubicBezTo>
                  <a:cubicBezTo>
                    <a:pt x="170" y="162"/>
                    <a:pt x="167" y="164"/>
                    <a:pt x="167" y="170"/>
                  </a:cubicBezTo>
                  <a:cubicBezTo>
                    <a:pt x="179" y="158"/>
                    <a:pt x="188" y="144"/>
                    <a:pt x="198" y="130"/>
                  </a:cubicBezTo>
                  <a:cubicBezTo>
                    <a:pt x="197" y="128"/>
                    <a:pt x="198" y="123"/>
                    <a:pt x="197" y="122"/>
                  </a:cubicBezTo>
                  <a:cubicBezTo>
                    <a:pt x="196" y="123"/>
                    <a:pt x="195" y="125"/>
                    <a:pt x="194" y="125"/>
                  </a:cubicBezTo>
                  <a:close/>
                  <a:moveTo>
                    <a:pt x="135" y="123"/>
                  </a:moveTo>
                  <a:cubicBezTo>
                    <a:pt x="127" y="130"/>
                    <a:pt x="123" y="140"/>
                    <a:pt x="115" y="147"/>
                  </a:cubicBezTo>
                  <a:cubicBezTo>
                    <a:pt x="113" y="152"/>
                    <a:pt x="108" y="154"/>
                    <a:pt x="107" y="160"/>
                  </a:cubicBezTo>
                  <a:cubicBezTo>
                    <a:pt x="106" y="160"/>
                    <a:pt x="105" y="160"/>
                    <a:pt x="104" y="161"/>
                  </a:cubicBezTo>
                  <a:cubicBezTo>
                    <a:pt x="104" y="163"/>
                    <a:pt x="104" y="164"/>
                    <a:pt x="104" y="167"/>
                  </a:cubicBezTo>
                  <a:cubicBezTo>
                    <a:pt x="108" y="164"/>
                    <a:pt x="109" y="159"/>
                    <a:pt x="114" y="156"/>
                  </a:cubicBezTo>
                  <a:cubicBezTo>
                    <a:pt x="118" y="149"/>
                    <a:pt x="124" y="144"/>
                    <a:pt x="129" y="137"/>
                  </a:cubicBezTo>
                  <a:cubicBezTo>
                    <a:pt x="132" y="133"/>
                    <a:pt x="136" y="128"/>
                    <a:pt x="136" y="124"/>
                  </a:cubicBezTo>
                  <a:cubicBezTo>
                    <a:pt x="136" y="123"/>
                    <a:pt x="136" y="123"/>
                    <a:pt x="135" y="123"/>
                  </a:cubicBezTo>
                  <a:close/>
                  <a:moveTo>
                    <a:pt x="258" y="127"/>
                  </a:moveTo>
                  <a:cubicBezTo>
                    <a:pt x="253" y="130"/>
                    <a:pt x="251" y="136"/>
                    <a:pt x="246" y="138"/>
                  </a:cubicBezTo>
                  <a:cubicBezTo>
                    <a:pt x="246" y="141"/>
                    <a:pt x="243" y="142"/>
                    <a:pt x="242" y="145"/>
                  </a:cubicBezTo>
                  <a:cubicBezTo>
                    <a:pt x="241" y="145"/>
                    <a:pt x="240" y="146"/>
                    <a:pt x="239" y="146"/>
                  </a:cubicBezTo>
                  <a:cubicBezTo>
                    <a:pt x="239" y="147"/>
                    <a:pt x="238" y="147"/>
                    <a:pt x="239" y="148"/>
                  </a:cubicBezTo>
                  <a:cubicBezTo>
                    <a:pt x="234" y="152"/>
                    <a:pt x="231" y="158"/>
                    <a:pt x="226" y="163"/>
                  </a:cubicBezTo>
                  <a:cubicBezTo>
                    <a:pt x="226" y="165"/>
                    <a:pt x="225" y="167"/>
                    <a:pt x="226" y="168"/>
                  </a:cubicBezTo>
                  <a:cubicBezTo>
                    <a:pt x="237" y="156"/>
                    <a:pt x="248" y="144"/>
                    <a:pt x="258" y="132"/>
                  </a:cubicBezTo>
                  <a:cubicBezTo>
                    <a:pt x="259" y="130"/>
                    <a:pt x="259" y="129"/>
                    <a:pt x="259" y="126"/>
                  </a:cubicBezTo>
                  <a:cubicBezTo>
                    <a:pt x="259" y="126"/>
                    <a:pt x="258" y="126"/>
                    <a:pt x="258" y="126"/>
                  </a:cubicBezTo>
                  <a:cubicBezTo>
                    <a:pt x="258" y="126"/>
                    <a:pt x="258" y="127"/>
                    <a:pt x="258" y="127"/>
                  </a:cubicBezTo>
                  <a:close/>
                  <a:moveTo>
                    <a:pt x="135" y="132"/>
                  </a:moveTo>
                  <a:cubicBezTo>
                    <a:pt x="127" y="143"/>
                    <a:pt x="119" y="154"/>
                    <a:pt x="109" y="163"/>
                  </a:cubicBezTo>
                  <a:cubicBezTo>
                    <a:pt x="110" y="165"/>
                    <a:pt x="106" y="167"/>
                    <a:pt x="107" y="169"/>
                  </a:cubicBezTo>
                  <a:cubicBezTo>
                    <a:pt x="106" y="170"/>
                    <a:pt x="105" y="170"/>
                    <a:pt x="104" y="172"/>
                  </a:cubicBezTo>
                  <a:cubicBezTo>
                    <a:pt x="105" y="172"/>
                    <a:pt x="104" y="175"/>
                    <a:pt x="105" y="176"/>
                  </a:cubicBezTo>
                  <a:cubicBezTo>
                    <a:pt x="107" y="176"/>
                    <a:pt x="109" y="175"/>
                    <a:pt x="109" y="172"/>
                  </a:cubicBezTo>
                  <a:cubicBezTo>
                    <a:pt x="112" y="171"/>
                    <a:pt x="113" y="168"/>
                    <a:pt x="115" y="166"/>
                  </a:cubicBezTo>
                  <a:cubicBezTo>
                    <a:pt x="116" y="163"/>
                    <a:pt x="119" y="161"/>
                    <a:pt x="121" y="158"/>
                  </a:cubicBezTo>
                  <a:cubicBezTo>
                    <a:pt x="127" y="151"/>
                    <a:pt x="132" y="144"/>
                    <a:pt x="137" y="137"/>
                  </a:cubicBezTo>
                  <a:cubicBezTo>
                    <a:pt x="137" y="135"/>
                    <a:pt x="137" y="134"/>
                    <a:pt x="137" y="132"/>
                  </a:cubicBezTo>
                  <a:cubicBezTo>
                    <a:pt x="136" y="132"/>
                    <a:pt x="136" y="132"/>
                    <a:pt x="135" y="132"/>
                  </a:cubicBezTo>
                  <a:close/>
                  <a:moveTo>
                    <a:pt x="238" y="157"/>
                  </a:moveTo>
                  <a:cubicBezTo>
                    <a:pt x="238" y="157"/>
                    <a:pt x="238" y="158"/>
                    <a:pt x="238" y="158"/>
                  </a:cubicBezTo>
                  <a:cubicBezTo>
                    <a:pt x="237" y="159"/>
                    <a:pt x="237" y="160"/>
                    <a:pt x="235" y="160"/>
                  </a:cubicBezTo>
                  <a:cubicBezTo>
                    <a:pt x="233" y="165"/>
                    <a:pt x="228" y="168"/>
                    <a:pt x="226" y="174"/>
                  </a:cubicBezTo>
                  <a:cubicBezTo>
                    <a:pt x="228" y="174"/>
                    <a:pt x="226" y="177"/>
                    <a:pt x="227" y="178"/>
                  </a:cubicBezTo>
                  <a:cubicBezTo>
                    <a:pt x="237" y="165"/>
                    <a:pt x="250" y="153"/>
                    <a:pt x="259" y="140"/>
                  </a:cubicBezTo>
                  <a:cubicBezTo>
                    <a:pt x="259" y="138"/>
                    <a:pt x="259" y="136"/>
                    <a:pt x="259" y="135"/>
                  </a:cubicBezTo>
                  <a:cubicBezTo>
                    <a:pt x="251" y="142"/>
                    <a:pt x="246" y="150"/>
                    <a:pt x="238" y="157"/>
                  </a:cubicBezTo>
                  <a:close/>
                  <a:moveTo>
                    <a:pt x="183" y="154"/>
                  </a:moveTo>
                  <a:cubicBezTo>
                    <a:pt x="181" y="155"/>
                    <a:pt x="181" y="159"/>
                    <a:pt x="178" y="159"/>
                  </a:cubicBezTo>
                  <a:cubicBezTo>
                    <a:pt x="176" y="164"/>
                    <a:pt x="172" y="166"/>
                    <a:pt x="169" y="171"/>
                  </a:cubicBezTo>
                  <a:cubicBezTo>
                    <a:pt x="170" y="174"/>
                    <a:pt x="167" y="175"/>
                    <a:pt x="167" y="179"/>
                  </a:cubicBezTo>
                  <a:cubicBezTo>
                    <a:pt x="171" y="175"/>
                    <a:pt x="175" y="171"/>
                    <a:pt x="178" y="167"/>
                  </a:cubicBezTo>
                  <a:cubicBezTo>
                    <a:pt x="183" y="161"/>
                    <a:pt x="188" y="154"/>
                    <a:pt x="193" y="148"/>
                  </a:cubicBezTo>
                  <a:cubicBezTo>
                    <a:pt x="196" y="144"/>
                    <a:pt x="200" y="141"/>
                    <a:pt x="197" y="136"/>
                  </a:cubicBezTo>
                  <a:cubicBezTo>
                    <a:pt x="192" y="141"/>
                    <a:pt x="187" y="147"/>
                    <a:pt x="183" y="154"/>
                  </a:cubicBezTo>
                  <a:close/>
                  <a:moveTo>
                    <a:pt x="59" y="136"/>
                  </a:moveTo>
                  <a:cubicBezTo>
                    <a:pt x="52" y="142"/>
                    <a:pt x="47" y="149"/>
                    <a:pt x="41" y="156"/>
                  </a:cubicBezTo>
                  <a:cubicBezTo>
                    <a:pt x="42" y="159"/>
                    <a:pt x="40" y="161"/>
                    <a:pt x="41" y="163"/>
                  </a:cubicBezTo>
                  <a:cubicBezTo>
                    <a:pt x="48" y="154"/>
                    <a:pt x="55" y="145"/>
                    <a:pt x="63" y="136"/>
                  </a:cubicBezTo>
                  <a:cubicBezTo>
                    <a:pt x="62" y="136"/>
                    <a:pt x="60" y="137"/>
                    <a:pt x="59" y="136"/>
                  </a:cubicBezTo>
                  <a:close/>
                  <a:moveTo>
                    <a:pt x="40" y="148"/>
                  </a:moveTo>
                  <a:cubicBezTo>
                    <a:pt x="41" y="149"/>
                    <a:pt x="41" y="151"/>
                    <a:pt x="41" y="152"/>
                  </a:cubicBezTo>
                  <a:cubicBezTo>
                    <a:pt x="46" y="147"/>
                    <a:pt x="50" y="142"/>
                    <a:pt x="54" y="137"/>
                  </a:cubicBezTo>
                  <a:cubicBezTo>
                    <a:pt x="52" y="137"/>
                    <a:pt x="51" y="136"/>
                    <a:pt x="50" y="137"/>
                  </a:cubicBezTo>
                  <a:cubicBezTo>
                    <a:pt x="47" y="140"/>
                    <a:pt x="43" y="144"/>
                    <a:pt x="40" y="148"/>
                  </a:cubicBezTo>
                  <a:close/>
                  <a:moveTo>
                    <a:pt x="66" y="137"/>
                  </a:moveTo>
                  <a:cubicBezTo>
                    <a:pt x="62" y="140"/>
                    <a:pt x="60" y="144"/>
                    <a:pt x="56" y="148"/>
                  </a:cubicBezTo>
                  <a:cubicBezTo>
                    <a:pt x="54" y="151"/>
                    <a:pt x="51" y="153"/>
                    <a:pt x="50" y="155"/>
                  </a:cubicBezTo>
                  <a:cubicBezTo>
                    <a:pt x="48" y="157"/>
                    <a:pt x="47" y="159"/>
                    <a:pt x="46" y="162"/>
                  </a:cubicBezTo>
                  <a:cubicBezTo>
                    <a:pt x="43" y="165"/>
                    <a:pt x="40" y="167"/>
                    <a:pt x="41" y="172"/>
                  </a:cubicBezTo>
                  <a:cubicBezTo>
                    <a:pt x="48" y="166"/>
                    <a:pt x="52" y="159"/>
                    <a:pt x="58" y="153"/>
                  </a:cubicBezTo>
                  <a:cubicBezTo>
                    <a:pt x="61" y="149"/>
                    <a:pt x="64" y="146"/>
                    <a:pt x="68" y="142"/>
                  </a:cubicBezTo>
                  <a:cubicBezTo>
                    <a:pt x="68" y="139"/>
                    <a:pt x="71" y="139"/>
                    <a:pt x="70" y="136"/>
                  </a:cubicBezTo>
                  <a:cubicBezTo>
                    <a:pt x="69" y="136"/>
                    <a:pt x="68" y="137"/>
                    <a:pt x="66" y="137"/>
                  </a:cubicBezTo>
                  <a:close/>
                  <a:moveTo>
                    <a:pt x="39" y="137"/>
                  </a:moveTo>
                  <a:cubicBezTo>
                    <a:pt x="39" y="139"/>
                    <a:pt x="40" y="142"/>
                    <a:pt x="41" y="144"/>
                  </a:cubicBezTo>
                  <a:cubicBezTo>
                    <a:pt x="42" y="142"/>
                    <a:pt x="45" y="140"/>
                    <a:pt x="46" y="137"/>
                  </a:cubicBezTo>
                  <a:cubicBezTo>
                    <a:pt x="44" y="136"/>
                    <a:pt x="41" y="137"/>
                    <a:pt x="39" y="137"/>
                  </a:cubicBezTo>
                  <a:close/>
                  <a:moveTo>
                    <a:pt x="71" y="141"/>
                  </a:moveTo>
                  <a:cubicBezTo>
                    <a:pt x="67" y="145"/>
                    <a:pt x="64" y="150"/>
                    <a:pt x="60" y="153"/>
                  </a:cubicBezTo>
                  <a:cubicBezTo>
                    <a:pt x="55" y="162"/>
                    <a:pt x="48" y="166"/>
                    <a:pt x="44" y="175"/>
                  </a:cubicBezTo>
                  <a:cubicBezTo>
                    <a:pt x="43" y="176"/>
                    <a:pt x="42" y="176"/>
                    <a:pt x="41" y="176"/>
                  </a:cubicBezTo>
                  <a:cubicBezTo>
                    <a:pt x="42" y="179"/>
                    <a:pt x="41" y="180"/>
                    <a:pt x="42" y="182"/>
                  </a:cubicBezTo>
                  <a:cubicBezTo>
                    <a:pt x="44" y="180"/>
                    <a:pt x="47" y="178"/>
                    <a:pt x="48" y="174"/>
                  </a:cubicBezTo>
                  <a:cubicBezTo>
                    <a:pt x="54" y="171"/>
                    <a:pt x="56" y="164"/>
                    <a:pt x="61" y="161"/>
                  </a:cubicBezTo>
                  <a:cubicBezTo>
                    <a:pt x="63" y="156"/>
                    <a:pt x="68" y="154"/>
                    <a:pt x="69" y="149"/>
                  </a:cubicBezTo>
                  <a:cubicBezTo>
                    <a:pt x="70" y="149"/>
                    <a:pt x="71" y="148"/>
                    <a:pt x="72" y="148"/>
                  </a:cubicBezTo>
                  <a:cubicBezTo>
                    <a:pt x="73" y="146"/>
                    <a:pt x="72" y="143"/>
                    <a:pt x="72" y="141"/>
                  </a:cubicBezTo>
                  <a:cubicBezTo>
                    <a:pt x="71" y="141"/>
                    <a:pt x="71" y="141"/>
                    <a:pt x="71" y="141"/>
                  </a:cubicBezTo>
                  <a:close/>
                  <a:moveTo>
                    <a:pt x="110" y="183"/>
                  </a:moveTo>
                  <a:cubicBezTo>
                    <a:pt x="112" y="179"/>
                    <a:pt x="115" y="176"/>
                    <a:pt x="118" y="172"/>
                  </a:cubicBezTo>
                  <a:cubicBezTo>
                    <a:pt x="122" y="167"/>
                    <a:pt x="127" y="161"/>
                    <a:pt x="131" y="156"/>
                  </a:cubicBezTo>
                  <a:cubicBezTo>
                    <a:pt x="132" y="154"/>
                    <a:pt x="133" y="152"/>
                    <a:pt x="134" y="151"/>
                  </a:cubicBezTo>
                  <a:cubicBezTo>
                    <a:pt x="136" y="148"/>
                    <a:pt x="139" y="145"/>
                    <a:pt x="136" y="143"/>
                  </a:cubicBezTo>
                  <a:cubicBezTo>
                    <a:pt x="136" y="144"/>
                    <a:pt x="134" y="144"/>
                    <a:pt x="133" y="145"/>
                  </a:cubicBezTo>
                  <a:cubicBezTo>
                    <a:pt x="128" y="155"/>
                    <a:pt x="119" y="161"/>
                    <a:pt x="115" y="171"/>
                  </a:cubicBezTo>
                  <a:cubicBezTo>
                    <a:pt x="111" y="173"/>
                    <a:pt x="109" y="178"/>
                    <a:pt x="106" y="180"/>
                  </a:cubicBezTo>
                  <a:cubicBezTo>
                    <a:pt x="106" y="182"/>
                    <a:pt x="105" y="186"/>
                    <a:pt x="106" y="188"/>
                  </a:cubicBezTo>
                  <a:cubicBezTo>
                    <a:pt x="107" y="186"/>
                    <a:pt x="108" y="184"/>
                    <a:pt x="110" y="183"/>
                  </a:cubicBezTo>
                  <a:close/>
                  <a:moveTo>
                    <a:pt x="189" y="157"/>
                  </a:moveTo>
                  <a:cubicBezTo>
                    <a:pt x="184" y="161"/>
                    <a:pt x="180" y="166"/>
                    <a:pt x="177" y="172"/>
                  </a:cubicBezTo>
                  <a:cubicBezTo>
                    <a:pt x="173" y="173"/>
                    <a:pt x="171" y="177"/>
                    <a:pt x="170" y="180"/>
                  </a:cubicBezTo>
                  <a:cubicBezTo>
                    <a:pt x="169" y="180"/>
                    <a:pt x="169" y="180"/>
                    <a:pt x="168" y="181"/>
                  </a:cubicBezTo>
                  <a:cubicBezTo>
                    <a:pt x="167" y="184"/>
                    <a:pt x="167" y="186"/>
                    <a:pt x="167" y="189"/>
                  </a:cubicBezTo>
                  <a:cubicBezTo>
                    <a:pt x="175" y="183"/>
                    <a:pt x="179" y="174"/>
                    <a:pt x="185" y="167"/>
                  </a:cubicBezTo>
                  <a:cubicBezTo>
                    <a:pt x="190" y="162"/>
                    <a:pt x="193" y="155"/>
                    <a:pt x="198" y="150"/>
                  </a:cubicBezTo>
                  <a:cubicBezTo>
                    <a:pt x="197" y="149"/>
                    <a:pt x="198" y="147"/>
                    <a:pt x="198" y="146"/>
                  </a:cubicBezTo>
                  <a:cubicBezTo>
                    <a:pt x="198" y="145"/>
                    <a:pt x="198" y="145"/>
                    <a:pt x="197" y="145"/>
                  </a:cubicBezTo>
                  <a:cubicBezTo>
                    <a:pt x="194" y="149"/>
                    <a:pt x="191" y="152"/>
                    <a:pt x="189" y="157"/>
                  </a:cubicBezTo>
                  <a:close/>
                  <a:moveTo>
                    <a:pt x="227" y="183"/>
                  </a:moveTo>
                  <a:cubicBezTo>
                    <a:pt x="227" y="187"/>
                    <a:pt x="227" y="188"/>
                    <a:pt x="227" y="191"/>
                  </a:cubicBezTo>
                  <a:cubicBezTo>
                    <a:pt x="228" y="191"/>
                    <a:pt x="229" y="189"/>
                    <a:pt x="229" y="187"/>
                  </a:cubicBezTo>
                  <a:cubicBezTo>
                    <a:pt x="233" y="185"/>
                    <a:pt x="236" y="179"/>
                    <a:pt x="239" y="178"/>
                  </a:cubicBezTo>
                  <a:cubicBezTo>
                    <a:pt x="238" y="175"/>
                    <a:pt x="240" y="175"/>
                    <a:pt x="241" y="174"/>
                  </a:cubicBezTo>
                  <a:cubicBezTo>
                    <a:pt x="244" y="171"/>
                    <a:pt x="248" y="165"/>
                    <a:pt x="251" y="162"/>
                  </a:cubicBezTo>
                  <a:cubicBezTo>
                    <a:pt x="254" y="158"/>
                    <a:pt x="262" y="153"/>
                    <a:pt x="259" y="146"/>
                  </a:cubicBezTo>
                  <a:cubicBezTo>
                    <a:pt x="246" y="157"/>
                    <a:pt x="237" y="170"/>
                    <a:pt x="227" y="183"/>
                  </a:cubicBezTo>
                  <a:close/>
                  <a:moveTo>
                    <a:pt x="41" y="187"/>
                  </a:moveTo>
                  <a:cubicBezTo>
                    <a:pt x="42" y="189"/>
                    <a:pt x="42" y="189"/>
                    <a:pt x="41" y="191"/>
                  </a:cubicBezTo>
                  <a:cubicBezTo>
                    <a:pt x="44" y="191"/>
                    <a:pt x="43" y="188"/>
                    <a:pt x="45" y="188"/>
                  </a:cubicBezTo>
                  <a:cubicBezTo>
                    <a:pt x="52" y="177"/>
                    <a:pt x="62" y="169"/>
                    <a:pt x="70" y="159"/>
                  </a:cubicBezTo>
                  <a:cubicBezTo>
                    <a:pt x="70" y="157"/>
                    <a:pt x="71" y="156"/>
                    <a:pt x="72" y="155"/>
                  </a:cubicBezTo>
                  <a:cubicBezTo>
                    <a:pt x="72" y="154"/>
                    <a:pt x="73" y="151"/>
                    <a:pt x="71" y="151"/>
                  </a:cubicBezTo>
                  <a:cubicBezTo>
                    <a:pt x="61" y="163"/>
                    <a:pt x="51" y="175"/>
                    <a:pt x="41" y="187"/>
                  </a:cubicBezTo>
                  <a:close/>
                  <a:moveTo>
                    <a:pt x="130" y="159"/>
                  </a:moveTo>
                  <a:cubicBezTo>
                    <a:pt x="128" y="164"/>
                    <a:pt x="123" y="166"/>
                    <a:pt x="122" y="171"/>
                  </a:cubicBezTo>
                  <a:cubicBezTo>
                    <a:pt x="117" y="175"/>
                    <a:pt x="115" y="182"/>
                    <a:pt x="109" y="186"/>
                  </a:cubicBezTo>
                  <a:cubicBezTo>
                    <a:pt x="109" y="189"/>
                    <a:pt x="108" y="191"/>
                    <a:pt x="105" y="192"/>
                  </a:cubicBezTo>
                  <a:cubicBezTo>
                    <a:pt x="106" y="194"/>
                    <a:pt x="106" y="195"/>
                    <a:pt x="106" y="196"/>
                  </a:cubicBezTo>
                  <a:cubicBezTo>
                    <a:pt x="109" y="196"/>
                    <a:pt x="110" y="193"/>
                    <a:pt x="111" y="191"/>
                  </a:cubicBezTo>
                  <a:cubicBezTo>
                    <a:pt x="115" y="187"/>
                    <a:pt x="118" y="182"/>
                    <a:pt x="122" y="178"/>
                  </a:cubicBezTo>
                  <a:cubicBezTo>
                    <a:pt x="124" y="174"/>
                    <a:pt x="127" y="170"/>
                    <a:pt x="130" y="167"/>
                  </a:cubicBezTo>
                  <a:cubicBezTo>
                    <a:pt x="134" y="163"/>
                    <a:pt x="138" y="159"/>
                    <a:pt x="137" y="153"/>
                  </a:cubicBezTo>
                  <a:cubicBezTo>
                    <a:pt x="136" y="153"/>
                    <a:pt x="136" y="152"/>
                    <a:pt x="136" y="152"/>
                  </a:cubicBezTo>
                  <a:cubicBezTo>
                    <a:pt x="134" y="155"/>
                    <a:pt x="133" y="158"/>
                    <a:pt x="130" y="159"/>
                  </a:cubicBezTo>
                  <a:close/>
                  <a:moveTo>
                    <a:pt x="188" y="167"/>
                  </a:moveTo>
                  <a:cubicBezTo>
                    <a:pt x="186" y="168"/>
                    <a:pt x="185" y="168"/>
                    <a:pt x="185" y="170"/>
                  </a:cubicBezTo>
                  <a:cubicBezTo>
                    <a:pt x="184" y="170"/>
                    <a:pt x="184" y="171"/>
                    <a:pt x="183" y="171"/>
                  </a:cubicBezTo>
                  <a:cubicBezTo>
                    <a:pt x="180" y="177"/>
                    <a:pt x="176" y="183"/>
                    <a:pt x="172" y="189"/>
                  </a:cubicBezTo>
                  <a:cubicBezTo>
                    <a:pt x="171" y="189"/>
                    <a:pt x="171" y="189"/>
                    <a:pt x="170" y="189"/>
                  </a:cubicBezTo>
                  <a:cubicBezTo>
                    <a:pt x="169" y="192"/>
                    <a:pt x="166" y="194"/>
                    <a:pt x="167" y="200"/>
                  </a:cubicBezTo>
                  <a:cubicBezTo>
                    <a:pt x="170" y="200"/>
                    <a:pt x="170" y="196"/>
                    <a:pt x="172" y="196"/>
                  </a:cubicBezTo>
                  <a:cubicBezTo>
                    <a:pt x="180" y="185"/>
                    <a:pt x="188" y="174"/>
                    <a:pt x="196" y="163"/>
                  </a:cubicBezTo>
                  <a:cubicBezTo>
                    <a:pt x="196" y="163"/>
                    <a:pt x="197" y="163"/>
                    <a:pt x="198" y="163"/>
                  </a:cubicBezTo>
                  <a:cubicBezTo>
                    <a:pt x="198" y="159"/>
                    <a:pt x="199" y="157"/>
                    <a:pt x="198" y="155"/>
                  </a:cubicBezTo>
                  <a:cubicBezTo>
                    <a:pt x="194" y="158"/>
                    <a:pt x="190" y="162"/>
                    <a:pt x="188" y="167"/>
                  </a:cubicBezTo>
                  <a:close/>
                  <a:moveTo>
                    <a:pt x="250" y="165"/>
                  </a:moveTo>
                  <a:cubicBezTo>
                    <a:pt x="249" y="167"/>
                    <a:pt x="246" y="169"/>
                    <a:pt x="245" y="171"/>
                  </a:cubicBezTo>
                  <a:cubicBezTo>
                    <a:pt x="241" y="175"/>
                    <a:pt x="239" y="179"/>
                    <a:pt x="236" y="183"/>
                  </a:cubicBezTo>
                  <a:cubicBezTo>
                    <a:pt x="233" y="186"/>
                    <a:pt x="230" y="189"/>
                    <a:pt x="229" y="194"/>
                  </a:cubicBezTo>
                  <a:cubicBezTo>
                    <a:pt x="229" y="194"/>
                    <a:pt x="228" y="195"/>
                    <a:pt x="227" y="195"/>
                  </a:cubicBezTo>
                  <a:cubicBezTo>
                    <a:pt x="228" y="197"/>
                    <a:pt x="227" y="199"/>
                    <a:pt x="228" y="201"/>
                  </a:cubicBezTo>
                  <a:cubicBezTo>
                    <a:pt x="239" y="189"/>
                    <a:pt x="249" y="174"/>
                    <a:pt x="260" y="162"/>
                  </a:cubicBezTo>
                  <a:cubicBezTo>
                    <a:pt x="260" y="160"/>
                    <a:pt x="261" y="157"/>
                    <a:pt x="259" y="156"/>
                  </a:cubicBezTo>
                  <a:cubicBezTo>
                    <a:pt x="257" y="159"/>
                    <a:pt x="254" y="163"/>
                    <a:pt x="250" y="165"/>
                  </a:cubicBezTo>
                  <a:close/>
                  <a:moveTo>
                    <a:pt x="45" y="193"/>
                  </a:moveTo>
                  <a:cubicBezTo>
                    <a:pt x="45" y="193"/>
                    <a:pt x="43" y="193"/>
                    <a:pt x="43" y="194"/>
                  </a:cubicBezTo>
                  <a:cubicBezTo>
                    <a:pt x="43" y="194"/>
                    <a:pt x="43" y="196"/>
                    <a:pt x="41" y="196"/>
                  </a:cubicBezTo>
                  <a:cubicBezTo>
                    <a:pt x="42" y="198"/>
                    <a:pt x="41" y="200"/>
                    <a:pt x="42" y="201"/>
                  </a:cubicBezTo>
                  <a:cubicBezTo>
                    <a:pt x="52" y="189"/>
                    <a:pt x="63" y="178"/>
                    <a:pt x="72" y="166"/>
                  </a:cubicBezTo>
                  <a:cubicBezTo>
                    <a:pt x="72" y="163"/>
                    <a:pt x="72" y="161"/>
                    <a:pt x="72" y="160"/>
                  </a:cubicBezTo>
                  <a:cubicBezTo>
                    <a:pt x="63" y="171"/>
                    <a:pt x="52" y="180"/>
                    <a:pt x="45" y="193"/>
                  </a:cubicBezTo>
                  <a:close/>
                  <a:moveTo>
                    <a:pt x="136" y="163"/>
                  </a:moveTo>
                  <a:cubicBezTo>
                    <a:pt x="134" y="166"/>
                    <a:pt x="132" y="168"/>
                    <a:pt x="129" y="170"/>
                  </a:cubicBezTo>
                  <a:cubicBezTo>
                    <a:pt x="129" y="172"/>
                    <a:pt x="128" y="173"/>
                    <a:pt x="127" y="173"/>
                  </a:cubicBezTo>
                  <a:cubicBezTo>
                    <a:pt x="126" y="176"/>
                    <a:pt x="124" y="177"/>
                    <a:pt x="122" y="179"/>
                  </a:cubicBezTo>
                  <a:cubicBezTo>
                    <a:pt x="120" y="185"/>
                    <a:pt x="113" y="190"/>
                    <a:pt x="110" y="197"/>
                  </a:cubicBezTo>
                  <a:cubicBezTo>
                    <a:pt x="108" y="198"/>
                    <a:pt x="106" y="201"/>
                    <a:pt x="107" y="203"/>
                  </a:cubicBezTo>
                  <a:cubicBezTo>
                    <a:pt x="109" y="202"/>
                    <a:pt x="110" y="200"/>
                    <a:pt x="111" y="198"/>
                  </a:cubicBezTo>
                  <a:cubicBezTo>
                    <a:pt x="121" y="188"/>
                    <a:pt x="128" y="177"/>
                    <a:pt x="137" y="168"/>
                  </a:cubicBezTo>
                  <a:cubicBezTo>
                    <a:pt x="137" y="166"/>
                    <a:pt x="138" y="164"/>
                    <a:pt x="136" y="163"/>
                  </a:cubicBezTo>
                  <a:close/>
                  <a:moveTo>
                    <a:pt x="188" y="177"/>
                  </a:moveTo>
                  <a:cubicBezTo>
                    <a:pt x="188" y="178"/>
                    <a:pt x="187" y="178"/>
                    <a:pt x="187" y="179"/>
                  </a:cubicBezTo>
                  <a:cubicBezTo>
                    <a:pt x="185" y="179"/>
                    <a:pt x="186" y="181"/>
                    <a:pt x="185" y="182"/>
                  </a:cubicBezTo>
                  <a:cubicBezTo>
                    <a:pt x="184" y="183"/>
                    <a:pt x="183" y="183"/>
                    <a:pt x="182" y="184"/>
                  </a:cubicBezTo>
                  <a:cubicBezTo>
                    <a:pt x="182" y="185"/>
                    <a:pt x="182" y="186"/>
                    <a:pt x="182" y="186"/>
                  </a:cubicBezTo>
                  <a:cubicBezTo>
                    <a:pt x="181" y="187"/>
                    <a:pt x="179" y="188"/>
                    <a:pt x="179" y="189"/>
                  </a:cubicBezTo>
                  <a:cubicBezTo>
                    <a:pt x="179" y="189"/>
                    <a:pt x="179" y="190"/>
                    <a:pt x="179" y="190"/>
                  </a:cubicBezTo>
                  <a:cubicBezTo>
                    <a:pt x="178" y="191"/>
                    <a:pt x="177" y="191"/>
                    <a:pt x="177" y="192"/>
                  </a:cubicBezTo>
                  <a:cubicBezTo>
                    <a:pt x="176" y="192"/>
                    <a:pt x="177" y="193"/>
                    <a:pt x="177" y="193"/>
                  </a:cubicBezTo>
                  <a:cubicBezTo>
                    <a:pt x="176" y="193"/>
                    <a:pt x="175" y="193"/>
                    <a:pt x="175" y="194"/>
                  </a:cubicBezTo>
                  <a:cubicBezTo>
                    <a:pt x="174" y="195"/>
                    <a:pt x="174" y="196"/>
                    <a:pt x="174" y="197"/>
                  </a:cubicBezTo>
                  <a:cubicBezTo>
                    <a:pt x="170" y="202"/>
                    <a:pt x="165" y="205"/>
                    <a:pt x="168" y="211"/>
                  </a:cubicBezTo>
                  <a:cubicBezTo>
                    <a:pt x="174" y="206"/>
                    <a:pt x="178" y="197"/>
                    <a:pt x="184" y="191"/>
                  </a:cubicBezTo>
                  <a:cubicBezTo>
                    <a:pt x="184" y="190"/>
                    <a:pt x="186" y="190"/>
                    <a:pt x="186" y="189"/>
                  </a:cubicBezTo>
                  <a:cubicBezTo>
                    <a:pt x="186" y="189"/>
                    <a:pt x="186" y="188"/>
                    <a:pt x="186" y="187"/>
                  </a:cubicBezTo>
                  <a:cubicBezTo>
                    <a:pt x="190" y="181"/>
                    <a:pt x="200" y="176"/>
                    <a:pt x="199" y="166"/>
                  </a:cubicBezTo>
                  <a:cubicBezTo>
                    <a:pt x="198" y="166"/>
                    <a:pt x="198" y="166"/>
                    <a:pt x="198" y="166"/>
                  </a:cubicBezTo>
                  <a:cubicBezTo>
                    <a:pt x="194" y="169"/>
                    <a:pt x="192" y="174"/>
                    <a:pt x="188" y="177"/>
                  </a:cubicBezTo>
                  <a:close/>
                  <a:moveTo>
                    <a:pt x="246" y="182"/>
                  </a:moveTo>
                  <a:cubicBezTo>
                    <a:pt x="245" y="183"/>
                    <a:pt x="244" y="183"/>
                    <a:pt x="244" y="184"/>
                  </a:cubicBezTo>
                  <a:cubicBezTo>
                    <a:pt x="243" y="184"/>
                    <a:pt x="243" y="186"/>
                    <a:pt x="243" y="186"/>
                  </a:cubicBezTo>
                  <a:cubicBezTo>
                    <a:pt x="241" y="190"/>
                    <a:pt x="237" y="191"/>
                    <a:pt x="235" y="194"/>
                  </a:cubicBezTo>
                  <a:cubicBezTo>
                    <a:pt x="235" y="195"/>
                    <a:pt x="235" y="196"/>
                    <a:pt x="234" y="196"/>
                  </a:cubicBezTo>
                  <a:cubicBezTo>
                    <a:pt x="233" y="198"/>
                    <a:pt x="230" y="200"/>
                    <a:pt x="229" y="203"/>
                  </a:cubicBezTo>
                  <a:cubicBezTo>
                    <a:pt x="228" y="203"/>
                    <a:pt x="230" y="203"/>
                    <a:pt x="229" y="204"/>
                  </a:cubicBezTo>
                  <a:cubicBezTo>
                    <a:pt x="229" y="205"/>
                    <a:pt x="228" y="205"/>
                    <a:pt x="227" y="206"/>
                  </a:cubicBezTo>
                  <a:cubicBezTo>
                    <a:pt x="228" y="208"/>
                    <a:pt x="228" y="211"/>
                    <a:pt x="228" y="213"/>
                  </a:cubicBezTo>
                  <a:cubicBezTo>
                    <a:pt x="235" y="207"/>
                    <a:pt x="239" y="198"/>
                    <a:pt x="247" y="192"/>
                  </a:cubicBezTo>
                  <a:cubicBezTo>
                    <a:pt x="250" y="186"/>
                    <a:pt x="255" y="182"/>
                    <a:pt x="259" y="176"/>
                  </a:cubicBezTo>
                  <a:cubicBezTo>
                    <a:pt x="260" y="176"/>
                    <a:pt x="261" y="178"/>
                    <a:pt x="261" y="177"/>
                  </a:cubicBezTo>
                  <a:cubicBezTo>
                    <a:pt x="260" y="174"/>
                    <a:pt x="262" y="168"/>
                    <a:pt x="260" y="166"/>
                  </a:cubicBezTo>
                  <a:cubicBezTo>
                    <a:pt x="255" y="171"/>
                    <a:pt x="250" y="176"/>
                    <a:pt x="246" y="182"/>
                  </a:cubicBezTo>
                  <a:close/>
                  <a:moveTo>
                    <a:pt x="70" y="173"/>
                  </a:moveTo>
                  <a:cubicBezTo>
                    <a:pt x="69" y="173"/>
                    <a:pt x="68" y="174"/>
                    <a:pt x="67" y="174"/>
                  </a:cubicBezTo>
                  <a:cubicBezTo>
                    <a:pt x="67" y="175"/>
                    <a:pt x="67" y="175"/>
                    <a:pt x="67" y="176"/>
                  </a:cubicBezTo>
                  <a:cubicBezTo>
                    <a:pt x="66" y="178"/>
                    <a:pt x="63" y="180"/>
                    <a:pt x="61" y="182"/>
                  </a:cubicBezTo>
                  <a:cubicBezTo>
                    <a:pt x="58" y="186"/>
                    <a:pt x="55" y="190"/>
                    <a:pt x="51" y="194"/>
                  </a:cubicBezTo>
                  <a:cubicBezTo>
                    <a:pt x="49" y="196"/>
                    <a:pt x="47" y="198"/>
                    <a:pt x="46" y="200"/>
                  </a:cubicBezTo>
                  <a:cubicBezTo>
                    <a:pt x="45" y="201"/>
                    <a:pt x="45" y="202"/>
                    <a:pt x="45" y="203"/>
                  </a:cubicBezTo>
                  <a:cubicBezTo>
                    <a:pt x="44" y="204"/>
                    <a:pt x="43" y="204"/>
                    <a:pt x="42" y="205"/>
                  </a:cubicBezTo>
                  <a:cubicBezTo>
                    <a:pt x="41" y="207"/>
                    <a:pt x="42" y="209"/>
                    <a:pt x="42" y="211"/>
                  </a:cubicBezTo>
                  <a:cubicBezTo>
                    <a:pt x="54" y="201"/>
                    <a:pt x="63" y="188"/>
                    <a:pt x="73" y="176"/>
                  </a:cubicBezTo>
                  <a:cubicBezTo>
                    <a:pt x="73" y="174"/>
                    <a:pt x="73" y="172"/>
                    <a:pt x="72" y="170"/>
                  </a:cubicBezTo>
                  <a:cubicBezTo>
                    <a:pt x="71" y="171"/>
                    <a:pt x="71" y="172"/>
                    <a:pt x="70" y="173"/>
                  </a:cubicBezTo>
                  <a:close/>
                  <a:moveTo>
                    <a:pt x="114" y="198"/>
                  </a:moveTo>
                  <a:cubicBezTo>
                    <a:pt x="114" y="199"/>
                    <a:pt x="110" y="203"/>
                    <a:pt x="109" y="207"/>
                  </a:cubicBezTo>
                  <a:cubicBezTo>
                    <a:pt x="107" y="208"/>
                    <a:pt x="105" y="210"/>
                    <a:pt x="107" y="214"/>
                  </a:cubicBezTo>
                  <a:cubicBezTo>
                    <a:pt x="117" y="201"/>
                    <a:pt x="128" y="188"/>
                    <a:pt x="138" y="174"/>
                  </a:cubicBezTo>
                  <a:cubicBezTo>
                    <a:pt x="138" y="174"/>
                    <a:pt x="138" y="172"/>
                    <a:pt x="137" y="172"/>
                  </a:cubicBezTo>
                  <a:cubicBezTo>
                    <a:pt x="128" y="179"/>
                    <a:pt x="123" y="189"/>
                    <a:pt x="114" y="198"/>
                  </a:cubicBezTo>
                  <a:close/>
                  <a:moveTo>
                    <a:pt x="168" y="214"/>
                  </a:moveTo>
                  <a:cubicBezTo>
                    <a:pt x="169" y="215"/>
                    <a:pt x="169" y="216"/>
                    <a:pt x="169" y="217"/>
                  </a:cubicBezTo>
                  <a:cubicBezTo>
                    <a:pt x="167" y="217"/>
                    <a:pt x="168" y="219"/>
                    <a:pt x="168" y="221"/>
                  </a:cubicBezTo>
                  <a:cubicBezTo>
                    <a:pt x="172" y="218"/>
                    <a:pt x="176" y="213"/>
                    <a:pt x="179" y="207"/>
                  </a:cubicBezTo>
                  <a:cubicBezTo>
                    <a:pt x="184" y="202"/>
                    <a:pt x="189" y="196"/>
                    <a:pt x="193" y="191"/>
                  </a:cubicBezTo>
                  <a:cubicBezTo>
                    <a:pt x="196" y="187"/>
                    <a:pt x="201" y="182"/>
                    <a:pt x="198" y="177"/>
                  </a:cubicBezTo>
                  <a:cubicBezTo>
                    <a:pt x="192" y="181"/>
                    <a:pt x="189" y="188"/>
                    <a:pt x="184" y="193"/>
                  </a:cubicBezTo>
                  <a:cubicBezTo>
                    <a:pt x="180" y="200"/>
                    <a:pt x="173" y="207"/>
                    <a:pt x="168" y="214"/>
                  </a:cubicBezTo>
                  <a:close/>
                  <a:moveTo>
                    <a:pt x="228" y="217"/>
                  </a:moveTo>
                  <a:cubicBezTo>
                    <a:pt x="228" y="219"/>
                    <a:pt x="227" y="221"/>
                    <a:pt x="228" y="224"/>
                  </a:cubicBezTo>
                  <a:cubicBezTo>
                    <a:pt x="234" y="216"/>
                    <a:pt x="240" y="209"/>
                    <a:pt x="247" y="203"/>
                  </a:cubicBezTo>
                  <a:cubicBezTo>
                    <a:pt x="248" y="201"/>
                    <a:pt x="249" y="199"/>
                    <a:pt x="251" y="198"/>
                  </a:cubicBezTo>
                  <a:cubicBezTo>
                    <a:pt x="255" y="193"/>
                    <a:pt x="263" y="187"/>
                    <a:pt x="260" y="179"/>
                  </a:cubicBezTo>
                  <a:cubicBezTo>
                    <a:pt x="249" y="192"/>
                    <a:pt x="237" y="202"/>
                    <a:pt x="228" y="217"/>
                  </a:cubicBezTo>
                  <a:close/>
                  <a:moveTo>
                    <a:pt x="137" y="180"/>
                  </a:moveTo>
                  <a:cubicBezTo>
                    <a:pt x="132" y="185"/>
                    <a:pt x="127" y="193"/>
                    <a:pt x="121" y="199"/>
                  </a:cubicBezTo>
                  <a:cubicBezTo>
                    <a:pt x="120" y="201"/>
                    <a:pt x="117" y="205"/>
                    <a:pt x="114" y="206"/>
                  </a:cubicBezTo>
                  <a:cubicBezTo>
                    <a:pt x="113" y="210"/>
                    <a:pt x="109" y="214"/>
                    <a:pt x="107" y="218"/>
                  </a:cubicBezTo>
                  <a:cubicBezTo>
                    <a:pt x="107" y="218"/>
                    <a:pt x="106" y="218"/>
                    <a:pt x="106" y="218"/>
                  </a:cubicBezTo>
                  <a:cubicBezTo>
                    <a:pt x="106" y="220"/>
                    <a:pt x="106" y="221"/>
                    <a:pt x="106" y="223"/>
                  </a:cubicBezTo>
                  <a:cubicBezTo>
                    <a:pt x="118" y="211"/>
                    <a:pt x="128" y="198"/>
                    <a:pt x="138" y="185"/>
                  </a:cubicBezTo>
                  <a:cubicBezTo>
                    <a:pt x="138" y="183"/>
                    <a:pt x="139" y="182"/>
                    <a:pt x="139" y="180"/>
                  </a:cubicBezTo>
                  <a:cubicBezTo>
                    <a:pt x="138" y="180"/>
                    <a:pt x="138" y="180"/>
                    <a:pt x="137" y="180"/>
                  </a:cubicBezTo>
                  <a:close/>
                  <a:moveTo>
                    <a:pt x="60" y="195"/>
                  </a:moveTo>
                  <a:cubicBezTo>
                    <a:pt x="55" y="203"/>
                    <a:pt x="49" y="207"/>
                    <a:pt x="44" y="214"/>
                  </a:cubicBezTo>
                  <a:cubicBezTo>
                    <a:pt x="44" y="214"/>
                    <a:pt x="42" y="214"/>
                    <a:pt x="43" y="215"/>
                  </a:cubicBezTo>
                  <a:cubicBezTo>
                    <a:pt x="42" y="216"/>
                    <a:pt x="43" y="219"/>
                    <a:pt x="42" y="220"/>
                  </a:cubicBezTo>
                  <a:cubicBezTo>
                    <a:pt x="49" y="213"/>
                    <a:pt x="57" y="205"/>
                    <a:pt x="64" y="197"/>
                  </a:cubicBezTo>
                  <a:cubicBezTo>
                    <a:pt x="67" y="193"/>
                    <a:pt x="70" y="189"/>
                    <a:pt x="73" y="185"/>
                  </a:cubicBezTo>
                  <a:cubicBezTo>
                    <a:pt x="73" y="184"/>
                    <a:pt x="73" y="182"/>
                    <a:pt x="73" y="181"/>
                  </a:cubicBezTo>
                  <a:cubicBezTo>
                    <a:pt x="73" y="181"/>
                    <a:pt x="73" y="181"/>
                    <a:pt x="72" y="181"/>
                  </a:cubicBezTo>
                  <a:cubicBezTo>
                    <a:pt x="68" y="185"/>
                    <a:pt x="65" y="191"/>
                    <a:pt x="60" y="195"/>
                  </a:cubicBezTo>
                  <a:close/>
                  <a:moveTo>
                    <a:pt x="197" y="190"/>
                  </a:moveTo>
                  <a:cubicBezTo>
                    <a:pt x="191" y="195"/>
                    <a:pt x="188" y="201"/>
                    <a:pt x="182" y="207"/>
                  </a:cubicBezTo>
                  <a:cubicBezTo>
                    <a:pt x="182" y="207"/>
                    <a:pt x="182" y="207"/>
                    <a:pt x="182" y="208"/>
                  </a:cubicBezTo>
                  <a:cubicBezTo>
                    <a:pt x="181" y="208"/>
                    <a:pt x="180" y="210"/>
                    <a:pt x="180" y="211"/>
                  </a:cubicBezTo>
                  <a:cubicBezTo>
                    <a:pt x="176" y="213"/>
                    <a:pt x="177" y="217"/>
                    <a:pt x="173" y="218"/>
                  </a:cubicBezTo>
                  <a:cubicBezTo>
                    <a:pt x="174" y="222"/>
                    <a:pt x="170" y="224"/>
                    <a:pt x="168" y="222"/>
                  </a:cubicBezTo>
                  <a:cubicBezTo>
                    <a:pt x="168" y="228"/>
                    <a:pt x="168" y="233"/>
                    <a:pt x="169" y="239"/>
                  </a:cubicBezTo>
                  <a:cubicBezTo>
                    <a:pt x="179" y="229"/>
                    <a:pt x="189" y="218"/>
                    <a:pt x="197" y="205"/>
                  </a:cubicBezTo>
                  <a:cubicBezTo>
                    <a:pt x="198" y="205"/>
                    <a:pt x="198" y="204"/>
                    <a:pt x="199" y="205"/>
                  </a:cubicBezTo>
                  <a:cubicBezTo>
                    <a:pt x="199" y="202"/>
                    <a:pt x="200" y="199"/>
                    <a:pt x="199" y="197"/>
                  </a:cubicBezTo>
                  <a:cubicBezTo>
                    <a:pt x="198" y="198"/>
                    <a:pt x="198" y="198"/>
                    <a:pt x="197" y="198"/>
                  </a:cubicBezTo>
                  <a:cubicBezTo>
                    <a:pt x="194" y="205"/>
                    <a:pt x="188" y="208"/>
                    <a:pt x="185" y="215"/>
                  </a:cubicBezTo>
                  <a:cubicBezTo>
                    <a:pt x="180" y="218"/>
                    <a:pt x="178" y="224"/>
                    <a:pt x="173" y="227"/>
                  </a:cubicBezTo>
                  <a:cubicBezTo>
                    <a:pt x="173" y="229"/>
                    <a:pt x="173" y="229"/>
                    <a:pt x="173" y="230"/>
                  </a:cubicBezTo>
                  <a:cubicBezTo>
                    <a:pt x="172" y="230"/>
                    <a:pt x="171" y="232"/>
                    <a:pt x="170" y="232"/>
                  </a:cubicBezTo>
                  <a:cubicBezTo>
                    <a:pt x="170" y="231"/>
                    <a:pt x="170" y="231"/>
                    <a:pt x="169" y="230"/>
                  </a:cubicBezTo>
                  <a:cubicBezTo>
                    <a:pt x="178" y="217"/>
                    <a:pt x="189" y="207"/>
                    <a:pt x="198" y="195"/>
                  </a:cubicBezTo>
                  <a:cubicBezTo>
                    <a:pt x="198" y="196"/>
                    <a:pt x="200" y="191"/>
                    <a:pt x="199" y="188"/>
                  </a:cubicBezTo>
                  <a:cubicBezTo>
                    <a:pt x="198" y="188"/>
                    <a:pt x="198" y="188"/>
                    <a:pt x="197" y="188"/>
                  </a:cubicBezTo>
                  <a:cubicBezTo>
                    <a:pt x="197" y="189"/>
                    <a:pt x="197" y="189"/>
                    <a:pt x="197" y="190"/>
                  </a:cubicBezTo>
                  <a:close/>
                  <a:moveTo>
                    <a:pt x="63" y="199"/>
                  </a:moveTo>
                  <a:cubicBezTo>
                    <a:pt x="63" y="200"/>
                    <a:pt x="63" y="201"/>
                    <a:pt x="62" y="201"/>
                  </a:cubicBezTo>
                  <a:cubicBezTo>
                    <a:pt x="58" y="207"/>
                    <a:pt x="51" y="213"/>
                    <a:pt x="47" y="218"/>
                  </a:cubicBezTo>
                  <a:cubicBezTo>
                    <a:pt x="47" y="219"/>
                    <a:pt x="47" y="220"/>
                    <a:pt x="47" y="220"/>
                  </a:cubicBezTo>
                  <a:cubicBezTo>
                    <a:pt x="46" y="221"/>
                    <a:pt x="44" y="222"/>
                    <a:pt x="43" y="224"/>
                  </a:cubicBezTo>
                  <a:cubicBezTo>
                    <a:pt x="43" y="224"/>
                    <a:pt x="42" y="227"/>
                    <a:pt x="42" y="227"/>
                  </a:cubicBezTo>
                  <a:cubicBezTo>
                    <a:pt x="42" y="227"/>
                    <a:pt x="43" y="229"/>
                    <a:pt x="42" y="229"/>
                  </a:cubicBezTo>
                  <a:cubicBezTo>
                    <a:pt x="44" y="227"/>
                    <a:pt x="46" y="225"/>
                    <a:pt x="49" y="223"/>
                  </a:cubicBezTo>
                  <a:cubicBezTo>
                    <a:pt x="51" y="221"/>
                    <a:pt x="52" y="218"/>
                    <a:pt x="54" y="216"/>
                  </a:cubicBezTo>
                  <a:cubicBezTo>
                    <a:pt x="54" y="216"/>
                    <a:pt x="55" y="216"/>
                    <a:pt x="56" y="215"/>
                  </a:cubicBezTo>
                  <a:cubicBezTo>
                    <a:pt x="57" y="214"/>
                    <a:pt x="58" y="212"/>
                    <a:pt x="59" y="211"/>
                  </a:cubicBezTo>
                  <a:cubicBezTo>
                    <a:pt x="61" y="208"/>
                    <a:pt x="63" y="207"/>
                    <a:pt x="66" y="204"/>
                  </a:cubicBezTo>
                  <a:cubicBezTo>
                    <a:pt x="69" y="200"/>
                    <a:pt x="75" y="193"/>
                    <a:pt x="72" y="190"/>
                  </a:cubicBezTo>
                  <a:cubicBezTo>
                    <a:pt x="70" y="193"/>
                    <a:pt x="66" y="196"/>
                    <a:pt x="63" y="199"/>
                  </a:cubicBezTo>
                  <a:close/>
                  <a:moveTo>
                    <a:pt x="237" y="215"/>
                  </a:moveTo>
                  <a:cubicBezTo>
                    <a:pt x="236" y="215"/>
                    <a:pt x="237" y="216"/>
                    <a:pt x="236" y="217"/>
                  </a:cubicBezTo>
                  <a:cubicBezTo>
                    <a:pt x="235" y="218"/>
                    <a:pt x="232" y="219"/>
                    <a:pt x="233" y="221"/>
                  </a:cubicBezTo>
                  <a:cubicBezTo>
                    <a:pt x="230" y="222"/>
                    <a:pt x="230" y="226"/>
                    <a:pt x="228" y="227"/>
                  </a:cubicBezTo>
                  <a:cubicBezTo>
                    <a:pt x="228" y="230"/>
                    <a:pt x="229" y="233"/>
                    <a:pt x="229" y="236"/>
                  </a:cubicBezTo>
                  <a:cubicBezTo>
                    <a:pt x="233" y="235"/>
                    <a:pt x="233" y="231"/>
                    <a:pt x="236" y="230"/>
                  </a:cubicBezTo>
                  <a:cubicBezTo>
                    <a:pt x="235" y="228"/>
                    <a:pt x="239" y="224"/>
                    <a:pt x="240" y="224"/>
                  </a:cubicBezTo>
                  <a:cubicBezTo>
                    <a:pt x="241" y="221"/>
                    <a:pt x="243" y="220"/>
                    <a:pt x="244" y="218"/>
                  </a:cubicBezTo>
                  <a:cubicBezTo>
                    <a:pt x="244" y="218"/>
                    <a:pt x="244" y="218"/>
                    <a:pt x="244" y="217"/>
                  </a:cubicBezTo>
                  <a:cubicBezTo>
                    <a:pt x="249" y="213"/>
                    <a:pt x="253" y="208"/>
                    <a:pt x="256" y="203"/>
                  </a:cubicBezTo>
                  <a:cubicBezTo>
                    <a:pt x="259" y="200"/>
                    <a:pt x="263" y="197"/>
                    <a:pt x="261" y="190"/>
                  </a:cubicBezTo>
                  <a:cubicBezTo>
                    <a:pt x="255" y="195"/>
                    <a:pt x="250" y="201"/>
                    <a:pt x="245" y="206"/>
                  </a:cubicBezTo>
                  <a:cubicBezTo>
                    <a:pt x="245" y="206"/>
                    <a:pt x="246" y="206"/>
                    <a:pt x="245" y="205"/>
                  </a:cubicBezTo>
                  <a:cubicBezTo>
                    <a:pt x="245" y="206"/>
                    <a:pt x="245" y="207"/>
                    <a:pt x="244" y="207"/>
                  </a:cubicBezTo>
                  <a:cubicBezTo>
                    <a:pt x="244" y="207"/>
                    <a:pt x="245" y="207"/>
                    <a:pt x="244" y="206"/>
                  </a:cubicBezTo>
                  <a:cubicBezTo>
                    <a:pt x="244" y="207"/>
                    <a:pt x="242" y="207"/>
                    <a:pt x="242" y="208"/>
                  </a:cubicBezTo>
                  <a:cubicBezTo>
                    <a:pt x="243" y="209"/>
                    <a:pt x="243" y="208"/>
                    <a:pt x="244" y="208"/>
                  </a:cubicBezTo>
                  <a:cubicBezTo>
                    <a:pt x="243" y="211"/>
                    <a:pt x="239" y="212"/>
                    <a:pt x="237" y="215"/>
                  </a:cubicBezTo>
                  <a:close/>
                  <a:moveTo>
                    <a:pt x="129" y="199"/>
                  </a:moveTo>
                  <a:cubicBezTo>
                    <a:pt x="127" y="204"/>
                    <a:pt x="122" y="206"/>
                    <a:pt x="120" y="211"/>
                  </a:cubicBezTo>
                  <a:cubicBezTo>
                    <a:pt x="120" y="211"/>
                    <a:pt x="119" y="211"/>
                    <a:pt x="119" y="211"/>
                  </a:cubicBezTo>
                  <a:cubicBezTo>
                    <a:pt x="118" y="214"/>
                    <a:pt x="115" y="215"/>
                    <a:pt x="114" y="218"/>
                  </a:cubicBezTo>
                  <a:cubicBezTo>
                    <a:pt x="114" y="218"/>
                    <a:pt x="114" y="218"/>
                    <a:pt x="113" y="218"/>
                  </a:cubicBezTo>
                  <a:cubicBezTo>
                    <a:pt x="114" y="219"/>
                    <a:pt x="113" y="219"/>
                    <a:pt x="112" y="220"/>
                  </a:cubicBezTo>
                  <a:cubicBezTo>
                    <a:pt x="110" y="222"/>
                    <a:pt x="109" y="227"/>
                    <a:pt x="106" y="227"/>
                  </a:cubicBezTo>
                  <a:cubicBezTo>
                    <a:pt x="107" y="230"/>
                    <a:pt x="105" y="231"/>
                    <a:pt x="107" y="232"/>
                  </a:cubicBezTo>
                  <a:cubicBezTo>
                    <a:pt x="116" y="220"/>
                    <a:pt x="127" y="211"/>
                    <a:pt x="135" y="198"/>
                  </a:cubicBezTo>
                  <a:cubicBezTo>
                    <a:pt x="137" y="198"/>
                    <a:pt x="137" y="197"/>
                    <a:pt x="138" y="196"/>
                  </a:cubicBezTo>
                  <a:cubicBezTo>
                    <a:pt x="138" y="194"/>
                    <a:pt x="139" y="191"/>
                    <a:pt x="137" y="190"/>
                  </a:cubicBezTo>
                  <a:cubicBezTo>
                    <a:pt x="134" y="193"/>
                    <a:pt x="133" y="197"/>
                    <a:pt x="129" y="199"/>
                  </a:cubicBezTo>
                  <a:close/>
                  <a:moveTo>
                    <a:pt x="120" y="219"/>
                  </a:moveTo>
                  <a:cubicBezTo>
                    <a:pt x="118" y="227"/>
                    <a:pt x="105" y="230"/>
                    <a:pt x="106" y="242"/>
                  </a:cubicBezTo>
                  <a:cubicBezTo>
                    <a:pt x="111" y="237"/>
                    <a:pt x="116" y="232"/>
                    <a:pt x="120" y="226"/>
                  </a:cubicBezTo>
                  <a:cubicBezTo>
                    <a:pt x="127" y="221"/>
                    <a:pt x="130" y="213"/>
                    <a:pt x="137" y="208"/>
                  </a:cubicBezTo>
                  <a:cubicBezTo>
                    <a:pt x="138" y="204"/>
                    <a:pt x="139" y="202"/>
                    <a:pt x="138" y="199"/>
                  </a:cubicBezTo>
                  <a:cubicBezTo>
                    <a:pt x="132" y="206"/>
                    <a:pt x="127" y="213"/>
                    <a:pt x="120" y="219"/>
                  </a:cubicBezTo>
                  <a:close/>
                  <a:moveTo>
                    <a:pt x="73" y="199"/>
                  </a:moveTo>
                  <a:cubicBezTo>
                    <a:pt x="69" y="202"/>
                    <a:pt x="66" y="206"/>
                    <a:pt x="62" y="211"/>
                  </a:cubicBezTo>
                  <a:cubicBezTo>
                    <a:pt x="58" y="215"/>
                    <a:pt x="55" y="219"/>
                    <a:pt x="52" y="222"/>
                  </a:cubicBezTo>
                  <a:cubicBezTo>
                    <a:pt x="49" y="227"/>
                    <a:pt x="42" y="231"/>
                    <a:pt x="42" y="237"/>
                  </a:cubicBezTo>
                  <a:cubicBezTo>
                    <a:pt x="48" y="233"/>
                    <a:pt x="53" y="226"/>
                    <a:pt x="58" y="221"/>
                  </a:cubicBezTo>
                  <a:cubicBezTo>
                    <a:pt x="63" y="215"/>
                    <a:pt x="70" y="211"/>
                    <a:pt x="73" y="205"/>
                  </a:cubicBezTo>
                  <a:cubicBezTo>
                    <a:pt x="73" y="204"/>
                    <a:pt x="73" y="204"/>
                    <a:pt x="73" y="204"/>
                  </a:cubicBezTo>
                  <a:cubicBezTo>
                    <a:pt x="73" y="202"/>
                    <a:pt x="73" y="201"/>
                    <a:pt x="74" y="199"/>
                  </a:cubicBezTo>
                  <a:cubicBezTo>
                    <a:pt x="73" y="199"/>
                    <a:pt x="73" y="199"/>
                    <a:pt x="73" y="199"/>
                  </a:cubicBezTo>
                  <a:close/>
                  <a:moveTo>
                    <a:pt x="242" y="232"/>
                  </a:moveTo>
                  <a:cubicBezTo>
                    <a:pt x="239" y="234"/>
                    <a:pt x="239" y="237"/>
                    <a:pt x="237" y="238"/>
                  </a:cubicBezTo>
                  <a:cubicBezTo>
                    <a:pt x="235" y="243"/>
                    <a:pt x="229" y="245"/>
                    <a:pt x="229" y="252"/>
                  </a:cubicBezTo>
                  <a:cubicBezTo>
                    <a:pt x="235" y="246"/>
                    <a:pt x="243" y="237"/>
                    <a:pt x="249" y="230"/>
                  </a:cubicBezTo>
                  <a:cubicBezTo>
                    <a:pt x="250" y="229"/>
                    <a:pt x="253" y="226"/>
                    <a:pt x="253" y="227"/>
                  </a:cubicBezTo>
                  <a:cubicBezTo>
                    <a:pt x="255" y="221"/>
                    <a:pt x="263" y="220"/>
                    <a:pt x="261" y="210"/>
                  </a:cubicBezTo>
                  <a:cubicBezTo>
                    <a:pt x="255" y="216"/>
                    <a:pt x="250" y="225"/>
                    <a:pt x="244" y="229"/>
                  </a:cubicBezTo>
                  <a:cubicBezTo>
                    <a:pt x="244" y="229"/>
                    <a:pt x="244" y="230"/>
                    <a:pt x="244" y="230"/>
                  </a:cubicBezTo>
                  <a:cubicBezTo>
                    <a:pt x="244" y="230"/>
                    <a:pt x="243" y="230"/>
                    <a:pt x="242" y="230"/>
                  </a:cubicBezTo>
                  <a:cubicBezTo>
                    <a:pt x="242" y="231"/>
                    <a:pt x="243" y="231"/>
                    <a:pt x="242" y="232"/>
                  </a:cubicBezTo>
                  <a:close/>
                  <a:moveTo>
                    <a:pt x="239" y="235"/>
                  </a:moveTo>
                  <a:cubicBezTo>
                    <a:pt x="242" y="229"/>
                    <a:pt x="247" y="225"/>
                    <a:pt x="251" y="220"/>
                  </a:cubicBezTo>
                  <a:cubicBezTo>
                    <a:pt x="251" y="221"/>
                    <a:pt x="251" y="221"/>
                    <a:pt x="251" y="220"/>
                  </a:cubicBezTo>
                  <a:cubicBezTo>
                    <a:pt x="253" y="217"/>
                    <a:pt x="257" y="213"/>
                    <a:pt x="259" y="209"/>
                  </a:cubicBezTo>
                  <a:cubicBezTo>
                    <a:pt x="260" y="208"/>
                    <a:pt x="260" y="208"/>
                    <a:pt x="261" y="208"/>
                  </a:cubicBezTo>
                  <a:cubicBezTo>
                    <a:pt x="262" y="206"/>
                    <a:pt x="261" y="203"/>
                    <a:pt x="261" y="200"/>
                  </a:cubicBezTo>
                  <a:cubicBezTo>
                    <a:pt x="255" y="205"/>
                    <a:pt x="251" y="212"/>
                    <a:pt x="246" y="218"/>
                  </a:cubicBezTo>
                  <a:cubicBezTo>
                    <a:pt x="245" y="218"/>
                    <a:pt x="245" y="217"/>
                    <a:pt x="245" y="217"/>
                  </a:cubicBezTo>
                  <a:cubicBezTo>
                    <a:pt x="245" y="218"/>
                    <a:pt x="245" y="218"/>
                    <a:pt x="245" y="219"/>
                  </a:cubicBezTo>
                  <a:cubicBezTo>
                    <a:pt x="240" y="225"/>
                    <a:pt x="235" y="232"/>
                    <a:pt x="230" y="238"/>
                  </a:cubicBezTo>
                  <a:cubicBezTo>
                    <a:pt x="229" y="238"/>
                    <a:pt x="229" y="237"/>
                    <a:pt x="228" y="237"/>
                  </a:cubicBezTo>
                  <a:cubicBezTo>
                    <a:pt x="229" y="240"/>
                    <a:pt x="228" y="242"/>
                    <a:pt x="229" y="245"/>
                  </a:cubicBezTo>
                  <a:cubicBezTo>
                    <a:pt x="233" y="243"/>
                    <a:pt x="234" y="237"/>
                    <a:pt x="239" y="235"/>
                  </a:cubicBezTo>
                  <a:close/>
                  <a:moveTo>
                    <a:pt x="174" y="244"/>
                  </a:moveTo>
                  <a:cubicBezTo>
                    <a:pt x="174" y="244"/>
                    <a:pt x="174" y="244"/>
                    <a:pt x="174" y="244"/>
                  </a:cubicBezTo>
                  <a:cubicBezTo>
                    <a:pt x="183" y="235"/>
                    <a:pt x="191" y="224"/>
                    <a:pt x="200" y="214"/>
                  </a:cubicBezTo>
                  <a:cubicBezTo>
                    <a:pt x="199" y="212"/>
                    <a:pt x="199" y="211"/>
                    <a:pt x="199" y="208"/>
                  </a:cubicBezTo>
                  <a:cubicBezTo>
                    <a:pt x="192" y="215"/>
                    <a:pt x="187" y="225"/>
                    <a:pt x="179" y="230"/>
                  </a:cubicBezTo>
                  <a:cubicBezTo>
                    <a:pt x="178" y="235"/>
                    <a:pt x="172" y="237"/>
                    <a:pt x="170" y="243"/>
                  </a:cubicBezTo>
                  <a:cubicBezTo>
                    <a:pt x="168" y="243"/>
                    <a:pt x="167" y="249"/>
                    <a:pt x="168" y="250"/>
                  </a:cubicBezTo>
                  <a:cubicBezTo>
                    <a:pt x="170" y="248"/>
                    <a:pt x="173" y="245"/>
                    <a:pt x="174" y="244"/>
                  </a:cubicBezTo>
                  <a:close/>
                  <a:moveTo>
                    <a:pt x="45" y="238"/>
                  </a:moveTo>
                  <a:cubicBezTo>
                    <a:pt x="45" y="239"/>
                    <a:pt x="46" y="239"/>
                    <a:pt x="45" y="240"/>
                  </a:cubicBezTo>
                  <a:cubicBezTo>
                    <a:pt x="45" y="241"/>
                    <a:pt x="43" y="241"/>
                    <a:pt x="42" y="241"/>
                  </a:cubicBezTo>
                  <a:cubicBezTo>
                    <a:pt x="43" y="244"/>
                    <a:pt x="43" y="246"/>
                    <a:pt x="42" y="249"/>
                  </a:cubicBezTo>
                  <a:cubicBezTo>
                    <a:pt x="54" y="237"/>
                    <a:pt x="62" y="225"/>
                    <a:pt x="74" y="215"/>
                  </a:cubicBezTo>
                  <a:cubicBezTo>
                    <a:pt x="73" y="213"/>
                    <a:pt x="74" y="210"/>
                    <a:pt x="72" y="210"/>
                  </a:cubicBezTo>
                  <a:cubicBezTo>
                    <a:pt x="63" y="219"/>
                    <a:pt x="55" y="229"/>
                    <a:pt x="45" y="238"/>
                  </a:cubicBezTo>
                  <a:close/>
                  <a:moveTo>
                    <a:pt x="116" y="233"/>
                  </a:moveTo>
                  <a:cubicBezTo>
                    <a:pt x="116" y="235"/>
                    <a:pt x="113" y="238"/>
                    <a:pt x="112" y="239"/>
                  </a:cubicBezTo>
                  <a:cubicBezTo>
                    <a:pt x="111" y="241"/>
                    <a:pt x="110" y="245"/>
                    <a:pt x="107" y="245"/>
                  </a:cubicBezTo>
                  <a:cubicBezTo>
                    <a:pt x="107" y="246"/>
                    <a:pt x="107" y="248"/>
                    <a:pt x="107" y="249"/>
                  </a:cubicBezTo>
                  <a:cubicBezTo>
                    <a:pt x="116" y="239"/>
                    <a:pt x="124" y="231"/>
                    <a:pt x="132" y="221"/>
                  </a:cubicBezTo>
                  <a:cubicBezTo>
                    <a:pt x="135" y="220"/>
                    <a:pt x="135" y="217"/>
                    <a:pt x="138" y="216"/>
                  </a:cubicBezTo>
                  <a:cubicBezTo>
                    <a:pt x="138" y="214"/>
                    <a:pt x="138" y="213"/>
                    <a:pt x="137" y="211"/>
                  </a:cubicBezTo>
                  <a:cubicBezTo>
                    <a:pt x="133" y="213"/>
                    <a:pt x="132" y="219"/>
                    <a:pt x="127" y="221"/>
                  </a:cubicBezTo>
                  <a:cubicBezTo>
                    <a:pt x="127" y="223"/>
                    <a:pt x="127" y="224"/>
                    <a:pt x="124" y="224"/>
                  </a:cubicBezTo>
                  <a:cubicBezTo>
                    <a:pt x="125" y="226"/>
                    <a:pt x="123" y="228"/>
                    <a:pt x="121" y="228"/>
                  </a:cubicBezTo>
                  <a:cubicBezTo>
                    <a:pt x="122" y="229"/>
                    <a:pt x="120" y="231"/>
                    <a:pt x="118" y="230"/>
                  </a:cubicBezTo>
                  <a:cubicBezTo>
                    <a:pt x="118" y="233"/>
                    <a:pt x="117" y="232"/>
                    <a:pt x="116" y="233"/>
                  </a:cubicBezTo>
                  <a:close/>
                  <a:moveTo>
                    <a:pt x="66" y="225"/>
                  </a:moveTo>
                  <a:cubicBezTo>
                    <a:pt x="61" y="233"/>
                    <a:pt x="54" y="239"/>
                    <a:pt x="48" y="246"/>
                  </a:cubicBezTo>
                  <a:cubicBezTo>
                    <a:pt x="46" y="248"/>
                    <a:pt x="43" y="251"/>
                    <a:pt x="43" y="254"/>
                  </a:cubicBezTo>
                  <a:cubicBezTo>
                    <a:pt x="47" y="253"/>
                    <a:pt x="50" y="249"/>
                    <a:pt x="53" y="246"/>
                  </a:cubicBezTo>
                  <a:cubicBezTo>
                    <a:pt x="56" y="243"/>
                    <a:pt x="59" y="240"/>
                    <a:pt x="61" y="237"/>
                  </a:cubicBezTo>
                  <a:cubicBezTo>
                    <a:pt x="65" y="234"/>
                    <a:pt x="67" y="229"/>
                    <a:pt x="71" y="226"/>
                  </a:cubicBezTo>
                  <a:cubicBezTo>
                    <a:pt x="72" y="226"/>
                    <a:pt x="73" y="225"/>
                    <a:pt x="74" y="224"/>
                  </a:cubicBezTo>
                  <a:cubicBezTo>
                    <a:pt x="73" y="221"/>
                    <a:pt x="74" y="219"/>
                    <a:pt x="73" y="218"/>
                  </a:cubicBezTo>
                  <a:cubicBezTo>
                    <a:pt x="71" y="221"/>
                    <a:pt x="69" y="223"/>
                    <a:pt x="66" y="225"/>
                  </a:cubicBezTo>
                  <a:close/>
                  <a:moveTo>
                    <a:pt x="191" y="227"/>
                  </a:moveTo>
                  <a:cubicBezTo>
                    <a:pt x="190" y="230"/>
                    <a:pt x="187" y="233"/>
                    <a:pt x="184" y="235"/>
                  </a:cubicBezTo>
                  <a:cubicBezTo>
                    <a:pt x="184" y="236"/>
                    <a:pt x="184" y="236"/>
                    <a:pt x="184" y="237"/>
                  </a:cubicBezTo>
                  <a:cubicBezTo>
                    <a:pt x="182" y="240"/>
                    <a:pt x="178" y="241"/>
                    <a:pt x="176" y="245"/>
                  </a:cubicBezTo>
                  <a:cubicBezTo>
                    <a:pt x="174" y="247"/>
                    <a:pt x="173" y="251"/>
                    <a:pt x="170" y="251"/>
                  </a:cubicBezTo>
                  <a:cubicBezTo>
                    <a:pt x="171" y="252"/>
                    <a:pt x="169" y="253"/>
                    <a:pt x="168" y="255"/>
                  </a:cubicBezTo>
                  <a:cubicBezTo>
                    <a:pt x="169" y="255"/>
                    <a:pt x="170" y="255"/>
                    <a:pt x="170" y="255"/>
                  </a:cubicBezTo>
                  <a:cubicBezTo>
                    <a:pt x="174" y="250"/>
                    <a:pt x="177" y="246"/>
                    <a:pt x="182" y="242"/>
                  </a:cubicBezTo>
                  <a:cubicBezTo>
                    <a:pt x="188" y="236"/>
                    <a:pt x="194" y="229"/>
                    <a:pt x="199" y="223"/>
                  </a:cubicBezTo>
                  <a:cubicBezTo>
                    <a:pt x="199" y="221"/>
                    <a:pt x="200" y="220"/>
                    <a:pt x="199" y="219"/>
                  </a:cubicBezTo>
                  <a:cubicBezTo>
                    <a:pt x="196" y="221"/>
                    <a:pt x="194" y="225"/>
                    <a:pt x="191" y="227"/>
                  </a:cubicBezTo>
                  <a:close/>
                  <a:moveTo>
                    <a:pt x="127" y="229"/>
                  </a:moveTo>
                  <a:cubicBezTo>
                    <a:pt x="126" y="230"/>
                    <a:pt x="128" y="229"/>
                    <a:pt x="127" y="231"/>
                  </a:cubicBezTo>
                  <a:cubicBezTo>
                    <a:pt x="124" y="232"/>
                    <a:pt x="124" y="237"/>
                    <a:pt x="121" y="235"/>
                  </a:cubicBezTo>
                  <a:cubicBezTo>
                    <a:pt x="120" y="237"/>
                    <a:pt x="120" y="236"/>
                    <a:pt x="121" y="237"/>
                  </a:cubicBezTo>
                  <a:cubicBezTo>
                    <a:pt x="115" y="242"/>
                    <a:pt x="111" y="247"/>
                    <a:pt x="107" y="253"/>
                  </a:cubicBezTo>
                  <a:cubicBezTo>
                    <a:pt x="107" y="254"/>
                    <a:pt x="108" y="253"/>
                    <a:pt x="109" y="253"/>
                  </a:cubicBezTo>
                  <a:cubicBezTo>
                    <a:pt x="115" y="248"/>
                    <a:pt x="119" y="242"/>
                    <a:pt x="124" y="237"/>
                  </a:cubicBezTo>
                  <a:cubicBezTo>
                    <a:pt x="125" y="235"/>
                    <a:pt x="127" y="235"/>
                    <a:pt x="128" y="233"/>
                  </a:cubicBezTo>
                  <a:cubicBezTo>
                    <a:pt x="130" y="231"/>
                    <a:pt x="131" y="228"/>
                    <a:pt x="134" y="227"/>
                  </a:cubicBezTo>
                  <a:cubicBezTo>
                    <a:pt x="134" y="226"/>
                    <a:pt x="135" y="225"/>
                    <a:pt x="136" y="225"/>
                  </a:cubicBezTo>
                  <a:cubicBezTo>
                    <a:pt x="136" y="226"/>
                    <a:pt x="137" y="226"/>
                    <a:pt x="137" y="227"/>
                  </a:cubicBezTo>
                  <a:cubicBezTo>
                    <a:pt x="134" y="229"/>
                    <a:pt x="133" y="232"/>
                    <a:pt x="130" y="234"/>
                  </a:cubicBezTo>
                  <a:cubicBezTo>
                    <a:pt x="130" y="236"/>
                    <a:pt x="126" y="238"/>
                    <a:pt x="125" y="240"/>
                  </a:cubicBezTo>
                  <a:cubicBezTo>
                    <a:pt x="122" y="243"/>
                    <a:pt x="119" y="248"/>
                    <a:pt x="117" y="248"/>
                  </a:cubicBezTo>
                  <a:cubicBezTo>
                    <a:pt x="116" y="251"/>
                    <a:pt x="113" y="251"/>
                    <a:pt x="113" y="253"/>
                  </a:cubicBezTo>
                  <a:cubicBezTo>
                    <a:pt x="113" y="254"/>
                    <a:pt x="115" y="253"/>
                    <a:pt x="117" y="254"/>
                  </a:cubicBezTo>
                  <a:cubicBezTo>
                    <a:pt x="122" y="246"/>
                    <a:pt x="131" y="240"/>
                    <a:pt x="137" y="232"/>
                  </a:cubicBezTo>
                  <a:cubicBezTo>
                    <a:pt x="137" y="228"/>
                    <a:pt x="139" y="224"/>
                    <a:pt x="137" y="220"/>
                  </a:cubicBezTo>
                  <a:cubicBezTo>
                    <a:pt x="133" y="222"/>
                    <a:pt x="131" y="228"/>
                    <a:pt x="127" y="229"/>
                  </a:cubicBezTo>
                  <a:close/>
                  <a:moveTo>
                    <a:pt x="258" y="224"/>
                  </a:moveTo>
                  <a:cubicBezTo>
                    <a:pt x="247" y="234"/>
                    <a:pt x="238" y="245"/>
                    <a:pt x="229" y="256"/>
                  </a:cubicBezTo>
                  <a:cubicBezTo>
                    <a:pt x="231" y="257"/>
                    <a:pt x="232" y="256"/>
                    <a:pt x="234" y="256"/>
                  </a:cubicBezTo>
                  <a:cubicBezTo>
                    <a:pt x="234" y="256"/>
                    <a:pt x="234" y="255"/>
                    <a:pt x="234" y="254"/>
                  </a:cubicBezTo>
                  <a:cubicBezTo>
                    <a:pt x="242" y="247"/>
                    <a:pt x="249" y="238"/>
                    <a:pt x="257" y="231"/>
                  </a:cubicBezTo>
                  <a:cubicBezTo>
                    <a:pt x="257" y="229"/>
                    <a:pt x="259" y="228"/>
                    <a:pt x="261" y="228"/>
                  </a:cubicBezTo>
                  <a:cubicBezTo>
                    <a:pt x="261" y="224"/>
                    <a:pt x="262" y="224"/>
                    <a:pt x="261" y="221"/>
                  </a:cubicBezTo>
                  <a:cubicBezTo>
                    <a:pt x="259" y="221"/>
                    <a:pt x="259" y="224"/>
                    <a:pt x="258" y="224"/>
                  </a:cubicBezTo>
                  <a:cubicBezTo>
                    <a:pt x="258" y="224"/>
                    <a:pt x="258" y="224"/>
                    <a:pt x="258" y="224"/>
                  </a:cubicBezTo>
                  <a:close/>
                  <a:moveTo>
                    <a:pt x="192" y="233"/>
                  </a:moveTo>
                  <a:cubicBezTo>
                    <a:pt x="193" y="234"/>
                    <a:pt x="192" y="235"/>
                    <a:pt x="192" y="235"/>
                  </a:cubicBezTo>
                  <a:cubicBezTo>
                    <a:pt x="189" y="237"/>
                    <a:pt x="188" y="241"/>
                    <a:pt x="184" y="242"/>
                  </a:cubicBezTo>
                  <a:cubicBezTo>
                    <a:pt x="182" y="247"/>
                    <a:pt x="176" y="249"/>
                    <a:pt x="174" y="255"/>
                  </a:cubicBezTo>
                  <a:cubicBezTo>
                    <a:pt x="175" y="256"/>
                    <a:pt x="176" y="255"/>
                    <a:pt x="177" y="255"/>
                  </a:cubicBezTo>
                  <a:cubicBezTo>
                    <a:pt x="183" y="248"/>
                    <a:pt x="192" y="241"/>
                    <a:pt x="198" y="233"/>
                  </a:cubicBezTo>
                  <a:cubicBezTo>
                    <a:pt x="199" y="232"/>
                    <a:pt x="199" y="230"/>
                    <a:pt x="200" y="228"/>
                  </a:cubicBezTo>
                  <a:cubicBezTo>
                    <a:pt x="199" y="228"/>
                    <a:pt x="200" y="227"/>
                    <a:pt x="199" y="227"/>
                  </a:cubicBezTo>
                  <a:cubicBezTo>
                    <a:pt x="196" y="229"/>
                    <a:pt x="195" y="232"/>
                    <a:pt x="192" y="233"/>
                  </a:cubicBezTo>
                  <a:close/>
                  <a:moveTo>
                    <a:pt x="73" y="228"/>
                  </a:moveTo>
                  <a:cubicBezTo>
                    <a:pt x="65" y="237"/>
                    <a:pt x="58" y="244"/>
                    <a:pt x="50" y="253"/>
                  </a:cubicBezTo>
                  <a:cubicBezTo>
                    <a:pt x="56" y="252"/>
                    <a:pt x="59" y="243"/>
                    <a:pt x="65" y="241"/>
                  </a:cubicBezTo>
                  <a:cubicBezTo>
                    <a:pt x="67" y="236"/>
                    <a:pt x="71" y="233"/>
                    <a:pt x="74" y="231"/>
                  </a:cubicBezTo>
                  <a:cubicBezTo>
                    <a:pt x="74" y="230"/>
                    <a:pt x="74" y="229"/>
                    <a:pt x="74" y="228"/>
                  </a:cubicBezTo>
                  <a:cubicBezTo>
                    <a:pt x="73" y="228"/>
                    <a:pt x="73" y="228"/>
                    <a:pt x="73" y="228"/>
                  </a:cubicBezTo>
                  <a:close/>
                  <a:moveTo>
                    <a:pt x="243" y="252"/>
                  </a:moveTo>
                  <a:cubicBezTo>
                    <a:pt x="250" y="247"/>
                    <a:pt x="254" y="239"/>
                    <a:pt x="261" y="233"/>
                  </a:cubicBezTo>
                  <a:cubicBezTo>
                    <a:pt x="261" y="232"/>
                    <a:pt x="261" y="230"/>
                    <a:pt x="261" y="229"/>
                  </a:cubicBezTo>
                  <a:cubicBezTo>
                    <a:pt x="252" y="238"/>
                    <a:pt x="243" y="246"/>
                    <a:pt x="236" y="256"/>
                  </a:cubicBezTo>
                  <a:cubicBezTo>
                    <a:pt x="237" y="256"/>
                    <a:pt x="238" y="256"/>
                    <a:pt x="238" y="256"/>
                  </a:cubicBezTo>
                  <a:cubicBezTo>
                    <a:pt x="240" y="255"/>
                    <a:pt x="243" y="253"/>
                    <a:pt x="243" y="252"/>
                  </a:cubicBezTo>
                  <a:close/>
                  <a:moveTo>
                    <a:pt x="55" y="253"/>
                  </a:moveTo>
                  <a:cubicBezTo>
                    <a:pt x="56" y="254"/>
                    <a:pt x="58" y="253"/>
                    <a:pt x="60" y="253"/>
                  </a:cubicBezTo>
                  <a:cubicBezTo>
                    <a:pt x="64" y="248"/>
                    <a:pt x="69" y="243"/>
                    <a:pt x="74" y="239"/>
                  </a:cubicBezTo>
                  <a:cubicBezTo>
                    <a:pt x="73" y="237"/>
                    <a:pt x="75" y="235"/>
                    <a:pt x="73" y="235"/>
                  </a:cubicBezTo>
                  <a:cubicBezTo>
                    <a:pt x="67" y="241"/>
                    <a:pt x="61" y="247"/>
                    <a:pt x="55" y="253"/>
                  </a:cubicBezTo>
                  <a:close/>
                  <a:moveTo>
                    <a:pt x="196" y="238"/>
                  </a:moveTo>
                  <a:cubicBezTo>
                    <a:pt x="192" y="244"/>
                    <a:pt x="184" y="249"/>
                    <a:pt x="180" y="255"/>
                  </a:cubicBezTo>
                  <a:cubicBezTo>
                    <a:pt x="181" y="256"/>
                    <a:pt x="183" y="255"/>
                    <a:pt x="184" y="256"/>
                  </a:cubicBezTo>
                  <a:cubicBezTo>
                    <a:pt x="189" y="250"/>
                    <a:pt x="195" y="245"/>
                    <a:pt x="200" y="239"/>
                  </a:cubicBezTo>
                  <a:cubicBezTo>
                    <a:pt x="200" y="238"/>
                    <a:pt x="200" y="238"/>
                    <a:pt x="200" y="236"/>
                  </a:cubicBezTo>
                  <a:cubicBezTo>
                    <a:pt x="198" y="236"/>
                    <a:pt x="198" y="238"/>
                    <a:pt x="196" y="238"/>
                  </a:cubicBezTo>
                  <a:close/>
                  <a:moveTo>
                    <a:pt x="244" y="252"/>
                  </a:moveTo>
                  <a:cubicBezTo>
                    <a:pt x="243" y="254"/>
                    <a:pt x="242" y="254"/>
                    <a:pt x="241" y="256"/>
                  </a:cubicBezTo>
                  <a:cubicBezTo>
                    <a:pt x="249" y="256"/>
                    <a:pt x="253" y="256"/>
                    <a:pt x="261" y="256"/>
                  </a:cubicBezTo>
                  <a:cubicBezTo>
                    <a:pt x="261" y="254"/>
                    <a:pt x="262" y="251"/>
                    <a:pt x="260" y="249"/>
                  </a:cubicBezTo>
                  <a:cubicBezTo>
                    <a:pt x="259" y="250"/>
                    <a:pt x="256" y="256"/>
                    <a:pt x="253" y="254"/>
                  </a:cubicBezTo>
                  <a:cubicBezTo>
                    <a:pt x="256" y="251"/>
                    <a:pt x="258" y="249"/>
                    <a:pt x="261" y="246"/>
                  </a:cubicBezTo>
                  <a:cubicBezTo>
                    <a:pt x="261" y="245"/>
                    <a:pt x="261" y="244"/>
                    <a:pt x="261" y="243"/>
                  </a:cubicBezTo>
                  <a:cubicBezTo>
                    <a:pt x="257" y="248"/>
                    <a:pt x="252" y="252"/>
                    <a:pt x="247" y="255"/>
                  </a:cubicBezTo>
                  <a:cubicBezTo>
                    <a:pt x="246" y="255"/>
                    <a:pt x="246" y="255"/>
                    <a:pt x="246" y="254"/>
                  </a:cubicBezTo>
                  <a:cubicBezTo>
                    <a:pt x="251" y="251"/>
                    <a:pt x="256" y="246"/>
                    <a:pt x="260" y="241"/>
                  </a:cubicBezTo>
                  <a:cubicBezTo>
                    <a:pt x="261" y="241"/>
                    <a:pt x="260" y="243"/>
                    <a:pt x="261" y="243"/>
                  </a:cubicBezTo>
                  <a:cubicBezTo>
                    <a:pt x="261" y="241"/>
                    <a:pt x="262" y="237"/>
                    <a:pt x="260" y="237"/>
                  </a:cubicBezTo>
                  <a:cubicBezTo>
                    <a:pt x="255" y="242"/>
                    <a:pt x="249" y="250"/>
                    <a:pt x="244" y="252"/>
                  </a:cubicBezTo>
                  <a:close/>
                  <a:moveTo>
                    <a:pt x="119" y="253"/>
                  </a:moveTo>
                  <a:cubicBezTo>
                    <a:pt x="122" y="255"/>
                    <a:pt x="126" y="253"/>
                    <a:pt x="130" y="254"/>
                  </a:cubicBezTo>
                  <a:cubicBezTo>
                    <a:pt x="131" y="250"/>
                    <a:pt x="138" y="249"/>
                    <a:pt x="136" y="245"/>
                  </a:cubicBezTo>
                  <a:cubicBezTo>
                    <a:pt x="134" y="249"/>
                    <a:pt x="131" y="250"/>
                    <a:pt x="127" y="253"/>
                  </a:cubicBezTo>
                  <a:cubicBezTo>
                    <a:pt x="127" y="252"/>
                    <a:pt x="125" y="253"/>
                    <a:pt x="126" y="252"/>
                  </a:cubicBezTo>
                  <a:cubicBezTo>
                    <a:pt x="130" y="248"/>
                    <a:pt x="134" y="245"/>
                    <a:pt x="137" y="241"/>
                  </a:cubicBezTo>
                  <a:cubicBezTo>
                    <a:pt x="137" y="239"/>
                    <a:pt x="138" y="238"/>
                    <a:pt x="136" y="237"/>
                  </a:cubicBezTo>
                  <a:cubicBezTo>
                    <a:pt x="131" y="242"/>
                    <a:pt x="124" y="247"/>
                    <a:pt x="119" y="253"/>
                  </a:cubicBezTo>
                  <a:close/>
                  <a:moveTo>
                    <a:pt x="73" y="242"/>
                  </a:moveTo>
                  <a:cubicBezTo>
                    <a:pt x="70" y="247"/>
                    <a:pt x="66" y="249"/>
                    <a:pt x="63" y="253"/>
                  </a:cubicBezTo>
                  <a:cubicBezTo>
                    <a:pt x="68" y="255"/>
                    <a:pt x="70" y="248"/>
                    <a:pt x="74" y="248"/>
                  </a:cubicBezTo>
                  <a:cubicBezTo>
                    <a:pt x="73" y="247"/>
                    <a:pt x="75" y="244"/>
                    <a:pt x="74" y="242"/>
                  </a:cubicBezTo>
                  <a:cubicBezTo>
                    <a:pt x="74" y="242"/>
                    <a:pt x="73" y="242"/>
                    <a:pt x="73" y="242"/>
                  </a:cubicBezTo>
                  <a:close/>
                  <a:moveTo>
                    <a:pt x="190" y="253"/>
                  </a:moveTo>
                  <a:cubicBezTo>
                    <a:pt x="189" y="253"/>
                    <a:pt x="187" y="254"/>
                    <a:pt x="188" y="256"/>
                  </a:cubicBezTo>
                  <a:cubicBezTo>
                    <a:pt x="189" y="256"/>
                    <a:pt x="190" y="255"/>
                    <a:pt x="192" y="256"/>
                  </a:cubicBezTo>
                  <a:cubicBezTo>
                    <a:pt x="194" y="251"/>
                    <a:pt x="203" y="250"/>
                    <a:pt x="199" y="243"/>
                  </a:cubicBezTo>
                  <a:cubicBezTo>
                    <a:pt x="196" y="246"/>
                    <a:pt x="192" y="249"/>
                    <a:pt x="190" y="253"/>
                  </a:cubicBezTo>
                  <a:close/>
                  <a:moveTo>
                    <a:pt x="70" y="253"/>
                  </a:moveTo>
                  <a:cubicBezTo>
                    <a:pt x="72" y="254"/>
                    <a:pt x="73" y="254"/>
                    <a:pt x="74" y="254"/>
                  </a:cubicBezTo>
                  <a:cubicBezTo>
                    <a:pt x="74" y="253"/>
                    <a:pt x="74" y="251"/>
                    <a:pt x="74" y="250"/>
                  </a:cubicBezTo>
                  <a:cubicBezTo>
                    <a:pt x="72" y="251"/>
                    <a:pt x="71" y="252"/>
                    <a:pt x="70" y="253"/>
                  </a:cubicBezTo>
                  <a:close/>
                  <a:moveTo>
                    <a:pt x="132" y="254"/>
                  </a:moveTo>
                  <a:cubicBezTo>
                    <a:pt x="134" y="254"/>
                    <a:pt x="135" y="254"/>
                    <a:pt x="137" y="254"/>
                  </a:cubicBezTo>
                  <a:cubicBezTo>
                    <a:pt x="137" y="253"/>
                    <a:pt x="137" y="252"/>
                    <a:pt x="137" y="251"/>
                  </a:cubicBezTo>
                  <a:cubicBezTo>
                    <a:pt x="135" y="251"/>
                    <a:pt x="134" y="253"/>
                    <a:pt x="132" y="254"/>
                  </a:cubicBezTo>
                  <a:close/>
                  <a:moveTo>
                    <a:pt x="195" y="256"/>
                  </a:moveTo>
                  <a:cubicBezTo>
                    <a:pt x="197" y="256"/>
                    <a:pt x="198" y="256"/>
                    <a:pt x="200" y="256"/>
                  </a:cubicBezTo>
                  <a:cubicBezTo>
                    <a:pt x="201" y="255"/>
                    <a:pt x="200" y="254"/>
                    <a:pt x="200" y="252"/>
                  </a:cubicBezTo>
                  <a:cubicBezTo>
                    <a:pt x="197" y="253"/>
                    <a:pt x="196" y="254"/>
                    <a:pt x="195" y="256"/>
                  </a:cubicBezTo>
                  <a:close/>
                </a:path>
              </a:pathLst>
            </a:custGeom>
            <a:grpFill/>
            <a:ln w="9525">
              <a:noFill/>
              <a:round/>
            </a:ln>
          </p:spPr>
          <p:txBody>
            <a:bodyPr vert="horz" wrap="square" lIns="91440" tIns="45720" rIns="91440" bIns="45720" numCol="1" anchor="t" anchorCtr="0" compatLnSpc="1"/>
            <a:lstStyle/>
            <a:p>
              <a:endParaRPr lang="zh-CN" altLang="en-US">
                <a:latin typeface="方正静蕾简体" panose="02000000000000000000" pitchFamily="2" charset="-122"/>
                <a:ea typeface="方正静蕾简体" panose="02000000000000000000" pitchFamily="2" charset="-122"/>
              </a:endParaRPr>
            </a:p>
          </p:txBody>
        </p:sp>
        <p:sp>
          <p:nvSpPr>
            <p:cNvPr id="6" name="chenying0907 6"/>
            <p:cNvSpPr/>
            <p:nvPr/>
          </p:nvSpPr>
          <p:spPr bwMode="auto">
            <a:xfrm>
              <a:off x="4837" y="1302"/>
              <a:ext cx="1388" cy="1128"/>
            </a:xfrm>
            <a:custGeom>
              <a:avLst/>
              <a:gdLst>
                <a:gd name="T0" fmla="*/ 183 w 183"/>
                <a:gd name="T1" fmla="*/ 5 h 176"/>
                <a:gd name="T2" fmla="*/ 169 w 183"/>
                <a:gd name="T3" fmla="*/ 31 h 176"/>
                <a:gd name="T4" fmla="*/ 166 w 183"/>
                <a:gd name="T5" fmla="*/ 33 h 176"/>
                <a:gd name="T6" fmla="*/ 156 w 183"/>
                <a:gd name="T7" fmla="*/ 51 h 176"/>
                <a:gd name="T8" fmla="*/ 154 w 183"/>
                <a:gd name="T9" fmla="*/ 51 h 176"/>
                <a:gd name="T10" fmla="*/ 153 w 183"/>
                <a:gd name="T11" fmla="*/ 56 h 176"/>
                <a:gd name="T12" fmla="*/ 149 w 183"/>
                <a:gd name="T13" fmla="*/ 57 h 176"/>
                <a:gd name="T14" fmla="*/ 148 w 183"/>
                <a:gd name="T15" fmla="*/ 44 h 176"/>
                <a:gd name="T16" fmla="*/ 132 w 183"/>
                <a:gd name="T17" fmla="*/ 60 h 176"/>
                <a:gd name="T18" fmla="*/ 122 w 183"/>
                <a:gd name="T19" fmla="*/ 70 h 176"/>
                <a:gd name="T20" fmla="*/ 78 w 183"/>
                <a:gd name="T21" fmla="*/ 110 h 176"/>
                <a:gd name="T22" fmla="*/ 65 w 183"/>
                <a:gd name="T23" fmla="*/ 123 h 176"/>
                <a:gd name="T24" fmla="*/ 63 w 183"/>
                <a:gd name="T25" fmla="*/ 124 h 176"/>
                <a:gd name="T26" fmla="*/ 52 w 183"/>
                <a:gd name="T27" fmla="*/ 134 h 176"/>
                <a:gd name="T28" fmla="*/ 41 w 183"/>
                <a:gd name="T29" fmla="*/ 145 h 176"/>
                <a:gd name="T30" fmla="*/ 30 w 183"/>
                <a:gd name="T31" fmla="*/ 152 h 176"/>
                <a:gd name="T32" fmla="*/ 20 w 183"/>
                <a:gd name="T33" fmla="*/ 161 h 176"/>
                <a:gd name="T34" fmla="*/ 2 w 183"/>
                <a:gd name="T35" fmla="*/ 176 h 176"/>
                <a:gd name="T36" fmla="*/ 0 w 183"/>
                <a:gd name="T37" fmla="*/ 174 h 176"/>
                <a:gd name="T38" fmla="*/ 24 w 183"/>
                <a:gd name="T39" fmla="*/ 155 h 176"/>
                <a:gd name="T40" fmla="*/ 52 w 183"/>
                <a:gd name="T41" fmla="*/ 130 h 176"/>
                <a:gd name="T42" fmla="*/ 84 w 183"/>
                <a:gd name="T43" fmla="*/ 103 h 176"/>
                <a:gd name="T44" fmla="*/ 89 w 183"/>
                <a:gd name="T45" fmla="*/ 99 h 176"/>
                <a:gd name="T46" fmla="*/ 97 w 183"/>
                <a:gd name="T47" fmla="*/ 91 h 176"/>
                <a:gd name="T48" fmla="*/ 107 w 183"/>
                <a:gd name="T49" fmla="*/ 83 h 176"/>
                <a:gd name="T50" fmla="*/ 134 w 183"/>
                <a:gd name="T51" fmla="*/ 55 h 176"/>
                <a:gd name="T52" fmla="*/ 147 w 183"/>
                <a:gd name="T53" fmla="*/ 41 h 176"/>
                <a:gd name="T54" fmla="*/ 137 w 183"/>
                <a:gd name="T55" fmla="*/ 40 h 176"/>
                <a:gd name="T56" fmla="*/ 142 w 183"/>
                <a:gd name="T57" fmla="*/ 36 h 176"/>
                <a:gd name="T58" fmla="*/ 148 w 183"/>
                <a:gd name="T59" fmla="*/ 32 h 176"/>
                <a:gd name="T60" fmla="*/ 150 w 183"/>
                <a:gd name="T61" fmla="*/ 30 h 176"/>
                <a:gd name="T62" fmla="*/ 172 w 183"/>
                <a:gd name="T63" fmla="*/ 11 h 176"/>
                <a:gd name="T64" fmla="*/ 183 w 183"/>
                <a:gd name="T65" fmla="*/ 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76">
                  <a:moveTo>
                    <a:pt x="183" y="5"/>
                  </a:moveTo>
                  <a:cubicBezTo>
                    <a:pt x="178" y="13"/>
                    <a:pt x="173" y="21"/>
                    <a:pt x="169" y="31"/>
                  </a:cubicBezTo>
                  <a:cubicBezTo>
                    <a:pt x="168" y="31"/>
                    <a:pt x="167" y="32"/>
                    <a:pt x="166" y="33"/>
                  </a:cubicBezTo>
                  <a:cubicBezTo>
                    <a:pt x="164" y="40"/>
                    <a:pt x="158" y="44"/>
                    <a:pt x="156" y="51"/>
                  </a:cubicBezTo>
                  <a:cubicBezTo>
                    <a:pt x="155" y="51"/>
                    <a:pt x="155" y="51"/>
                    <a:pt x="154" y="51"/>
                  </a:cubicBezTo>
                  <a:cubicBezTo>
                    <a:pt x="154" y="53"/>
                    <a:pt x="153" y="54"/>
                    <a:pt x="153" y="56"/>
                  </a:cubicBezTo>
                  <a:cubicBezTo>
                    <a:pt x="151" y="56"/>
                    <a:pt x="151" y="57"/>
                    <a:pt x="149" y="57"/>
                  </a:cubicBezTo>
                  <a:cubicBezTo>
                    <a:pt x="149" y="52"/>
                    <a:pt x="149" y="49"/>
                    <a:pt x="148" y="44"/>
                  </a:cubicBezTo>
                  <a:cubicBezTo>
                    <a:pt x="143" y="49"/>
                    <a:pt x="138" y="55"/>
                    <a:pt x="132" y="60"/>
                  </a:cubicBezTo>
                  <a:cubicBezTo>
                    <a:pt x="129" y="64"/>
                    <a:pt x="125" y="67"/>
                    <a:pt x="122" y="70"/>
                  </a:cubicBezTo>
                  <a:cubicBezTo>
                    <a:pt x="108" y="84"/>
                    <a:pt x="93" y="98"/>
                    <a:pt x="78" y="110"/>
                  </a:cubicBezTo>
                  <a:cubicBezTo>
                    <a:pt x="74" y="115"/>
                    <a:pt x="69" y="119"/>
                    <a:pt x="65" y="123"/>
                  </a:cubicBezTo>
                  <a:cubicBezTo>
                    <a:pt x="64" y="124"/>
                    <a:pt x="64" y="124"/>
                    <a:pt x="63" y="124"/>
                  </a:cubicBezTo>
                  <a:cubicBezTo>
                    <a:pt x="60" y="128"/>
                    <a:pt x="56" y="131"/>
                    <a:pt x="52" y="134"/>
                  </a:cubicBezTo>
                  <a:cubicBezTo>
                    <a:pt x="48" y="137"/>
                    <a:pt x="44" y="141"/>
                    <a:pt x="41" y="145"/>
                  </a:cubicBezTo>
                  <a:cubicBezTo>
                    <a:pt x="38" y="148"/>
                    <a:pt x="33" y="149"/>
                    <a:pt x="30" y="152"/>
                  </a:cubicBezTo>
                  <a:cubicBezTo>
                    <a:pt x="26" y="155"/>
                    <a:pt x="24" y="158"/>
                    <a:pt x="20" y="161"/>
                  </a:cubicBezTo>
                  <a:cubicBezTo>
                    <a:pt x="14" y="166"/>
                    <a:pt x="8" y="171"/>
                    <a:pt x="2" y="176"/>
                  </a:cubicBezTo>
                  <a:cubicBezTo>
                    <a:pt x="1" y="175"/>
                    <a:pt x="1" y="174"/>
                    <a:pt x="0" y="174"/>
                  </a:cubicBezTo>
                  <a:cubicBezTo>
                    <a:pt x="8" y="168"/>
                    <a:pt x="16" y="162"/>
                    <a:pt x="24" y="155"/>
                  </a:cubicBezTo>
                  <a:cubicBezTo>
                    <a:pt x="33" y="146"/>
                    <a:pt x="44" y="140"/>
                    <a:pt x="52" y="130"/>
                  </a:cubicBezTo>
                  <a:cubicBezTo>
                    <a:pt x="63" y="122"/>
                    <a:pt x="73" y="112"/>
                    <a:pt x="84" y="103"/>
                  </a:cubicBezTo>
                  <a:cubicBezTo>
                    <a:pt x="85" y="101"/>
                    <a:pt x="87" y="100"/>
                    <a:pt x="89" y="99"/>
                  </a:cubicBezTo>
                  <a:cubicBezTo>
                    <a:pt x="92" y="96"/>
                    <a:pt x="94" y="93"/>
                    <a:pt x="97" y="91"/>
                  </a:cubicBezTo>
                  <a:cubicBezTo>
                    <a:pt x="100" y="88"/>
                    <a:pt x="104" y="86"/>
                    <a:pt x="107" y="83"/>
                  </a:cubicBezTo>
                  <a:cubicBezTo>
                    <a:pt x="116" y="74"/>
                    <a:pt x="125" y="64"/>
                    <a:pt x="134" y="55"/>
                  </a:cubicBezTo>
                  <a:cubicBezTo>
                    <a:pt x="139" y="51"/>
                    <a:pt x="143" y="46"/>
                    <a:pt x="147" y="41"/>
                  </a:cubicBezTo>
                  <a:cubicBezTo>
                    <a:pt x="143" y="39"/>
                    <a:pt x="140" y="43"/>
                    <a:pt x="137" y="40"/>
                  </a:cubicBezTo>
                  <a:cubicBezTo>
                    <a:pt x="136" y="37"/>
                    <a:pt x="140" y="37"/>
                    <a:pt x="142" y="36"/>
                  </a:cubicBezTo>
                  <a:cubicBezTo>
                    <a:pt x="144" y="35"/>
                    <a:pt x="145" y="33"/>
                    <a:pt x="148" y="32"/>
                  </a:cubicBezTo>
                  <a:cubicBezTo>
                    <a:pt x="148" y="31"/>
                    <a:pt x="150" y="31"/>
                    <a:pt x="150" y="30"/>
                  </a:cubicBezTo>
                  <a:cubicBezTo>
                    <a:pt x="158" y="26"/>
                    <a:pt x="166" y="18"/>
                    <a:pt x="172" y="11"/>
                  </a:cubicBezTo>
                  <a:cubicBezTo>
                    <a:pt x="175" y="8"/>
                    <a:pt x="180" y="0"/>
                    <a:pt x="183" y="5"/>
                  </a:cubicBezTo>
                  <a:close/>
                </a:path>
              </a:pathLst>
            </a:custGeom>
            <a:solidFill>
              <a:schemeClr val="accent6">
                <a:lumMod val="75000"/>
              </a:schemeClr>
            </a:solidFill>
            <a:ln w="9525">
              <a:noFill/>
              <a:round/>
            </a:ln>
          </p:spPr>
          <p:txBody>
            <a:bodyPr vert="horz" wrap="square" lIns="91440" tIns="45720" rIns="91440" bIns="45720" numCol="1" anchor="t" anchorCtr="0" compatLnSpc="1"/>
            <a:lstStyle/>
            <a:p>
              <a:endParaRPr lang="zh-CN" altLang="en-US">
                <a:latin typeface="方正静蕾简体" panose="02000000000000000000" pitchFamily="2" charset="-122"/>
                <a:ea typeface="方正静蕾简体" panose="02000000000000000000" pitchFamily="2" charset="-122"/>
              </a:endParaRPr>
            </a:p>
          </p:txBody>
        </p:sp>
        <p:sp>
          <p:nvSpPr>
            <p:cNvPr id="7" name="chenying0907 7"/>
            <p:cNvSpPr/>
            <p:nvPr/>
          </p:nvSpPr>
          <p:spPr bwMode="auto">
            <a:xfrm>
              <a:off x="4496" y="2417"/>
              <a:ext cx="349" cy="186"/>
            </a:xfrm>
            <a:custGeom>
              <a:avLst/>
              <a:gdLst>
                <a:gd name="T0" fmla="*/ 45 w 46"/>
                <a:gd name="T1" fmla="*/ 0 h 29"/>
                <a:gd name="T2" fmla="*/ 46 w 46"/>
                <a:gd name="T3" fmla="*/ 2 h 29"/>
                <a:gd name="T4" fmla="*/ 28 w 46"/>
                <a:gd name="T5" fmla="*/ 15 h 29"/>
                <a:gd name="T6" fmla="*/ 0 w 46"/>
                <a:gd name="T7" fmla="*/ 29 h 29"/>
                <a:gd name="T8" fmla="*/ 5 w 46"/>
                <a:gd name="T9" fmla="*/ 25 h 29"/>
                <a:gd name="T10" fmla="*/ 39 w 46"/>
                <a:gd name="T11" fmla="*/ 4 h 29"/>
                <a:gd name="T12" fmla="*/ 45 w 4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6" h="29">
                  <a:moveTo>
                    <a:pt x="45" y="0"/>
                  </a:moveTo>
                  <a:cubicBezTo>
                    <a:pt x="46" y="0"/>
                    <a:pt x="45" y="2"/>
                    <a:pt x="46" y="2"/>
                  </a:cubicBezTo>
                  <a:cubicBezTo>
                    <a:pt x="41" y="7"/>
                    <a:pt x="33" y="10"/>
                    <a:pt x="28" y="15"/>
                  </a:cubicBezTo>
                  <a:cubicBezTo>
                    <a:pt x="18" y="19"/>
                    <a:pt x="11" y="26"/>
                    <a:pt x="0" y="29"/>
                  </a:cubicBezTo>
                  <a:cubicBezTo>
                    <a:pt x="0" y="26"/>
                    <a:pt x="3" y="25"/>
                    <a:pt x="5" y="25"/>
                  </a:cubicBezTo>
                  <a:cubicBezTo>
                    <a:pt x="17" y="18"/>
                    <a:pt x="29" y="12"/>
                    <a:pt x="39" y="4"/>
                  </a:cubicBezTo>
                  <a:cubicBezTo>
                    <a:pt x="42" y="3"/>
                    <a:pt x="43" y="2"/>
                    <a:pt x="45" y="0"/>
                  </a:cubicBezTo>
                  <a:close/>
                </a:path>
              </a:pathLst>
            </a:custGeom>
            <a:solidFill>
              <a:schemeClr val="accent6">
                <a:lumMod val="75000"/>
              </a:schemeClr>
            </a:solidFill>
            <a:ln w="9525">
              <a:noFill/>
              <a:round/>
            </a:ln>
          </p:spPr>
          <p:txBody>
            <a:bodyPr vert="horz" wrap="square" lIns="91440" tIns="45720" rIns="91440" bIns="45720" numCol="1" anchor="t" anchorCtr="0" compatLnSpc="1"/>
            <a:lstStyle/>
            <a:p>
              <a:endParaRPr lang="zh-CN" altLang="en-US">
                <a:latin typeface="方正静蕾简体" panose="02000000000000000000" pitchFamily="2" charset="-122"/>
                <a:ea typeface="方正静蕾简体" panose="02000000000000000000" pitchFamily="2" charset="-122"/>
              </a:endParaRPr>
            </a:p>
          </p:txBody>
        </p:sp>
      </p:grpSp>
      <p:sp>
        <p:nvSpPr>
          <p:cNvPr id="21" name="PA_椭圆 31"/>
          <p:cNvSpPr/>
          <p:nvPr>
            <p:custDataLst>
              <p:tags r:id="rId2"/>
            </p:custDataLst>
          </p:nvPr>
        </p:nvSpPr>
        <p:spPr>
          <a:xfrm>
            <a:off x="3254930" y="2774321"/>
            <a:ext cx="561333" cy="75493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PA_文本框 22"/>
          <p:cNvSpPr txBox="1"/>
          <p:nvPr>
            <p:custDataLst>
              <p:tags r:id="rId3"/>
            </p:custDataLst>
          </p:nvPr>
        </p:nvSpPr>
        <p:spPr>
          <a:xfrm>
            <a:off x="3212059" y="3011915"/>
            <a:ext cx="697627" cy="400110"/>
          </a:xfrm>
          <a:prstGeom prst="rect">
            <a:avLst/>
          </a:prstGeom>
          <a:noFill/>
        </p:spPr>
        <p:txBody>
          <a:bodyPr wrap="non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途径</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grpSp>
        <p:nvGrpSpPr>
          <p:cNvPr id="18" name="PA_chenying0907 17"/>
          <p:cNvGrpSpPr/>
          <p:nvPr>
            <p:custDataLst>
              <p:tags r:id="rId4"/>
            </p:custDataLst>
          </p:nvPr>
        </p:nvGrpSpPr>
        <p:grpSpPr>
          <a:xfrm>
            <a:off x="1403648" y="267494"/>
            <a:ext cx="6192688" cy="767437"/>
            <a:chOff x="1492256" y="411510"/>
            <a:chExt cx="6192688" cy="767437"/>
          </a:xfrm>
        </p:grpSpPr>
        <p:sp>
          <p:nvSpPr>
            <p:cNvPr id="20" name="任意多边形 19"/>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4" name="文本框 7"/>
            <p:cNvSpPr txBox="1">
              <a:spLocks noChangeArrowheads="1"/>
            </p:cNvSpPr>
            <p:nvPr/>
          </p:nvSpPr>
          <p:spPr bwMode="auto">
            <a:xfrm>
              <a:off x="3246761" y="411510"/>
              <a:ext cx="34163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质量保证的报告途径</a:t>
              </a:r>
              <a:endParaRPr lang="zh-CN" altLang="en-US" sz="2000" dirty="0">
                <a:latin typeface="微软雅黑" panose="020B0503020204020204" pitchFamily="34" charset="-122"/>
                <a:ea typeface="微软雅黑" panose="020B0503020204020204" pitchFamily="34" charset="-122"/>
              </a:endParaRPr>
            </a:p>
          </p:txBody>
        </p:sp>
      </p:grpSp>
      <p:sp>
        <p:nvSpPr>
          <p:cNvPr id="2" name="PA_矩形 1"/>
          <p:cNvSpPr/>
          <p:nvPr>
            <p:custDataLst>
              <p:tags r:id="rId5"/>
            </p:custDataLst>
          </p:nvPr>
        </p:nvSpPr>
        <p:spPr>
          <a:xfrm>
            <a:off x="3109114" y="1234067"/>
            <a:ext cx="5107692" cy="757643"/>
          </a:xfrm>
          <a:prstGeom prst="rect">
            <a:avLst/>
          </a:prstGeom>
        </p:spPr>
        <p:txBody>
          <a:bodyPr wrap="square">
            <a:spAutoFit/>
          </a:bodyPr>
          <a:lstStyle/>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质量保证人员对于每次审计活动发现的不符合项</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应该和项目经理协商不符合项的纠正措施并预定完成日期，若和项目经理存在意见分歧，质量保证人员可以上报给高层管理者，由商层管理者决定最后的措施。同时，不符合项在项目周例中汇报。</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PA_矩形 26"/>
          <p:cNvSpPr/>
          <p:nvPr>
            <p:custDataLst>
              <p:tags r:id="rId6"/>
            </p:custDataLst>
          </p:nvPr>
        </p:nvSpPr>
        <p:spPr>
          <a:xfrm>
            <a:off x="4234147" y="2490070"/>
            <a:ext cx="2274463" cy="1323439"/>
          </a:xfrm>
          <a:prstGeom prst="rect">
            <a:avLst/>
          </a:prstGeom>
        </p:spPr>
        <p:txBody>
          <a:bodyPr wrap="square">
            <a:spAutoFit/>
          </a:bodyPr>
          <a:lstStyle/>
          <a:p>
            <a:pPr marL="342900" lvl="0" indent="-342900" algn="just">
              <a:buFont typeface="Wingdings" panose="05000000000000000000" pitchFamily="2" charset="2"/>
              <a:buChar char=""/>
            </a:pPr>
            <a:r>
              <a:rPr lang="zh-CN" altLang="zh-CN" sz="1000" kern="100" dirty="0">
                <a:latin typeface="Calibri" panose="020F0502020204030204" charset="0"/>
                <a:cs typeface="Times New Roman" panose="02020603050405020304" pitchFamily="18" charset="0"/>
              </a:rPr>
              <a:t>将发现的问题通知项目经理，协调纠正措施。</a:t>
            </a:r>
            <a:endParaRPr lang="zh-CN" altLang="zh-CN" sz="1000" kern="100" dirty="0">
              <a:latin typeface="Calibri" panose="020F0502020204030204" charset="0"/>
              <a:cs typeface="Times New Roman" panose="02020603050405020304" pitchFamily="18" charset="0"/>
            </a:endParaRPr>
          </a:p>
          <a:p>
            <a:pPr marL="342900" lvl="0" indent="-342900" algn="just">
              <a:buFont typeface="Wingdings" panose="05000000000000000000" pitchFamily="2" charset="2"/>
              <a:buChar char=""/>
            </a:pPr>
            <a:r>
              <a:rPr lang="zh-CN" altLang="zh-CN" sz="1000" kern="100" dirty="0">
                <a:latin typeface="Calibri" panose="020F0502020204030204" charset="0"/>
                <a:cs typeface="Times New Roman" panose="02020603050405020304" pitchFamily="18" charset="0"/>
              </a:rPr>
              <a:t>将项目蛆内不能协调的问题汇报给高理者，由高级管理者协解决。</a:t>
            </a:r>
            <a:endParaRPr lang="zh-CN" altLang="zh-CN" sz="1000" kern="100" dirty="0">
              <a:latin typeface="Calibri" panose="020F0502020204030204" charset="0"/>
              <a:cs typeface="Times New Roman" panose="02020603050405020304" pitchFamily="18" charset="0"/>
            </a:endParaRPr>
          </a:p>
          <a:p>
            <a:pPr marL="342900" lvl="0" indent="-342900" algn="just">
              <a:buFont typeface="Wingdings" panose="05000000000000000000" pitchFamily="2" charset="2"/>
              <a:buChar char=""/>
            </a:pPr>
            <a:r>
              <a:rPr lang="zh-CN" altLang="zh-CN" sz="1000" kern="100" dirty="0">
                <a:latin typeface="Calibri" panose="020F0502020204030204" charset="0"/>
                <a:cs typeface="Times New Roman" panose="02020603050405020304" pitchFamily="18" charset="0"/>
              </a:rPr>
              <a:t>将日常工作和过程数据汇报给质量经理，由其统一收集并进行统计。</a:t>
            </a:r>
            <a:endParaRPr lang="zh-CN" altLang="zh-CN" sz="1000" kern="100" dirty="0">
              <a:latin typeface="Calibri" panose="020F050202020403020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53" presetClass="entr" presetSubtype="16" fill="hold" nodeType="withEffect">
                                  <p:stCondLst>
                                    <p:cond delay="60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par>
                                <p:cTn id="13" presetID="53" presetClass="entr" presetSubtype="16" fill="hold" grpId="0" nodeType="withEffect">
                                  <p:stCondLst>
                                    <p:cond delay="90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22" presetClass="entr" presetSubtype="8" fill="hold" grpId="0" nodeType="withEffect">
                                  <p:stCondLst>
                                    <p:cond delay="150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grpId="0" nodeType="withEffect">
                                  <p:stCondLst>
                                    <p:cond delay="240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par>
                                <p:cTn id="24" presetID="22" presetClass="entr" presetSubtype="8" fill="hold" grpId="0" nodeType="withEffect">
                                  <p:stCondLst>
                                    <p:cond delay="270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3" grpId="0"/>
      <p:bldP spid="2" grpId="0"/>
      <p:bldP spid="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chenying0907 17"/>
          <p:cNvGrpSpPr/>
          <p:nvPr>
            <p:custDataLst>
              <p:tags r:id="rId1"/>
            </p:custDataLst>
          </p:nvPr>
        </p:nvGrpSpPr>
        <p:grpSpPr>
          <a:xfrm>
            <a:off x="1403648" y="282883"/>
            <a:ext cx="6192688" cy="752048"/>
            <a:chOff x="1492256" y="426899"/>
            <a:chExt cx="6192688" cy="752048"/>
          </a:xfrm>
        </p:grpSpPr>
        <p:sp>
          <p:nvSpPr>
            <p:cNvPr id="19" name="任意多边形 18"/>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0" name="文本框 7"/>
            <p:cNvSpPr txBox="1">
              <a:spLocks noChangeArrowheads="1"/>
            </p:cNvSpPr>
            <p:nvPr/>
          </p:nvSpPr>
          <p:spPr bwMode="auto">
            <a:xfrm>
              <a:off x="3004424" y="426899"/>
              <a:ext cx="34563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记录的收集、维护和保存</a:t>
              </a:r>
              <a:endParaRPr lang="zh-CN" altLang="en-US" sz="2000" dirty="0">
                <a:latin typeface="微软雅黑" panose="020B0503020204020204" pitchFamily="34" charset="-122"/>
                <a:ea typeface="微软雅黑" panose="020B0503020204020204" pitchFamily="34" charset="-122"/>
              </a:endParaRPr>
            </a:p>
          </p:txBody>
        </p:sp>
      </p:grpSp>
      <p:sp>
        <p:nvSpPr>
          <p:cNvPr id="6" name="PA_任意多边形 140"/>
          <p:cNvSpPr>
            <a:spLocks noEditPoints="1"/>
          </p:cNvSpPr>
          <p:nvPr>
            <p:custDataLst>
              <p:tags r:id="rId2"/>
            </p:custDataLst>
          </p:nvPr>
        </p:nvSpPr>
        <p:spPr bwMode="auto">
          <a:xfrm rot="16862230">
            <a:off x="346156" y="2379668"/>
            <a:ext cx="2900868" cy="968522"/>
          </a:xfrm>
          <a:custGeom>
            <a:avLst/>
            <a:gdLst/>
            <a:ahLst/>
            <a:cxnLst>
              <a:cxn ang="0">
                <a:pos x="1197" y="631"/>
              </a:cxn>
              <a:cxn ang="0">
                <a:pos x="1794" y="471"/>
              </a:cxn>
              <a:cxn ang="0">
                <a:pos x="828" y="176"/>
              </a:cxn>
              <a:cxn ang="0">
                <a:pos x="21" y="382"/>
              </a:cxn>
              <a:cxn ang="0">
                <a:pos x="117" y="373"/>
              </a:cxn>
              <a:cxn ang="0">
                <a:pos x="100" y="488"/>
              </a:cxn>
              <a:cxn ang="0">
                <a:pos x="87" y="613"/>
              </a:cxn>
              <a:cxn ang="0">
                <a:pos x="200" y="507"/>
              </a:cxn>
              <a:cxn ang="0">
                <a:pos x="386" y="462"/>
              </a:cxn>
              <a:cxn ang="0">
                <a:pos x="458" y="485"/>
              </a:cxn>
              <a:cxn ang="0">
                <a:pos x="277" y="472"/>
              </a:cxn>
              <a:cxn ang="0">
                <a:pos x="301" y="514"/>
              </a:cxn>
              <a:cxn ang="0">
                <a:pos x="308" y="537"/>
              </a:cxn>
              <a:cxn ang="0">
                <a:pos x="344" y="564"/>
              </a:cxn>
              <a:cxn ang="0">
                <a:pos x="420" y="529"/>
              </a:cxn>
              <a:cxn ang="0">
                <a:pos x="513" y="589"/>
              </a:cxn>
              <a:cxn ang="0">
                <a:pos x="579" y="488"/>
              </a:cxn>
              <a:cxn ang="0">
                <a:pos x="585" y="533"/>
              </a:cxn>
              <a:cxn ang="0">
                <a:pos x="658" y="507"/>
              </a:cxn>
              <a:cxn ang="0">
                <a:pos x="620" y="590"/>
              </a:cxn>
              <a:cxn ang="0">
                <a:pos x="739" y="486"/>
              </a:cxn>
              <a:cxn ang="0">
                <a:pos x="726" y="585"/>
              </a:cxn>
              <a:cxn ang="0">
                <a:pos x="1183" y="491"/>
              </a:cxn>
              <a:cxn ang="0">
                <a:pos x="1027" y="568"/>
              </a:cxn>
              <a:cxn ang="0">
                <a:pos x="867" y="534"/>
              </a:cxn>
              <a:cxn ang="0">
                <a:pos x="749" y="575"/>
              </a:cxn>
              <a:cxn ang="0">
                <a:pos x="812" y="530"/>
              </a:cxn>
              <a:cxn ang="0">
                <a:pos x="849" y="561"/>
              </a:cxn>
              <a:cxn ang="0">
                <a:pos x="881" y="607"/>
              </a:cxn>
              <a:cxn ang="0">
                <a:pos x="970" y="492"/>
              </a:cxn>
              <a:cxn ang="0">
                <a:pos x="1060" y="513"/>
              </a:cxn>
              <a:cxn ang="0">
                <a:pos x="1117" y="507"/>
              </a:cxn>
              <a:cxn ang="0">
                <a:pos x="1078" y="602"/>
              </a:cxn>
              <a:cxn ang="0">
                <a:pos x="1237" y="530"/>
              </a:cxn>
              <a:cxn ang="0">
                <a:pos x="1137" y="610"/>
              </a:cxn>
              <a:cxn ang="0">
                <a:pos x="1241" y="474"/>
              </a:cxn>
              <a:cxn ang="0">
                <a:pos x="1303" y="533"/>
              </a:cxn>
              <a:cxn ang="0">
                <a:pos x="1262" y="573"/>
              </a:cxn>
              <a:cxn ang="0">
                <a:pos x="1196" y="738"/>
              </a:cxn>
              <a:cxn ang="0">
                <a:pos x="1231" y="710"/>
              </a:cxn>
              <a:cxn ang="0">
                <a:pos x="1220" y="796"/>
              </a:cxn>
              <a:cxn ang="0">
                <a:pos x="1342" y="676"/>
              </a:cxn>
              <a:cxn ang="0">
                <a:pos x="1411" y="631"/>
              </a:cxn>
              <a:cxn ang="0">
                <a:pos x="1421" y="634"/>
              </a:cxn>
              <a:cxn ang="0">
                <a:pos x="1539" y="523"/>
              </a:cxn>
              <a:cxn ang="0">
                <a:pos x="1560" y="506"/>
              </a:cxn>
              <a:cxn ang="0">
                <a:pos x="1645" y="450"/>
              </a:cxn>
              <a:cxn ang="0">
                <a:pos x="1616" y="538"/>
              </a:cxn>
              <a:cxn ang="0">
                <a:pos x="1765" y="370"/>
              </a:cxn>
              <a:cxn ang="0">
                <a:pos x="1726" y="491"/>
              </a:cxn>
              <a:cxn ang="0">
                <a:pos x="1799" y="444"/>
              </a:cxn>
              <a:cxn ang="0">
                <a:pos x="1279" y="179"/>
              </a:cxn>
              <a:cxn ang="0">
                <a:pos x="1289" y="104"/>
              </a:cxn>
              <a:cxn ang="0">
                <a:pos x="1201" y="193"/>
              </a:cxn>
              <a:cxn ang="0">
                <a:pos x="1284" y="37"/>
              </a:cxn>
              <a:cxn ang="0">
                <a:pos x="1201" y="86"/>
              </a:cxn>
              <a:cxn ang="0">
                <a:pos x="1106" y="190"/>
              </a:cxn>
              <a:cxn ang="0">
                <a:pos x="1322" y="210"/>
              </a:cxn>
              <a:cxn ang="0">
                <a:pos x="1318" y="478"/>
              </a:cxn>
              <a:cxn ang="0">
                <a:pos x="306" y="202"/>
              </a:cxn>
              <a:cxn ang="0">
                <a:pos x="29" y="430"/>
              </a:cxn>
              <a:cxn ang="0">
                <a:pos x="111" y="214"/>
              </a:cxn>
            </a:cxnLst>
            <a:rect l="0" t="0" r="r" b="b"/>
            <a:pathLst>
              <a:path w="1858" h="840">
                <a:moveTo>
                  <a:pt x="15" y="443"/>
                </a:moveTo>
                <a:lnTo>
                  <a:pt x="15" y="443"/>
                </a:lnTo>
                <a:lnTo>
                  <a:pt x="21" y="467"/>
                </a:lnTo>
                <a:lnTo>
                  <a:pt x="27" y="491"/>
                </a:lnTo>
                <a:lnTo>
                  <a:pt x="35" y="543"/>
                </a:lnTo>
                <a:lnTo>
                  <a:pt x="35" y="543"/>
                </a:lnTo>
                <a:lnTo>
                  <a:pt x="39" y="566"/>
                </a:lnTo>
                <a:lnTo>
                  <a:pt x="45" y="590"/>
                </a:lnTo>
                <a:lnTo>
                  <a:pt x="48" y="602"/>
                </a:lnTo>
                <a:lnTo>
                  <a:pt x="53" y="613"/>
                </a:lnTo>
                <a:lnTo>
                  <a:pt x="58" y="621"/>
                </a:lnTo>
                <a:lnTo>
                  <a:pt x="65" y="628"/>
                </a:lnTo>
                <a:lnTo>
                  <a:pt x="65" y="628"/>
                </a:lnTo>
                <a:lnTo>
                  <a:pt x="94" y="624"/>
                </a:lnTo>
                <a:lnTo>
                  <a:pt x="124" y="621"/>
                </a:lnTo>
                <a:lnTo>
                  <a:pt x="155" y="618"/>
                </a:lnTo>
                <a:lnTo>
                  <a:pt x="185" y="617"/>
                </a:lnTo>
                <a:lnTo>
                  <a:pt x="312" y="614"/>
                </a:lnTo>
                <a:lnTo>
                  <a:pt x="312" y="614"/>
                </a:lnTo>
                <a:lnTo>
                  <a:pt x="415" y="613"/>
                </a:lnTo>
                <a:lnTo>
                  <a:pt x="516" y="613"/>
                </a:lnTo>
                <a:lnTo>
                  <a:pt x="618" y="614"/>
                </a:lnTo>
                <a:lnTo>
                  <a:pt x="719" y="617"/>
                </a:lnTo>
                <a:lnTo>
                  <a:pt x="923" y="623"/>
                </a:lnTo>
                <a:lnTo>
                  <a:pt x="1026" y="625"/>
                </a:lnTo>
                <a:lnTo>
                  <a:pt x="1128" y="627"/>
                </a:lnTo>
                <a:lnTo>
                  <a:pt x="1128" y="627"/>
                </a:lnTo>
                <a:lnTo>
                  <a:pt x="1158" y="625"/>
                </a:lnTo>
                <a:lnTo>
                  <a:pt x="1172" y="627"/>
                </a:lnTo>
                <a:lnTo>
                  <a:pt x="1179" y="630"/>
                </a:lnTo>
                <a:lnTo>
                  <a:pt x="1185" y="632"/>
                </a:lnTo>
                <a:lnTo>
                  <a:pt x="1185" y="632"/>
                </a:lnTo>
                <a:lnTo>
                  <a:pt x="1187" y="625"/>
                </a:lnTo>
                <a:lnTo>
                  <a:pt x="1192" y="618"/>
                </a:lnTo>
                <a:lnTo>
                  <a:pt x="1201" y="604"/>
                </a:lnTo>
                <a:lnTo>
                  <a:pt x="1214" y="592"/>
                </a:lnTo>
                <a:lnTo>
                  <a:pt x="1225" y="582"/>
                </a:lnTo>
                <a:lnTo>
                  <a:pt x="1225" y="582"/>
                </a:lnTo>
                <a:lnTo>
                  <a:pt x="1214" y="600"/>
                </a:lnTo>
                <a:lnTo>
                  <a:pt x="1203" y="618"/>
                </a:lnTo>
                <a:lnTo>
                  <a:pt x="1203" y="618"/>
                </a:lnTo>
                <a:lnTo>
                  <a:pt x="1197" y="631"/>
                </a:lnTo>
                <a:lnTo>
                  <a:pt x="1196" y="637"/>
                </a:lnTo>
                <a:lnTo>
                  <a:pt x="1197" y="638"/>
                </a:lnTo>
                <a:lnTo>
                  <a:pt x="1199" y="637"/>
                </a:lnTo>
                <a:lnTo>
                  <a:pt x="1199" y="637"/>
                </a:lnTo>
                <a:lnTo>
                  <a:pt x="1230" y="607"/>
                </a:lnTo>
                <a:lnTo>
                  <a:pt x="1259" y="578"/>
                </a:lnTo>
                <a:lnTo>
                  <a:pt x="1200" y="661"/>
                </a:lnTo>
                <a:lnTo>
                  <a:pt x="1193" y="627"/>
                </a:lnTo>
                <a:lnTo>
                  <a:pt x="1193" y="627"/>
                </a:lnTo>
                <a:lnTo>
                  <a:pt x="1192" y="631"/>
                </a:lnTo>
                <a:lnTo>
                  <a:pt x="1190" y="634"/>
                </a:lnTo>
                <a:lnTo>
                  <a:pt x="1185" y="638"/>
                </a:lnTo>
                <a:lnTo>
                  <a:pt x="1182" y="640"/>
                </a:lnTo>
                <a:lnTo>
                  <a:pt x="1179" y="642"/>
                </a:lnTo>
                <a:lnTo>
                  <a:pt x="1176" y="647"/>
                </a:lnTo>
                <a:lnTo>
                  <a:pt x="1176" y="652"/>
                </a:lnTo>
                <a:lnTo>
                  <a:pt x="1176" y="652"/>
                </a:lnTo>
                <a:lnTo>
                  <a:pt x="1176" y="677"/>
                </a:lnTo>
                <a:lnTo>
                  <a:pt x="1176" y="703"/>
                </a:lnTo>
                <a:lnTo>
                  <a:pt x="1179" y="728"/>
                </a:lnTo>
                <a:lnTo>
                  <a:pt x="1182" y="752"/>
                </a:lnTo>
                <a:lnTo>
                  <a:pt x="1189" y="797"/>
                </a:lnTo>
                <a:lnTo>
                  <a:pt x="1197" y="840"/>
                </a:lnTo>
                <a:lnTo>
                  <a:pt x="1197" y="840"/>
                </a:lnTo>
                <a:lnTo>
                  <a:pt x="1277" y="794"/>
                </a:lnTo>
                <a:lnTo>
                  <a:pt x="1359" y="748"/>
                </a:lnTo>
                <a:lnTo>
                  <a:pt x="1439" y="701"/>
                </a:lnTo>
                <a:lnTo>
                  <a:pt x="1478" y="677"/>
                </a:lnTo>
                <a:lnTo>
                  <a:pt x="1516" y="654"/>
                </a:lnTo>
                <a:lnTo>
                  <a:pt x="1516" y="654"/>
                </a:lnTo>
                <a:lnTo>
                  <a:pt x="1547" y="632"/>
                </a:lnTo>
                <a:lnTo>
                  <a:pt x="1577" y="610"/>
                </a:lnTo>
                <a:lnTo>
                  <a:pt x="1634" y="568"/>
                </a:lnTo>
                <a:lnTo>
                  <a:pt x="1665" y="547"/>
                </a:lnTo>
                <a:lnTo>
                  <a:pt x="1696" y="529"/>
                </a:lnTo>
                <a:lnTo>
                  <a:pt x="1728" y="510"/>
                </a:lnTo>
                <a:lnTo>
                  <a:pt x="1762" y="495"/>
                </a:lnTo>
                <a:lnTo>
                  <a:pt x="1762" y="495"/>
                </a:lnTo>
                <a:lnTo>
                  <a:pt x="1772" y="489"/>
                </a:lnTo>
                <a:lnTo>
                  <a:pt x="1780" y="485"/>
                </a:lnTo>
                <a:lnTo>
                  <a:pt x="1787" y="478"/>
                </a:lnTo>
                <a:lnTo>
                  <a:pt x="1794" y="471"/>
                </a:lnTo>
                <a:lnTo>
                  <a:pt x="1807" y="457"/>
                </a:lnTo>
                <a:lnTo>
                  <a:pt x="1820" y="441"/>
                </a:lnTo>
                <a:lnTo>
                  <a:pt x="1820" y="441"/>
                </a:lnTo>
                <a:lnTo>
                  <a:pt x="1827" y="403"/>
                </a:lnTo>
                <a:lnTo>
                  <a:pt x="1835" y="366"/>
                </a:lnTo>
                <a:lnTo>
                  <a:pt x="1846" y="329"/>
                </a:lnTo>
                <a:lnTo>
                  <a:pt x="1858" y="294"/>
                </a:lnTo>
                <a:lnTo>
                  <a:pt x="1296" y="2"/>
                </a:lnTo>
                <a:lnTo>
                  <a:pt x="1296" y="2"/>
                </a:lnTo>
                <a:lnTo>
                  <a:pt x="1293" y="0"/>
                </a:lnTo>
                <a:lnTo>
                  <a:pt x="1289" y="3"/>
                </a:lnTo>
                <a:lnTo>
                  <a:pt x="1287" y="6"/>
                </a:lnTo>
                <a:lnTo>
                  <a:pt x="1286" y="9"/>
                </a:lnTo>
                <a:lnTo>
                  <a:pt x="1286" y="9"/>
                </a:lnTo>
                <a:lnTo>
                  <a:pt x="1284" y="11"/>
                </a:lnTo>
                <a:lnTo>
                  <a:pt x="1284" y="11"/>
                </a:lnTo>
                <a:lnTo>
                  <a:pt x="1282" y="9"/>
                </a:lnTo>
                <a:lnTo>
                  <a:pt x="1280" y="4"/>
                </a:lnTo>
                <a:lnTo>
                  <a:pt x="1277" y="4"/>
                </a:lnTo>
                <a:lnTo>
                  <a:pt x="1276" y="4"/>
                </a:lnTo>
                <a:lnTo>
                  <a:pt x="1276" y="4"/>
                </a:lnTo>
                <a:lnTo>
                  <a:pt x="1256" y="21"/>
                </a:lnTo>
                <a:lnTo>
                  <a:pt x="1237" y="37"/>
                </a:lnTo>
                <a:lnTo>
                  <a:pt x="1217" y="51"/>
                </a:lnTo>
                <a:lnTo>
                  <a:pt x="1206" y="56"/>
                </a:lnTo>
                <a:lnTo>
                  <a:pt x="1194" y="62"/>
                </a:lnTo>
                <a:lnTo>
                  <a:pt x="1194" y="62"/>
                </a:lnTo>
                <a:lnTo>
                  <a:pt x="1189" y="65"/>
                </a:lnTo>
                <a:lnTo>
                  <a:pt x="1186" y="69"/>
                </a:lnTo>
                <a:lnTo>
                  <a:pt x="1183" y="73"/>
                </a:lnTo>
                <a:lnTo>
                  <a:pt x="1180" y="79"/>
                </a:lnTo>
                <a:lnTo>
                  <a:pt x="1178" y="91"/>
                </a:lnTo>
                <a:lnTo>
                  <a:pt x="1175" y="104"/>
                </a:lnTo>
                <a:lnTo>
                  <a:pt x="1175" y="104"/>
                </a:lnTo>
                <a:lnTo>
                  <a:pt x="1172" y="122"/>
                </a:lnTo>
                <a:lnTo>
                  <a:pt x="1171" y="142"/>
                </a:lnTo>
                <a:lnTo>
                  <a:pt x="1172" y="160"/>
                </a:lnTo>
                <a:lnTo>
                  <a:pt x="1175" y="179"/>
                </a:lnTo>
                <a:lnTo>
                  <a:pt x="1069" y="179"/>
                </a:lnTo>
                <a:lnTo>
                  <a:pt x="1069" y="179"/>
                </a:lnTo>
                <a:lnTo>
                  <a:pt x="948" y="176"/>
                </a:lnTo>
                <a:lnTo>
                  <a:pt x="828" y="176"/>
                </a:lnTo>
                <a:lnTo>
                  <a:pt x="708" y="177"/>
                </a:lnTo>
                <a:lnTo>
                  <a:pt x="589" y="180"/>
                </a:lnTo>
                <a:lnTo>
                  <a:pt x="353" y="186"/>
                </a:lnTo>
                <a:lnTo>
                  <a:pt x="233" y="188"/>
                </a:lnTo>
                <a:lnTo>
                  <a:pt x="115" y="190"/>
                </a:lnTo>
                <a:lnTo>
                  <a:pt x="115" y="190"/>
                </a:lnTo>
                <a:lnTo>
                  <a:pt x="98" y="210"/>
                </a:lnTo>
                <a:lnTo>
                  <a:pt x="84" y="231"/>
                </a:lnTo>
                <a:lnTo>
                  <a:pt x="55" y="273"/>
                </a:lnTo>
                <a:lnTo>
                  <a:pt x="28" y="318"/>
                </a:lnTo>
                <a:lnTo>
                  <a:pt x="0" y="363"/>
                </a:lnTo>
                <a:lnTo>
                  <a:pt x="0" y="363"/>
                </a:lnTo>
                <a:lnTo>
                  <a:pt x="1" y="378"/>
                </a:lnTo>
                <a:lnTo>
                  <a:pt x="4" y="395"/>
                </a:lnTo>
                <a:lnTo>
                  <a:pt x="8" y="412"/>
                </a:lnTo>
                <a:lnTo>
                  <a:pt x="8" y="420"/>
                </a:lnTo>
                <a:lnTo>
                  <a:pt x="8" y="429"/>
                </a:lnTo>
                <a:lnTo>
                  <a:pt x="8" y="429"/>
                </a:lnTo>
                <a:lnTo>
                  <a:pt x="8" y="436"/>
                </a:lnTo>
                <a:lnTo>
                  <a:pt x="8" y="441"/>
                </a:lnTo>
                <a:lnTo>
                  <a:pt x="10" y="443"/>
                </a:lnTo>
                <a:lnTo>
                  <a:pt x="11" y="444"/>
                </a:lnTo>
                <a:lnTo>
                  <a:pt x="13" y="444"/>
                </a:lnTo>
                <a:lnTo>
                  <a:pt x="15" y="443"/>
                </a:lnTo>
                <a:lnTo>
                  <a:pt x="15" y="443"/>
                </a:lnTo>
                <a:close/>
                <a:moveTo>
                  <a:pt x="32" y="364"/>
                </a:moveTo>
                <a:lnTo>
                  <a:pt x="32" y="364"/>
                </a:lnTo>
                <a:lnTo>
                  <a:pt x="48" y="337"/>
                </a:lnTo>
                <a:lnTo>
                  <a:pt x="66" y="311"/>
                </a:lnTo>
                <a:lnTo>
                  <a:pt x="84" y="287"/>
                </a:lnTo>
                <a:lnTo>
                  <a:pt x="104" y="266"/>
                </a:lnTo>
                <a:lnTo>
                  <a:pt x="104" y="266"/>
                </a:lnTo>
                <a:lnTo>
                  <a:pt x="107" y="266"/>
                </a:lnTo>
                <a:lnTo>
                  <a:pt x="107" y="266"/>
                </a:lnTo>
                <a:lnTo>
                  <a:pt x="79" y="309"/>
                </a:lnTo>
                <a:lnTo>
                  <a:pt x="49" y="356"/>
                </a:lnTo>
                <a:lnTo>
                  <a:pt x="21" y="405"/>
                </a:lnTo>
                <a:lnTo>
                  <a:pt x="21" y="405"/>
                </a:lnTo>
                <a:lnTo>
                  <a:pt x="18" y="399"/>
                </a:lnTo>
                <a:lnTo>
                  <a:pt x="18" y="394"/>
                </a:lnTo>
                <a:lnTo>
                  <a:pt x="20" y="388"/>
                </a:lnTo>
                <a:lnTo>
                  <a:pt x="21" y="382"/>
                </a:lnTo>
                <a:lnTo>
                  <a:pt x="27" y="373"/>
                </a:lnTo>
                <a:lnTo>
                  <a:pt x="32" y="364"/>
                </a:lnTo>
                <a:lnTo>
                  <a:pt x="32" y="364"/>
                </a:lnTo>
                <a:close/>
                <a:moveTo>
                  <a:pt x="135" y="378"/>
                </a:moveTo>
                <a:lnTo>
                  <a:pt x="94" y="425"/>
                </a:lnTo>
                <a:lnTo>
                  <a:pt x="94" y="425"/>
                </a:lnTo>
                <a:lnTo>
                  <a:pt x="104" y="406"/>
                </a:lnTo>
                <a:lnTo>
                  <a:pt x="114" y="389"/>
                </a:lnTo>
                <a:lnTo>
                  <a:pt x="136" y="354"/>
                </a:lnTo>
                <a:lnTo>
                  <a:pt x="136" y="354"/>
                </a:lnTo>
                <a:lnTo>
                  <a:pt x="138" y="356"/>
                </a:lnTo>
                <a:lnTo>
                  <a:pt x="139" y="358"/>
                </a:lnTo>
                <a:lnTo>
                  <a:pt x="140" y="364"/>
                </a:lnTo>
                <a:lnTo>
                  <a:pt x="139" y="371"/>
                </a:lnTo>
                <a:lnTo>
                  <a:pt x="135" y="378"/>
                </a:lnTo>
                <a:lnTo>
                  <a:pt x="135" y="378"/>
                </a:lnTo>
                <a:close/>
                <a:moveTo>
                  <a:pt x="143" y="391"/>
                </a:moveTo>
                <a:lnTo>
                  <a:pt x="143" y="391"/>
                </a:lnTo>
                <a:lnTo>
                  <a:pt x="146" y="396"/>
                </a:lnTo>
                <a:lnTo>
                  <a:pt x="148" y="403"/>
                </a:lnTo>
                <a:lnTo>
                  <a:pt x="146" y="413"/>
                </a:lnTo>
                <a:lnTo>
                  <a:pt x="145" y="417"/>
                </a:lnTo>
                <a:lnTo>
                  <a:pt x="142" y="422"/>
                </a:lnTo>
                <a:lnTo>
                  <a:pt x="96" y="478"/>
                </a:lnTo>
                <a:lnTo>
                  <a:pt x="96" y="478"/>
                </a:lnTo>
                <a:lnTo>
                  <a:pt x="118" y="434"/>
                </a:lnTo>
                <a:lnTo>
                  <a:pt x="143" y="391"/>
                </a:lnTo>
                <a:lnTo>
                  <a:pt x="143" y="391"/>
                </a:lnTo>
                <a:close/>
                <a:moveTo>
                  <a:pt x="129" y="332"/>
                </a:moveTo>
                <a:lnTo>
                  <a:pt x="129" y="332"/>
                </a:lnTo>
                <a:lnTo>
                  <a:pt x="110" y="356"/>
                </a:lnTo>
                <a:lnTo>
                  <a:pt x="90" y="381"/>
                </a:lnTo>
                <a:lnTo>
                  <a:pt x="70" y="406"/>
                </a:lnTo>
                <a:lnTo>
                  <a:pt x="63" y="420"/>
                </a:lnTo>
                <a:lnTo>
                  <a:pt x="56" y="436"/>
                </a:lnTo>
                <a:lnTo>
                  <a:pt x="56" y="436"/>
                </a:lnTo>
                <a:lnTo>
                  <a:pt x="73" y="415"/>
                </a:lnTo>
                <a:lnTo>
                  <a:pt x="90" y="394"/>
                </a:lnTo>
                <a:lnTo>
                  <a:pt x="108" y="373"/>
                </a:lnTo>
                <a:lnTo>
                  <a:pt x="125" y="354"/>
                </a:lnTo>
                <a:lnTo>
                  <a:pt x="125" y="354"/>
                </a:lnTo>
                <a:lnTo>
                  <a:pt x="117" y="373"/>
                </a:lnTo>
                <a:lnTo>
                  <a:pt x="107" y="389"/>
                </a:lnTo>
                <a:lnTo>
                  <a:pt x="84" y="423"/>
                </a:lnTo>
                <a:lnTo>
                  <a:pt x="60" y="455"/>
                </a:lnTo>
                <a:lnTo>
                  <a:pt x="38" y="491"/>
                </a:lnTo>
                <a:lnTo>
                  <a:pt x="38" y="491"/>
                </a:lnTo>
                <a:lnTo>
                  <a:pt x="38" y="478"/>
                </a:lnTo>
                <a:lnTo>
                  <a:pt x="39" y="467"/>
                </a:lnTo>
                <a:lnTo>
                  <a:pt x="44" y="448"/>
                </a:lnTo>
                <a:lnTo>
                  <a:pt x="51" y="430"/>
                </a:lnTo>
                <a:lnTo>
                  <a:pt x="59" y="413"/>
                </a:lnTo>
                <a:lnTo>
                  <a:pt x="124" y="306"/>
                </a:lnTo>
                <a:lnTo>
                  <a:pt x="124" y="306"/>
                </a:lnTo>
                <a:lnTo>
                  <a:pt x="125" y="305"/>
                </a:lnTo>
                <a:lnTo>
                  <a:pt x="126" y="306"/>
                </a:lnTo>
                <a:lnTo>
                  <a:pt x="129" y="315"/>
                </a:lnTo>
                <a:lnTo>
                  <a:pt x="131" y="325"/>
                </a:lnTo>
                <a:lnTo>
                  <a:pt x="131" y="329"/>
                </a:lnTo>
                <a:lnTo>
                  <a:pt x="129" y="332"/>
                </a:lnTo>
                <a:lnTo>
                  <a:pt x="129" y="332"/>
                </a:lnTo>
                <a:close/>
                <a:moveTo>
                  <a:pt x="65" y="479"/>
                </a:moveTo>
                <a:lnTo>
                  <a:pt x="65" y="477"/>
                </a:lnTo>
                <a:lnTo>
                  <a:pt x="65" y="472"/>
                </a:lnTo>
                <a:lnTo>
                  <a:pt x="133" y="395"/>
                </a:lnTo>
                <a:lnTo>
                  <a:pt x="133" y="395"/>
                </a:lnTo>
                <a:lnTo>
                  <a:pt x="111" y="432"/>
                </a:lnTo>
                <a:lnTo>
                  <a:pt x="88" y="468"/>
                </a:lnTo>
                <a:lnTo>
                  <a:pt x="48" y="544"/>
                </a:lnTo>
                <a:lnTo>
                  <a:pt x="48" y="544"/>
                </a:lnTo>
                <a:lnTo>
                  <a:pt x="44" y="533"/>
                </a:lnTo>
                <a:lnTo>
                  <a:pt x="42" y="524"/>
                </a:lnTo>
                <a:lnTo>
                  <a:pt x="44" y="514"/>
                </a:lnTo>
                <a:lnTo>
                  <a:pt x="45" y="506"/>
                </a:lnTo>
                <a:lnTo>
                  <a:pt x="49" y="498"/>
                </a:lnTo>
                <a:lnTo>
                  <a:pt x="53" y="491"/>
                </a:lnTo>
                <a:lnTo>
                  <a:pt x="59" y="485"/>
                </a:lnTo>
                <a:lnTo>
                  <a:pt x="65" y="479"/>
                </a:lnTo>
                <a:lnTo>
                  <a:pt x="65" y="479"/>
                </a:lnTo>
                <a:close/>
                <a:moveTo>
                  <a:pt x="49" y="562"/>
                </a:moveTo>
                <a:lnTo>
                  <a:pt x="49" y="562"/>
                </a:lnTo>
                <a:lnTo>
                  <a:pt x="65" y="537"/>
                </a:lnTo>
                <a:lnTo>
                  <a:pt x="81" y="512"/>
                </a:lnTo>
                <a:lnTo>
                  <a:pt x="100" y="488"/>
                </a:lnTo>
                <a:lnTo>
                  <a:pt x="118" y="465"/>
                </a:lnTo>
                <a:lnTo>
                  <a:pt x="55" y="581"/>
                </a:lnTo>
                <a:lnTo>
                  <a:pt x="55" y="581"/>
                </a:lnTo>
                <a:lnTo>
                  <a:pt x="53" y="576"/>
                </a:lnTo>
                <a:lnTo>
                  <a:pt x="52" y="571"/>
                </a:lnTo>
                <a:lnTo>
                  <a:pt x="49" y="566"/>
                </a:lnTo>
                <a:lnTo>
                  <a:pt x="49" y="562"/>
                </a:lnTo>
                <a:lnTo>
                  <a:pt x="49" y="562"/>
                </a:lnTo>
                <a:close/>
                <a:moveTo>
                  <a:pt x="66" y="581"/>
                </a:moveTo>
                <a:lnTo>
                  <a:pt x="66" y="581"/>
                </a:lnTo>
                <a:lnTo>
                  <a:pt x="110" y="500"/>
                </a:lnTo>
                <a:lnTo>
                  <a:pt x="131" y="464"/>
                </a:lnTo>
                <a:lnTo>
                  <a:pt x="153" y="427"/>
                </a:lnTo>
                <a:lnTo>
                  <a:pt x="153" y="427"/>
                </a:lnTo>
                <a:lnTo>
                  <a:pt x="155" y="430"/>
                </a:lnTo>
                <a:lnTo>
                  <a:pt x="155" y="434"/>
                </a:lnTo>
                <a:lnTo>
                  <a:pt x="155" y="439"/>
                </a:lnTo>
                <a:lnTo>
                  <a:pt x="155" y="439"/>
                </a:lnTo>
                <a:lnTo>
                  <a:pt x="131" y="482"/>
                </a:lnTo>
                <a:lnTo>
                  <a:pt x="110" y="526"/>
                </a:lnTo>
                <a:lnTo>
                  <a:pt x="87" y="569"/>
                </a:lnTo>
                <a:lnTo>
                  <a:pt x="65" y="610"/>
                </a:lnTo>
                <a:lnTo>
                  <a:pt x="65" y="610"/>
                </a:lnTo>
                <a:lnTo>
                  <a:pt x="63" y="607"/>
                </a:lnTo>
                <a:lnTo>
                  <a:pt x="62" y="603"/>
                </a:lnTo>
                <a:lnTo>
                  <a:pt x="62" y="595"/>
                </a:lnTo>
                <a:lnTo>
                  <a:pt x="63" y="586"/>
                </a:lnTo>
                <a:lnTo>
                  <a:pt x="66" y="581"/>
                </a:lnTo>
                <a:lnTo>
                  <a:pt x="66" y="581"/>
                </a:lnTo>
                <a:close/>
                <a:moveTo>
                  <a:pt x="84" y="602"/>
                </a:moveTo>
                <a:lnTo>
                  <a:pt x="156" y="460"/>
                </a:lnTo>
                <a:lnTo>
                  <a:pt x="156" y="460"/>
                </a:lnTo>
                <a:lnTo>
                  <a:pt x="159" y="462"/>
                </a:lnTo>
                <a:lnTo>
                  <a:pt x="160" y="464"/>
                </a:lnTo>
                <a:lnTo>
                  <a:pt x="167" y="465"/>
                </a:lnTo>
                <a:lnTo>
                  <a:pt x="173" y="465"/>
                </a:lnTo>
                <a:lnTo>
                  <a:pt x="176" y="467"/>
                </a:lnTo>
                <a:lnTo>
                  <a:pt x="178" y="469"/>
                </a:lnTo>
                <a:lnTo>
                  <a:pt x="90" y="610"/>
                </a:lnTo>
                <a:lnTo>
                  <a:pt x="90" y="610"/>
                </a:lnTo>
                <a:lnTo>
                  <a:pt x="88" y="613"/>
                </a:lnTo>
                <a:lnTo>
                  <a:pt x="87" y="613"/>
                </a:lnTo>
                <a:lnTo>
                  <a:pt x="86" y="613"/>
                </a:lnTo>
                <a:lnTo>
                  <a:pt x="84" y="610"/>
                </a:lnTo>
                <a:lnTo>
                  <a:pt x="84" y="606"/>
                </a:lnTo>
                <a:lnTo>
                  <a:pt x="84" y="602"/>
                </a:lnTo>
                <a:lnTo>
                  <a:pt x="84" y="602"/>
                </a:lnTo>
                <a:close/>
                <a:moveTo>
                  <a:pt x="104" y="610"/>
                </a:moveTo>
                <a:lnTo>
                  <a:pt x="104" y="610"/>
                </a:lnTo>
                <a:lnTo>
                  <a:pt x="124" y="575"/>
                </a:lnTo>
                <a:lnTo>
                  <a:pt x="143" y="541"/>
                </a:lnTo>
                <a:lnTo>
                  <a:pt x="164" y="510"/>
                </a:lnTo>
                <a:lnTo>
                  <a:pt x="187" y="479"/>
                </a:lnTo>
                <a:lnTo>
                  <a:pt x="187" y="479"/>
                </a:lnTo>
                <a:lnTo>
                  <a:pt x="188" y="485"/>
                </a:lnTo>
                <a:lnTo>
                  <a:pt x="187" y="491"/>
                </a:lnTo>
                <a:lnTo>
                  <a:pt x="184" y="496"/>
                </a:lnTo>
                <a:lnTo>
                  <a:pt x="180" y="500"/>
                </a:lnTo>
                <a:lnTo>
                  <a:pt x="180" y="500"/>
                </a:lnTo>
                <a:lnTo>
                  <a:pt x="177" y="503"/>
                </a:lnTo>
                <a:lnTo>
                  <a:pt x="176" y="507"/>
                </a:lnTo>
                <a:lnTo>
                  <a:pt x="174" y="516"/>
                </a:lnTo>
                <a:lnTo>
                  <a:pt x="176" y="519"/>
                </a:lnTo>
                <a:lnTo>
                  <a:pt x="126" y="607"/>
                </a:lnTo>
                <a:lnTo>
                  <a:pt x="126" y="607"/>
                </a:lnTo>
                <a:lnTo>
                  <a:pt x="115" y="607"/>
                </a:lnTo>
                <a:lnTo>
                  <a:pt x="110" y="607"/>
                </a:lnTo>
                <a:lnTo>
                  <a:pt x="104" y="610"/>
                </a:lnTo>
                <a:lnTo>
                  <a:pt x="104" y="610"/>
                </a:lnTo>
                <a:close/>
                <a:moveTo>
                  <a:pt x="140" y="606"/>
                </a:moveTo>
                <a:lnTo>
                  <a:pt x="140" y="606"/>
                </a:lnTo>
                <a:lnTo>
                  <a:pt x="155" y="572"/>
                </a:lnTo>
                <a:lnTo>
                  <a:pt x="170" y="540"/>
                </a:lnTo>
                <a:lnTo>
                  <a:pt x="187" y="506"/>
                </a:lnTo>
                <a:lnTo>
                  <a:pt x="201" y="472"/>
                </a:lnTo>
                <a:lnTo>
                  <a:pt x="201" y="472"/>
                </a:lnTo>
                <a:lnTo>
                  <a:pt x="204" y="469"/>
                </a:lnTo>
                <a:lnTo>
                  <a:pt x="207" y="468"/>
                </a:lnTo>
                <a:lnTo>
                  <a:pt x="215" y="467"/>
                </a:lnTo>
                <a:lnTo>
                  <a:pt x="226" y="468"/>
                </a:lnTo>
                <a:lnTo>
                  <a:pt x="235" y="471"/>
                </a:lnTo>
                <a:lnTo>
                  <a:pt x="235" y="471"/>
                </a:lnTo>
                <a:lnTo>
                  <a:pt x="211" y="495"/>
                </a:lnTo>
                <a:lnTo>
                  <a:pt x="200" y="507"/>
                </a:lnTo>
                <a:lnTo>
                  <a:pt x="190" y="521"/>
                </a:lnTo>
                <a:lnTo>
                  <a:pt x="180" y="534"/>
                </a:lnTo>
                <a:lnTo>
                  <a:pt x="170" y="550"/>
                </a:lnTo>
                <a:lnTo>
                  <a:pt x="162" y="565"/>
                </a:lnTo>
                <a:lnTo>
                  <a:pt x="155" y="581"/>
                </a:lnTo>
                <a:lnTo>
                  <a:pt x="155" y="581"/>
                </a:lnTo>
                <a:lnTo>
                  <a:pt x="191" y="533"/>
                </a:lnTo>
                <a:lnTo>
                  <a:pt x="209" y="509"/>
                </a:lnTo>
                <a:lnTo>
                  <a:pt x="230" y="485"/>
                </a:lnTo>
                <a:lnTo>
                  <a:pt x="223" y="513"/>
                </a:lnTo>
                <a:lnTo>
                  <a:pt x="223" y="513"/>
                </a:lnTo>
                <a:lnTo>
                  <a:pt x="222" y="512"/>
                </a:lnTo>
                <a:lnTo>
                  <a:pt x="221" y="509"/>
                </a:lnTo>
                <a:lnTo>
                  <a:pt x="219" y="510"/>
                </a:lnTo>
                <a:lnTo>
                  <a:pt x="218" y="513"/>
                </a:lnTo>
                <a:lnTo>
                  <a:pt x="218" y="513"/>
                </a:lnTo>
                <a:lnTo>
                  <a:pt x="216" y="519"/>
                </a:lnTo>
                <a:lnTo>
                  <a:pt x="216" y="521"/>
                </a:lnTo>
                <a:lnTo>
                  <a:pt x="216" y="524"/>
                </a:lnTo>
                <a:lnTo>
                  <a:pt x="216" y="524"/>
                </a:lnTo>
                <a:lnTo>
                  <a:pt x="192" y="561"/>
                </a:lnTo>
                <a:lnTo>
                  <a:pt x="180" y="582"/>
                </a:lnTo>
                <a:lnTo>
                  <a:pt x="174" y="592"/>
                </a:lnTo>
                <a:lnTo>
                  <a:pt x="170" y="602"/>
                </a:lnTo>
                <a:lnTo>
                  <a:pt x="140" y="606"/>
                </a:lnTo>
                <a:close/>
                <a:moveTo>
                  <a:pt x="319" y="457"/>
                </a:moveTo>
                <a:lnTo>
                  <a:pt x="236" y="454"/>
                </a:lnTo>
                <a:lnTo>
                  <a:pt x="236" y="454"/>
                </a:lnTo>
                <a:lnTo>
                  <a:pt x="235" y="454"/>
                </a:lnTo>
                <a:lnTo>
                  <a:pt x="233" y="451"/>
                </a:lnTo>
                <a:lnTo>
                  <a:pt x="233" y="451"/>
                </a:lnTo>
                <a:lnTo>
                  <a:pt x="280" y="450"/>
                </a:lnTo>
                <a:lnTo>
                  <a:pt x="325" y="450"/>
                </a:lnTo>
                <a:lnTo>
                  <a:pt x="370" y="453"/>
                </a:lnTo>
                <a:lnTo>
                  <a:pt x="415" y="455"/>
                </a:lnTo>
                <a:lnTo>
                  <a:pt x="504" y="462"/>
                </a:lnTo>
                <a:lnTo>
                  <a:pt x="593" y="471"/>
                </a:lnTo>
                <a:lnTo>
                  <a:pt x="593" y="471"/>
                </a:lnTo>
                <a:lnTo>
                  <a:pt x="558" y="471"/>
                </a:lnTo>
                <a:lnTo>
                  <a:pt x="523" y="471"/>
                </a:lnTo>
                <a:lnTo>
                  <a:pt x="454" y="468"/>
                </a:lnTo>
                <a:lnTo>
                  <a:pt x="386" y="462"/>
                </a:lnTo>
                <a:lnTo>
                  <a:pt x="319" y="457"/>
                </a:lnTo>
                <a:lnTo>
                  <a:pt x="319" y="457"/>
                </a:lnTo>
                <a:close/>
                <a:moveTo>
                  <a:pt x="556" y="486"/>
                </a:moveTo>
                <a:lnTo>
                  <a:pt x="556" y="486"/>
                </a:lnTo>
                <a:lnTo>
                  <a:pt x="521" y="517"/>
                </a:lnTo>
                <a:lnTo>
                  <a:pt x="504" y="534"/>
                </a:lnTo>
                <a:lnTo>
                  <a:pt x="488" y="551"/>
                </a:lnTo>
                <a:lnTo>
                  <a:pt x="488" y="551"/>
                </a:lnTo>
                <a:lnTo>
                  <a:pt x="492" y="543"/>
                </a:lnTo>
                <a:lnTo>
                  <a:pt x="496" y="536"/>
                </a:lnTo>
                <a:lnTo>
                  <a:pt x="507" y="520"/>
                </a:lnTo>
                <a:lnTo>
                  <a:pt x="518" y="505"/>
                </a:lnTo>
                <a:lnTo>
                  <a:pt x="524" y="496"/>
                </a:lnTo>
                <a:lnTo>
                  <a:pt x="530" y="488"/>
                </a:lnTo>
                <a:lnTo>
                  <a:pt x="530" y="488"/>
                </a:lnTo>
                <a:lnTo>
                  <a:pt x="531" y="486"/>
                </a:lnTo>
                <a:lnTo>
                  <a:pt x="533" y="485"/>
                </a:lnTo>
                <a:lnTo>
                  <a:pt x="541" y="485"/>
                </a:lnTo>
                <a:lnTo>
                  <a:pt x="556" y="486"/>
                </a:lnTo>
                <a:lnTo>
                  <a:pt x="556" y="486"/>
                </a:lnTo>
                <a:close/>
                <a:moveTo>
                  <a:pt x="503" y="486"/>
                </a:moveTo>
                <a:lnTo>
                  <a:pt x="503" y="486"/>
                </a:lnTo>
                <a:lnTo>
                  <a:pt x="483" y="502"/>
                </a:lnTo>
                <a:lnTo>
                  <a:pt x="465" y="519"/>
                </a:lnTo>
                <a:lnTo>
                  <a:pt x="448" y="537"/>
                </a:lnTo>
                <a:lnTo>
                  <a:pt x="433" y="558"/>
                </a:lnTo>
                <a:lnTo>
                  <a:pt x="433" y="558"/>
                </a:lnTo>
                <a:lnTo>
                  <a:pt x="443" y="540"/>
                </a:lnTo>
                <a:lnTo>
                  <a:pt x="452" y="524"/>
                </a:lnTo>
                <a:lnTo>
                  <a:pt x="464" y="509"/>
                </a:lnTo>
                <a:lnTo>
                  <a:pt x="474" y="492"/>
                </a:lnTo>
                <a:lnTo>
                  <a:pt x="474" y="492"/>
                </a:lnTo>
                <a:lnTo>
                  <a:pt x="478" y="488"/>
                </a:lnTo>
                <a:lnTo>
                  <a:pt x="479" y="485"/>
                </a:lnTo>
                <a:lnTo>
                  <a:pt x="482" y="484"/>
                </a:lnTo>
                <a:lnTo>
                  <a:pt x="482" y="484"/>
                </a:lnTo>
                <a:lnTo>
                  <a:pt x="488" y="484"/>
                </a:lnTo>
                <a:lnTo>
                  <a:pt x="493" y="485"/>
                </a:lnTo>
                <a:lnTo>
                  <a:pt x="503" y="486"/>
                </a:lnTo>
                <a:lnTo>
                  <a:pt x="503" y="486"/>
                </a:lnTo>
                <a:close/>
                <a:moveTo>
                  <a:pt x="458" y="485"/>
                </a:moveTo>
                <a:lnTo>
                  <a:pt x="458" y="485"/>
                </a:lnTo>
                <a:lnTo>
                  <a:pt x="441" y="498"/>
                </a:lnTo>
                <a:lnTo>
                  <a:pt x="426" y="512"/>
                </a:lnTo>
                <a:lnTo>
                  <a:pt x="410" y="527"/>
                </a:lnTo>
                <a:lnTo>
                  <a:pt x="396" y="543"/>
                </a:lnTo>
                <a:lnTo>
                  <a:pt x="430" y="484"/>
                </a:lnTo>
                <a:lnTo>
                  <a:pt x="430" y="484"/>
                </a:lnTo>
                <a:lnTo>
                  <a:pt x="431" y="482"/>
                </a:lnTo>
                <a:lnTo>
                  <a:pt x="434" y="481"/>
                </a:lnTo>
                <a:lnTo>
                  <a:pt x="441" y="481"/>
                </a:lnTo>
                <a:lnTo>
                  <a:pt x="450" y="482"/>
                </a:lnTo>
                <a:lnTo>
                  <a:pt x="458" y="485"/>
                </a:lnTo>
                <a:lnTo>
                  <a:pt x="458" y="485"/>
                </a:lnTo>
                <a:close/>
                <a:moveTo>
                  <a:pt x="407" y="479"/>
                </a:moveTo>
                <a:lnTo>
                  <a:pt x="407" y="479"/>
                </a:lnTo>
                <a:lnTo>
                  <a:pt x="393" y="492"/>
                </a:lnTo>
                <a:lnTo>
                  <a:pt x="381" y="506"/>
                </a:lnTo>
                <a:lnTo>
                  <a:pt x="355" y="533"/>
                </a:lnTo>
                <a:lnTo>
                  <a:pt x="355" y="533"/>
                </a:lnTo>
                <a:lnTo>
                  <a:pt x="364" y="520"/>
                </a:lnTo>
                <a:lnTo>
                  <a:pt x="374" y="506"/>
                </a:lnTo>
                <a:lnTo>
                  <a:pt x="382" y="492"/>
                </a:lnTo>
                <a:lnTo>
                  <a:pt x="391" y="479"/>
                </a:lnTo>
                <a:lnTo>
                  <a:pt x="407" y="479"/>
                </a:lnTo>
                <a:close/>
                <a:moveTo>
                  <a:pt x="332" y="469"/>
                </a:moveTo>
                <a:lnTo>
                  <a:pt x="332" y="469"/>
                </a:lnTo>
                <a:lnTo>
                  <a:pt x="315" y="486"/>
                </a:lnTo>
                <a:lnTo>
                  <a:pt x="298" y="505"/>
                </a:lnTo>
                <a:lnTo>
                  <a:pt x="282" y="523"/>
                </a:lnTo>
                <a:lnTo>
                  <a:pt x="267" y="541"/>
                </a:lnTo>
                <a:lnTo>
                  <a:pt x="302" y="471"/>
                </a:lnTo>
                <a:lnTo>
                  <a:pt x="302" y="471"/>
                </a:lnTo>
                <a:lnTo>
                  <a:pt x="313" y="471"/>
                </a:lnTo>
                <a:lnTo>
                  <a:pt x="332" y="469"/>
                </a:lnTo>
                <a:lnTo>
                  <a:pt x="332" y="469"/>
                </a:lnTo>
                <a:close/>
                <a:moveTo>
                  <a:pt x="244" y="482"/>
                </a:moveTo>
                <a:lnTo>
                  <a:pt x="244" y="482"/>
                </a:lnTo>
                <a:lnTo>
                  <a:pt x="249" y="475"/>
                </a:lnTo>
                <a:lnTo>
                  <a:pt x="253" y="472"/>
                </a:lnTo>
                <a:lnTo>
                  <a:pt x="257" y="472"/>
                </a:lnTo>
                <a:lnTo>
                  <a:pt x="261" y="472"/>
                </a:lnTo>
                <a:lnTo>
                  <a:pt x="261" y="472"/>
                </a:lnTo>
                <a:lnTo>
                  <a:pt x="277" y="472"/>
                </a:lnTo>
                <a:lnTo>
                  <a:pt x="294" y="471"/>
                </a:lnTo>
                <a:lnTo>
                  <a:pt x="294" y="471"/>
                </a:lnTo>
                <a:lnTo>
                  <a:pt x="268" y="498"/>
                </a:lnTo>
                <a:lnTo>
                  <a:pt x="244" y="526"/>
                </a:lnTo>
                <a:lnTo>
                  <a:pt x="223" y="554"/>
                </a:lnTo>
                <a:lnTo>
                  <a:pt x="202" y="585"/>
                </a:lnTo>
                <a:lnTo>
                  <a:pt x="202" y="585"/>
                </a:lnTo>
                <a:lnTo>
                  <a:pt x="198" y="589"/>
                </a:lnTo>
                <a:lnTo>
                  <a:pt x="194" y="595"/>
                </a:lnTo>
                <a:lnTo>
                  <a:pt x="187" y="599"/>
                </a:lnTo>
                <a:lnTo>
                  <a:pt x="180" y="602"/>
                </a:lnTo>
                <a:lnTo>
                  <a:pt x="244" y="482"/>
                </a:lnTo>
                <a:close/>
                <a:moveTo>
                  <a:pt x="195" y="600"/>
                </a:moveTo>
                <a:lnTo>
                  <a:pt x="274" y="502"/>
                </a:lnTo>
                <a:lnTo>
                  <a:pt x="274" y="502"/>
                </a:lnTo>
                <a:lnTo>
                  <a:pt x="275" y="510"/>
                </a:lnTo>
                <a:lnTo>
                  <a:pt x="274" y="517"/>
                </a:lnTo>
                <a:lnTo>
                  <a:pt x="273" y="520"/>
                </a:lnTo>
                <a:lnTo>
                  <a:pt x="270" y="521"/>
                </a:lnTo>
                <a:lnTo>
                  <a:pt x="270" y="521"/>
                </a:lnTo>
                <a:lnTo>
                  <a:pt x="270" y="519"/>
                </a:lnTo>
                <a:lnTo>
                  <a:pt x="270" y="519"/>
                </a:lnTo>
                <a:lnTo>
                  <a:pt x="267" y="520"/>
                </a:lnTo>
                <a:lnTo>
                  <a:pt x="266" y="523"/>
                </a:lnTo>
                <a:lnTo>
                  <a:pt x="264" y="524"/>
                </a:lnTo>
                <a:lnTo>
                  <a:pt x="266" y="526"/>
                </a:lnTo>
                <a:lnTo>
                  <a:pt x="225" y="600"/>
                </a:lnTo>
                <a:lnTo>
                  <a:pt x="225" y="600"/>
                </a:lnTo>
                <a:lnTo>
                  <a:pt x="223" y="602"/>
                </a:lnTo>
                <a:lnTo>
                  <a:pt x="219" y="603"/>
                </a:lnTo>
                <a:lnTo>
                  <a:pt x="212" y="603"/>
                </a:lnTo>
                <a:lnTo>
                  <a:pt x="195" y="600"/>
                </a:lnTo>
                <a:lnTo>
                  <a:pt x="195" y="600"/>
                </a:lnTo>
                <a:close/>
                <a:moveTo>
                  <a:pt x="237" y="599"/>
                </a:moveTo>
                <a:lnTo>
                  <a:pt x="251" y="575"/>
                </a:lnTo>
                <a:lnTo>
                  <a:pt x="251" y="575"/>
                </a:lnTo>
                <a:lnTo>
                  <a:pt x="254" y="575"/>
                </a:lnTo>
                <a:lnTo>
                  <a:pt x="257" y="572"/>
                </a:lnTo>
                <a:lnTo>
                  <a:pt x="257" y="572"/>
                </a:lnTo>
                <a:lnTo>
                  <a:pt x="270" y="552"/>
                </a:lnTo>
                <a:lnTo>
                  <a:pt x="285" y="533"/>
                </a:lnTo>
                <a:lnTo>
                  <a:pt x="301" y="514"/>
                </a:lnTo>
                <a:lnTo>
                  <a:pt x="318" y="496"/>
                </a:lnTo>
                <a:lnTo>
                  <a:pt x="318" y="496"/>
                </a:lnTo>
                <a:lnTo>
                  <a:pt x="318" y="500"/>
                </a:lnTo>
                <a:lnTo>
                  <a:pt x="318" y="500"/>
                </a:lnTo>
                <a:lnTo>
                  <a:pt x="306" y="523"/>
                </a:lnTo>
                <a:lnTo>
                  <a:pt x="295" y="545"/>
                </a:lnTo>
                <a:lnTo>
                  <a:pt x="268" y="590"/>
                </a:lnTo>
                <a:lnTo>
                  <a:pt x="268" y="590"/>
                </a:lnTo>
                <a:lnTo>
                  <a:pt x="266" y="595"/>
                </a:lnTo>
                <a:lnTo>
                  <a:pt x="261" y="597"/>
                </a:lnTo>
                <a:lnTo>
                  <a:pt x="259" y="599"/>
                </a:lnTo>
                <a:lnTo>
                  <a:pt x="254" y="599"/>
                </a:lnTo>
                <a:lnTo>
                  <a:pt x="246" y="599"/>
                </a:lnTo>
                <a:lnTo>
                  <a:pt x="237" y="599"/>
                </a:lnTo>
                <a:lnTo>
                  <a:pt x="237" y="599"/>
                </a:lnTo>
                <a:close/>
                <a:moveTo>
                  <a:pt x="305" y="599"/>
                </a:moveTo>
                <a:lnTo>
                  <a:pt x="305" y="599"/>
                </a:lnTo>
                <a:lnTo>
                  <a:pt x="289" y="599"/>
                </a:lnTo>
                <a:lnTo>
                  <a:pt x="271" y="602"/>
                </a:lnTo>
                <a:lnTo>
                  <a:pt x="298" y="562"/>
                </a:lnTo>
                <a:lnTo>
                  <a:pt x="298" y="562"/>
                </a:lnTo>
                <a:lnTo>
                  <a:pt x="296" y="561"/>
                </a:lnTo>
                <a:lnTo>
                  <a:pt x="295" y="559"/>
                </a:lnTo>
                <a:lnTo>
                  <a:pt x="295" y="559"/>
                </a:lnTo>
                <a:lnTo>
                  <a:pt x="298" y="554"/>
                </a:lnTo>
                <a:lnTo>
                  <a:pt x="301" y="548"/>
                </a:lnTo>
                <a:lnTo>
                  <a:pt x="305" y="543"/>
                </a:lnTo>
                <a:lnTo>
                  <a:pt x="308" y="537"/>
                </a:lnTo>
                <a:lnTo>
                  <a:pt x="308" y="537"/>
                </a:lnTo>
                <a:lnTo>
                  <a:pt x="318" y="521"/>
                </a:lnTo>
                <a:lnTo>
                  <a:pt x="325" y="506"/>
                </a:lnTo>
                <a:lnTo>
                  <a:pt x="340" y="472"/>
                </a:lnTo>
                <a:lnTo>
                  <a:pt x="340" y="472"/>
                </a:lnTo>
                <a:lnTo>
                  <a:pt x="346" y="474"/>
                </a:lnTo>
                <a:lnTo>
                  <a:pt x="353" y="474"/>
                </a:lnTo>
                <a:lnTo>
                  <a:pt x="360" y="475"/>
                </a:lnTo>
                <a:lnTo>
                  <a:pt x="367" y="477"/>
                </a:lnTo>
                <a:lnTo>
                  <a:pt x="367" y="477"/>
                </a:lnTo>
                <a:lnTo>
                  <a:pt x="351" y="491"/>
                </a:lnTo>
                <a:lnTo>
                  <a:pt x="337" y="506"/>
                </a:lnTo>
                <a:lnTo>
                  <a:pt x="308" y="537"/>
                </a:lnTo>
                <a:lnTo>
                  <a:pt x="308" y="537"/>
                </a:lnTo>
                <a:lnTo>
                  <a:pt x="308" y="538"/>
                </a:lnTo>
                <a:lnTo>
                  <a:pt x="309" y="541"/>
                </a:lnTo>
                <a:lnTo>
                  <a:pt x="309" y="541"/>
                </a:lnTo>
                <a:lnTo>
                  <a:pt x="303" y="551"/>
                </a:lnTo>
                <a:lnTo>
                  <a:pt x="301" y="562"/>
                </a:lnTo>
                <a:lnTo>
                  <a:pt x="301" y="562"/>
                </a:lnTo>
                <a:lnTo>
                  <a:pt x="318" y="540"/>
                </a:lnTo>
                <a:lnTo>
                  <a:pt x="337" y="517"/>
                </a:lnTo>
                <a:lnTo>
                  <a:pt x="358" y="496"/>
                </a:lnTo>
                <a:lnTo>
                  <a:pt x="370" y="486"/>
                </a:lnTo>
                <a:lnTo>
                  <a:pt x="382" y="477"/>
                </a:lnTo>
                <a:lnTo>
                  <a:pt x="382" y="477"/>
                </a:lnTo>
                <a:lnTo>
                  <a:pt x="379" y="484"/>
                </a:lnTo>
                <a:lnTo>
                  <a:pt x="377" y="489"/>
                </a:lnTo>
                <a:lnTo>
                  <a:pt x="368" y="499"/>
                </a:lnTo>
                <a:lnTo>
                  <a:pt x="361" y="509"/>
                </a:lnTo>
                <a:lnTo>
                  <a:pt x="354" y="520"/>
                </a:lnTo>
                <a:lnTo>
                  <a:pt x="355" y="523"/>
                </a:lnTo>
                <a:lnTo>
                  <a:pt x="355" y="523"/>
                </a:lnTo>
                <a:lnTo>
                  <a:pt x="343" y="540"/>
                </a:lnTo>
                <a:lnTo>
                  <a:pt x="329" y="558"/>
                </a:lnTo>
                <a:lnTo>
                  <a:pt x="316" y="579"/>
                </a:lnTo>
                <a:lnTo>
                  <a:pt x="305" y="599"/>
                </a:lnTo>
                <a:lnTo>
                  <a:pt x="305" y="599"/>
                </a:lnTo>
                <a:close/>
                <a:moveTo>
                  <a:pt x="319" y="602"/>
                </a:moveTo>
                <a:lnTo>
                  <a:pt x="319" y="602"/>
                </a:lnTo>
                <a:lnTo>
                  <a:pt x="322" y="595"/>
                </a:lnTo>
                <a:lnTo>
                  <a:pt x="325" y="588"/>
                </a:lnTo>
                <a:lnTo>
                  <a:pt x="327" y="581"/>
                </a:lnTo>
                <a:lnTo>
                  <a:pt x="334" y="576"/>
                </a:lnTo>
                <a:lnTo>
                  <a:pt x="333" y="573"/>
                </a:lnTo>
                <a:lnTo>
                  <a:pt x="333" y="573"/>
                </a:lnTo>
                <a:lnTo>
                  <a:pt x="334" y="566"/>
                </a:lnTo>
                <a:lnTo>
                  <a:pt x="336" y="564"/>
                </a:lnTo>
                <a:lnTo>
                  <a:pt x="339" y="562"/>
                </a:lnTo>
                <a:lnTo>
                  <a:pt x="339" y="562"/>
                </a:lnTo>
                <a:lnTo>
                  <a:pt x="337" y="566"/>
                </a:lnTo>
                <a:lnTo>
                  <a:pt x="337" y="568"/>
                </a:lnTo>
                <a:lnTo>
                  <a:pt x="339" y="568"/>
                </a:lnTo>
                <a:lnTo>
                  <a:pt x="343" y="565"/>
                </a:lnTo>
                <a:lnTo>
                  <a:pt x="344" y="564"/>
                </a:lnTo>
                <a:lnTo>
                  <a:pt x="344" y="564"/>
                </a:lnTo>
                <a:lnTo>
                  <a:pt x="363" y="541"/>
                </a:lnTo>
                <a:lnTo>
                  <a:pt x="381" y="520"/>
                </a:lnTo>
                <a:lnTo>
                  <a:pt x="399" y="500"/>
                </a:lnTo>
                <a:lnTo>
                  <a:pt x="419" y="482"/>
                </a:lnTo>
                <a:lnTo>
                  <a:pt x="419" y="482"/>
                </a:lnTo>
                <a:lnTo>
                  <a:pt x="420" y="482"/>
                </a:lnTo>
                <a:lnTo>
                  <a:pt x="420" y="482"/>
                </a:lnTo>
                <a:lnTo>
                  <a:pt x="419" y="488"/>
                </a:lnTo>
                <a:lnTo>
                  <a:pt x="416" y="499"/>
                </a:lnTo>
                <a:lnTo>
                  <a:pt x="416" y="499"/>
                </a:lnTo>
                <a:lnTo>
                  <a:pt x="413" y="499"/>
                </a:lnTo>
                <a:lnTo>
                  <a:pt x="412" y="500"/>
                </a:lnTo>
                <a:lnTo>
                  <a:pt x="406" y="506"/>
                </a:lnTo>
                <a:lnTo>
                  <a:pt x="402" y="513"/>
                </a:lnTo>
                <a:lnTo>
                  <a:pt x="399" y="521"/>
                </a:lnTo>
                <a:lnTo>
                  <a:pt x="400" y="524"/>
                </a:lnTo>
                <a:lnTo>
                  <a:pt x="400" y="524"/>
                </a:lnTo>
                <a:lnTo>
                  <a:pt x="386" y="541"/>
                </a:lnTo>
                <a:lnTo>
                  <a:pt x="372" y="561"/>
                </a:lnTo>
                <a:lnTo>
                  <a:pt x="360" y="582"/>
                </a:lnTo>
                <a:lnTo>
                  <a:pt x="347" y="602"/>
                </a:lnTo>
                <a:lnTo>
                  <a:pt x="319" y="602"/>
                </a:lnTo>
                <a:close/>
                <a:moveTo>
                  <a:pt x="361" y="602"/>
                </a:moveTo>
                <a:lnTo>
                  <a:pt x="361" y="602"/>
                </a:lnTo>
                <a:lnTo>
                  <a:pt x="363" y="597"/>
                </a:lnTo>
                <a:lnTo>
                  <a:pt x="365" y="593"/>
                </a:lnTo>
                <a:lnTo>
                  <a:pt x="371" y="585"/>
                </a:lnTo>
                <a:lnTo>
                  <a:pt x="378" y="578"/>
                </a:lnTo>
                <a:lnTo>
                  <a:pt x="384" y="569"/>
                </a:lnTo>
                <a:lnTo>
                  <a:pt x="379" y="571"/>
                </a:lnTo>
                <a:lnTo>
                  <a:pt x="379" y="571"/>
                </a:lnTo>
                <a:lnTo>
                  <a:pt x="381" y="565"/>
                </a:lnTo>
                <a:lnTo>
                  <a:pt x="384" y="561"/>
                </a:lnTo>
                <a:lnTo>
                  <a:pt x="389" y="552"/>
                </a:lnTo>
                <a:lnTo>
                  <a:pt x="389" y="552"/>
                </a:lnTo>
                <a:lnTo>
                  <a:pt x="389" y="557"/>
                </a:lnTo>
                <a:lnTo>
                  <a:pt x="388" y="559"/>
                </a:lnTo>
                <a:lnTo>
                  <a:pt x="385" y="564"/>
                </a:lnTo>
                <a:lnTo>
                  <a:pt x="384" y="569"/>
                </a:lnTo>
                <a:lnTo>
                  <a:pt x="384" y="569"/>
                </a:lnTo>
                <a:lnTo>
                  <a:pt x="402" y="548"/>
                </a:lnTo>
                <a:lnTo>
                  <a:pt x="420" y="529"/>
                </a:lnTo>
                <a:lnTo>
                  <a:pt x="441" y="507"/>
                </a:lnTo>
                <a:lnTo>
                  <a:pt x="452" y="499"/>
                </a:lnTo>
                <a:lnTo>
                  <a:pt x="465" y="491"/>
                </a:lnTo>
                <a:lnTo>
                  <a:pt x="465" y="491"/>
                </a:lnTo>
                <a:lnTo>
                  <a:pt x="459" y="500"/>
                </a:lnTo>
                <a:lnTo>
                  <a:pt x="455" y="509"/>
                </a:lnTo>
                <a:lnTo>
                  <a:pt x="452" y="516"/>
                </a:lnTo>
                <a:lnTo>
                  <a:pt x="447" y="523"/>
                </a:lnTo>
                <a:lnTo>
                  <a:pt x="447" y="523"/>
                </a:lnTo>
                <a:lnTo>
                  <a:pt x="445" y="519"/>
                </a:lnTo>
                <a:lnTo>
                  <a:pt x="445" y="521"/>
                </a:lnTo>
                <a:lnTo>
                  <a:pt x="445" y="521"/>
                </a:lnTo>
                <a:lnTo>
                  <a:pt x="443" y="523"/>
                </a:lnTo>
                <a:lnTo>
                  <a:pt x="443" y="524"/>
                </a:lnTo>
                <a:lnTo>
                  <a:pt x="444" y="529"/>
                </a:lnTo>
                <a:lnTo>
                  <a:pt x="444" y="529"/>
                </a:lnTo>
                <a:lnTo>
                  <a:pt x="434" y="543"/>
                </a:lnTo>
                <a:lnTo>
                  <a:pt x="423" y="557"/>
                </a:lnTo>
                <a:lnTo>
                  <a:pt x="413" y="571"/>
                </a:lnTo>
                <a:lnTo>
                  <a:pt x="403" y="586"/>
                </a:lnTo>
                <a:lnTo>
                  <a:pt x="403" y="586"/>
                </a:lnTo>
                <a:lnTo>
                  <a:pt x="403" y="590"/>
                </a:lnTo>
                <a:lnTo>
                  <a:pt x="403" y="596"/>
                </a:lnTo>
                <a:lnTo>
                  <a:pt x="403" y="597"/>
                </a:lnTo>
                <a:lnTo>
                  <a:pt x="405" y="599"/>
                </a:lnTo>
                <a:lnTo>
                  <a:pt x="406" y="597"/>
                </a:lnTo>
                <a:lnTo>
                  <a:pt x="407" y="596"/>
                </a:lnTo>
                <a:lnTo>
                  <a:pt x="407" y="596"/>
                </a:lnTo>
                <a:lnTo>
                  <a:pt x="419" y="579"/>
                </a:lnTo>
                <a:lnTo>
                  <a:pt x="430" y="565"/>
                </a:lnTo>
                <a:lnTo>
                  <a:pt x="443" y="551"/>
                </a:lnTo>
                <a:lnTo>
                  <a:pt x="455" y="537"/>
                </a:lnTo>
                <a:lnTo>
                  <a:pt x="469" y="524"/>
                </a:lnTo>
                <a:lnTo>
                  <a:pt x="485" y="513"/>
                </a:lnTo>
                <a:lnTo>
                  <a:pt x="516" y="491"/>
                </a:lnTo>
                <a:lnTo>
                  <a:pt x="444" y="603"/>
                </a:lnTo>
                <a:lnTo>
                  <a:pt x="444" y="603"/>
                </a:lnTo>
                <a:lnTo>
                  <a:pt x="402" y="602"/>
                </a:lnTo>
                <a:lnTo>
                  <a:pt x="381" y="602"/>
                </a:lnTo>
                <a:lnTo>
                  <a:pt x="361" y="602"/>
                </a:lnTo>
                <a:lnTo>
                  <a:pt x="361" y="602"/>
                </a:lnTo>
                <a:close/>
                <a:moveTo>
                  <a:pt x="513" y="589"/>
                </a:moveTo>
                <a:lnTo>
                  <a:pt x="513" y="589"/>
                </a:lnTo>
                <a:lnTo>
                  <a:pt x="520" y="578"/>
                </a:lnTo>
                <a:lnTo>
                  <a:pt x="527" y="565"/>
                </a:lnTo>
                <a:lnTo>
                  <a:pt x="533" y="552"/>
                </a:lnTo>
                <a:lnTo>
                  <a:pt x="538" y="537"/>
                </a:lnTo>
                <a:lnTo>
                  <a:pt x="538" y="537"/>
                </a:lnTo>
                <a:lnTo>
                  <a:pt x="526" y="551"/>
                </a:lnTo>
                <a:lnTo>
                  <a:pt x="514" y="566"/>
                </a:lnTo>
                <a:lnTo>
                  <a:pt x="503" y="583"/>
                </a:lnTo>
                <a:lnTo>
                  <a:pt x="495" y="602"/>
                </a:lnTo>
                <a:lnTo>
                  <a:pt x="461" y="600"/>
                </a:lnTo>
                <a:lnTo>
                  <a:pt x="461" y="600"/>
                </a:lnTo>
                <a:lnTo>
                  <a:pt x="465" y="593"/>
                </a:lnTo>
                <a:lnTo>
                  <a:pt x="469" y="588"/>
                </a:lnTo>
                <a:lnTo>
                  <a:pt x="475" y="582"/>
                </a:lnTo>
                <a:lnTo>
                  <a:pt x="479" y="575"/>
                </a:lnTo>
                <a:lnTo>
                  <a:pt x="483" y="571"/>
                </a:lnTo>
                <a:lnTo>
                  <a:pt x="479" y="571"/>
                </a:lnTo>
                <a:lnTo>
                  <a:pt x="479" y="571"/>
                </a:lnTo>
                <a:lnTo>
                  <a:pt x="479" y="566"/>
                </a:lnTo>
                <a:lnTo>
                  <a:pt x="481" y="562"/>
                </a:lnTo>
                <a:lnTo>
                  <a:pt x="483" y="558"/>
                </a:lnTo>
                <a:lnTo>
                  <a:pt x="489" y="558"/>
                </a:lnTo>
                <a:lnTo>
                  <a:pt x="483" y="571"/>
                </a:lnTo>
                <a:lnTo>
                  <a:pt x="483" y="571"/>
                </a:lnTo>
                <a:lnTo>
                  <a:pt x="500" y="551"/>
                </a:lnTo>
                <a:lnTo>
                  <a:pt x="520" y="530"/>
                </a:lnTo>
                <a:lnTo>
                  <a:pt x="541" y="510"/>
                </a:lnTo>
                <a:lnTo>
                  <a:pt x="563" y="492"/>
                </a:lnTo>
                <a:lnTo>
                  <a:pt x="552" y="514"/>
                </a:lnTo>
                <a:lnTo>
                  <a:pt x="552" y="514"/>
                </a:lnTo>
                <a:lnTo>
                  <a:pt x="547" y="519"/>
                </a:lnTo>
                <a:lnTo>
                  <a:pt x="541" y="524"/>
                </a:lnTo>
                <a:lnTo>
                  <a:pt x="540" y="527"/>
                </a:lnTo>
                <a:lnTo>
                  <a:pt x="538" y="531"/>
                </a:lnTo>
                <a:lnTo>
                  <a:pt x="540" y="534"/>
                </a:lnTo>
                <a:lnTo>
                  <a:pt x="542" y="537"/>
                </a:lnTo>
                <a:lnTo>
                  <a:pt x="542" y="537"/>
                </a:lnTo>
                <a:lnTo>
                  <a:pt x="551" y="526"/>
                </a:lnTo>
                <a:lnTo>
                  <a:pt x="562" y="513"/>
                </a:lnTo>
                <a:lnTo>
                  <a:pt x="579" y="488"/>
                </a:lnTo>
                <a:lnTo>
                  <a:pt x="579" y="488"/>
                </a:lnTo>
                <a:lnTo>
                  <a:pt x="580" y="486"/>
                </a:lnTo>
                <a:lnTo>
                  <a:pt x="583" y="485"/>
                </a:lnTo>
                <a:lnTo>
                  <a:pt x="586" y="486"/>
                </a:lnTo>
                <a:lnTo>
                  <a:pt x="589" y="489"/>
                </a:lnTo>
                <a:lnTo>
                  <a:pt x="589" y="491"/>
                </a:lnTo>
                <a:lnTo>
                  <a:pt x="589" y="493"/>
                </a:lnTo>
                <a:lnTo>
                  <a:pt x="589" y="493"/>
                </a:lnTo>
                <a:lnTo>
                  <a:pt x="569" y="519"/>
                </a:lnTo>
                <a:lnTo>
                  <a:pt x="551" y="545"/>
                </a:lnTo>
                <a:lnTo>
                  <a:pt x="534" y="572"/>
                </a:lnTo>
                <a:lnTo>
                  <a:pt x="518" y="599"/>
                </a:lnTo>
                <a:lnTo>
                  <a:pt x="518" y="599"/>
                </a:lnTo>
                <a:lnTo>
                  <a:pt x="516" y="602"/>
                </a:lnTo>
                <a:lnTo>
                  <a:pt x="514" y="602"/>
                </a:lnTo>
                <a:lnTo>
                  <a:pt x="513" y="602"/>
                </a:lnTo>
                <a:lnTo>
                  <a:pt x="511" y="600"/>
                </a:lnTo>
                <a:lnTo>
                  <a:pt x="510" y="595"/>
                </a:lnTo>
                <a:lnTo>
                  <a:pt x="511" y="592"/>
                </a:lnTo>
                <a:lnTo>
                  <a:pt x="513" y="589"/>
                </a:lnTo>
                <a:lnTo>
                  <a:pt x="513" y="589"/>
                </a:lnTo>
                <a:close/>
                <a:moveTo>
                  <a:pt x="542" y="600"/>
                </a:moveTo>
                <a:lnTo>
                  <a:pt x="542" y="600"/>
                </a:lnTo>
                <a:lnTo>
                  <a:pt x="541" y="599"/>
                </a:lnTo>
                <a:lnTo>
                  <a:pt x="541" y="597"/>
                </a:lnTo>
                <a:lnTo>
                  <a:pt x="542" y="593"/>
                </a:lnTo>
                <a:lnTo>
                  <a:pt x="544" y="592"/>
                </a:lnTo>
                <a:lnTo>
                  <a:pt x="542" y="590"/>
                </a:lnTo>
                <a:lnTo>
                  <a:pt x="540" y="590"/>
                </a:lnTo>
                <a:lnTo>
                  <a:pt x="535" y="592"/>
                </a:lnTo>
                <a:lnTo>
                  <a:pt x="535" y="592"/>
                </a:lnTo>
                <a:lnTo>
                  <a:pt x="549" y="566"/>
                </a:lnTo>
                <a:lnTo>
                  <a:pt x="565" y="540"/>
                </a:lnTo>
                <a:lnTo>
                  <a:pt x="583" y="513"/>
                </a:lnTo>
                <a:lnTo>
                  <a:pt x="600" y="489"/>
                </a:lnTo>
                <a:lnTo>
                  <a:pt x="600" y="489"/>
                </a:lnTo>
                <a:lnTo>
                  <a:pt x="601" y="488"/>
                </a:lnTo>
                <a:lnTo>
                  <a:pt x="604" y="486"/>
                </a:lnTo>
                <a:lnTo>
                  <a:pt x="611" y="486"/>
                </a:lnTo>
                <a:lnTo>
                  <a:pt x="630" y="488"/>
                </a:lnTo>
                <a:lnTo>
                  <a:pt x="630" y="488"/>
                </a:lnTo>
                <a:lnTo>
                  <a:pt x="606" y="510"/>
                </a:lnTo>
                <a:lnTo>
                  <a:pt x="585" y="533"/>
                </a:lnTo>
                <a:lnTo>
                  <a:pt x="575" y="545"/>
                </a:lnTo>
                <a:lnTo>
                  <a:pt x="565" y="558"/>
                </a:lnTo>
                <a:lnTo>
                  <a:pt x="556" y="571"/>
                </a:lnTo>
                <a:lnTo>
                  <a:pt x="548" y="585"/>
                </a:lnTo>
                <a:lnTo>
                  <a:pt x="548" y="585"/>
                </a:lnTo>
                <a:lnTo>
                  <a:pt x="590" y="537"/>
                </a:lnTo>
                <a:lnTo>
                  <a:pt x="613" y="513"/>
                </a:lnTo>
                <a:lnTo>
                  <a:pt x="637" y="491"/>
                </a:lnTo>
                <a:lnTo>
                  <a:pt x="637" y="491"/>
                </a:lnTo>
                <a:lnTo>
                  <a:pt x="637" y="495"/>
                </a:lnTo>
                <a:lnTo>
                  <a:pt x="637" y="499"/>
                </a:lnTo>
                <a:lnTo>
                  <a:pt x="632" y="506"/>
                </a:lnTo>
                <a:lnTo>
                  <a:pt x="628" y="513"/>
                </a:lnTo>
                <a:lnTo>
                  <a:pt x="624" y="519"/>
                </a:lnTo>
                <a:lnTo>
                  <a:pt x="624" y="519"/>
                </a:lnTo>
                <a:lnTo>
                  <a:pt x="622" y="520"/>
                </a:lnTo>
                <a:lnTo>
                  <a:pt x="621" y="520"/>
                </a:lnTo>
                <a:lnTo>
                  <a:pt x="620" y="521"/>
                </a:lnTo>
                <a:lnTo>
                  <a:pt x="569" y="600"/>
                </a:lnTo>
                <a:lnTo>
                  <a:pt x="569" y="600"/>
                </a:lnTo>
                <a:lnTo>
                  <a:pt x="563" y="602"/>
                </a:lnTo>
                <a:lnTo>
                  <a:pt x="555" y="602"/>
                </a:lnTo>
                <a:lnTo>
                  <a:pt x="547" y="602"/>
                </a:lnTo>
                <a:lnTo>
                  <a:pt x="542" y="600"/>
                </a:lnTo>
                <a:lnTo>
                  <a:pt x="542" y="600"/>
                </a:lnTo>
                <a:close/>
                <a:moveTo>
                  <a:pt x="592" y="597"/>
                </a:moveTo>
                <a:lnTo>
                  <a:pt x="600" y="585"/>
                </a:lnTo>
                <a:lnTo>
                  <a:pt x="600" y="585"/>
                </a:lnTo>
                <a:lnTo>
                  <a:pt x="597" y="586"/>
                </a:lnTo>
                <a:lnTo>
                  <a:pt x="593" y="589"/>
                </a:lnTo>
                <a:lnTo>
                  <a:pt x="590" y="592"/>
                </a:lnTo>
                <a:lnTo>
                  <a:pt x="587" y="592"/>
                </a:lnTo>
                <a:lnTo>
                  <a:pt x="585" y="592"/>
                </a:lnTo>
                <a:lnTo>
                  <a:pt x="646" y="491"/>
                </a:lnTo>
                <a:lnTo>
                  <a:pt x="646" y="491"/>
                </a:lnTo>
                <a:lnTo>
                  <a:pt x="648" y="488"/>
                </a:lnTo>
                <a:lnTo>
                  <a:pt x="651" y="488"/>
                </a:lnTo>
                <a:lnTo>
                  <a:pt x="658" y="486"/>
                </a:lnTo>
                <a:lnTo>
                  <a:pt x="667" y="486"/>
                </a:lnTo>
                <a:lnTo>
                  <a:pt x="676" y="489"/>
                </a:lnTo>
                <a:lnTo>
                  <a:pt x="676" y="489"/>
                </a:lnTo>
                <a:lnTo>
                  <a:pt x="658" y="507"/>
                </a:lnTo>
                <a:lnTo>
                  <a:pt x="638" y="527"/>
                </a:lnTo>
                <a:lnTo>
                  <a:pt x="621" y="550"/>
                </a:lnTo>
                <a:lnTo>
                  <a:pt x="614" y="561"/>
                </a:lnTo>
                <a:lnTo>
                  <a:pt x="607" y="573"/>
                </a:lnTo>
                <a:lnTo>
                  <a:pt x="607" y="573"/>
                </a:lnTo>
                <a:lnTo>
                  <a:pt x="607" y="569"/>
                </a:lnTo>
                <a:lnTo>
                  <a:pt x="607" y="568"/>
                </a:lnTo>
                <a:lnTo>
                  <a:pt x="606" y="568"/>
                </a:lnTo>
                <a:lnTo>
                  <a:pt x="604" y="568"/>
                </a:lnTo>
                <a:lnTo>
                  <a:pt x="601" y="572"/>
                </a:lnTo>
                <a:lnTo>
                  <a:pt x="601" y="573"/>
                </a:lnTo>
                <a:lnTo>
                  <a:pt x="601" y="575"/>
                </a:lnTo>
                <a:lnTo>
                  <a:pt x="601" y="575"/>
                </a:lnTo>
                <a:lnTo>
                  <a:pt x="599" y="576"/>
                </a:lnTo>
                <a:lnTo>
                  <a:pt x="596" y="578"/>
                </a:lnTo>
                <a:lnTo>
                  <a:pt x="596" y="579"/>
                </a:lnTo>
                <a:lnTo>
                  <a:pt x="596" y="581"/>
                </a:lnTo>
                <a:lnTo>
                  <a:pt x="600" y="585"/>
                </a:lnTo>
                <a:lnTo>
                  <a:pt x="666" y="509"/>
                </a:lnTo>
                <a:lnTo>
                  <a:pt x="666" y="509"/>
                </a:lnTo>
                <a:lnTo>
                  <a:pt x="673" y="505"/>
                </a:lnTo>
                <a:lnTo>
                  <a:pt x="676" y="503"/>
                </a:lnTo>
                <a:lnTo>
                  <a:pt x="677" y="505"/>
                </a:lnTo>
                <a:lnTo>
                  <a:pt x="677" y="506"/>
                </a:lnTo>
                <a:lnTo>
                  <a:pt x="677" y="506"/>
                </a:lnTo>
                <a:lnTo>
                  <a:pt x="676" y="510"/>
                </a:lnTo>
                <a:lnTo>
                  <a:pt x="674" y="514"/>
                </a:lnTo>
                <a:lnTo>
                  <a:pt x="669" y="521"/>
                </a:lnTo>
                <a:lnTo>
                  <a:pt x="666" y="524"/>
                </a:lnTo>
                <a:lnTo>
                  <a:pt x="666" y="524"/>
                </a:lnTo>
                <a:lnTo>
                  <a:pt x="665" y="526"/>
                </a:lnTo>
                <a:lnTo>
                  <a:pt x="663" y="527"/>
                </a:lnTo>
                <a:lnTo>
                  <a:pt x="662" y="530"/>
                </a:lnTo>
                <a:lnTo>
                  <a:pt x="662" y="530"/>
                </a:lnTo>
                <a:lnTo>
                  <a:pt x="662" y="534"/>
                </a:lnTo>
                <a:lnTo>
                  <a:pt x="662" y="534"/>
                </a:lnTo>
                <a:lnTo>
                  <a:pt x="652" y="543"/>
                </a:lnTo>
                <a:lnTo>
                  <a:pt x="644" y="554"/>
                </a:lnTo>
                <a:lnTo>
                  <a:pt x="630" y="576"/>
                </a:lnTo>
                <a:lnTo>
                  <a:pt x="630" y="576"/>
                </a:lnTo>
                <a:lnTo>
                  <a:pt x="624" y="585"/>
                </a:lnTo>
                <a:lnTo>
                  <a:pt x="620" y="590"/>
                </a:lnTo>
                <a:lnTo>
                  <a:pt x="615" y="595"/>
                </a:lnTo>
                <a:lnTo>
                  <a:pt x="610" y="599"/>
                </a:lnTo>
                <a:lnTo>
                  <a:pt x="604" y="600"/>
                </a:lnTo>
                <a:lnTo>
                  <a:pt x="599" y="600"/>
                </a:lnTo>
                <a:lnTo>
                  <a:pt x="592" y="597"/>
                </a:lnTo>
                <a:lnTo>
                  <a:pt x="592" y="597"/>
                </a:lnTo>
                <a:close/>
                <a:moveTo>
                  <a:pt x="693" y="488"/>
                </a:moveTo>
                <a:lnTo>
                  <a:pt x="725" y="488"/>
                </a:lnTo>
                <a:lnTo>
                  <a:pt x="725" y="488"/>
                </a:lnTo>
                <a:lnTo>
                  <a:pt x="704" y="507"/>
                </a:lnTo>
                <a:lnTo>
                  <a:pt x="683" y="529"/>
                </a:lnTo>
                <a:lnTo>
                  <a:pt x="672" y="538"/>
                </a:lnTo>
                <a:lnTo>
                  <a:pt x="662" y="550"/>
                </a:lnTo>
                <a:lnTo>
                  <a:pt x="653" y="561"/>
                </a:lnTo>
                <a:lnTo>
                  <a:pt x="646" y="573"/>
                </a:lnTo>
                <a:lnTo>
                  <a:pt x="646" y="573"/>
                </a:lnTo>
                <a:lnTo>
                  <a:pt x="651" y="562"/>
                </a:lnTo>
                <a:lnTo>
                  <a:pt x="656" y="551"/>
                </a:lnTo>
                <a:lnTo>
                  <a:pt x="667" y="530"/>
                </a:lnTo>
                <a:lnTo>
                  <a:pt x="681" y="510"/>
                </a:lnTo>
                <a:lnTo>
                  <a:pt x="693" y="488"/>
                </a:lnTo>
                <a:lnTo>
                  <a:pt x="693" y="488"/>
                </a:lnTo>
                <a:close/>
                <a:moveTo>
                  <a:pt x="684" y="602"/>
                </a:moveTo>
                <a:lnTo>
                  <a:pt x="710" y="568"/>
                </a:lnTo>
                <a:lnTo>
                  <a:pt x="710" y="568"/>
                </a:lnTo>
                <a:lnTo>
                  <a:pt x="708" y="566"/>
                </a:lnTo>
                <a:lnTo>
                  <a:pt x="708" y="565"/>
                </a:lnTo>
                <a:lnTo>
                  <a:pt x="711" y="558"/>
                </a:lnTo>
                <a:lnTo>
                  <a:pt x="715" y="551"/>
                </a:lnTo>
                <a:lnTo>
                  <a:pt x="715" y="548"/>
                </a:lnTo>
                <a:lnTo>
                  <a:pt x="714" y="547"/>
                </a:lnTo>
                <a:lnTo>
                  <a:pt x="714" y="541"/>
                </a:lnTo>
                <a:lnTo>
                  <a:pt x="714" y="541"/>
                </a:lnTo>
                <a:lnTo>
                  <a:pt x="703" y="554"/>
                </a:lnTo>
                <a:lnTo>
                  <a:pt x="691" y="569"/>
                </a:lnTo>
                <a:lnTo>
                  <a:pt x="683" y="586"/>
                </a:lnTo>
                <a:lnTo>
                  <a:pt x="674" y="602"/>
                </a:lnTo>
                <a:lnTo>
                  <a:pt x="627" y="602"/>
                </a:lnTo>
                <a:lnTo>
                  <a:pt x="627" y="602"/>
                </a:lnTo>
                <a:lnTo>
                  <a:pt x="681" y="543"/>
                </a:lnTo>
                <a:lnTo>
                  <a:pt x="710" y="514"/>
                </a:lnTo>
                <a:lnTo>
                  <a:pt x="739" y="486"/>
                </a:lnTo>
                <a:lnTo>
                  <a:pt x="739" y="486"/>
                </a:lnTo>
                <a:lnTo>
                  <a:pt x="736" y="496"/>
                </a:lnTo>
                <a:lnTo>
                  <a:pt x="732" y="507"/>
                </a:lnTo>
                <a:lnTo>
                  <a:pt x="728" y="514"/>
                </a:lnTo>
                <a:lnTo>
                  <a:pt x="726" y="514"/>
                </a:lnTo>
                <a:lnTo>
                  <a:pt x="726" y="513"/>
                </a:lnTo>
                <a:lnTo>
                  <a:pt x="726" y="513"/>
                </a:lnTo>
                <a:lnTo>
                  <a:pt x="718" y="523"/>
                </a:lnTo>
                <a:lnTo>
                  <a:pt x="715" y="529"/>
                </a:lnTo>
                <a:lnTo>
                  <a:pt x="715" y="531"/>
                </a:lnTo>
                <a:lnTo>
                  <a:pt x="717" y="533"/>
                </a:lnTo>
                <a:lnTo>
                  <a:pt x="717" y="533"/>
                </a:lnTo>
                <a:lnTo>
                  <a:pt x="726" y="524"/>
                </a:lnTo>
                <a:lnTo>
                  <a:pt x="735" y="513"/>
                </a:lnTo>
                <a:lnTo>
                  <a:pt x="742" y="502"/>
                </a:lnTo>
                <a:lnTo>
                  <a:pt x="748" y="488"/>
                </a:lnTo>
                <a:lnTo>
                  <a:pt x="748" y="488"/>
                </a:lnTo>
                <a:lnTo>
                  <a:pt x="760" y="491"/>
                </a:lnTo>
                <a:lnTo>
                  <a:pt x="767" y="491"/>
                </a:lnTo>
                <a:lnTo>
                  <a:pt x="774" y="491"/>
                </a:lnTo>
                <a:lnTo>
                  <a:pt x="774" y="491"/>
                </a:lnTo>
                <a:lnTo>
                  <a:pt x="757" y="506"/>
                </a:lnTo>
                <a:lnTo>
                  <a:pt x="739" y="524"/>
                </a:lnTo>
                <a:lnTo>
                  <a:pt x="731" y="534"/>
                </a:lnTo>
                <a:lnTo>
                  <a:pt x="722" y="545"/>
                </a:lnTo>
                <a:lnTo>
                  <a:pt x="715" y="557"/>
                </a:lnTo>
                <a:lnTo>
                  <a:pt x="710" y="568"/>
                </a:lnTo>
                <a:lnTo>
                  <a:pt x="710" y="568"/>
                </a:lnTo>
                <a:lnTo>
                  <a:pt x="726" y="550"/>
                </a:lnTo>
                <a:lnTo>
                  <a:pt x="745" y="531"/>
                </a:lnTo>
                <a:lnTo>
                  <a:pt x="764" y="514"/>
                </a:lnTo>
                <a:lnTo>
                  <a:pt x="784" y="499"/>
                </a:lnTo>
                <a:lnTo>
                  <a:pt x="784" y="499"/>
                </a:lnTo>
                <a:lnTo>
                  <a:pt x="780" y="507"/>
                </a:lnTo>
                <a:lnTo>
                  <a:pt x="773" y="516"/>
                </a:lnTo>
                <a:lnTo>
                  <a:pt x="767" y="524"/>
                </a:lnTo>
                <a:lnTo>
                  <a:pt x="760" y="534"/>
                </a:lnTo>
                <a:lnTo>
                  <a:pt x="763" y="538"/>
                </a:lnTo>
                <a:lnTo>
                  <a:pt x="763" y="538"/>
                </a:lnTo>
                <a:lnTo>
                  <a:pt x="750" y="552"/>
                </a:lnTo>
                <a:lnTo>
                  <a:pt x="738" y="568"/>
                </a:lnTo>
                <a:lnTo>
                  <a:pt x="726" y="585"/>
                </a:lnTo>
                <a:lnTo>
                  <a:pt x="715" y="602"/>
                </a:lnTo>
                <a:lnTo>
                  <a:pt x="684" y="602"/>
                </a:lnTo>
                <a:close/>
                <a:moveTo>
                  <a:pt x="1161" y="512"/>
                </a:moveTo>
                <a:lnTo>
                  <a:pt x="1161" y="512"/>
                </a:lnTo>
                <a:lnTo>
                  <a:pt x="1155" y="520"/>
                </a:lnTo>
                <a:lnTo>
                  <a:pt x="1152" y="523"/>
                </a:lnTo>
                <a:lnTo>
                  <a:pt x="1149" y="524"/>
                </a:lnTo>
                <a:lnTo>
                  <a:pt x="1149" y="524"/>
                </a:lnTo>
                <a:lnTo>
                  <a:pt x="1147" y="523"/>
                </a:lnTo>
                <a:lnTo>
                  <a:pt x="1147" y="523"/>
                </a:lnTo>
                <a:lnTo>
                  <a:pt x="1152" y="516"/>
                </a:lnTo>
                <a:lnTo>
                  <a:pt x="1156" y="513"/>
                </a:lnTo>
                <a:lnTo>
                  <a:pt x="1161" y="512"/>
                </a:lnTo>
                <a:lnTo>
                  <a:pt x="1161" y="512"/>
                </a:lnTo>
                <a:close/>
                <a:moveTo>
                  <a:pt x="1083" y="566"/>
                </a:moveTo>
                <a:lnTo>
                  <a:pt x="1083" y="566"/>
                </a:lnTo>
                <a:lnTo>
                  <a:pt x="1079" y="571"/>
                </a:lnTo>
                <a:lnTo>
                  <a:pt x="1078" y="573"/>
                </a:lnTo>
                <a:lnTo>
                  <a:pt x="1076" y="576"/>
                </a:lnTo>
                <a:lnTo>
                  <a:pt x="1076" y="576"/>
                </a:lnTo>
                <a:lnTo>
                  <a:pt x="1075" y="581"/>
                </a:lnTo>
                <a:lnTo>
                  <a:pt x="1072" y="583"/>
                </a:lnTo>
                <a:lnTo>
                  <a:pt x="1065" y="590"/>
                </a:lnTo>
                <a:lnTo>
                  <a:pt x="1065" y="590"/>
                </a:lnTo>
                <a:lnTo>
                  <a:pt x="1067" y="586"/>
                </a:lnTo>
                <a:lnTo>
                  <a:pt x="1069" y="582"/>
                </a:lnTo>
                <a:lnTo>
                  <a:pt x="1076" y="576"/>
                </a:lnTo>
                <a:lnTo>
                  <a:pt x="1076" y="576"/>
                </a:lnTo>
                <a:lnTo>
                  <a:pt x="1082" y="564"/>
                </a:lnTo>
                <a:lnTo>
                  <a:pt x="1089" y="552"/>
                </a:lnTo>
                <a:lnTo>
                  <a:pt x="1104" y="531"/>
                </a:lnTo>
                <a:lnTo>
                  <a:pt x="1140" y="491"/>
                </a:lnTo>
                <a:lnTo>
                  <a:pt x="1140" y="491"/>
                </a:lnTo>
                <a:lnTo>
                  <a:pt x="1141" y="491"/>
                </a:lnTo>
                <a:lnTo>
                  <a:pt x="1144" y="489"/>
                </a:lnTo>
                <a:lnTo>
                  <a:pt x="1151" y="489"/>
                </a:lnTo>
                <a:lnTo>
                  <a:pt x="1159" y="491"/>
                </a:lnTo>
                <a:lnTo>
                  <a:pt x="1171" y="489"/>
                </a:lnTo>
                <a:lnTo>
                  <a:pt x="1083" y="566"/>
                </a:lnTo>
                <a:close/>
                <a:moveTo>
                  <a:pt x="1182" y="492"/>
                </a:moveTo>
                <a:lnTo>
                  <a:pt x="1182" y="492"/>
                </a:lnTo>
                <a:lnTo>
                  <a:pt x="1183" y="491"/>
                </a:lnTo>
                <a:lnTo>
                  <a:pt x="1186" y="489"/>
                </a:lnTo>
                <a:lnTo>
                  <a:pt x="1193" y="489"/>
                </a:lnTo>
                <a:lnTo>
                  <a:pt x="1200" y="491"/>
                </a:lnTo>
                <a:lnTo>
                  <a:pt x="1207" y="491"/>
                </a:lnTo>
                <a:lnTo>
                  <a:pt x="1133" y="555"/>
                </a:lnTo>
                <a:lnTo>
                  <a:pt x="1182" y="492"/>
                </a:lnTo>
                <a:close/>
                <a:moveTo>
                  <a:pt x="769" y="471"/>
                </a:moveTo>
                <a:lnTo>
                  <a:pt x="769" y="471"/>
                </a:lnTo>
                <a:lnTo>
                  <a:pt x="788" y="467"/>
                </a:lnTo>
                <a:lnTo>
                  <a:pt x="814" y="465"/>
                </a:lnTo>
                <a:lnTo>
                  <a:pt x="864" y="464"/>
                </a:lnTo>
                <a:lnTo>
                  <a:pt x="864" y="464"/>
                </a:lnTo>
                <a:lnTo>
                  <a:pt x="953" y="464"/>
                </a:lnTo>
                <a:lnTo>
                  <a:pt x="1041" y="465"/>
                </a:lnTo>
                <a:lnTo>
                  <a:pt x="1133" y="468"/>
                </a:lnTo>
                <a:lnTo>
                  <a:pt x="1225" y="469"/>
                </a:lnTo>
                <a:lnTo>
                  <a:pt x="1225" y="469"/>
                </a:lnTo>
                <a:lnTo>
                  <a:pt x="1228" y="471"/>
                </a:lnTo>
                <a:lnTo>
                  <a:pt x="1230" y="472"/>
                </a:lnTo>
                <a:lnTo>
                  <a:pt x="1231" y="474"/>
                </a:lnTo>
                <a:lnTo>
                  <a:pt x="1231" y="475"/>
                </a:lnTo>
                <a:lnTo>
                  <a:pt x="1227" y="475"/>
                </a:lnTo>
                <a:lnTo>
                  <a:pt x="1227" y="475"/>
                </a:lnTo>
                <a:lnTo>
                  <a:pt x="1111" y="475"/>
                </a:lnTo>
                <a:lnTo>
                  <a:pt x="998" y="475"/>
                </a:lnTo>
                <a:lnTo>
                  <a:pt x="882" y="474"/>
                </a:lnTo>
                <a:lnTo>
                  <a:pt x="826" y="472"/>
                </a:lnTo>
                <a:lnTo>
                  <a:pt x="769" y="471"/>
                </a:lnTo>
                <a:lnTo>
                  <a:pt x="769" y="471"/>
                </a:lnTo>
                <a:close/>
                <a:moveTo>
                  <a:pt x="1057" y="500"/>
                </a:moveTo>
                <a:lnTo>
                  <a:pt x="1057" y="500"/>
                </a:lnTo>
                <a:lnTo>
                  <a:pt x="1045" y="509"/>
                </a:lnTo>
                <a:lnTo>
                  <a:pt x="1034" y="517"/>
                </a:lnTo>
                <a:lnTo>
                  <a:pt x="1013" y="536"/>
                </a:lnTo>
                <a:lnTo>
                  <a:pt x="1013" y="536"/>
                </a:lnTo>
                <a:lnTo>
                  <a:pt x="1019" y="524"/>
                </a:lnTo>
                <a:lnTo>
                  <a:pt x="1024" y="512"/>
                </a:lnTo>
                <a:lnTo>
                  <a:pt x="1031" y="500"/>
                </a:lnTo>
                <a:lnTo>
                  <a:pt x="1037" y="489"/>
                </a:lnTo>
                <a:lnTo>
                  <a:pt x="1114" y="491"/>
                </a:lnTo>
                <a:lnTo>
                  <a:pt x="1027" y="568"/>
                </a:lnTo>
                <a:lnTo>
                  <a:pt x="1027" y="568"/>
                </a:lnTo>
                <a:lnTo>
                  <a:pt x="1041" y="551"/>
                </a:lnTo>
                <a:lnTo>
                  <a:pt x="1054" y="534"/>
                </a:lnTo>
                <a:lnTo>
                  <a:pt x="1065" y="516"/>
                </a:lnTo>
                <a:lnTo>
                  <a:pt x="1075" y="498"/>
                </a:lnTo>
                <a:lnTo>
                  <a:pt x="1075" y="498"/>
                </a:lnTo>
                <a:lnTo>
                  <a:pt x="1075" y="495"/>
                </a:lnTo>
                <a:lnTo>
                  <a:pt x="1075" y="493"/>
                </a:lnTo>
                <a:lnTo>
                  <a:pt x="1069" y="495"/>
                </a:lnTo>
                <a:lnTo>
                  <a:pt x="1062" y="498"/>
                </a:lnTo>
                <a:lnTo>
                  <a:pt x="1057" y="500"/>
                </a:lnTo>
                <a:lnTo>
                  <a:pt x="1057" y="500"/>
                </a:lnTo>
                <a:close/>
                <a:moveTo>
                  <a:pt x="988" y="491"/>
                </a:moveTo>
                <a:lnTo>
                  <a:pt x="1019" y="489"/>
                </a:lnTo>
                <a:lnTo>
                  <a:pt x="961" y="544"/>
                </a:lnTo>
                <a:lnTo>
                  <a:pt x="961" y="544"/>
                </a:lnTo>
                <a:lnTo>
                  <a:pt x="974" y="520"/>
                </a:lnTo>
                <a:lnTo>
                  <a:pt x="981" y="509"/>
                </a:lnTo>
                <a:lnTo>
                  <a:pt x="986" y="498"/>
                </a:lnTo>
                <a:lnTo>
                  <a:pt x="986" y="498"/>
                </a:lnTo>
                <a:lnTo>
                  <a:pt x="988" y="491"/>
                </a:lnTo>
                <a:lnTo>
                  <a:pt x="988" y="491"/>
                </a:lnTo>
                <a:close/>
                <a:moveTo>
                  <a:pt x="948" y="491"/>
                </a:moveTo>
                <a:lnTo>
                  <a:pt x="948" y="491"/>
                </a:lnTo>
                <a:lnTo>
                  <a:pt x="936" y="503"/>
                </a:lnTo>
                <a:lnTo>
                  <a:pt x="925" y="517"/>
                </a:lnTo>
                <a:lnTo>
                  <a:pt x="911" y="530"/>
                </a:lnTo>
                <a:lnTo>
                  <a:pt x="904" y="536"/>
                </a:lnTo>
                <a:lnTo>
                  <a:pt x="896" y="541"/>
                </a:lnTo>
                <a:lnTo>
                  <a:pt x="896" y="541"/>
                </a:lnTo>
                <a:lnTo>
                  <a:pt x="913" y="520"/>
                </a:lnTo>
                <a:lnTo>
                  <a:pt x="920" y="509"/>
                </a:lnTo>
                <a:lnTo>
                  <a:pt x="927" y="496"/>
                </a:lnTo>
                <a:lnTo>
                  <a:pt x="927" y="496"/>
                </a:lnTo>
                <a:lnTo>
                  <a:pt x="927" y="493"/>
                </a:lnTo>
                <a:lnTo>
                  <a:pt x="929" y="491"/>
                </a:lnTo>
                <a:lnTo>
                  <a:pt x="929" y="491"/>
                </a:lnTo>
                <a:lnTo>
                  <a:pt x="933" y="489"/>
                </a:lnTo>
                <a:lnTo>
                  <a:pt x="939" y="489"/>
                </a:lnTo>
                <a:lnTo>
                  <a:pt x="948" y="491"/>
                </a:lnTo>
                <a:lnTo>
                  <a:pt x="948" y="491"/>
                </a:lnTo>
                <a:close/>
                <a:moveTo>
                  <a:pt x="912" y="489"/>
                </a:moveTo>
                <a:lnTo>
                  <a:pt x="867" y="534"/>
                </a:lnTo>
                <a:lnTo>
                  <a:pt x="867" y="534"/>
                </a:lnTo>
                <a:lnTo>
                  <a:pt x="873" y="523"/>
                </a:lnTo>
                <a:lnTo>
                  <a:pt x="880" y="512"/>
                </a:lnTo>
                <a:lnTo>
                  <a:pt x="895" y="489"/>
                </a:lnTo>
                <a:lnTo>
                  <a:pt x="895" y="489"/>
                </a:lnTo>
                <a:lnTo>
                  <a:pt x="898" y="489"/>
                </a:lnTo>
                <a:lnTo>
                  <a:pt x="902" y="489"/>
                </a:lnTo>
                <a:lnTo>
                  <a:pt x="912" y="489"/>
                </a:lnTo>
                <a:lnTo>
                  <a:pt x="912" y="489"/>
                </a:lnTo>
                <a:close/>
                <a:moveTo>
                  <a:pt x="873" y="492"/>
                </a:moveTo>
                <a:lnTo>
                  <a:pt x="873" y="492"/>
                </a:lnTo>
                <a:lnTo>
                  <a:pt x="856" y="502"/>
                </a:lnTo>
                <a:lnTo>
                  <a:pt x="842" y="514"/>
                </a:lnTo>
                <a:lnTo>
                  <a:pt x="814" y="538"/>
                </a:lnTo>
                <a:lnTo>
                  <a:pt x="814" y="538"/>
                </a:lnTo>
                <a:lnTo>
                  <a:pt x="814" y="543"/>
                </a:lnTo>
                <a:lnTo>
                  <a:pt x="812" y="545"/>
                </a:lnTo>
                <a:lnTo>
                  <a:pt x="809" y="548"/>
                </a:lnTo>
                <a:lnTo>
                  <a:pt x="807" y="551"/>
                </a:lnTo>
                <a:lnTo>
                  <a:pt x="811" y="541"/>
                </a:lnTo>
                <a:lnTo>
                  <a:pt x="812" y="538"/>
                </a:lnTo>
                <a:lnTo>
                  <a:pt x="814" y="538"/>
                </a:lnTo>
                <a:lnTo>
                  <a:pt x="814" y="538"/>
                </a:lnTo>
                <a:lnTo>
                  <a:pt x="818" y="533"/>
                </a:lnTo>
                <a:lnTo>
                  <a:pt x="822" y="526"/>
                </a:lnTo>
                <a:lnTo>
                  <a:pt x="830" y="512"/>
                </a:lnTo>
                <a:lnTo>
                  <a:pt x="835" y="503"/>
                </a:lnTo>
                <a:lnTo>
                  <a:pt x="839" y="498"/>
                </a:lnTo>
                <a:lnTo>
                  <a:pt x="845" y="492"/>
                </a:lnTo>
                <a:lnTo>
                  <a:pt x="852" y="489"/>
                </a:lnTo>
                <a:lnTo>
                  <a:pt x="852" y="489"/>
                </a:lnTo>
                <a:lnTo>
                  <a:pt x="857" y="489"/>
                </a:lnTo>
                <a:lnTo>
                  <a:pt x="863" y="489"/>
                </a:lnTo>
                <a:lnTo>
                  <a:pt x="868" y="491"/>
                </a:lnTo>
                <a:lnTo>
                  <a:pt x="873" y="492"/>
                </a:lnTo>
                <a:lnTo>
                  <a:pt x="873" y="492"/>
                </a:lnTo>
                <a:close/>
                <a:moveTo>
                  <a:pt x="729" y="602"/>
                </a:moveTo>
                <a:lnTo>
                  <a:pt x="729" y="602"/>
                </a:lnTo>
                <a:lnTo>
                  <a:pt x="738" y="588"/>
                </a:lnTo>
                <a:lnTo>
                  <a:pt x="743" y="581"/>
                </a:lnTo>
                <a:lnTo>
                  <a:pt x="749" y="575"/>
                </a:lnTo>
                <a:lnTo>
                  <a:pt x="749" y="575"/>
                </a:lnTo>
                <a:lnTo>
                  <a:pt x="748" y="573"/>
                </a:lnTo>
                <a:lnTo>
                  <a:pt x="746" y="572"/>
                </a:lnTo>
                <a:lnTo>
                  <a:pt x="746" y="572"/>
                </a:lnTo>
                <a:lnTo>
                  <a:pt x="749" y="568"/>
                </a:lnTo>
                <a:lnTo>
                  <a:pt x="752" y="564"/>
                </a:lnTo>
                <a:lnTo>
                  <a:pt x="755" y="559"/>
                </a:lnTo>
                <a:lnTo>
                  <a:pt x="757" y="555"/>
                </a:lnTo>
                <a:lnTo>
                  <a:pt x="759" y="554"/>
                </a:lnTo>
                <a:lnTo>
                  <a:pt x="756" y="552"/>
                </a:lnTo>
                <a:lnTo>
                  <a:pt x="756" y="552"/>
                </a:lnTo>
                <a:lnTo>
                  <a:pt x="777" y="523"/>
                </a:lnTo>
                <a:lnTo>
                  <a:pt x="788" y="509"/>
                </a:lnTo>
                <a:lnTo>
                  <a:pt x="797" y="492"/>
                </a:lnTo>
                <a:lnTo>
                  <a:pt x="797" y="492"/>
                </a:lnTo>
                <a:lnTo>
                  <a:pt x="800" y="489"/>
                </a:lnTo>
                <a:lnTo>
                  <a:pt x="801" y="489"/>
                </a:lnTo>
                <a:lnTo>
                  <a:pt x="808" y="489"/>
                </a:lnTo>
                <a:lnTo>
                  <a:pt x="825" y="491"/>
                </a:lnTo>
                <a:lnTo>
                  <a:pt x="825" y="491"/>
                </a:lnTo>
                <a:lnTo>
                  <a:pt x="791" y="520"/>
                </a:lnTo>
                <a:lnTo>
                  <a:pt x="776" y="536"/>
                </a:lnTo>
                <a:lnTo>
                  <a:pt x="760" y="551"/>
                </a:lnTo>
                <a:lnTo>
                  <a:pt x="762" y="555"/>
                </a:lnTo>
                <a:lnTo>
                  <a:pt x="762" y="555"/>
                </a:lnTo>
                <a:lnTo>
                  <a:pt x="759" y="558"/>
                </a:lnTo>
                <a:lnTo>
                  <a:pt x="756" y="564"/>
                </a:lnTo>
                <a:lnTo>
                  <a:pt x="752" y="572"/>
                </a:lnTo>
                <a:lnTo>
                  <a:pt x="752" y="572"/>
                </a:lnTo>
                <a:lnTo>
                  <a:pt x="769" y="554"/>
                </a:lnTo>
                <a:lnTo>
                  <a:pt x="787" y="536"/>
                </a:lnTo>
                <a:lnTo>
                  <a:pt x="807" y="517"/>
                </a:lnTo>
                <a:lnTo>
                  <a:pt x="828" y="499"/>
                </a:lnTo>
                <a:lnTo>
                  <a:pt x="828" y="499"/>
                </a:lnTo>
                <a:lnTo>
                  <a:pt x="826" y="506"/>
                </a:lnTo>
                <a:lnTo>
                  <a:pt x="823" y="512"/>
                </a:lnTo>
                <a:lnTo>
                  <a:pt x="821" y="519"/>
                </a:lnTo>
                <a:lnTo>
                  <a:pt x="815" y="524"/>
                </a:lnTo>
                <a:lnTo>
                  <a:pt x="815" y="524"/>
                </a:lnTo>
                <a:lnTo>
                  <a:pt x="814" y="521"/>
                </a:lnTo>
                <a:lnTo>
                  <a:pt x="814" y="523"/>
                </a:lnTo>
                <a:lnTo>
                  <a:pt x="811" y="527"/>
                </a:lnTo>
                <a:lnTo>
                  <a:pt x="812" y="530"/>
                </a:lnTo>
                <a:lnTo>
                  <a:pt x="812" y="530"/>
                </a:lnTo>
                <a:lnTo>
                  <a:pt x="802" y="543"/>
                </a:lnTo>
                <a:lnTo>
                  <a:pt x="793" y="555"/>
                </a:lnTo>
                <a:lnTo>
                  <a:pt x="781" y="569"/>
                </a:lnTo>
                <a:lnTo>
                  <a:pt x="773" y="582"/>
                </a:lnTo>
                <a:lnTo>
                  <a:pt x="773" y="582"/>
                </a:lnTo>
                <a:lnTo>
                  <a:pt x="764" y="593"/>
                </a:lnTo>
                <a:lnTo>
                  <a:pt x="763" y="596"/>
                </a:lnTo>
                <a:lnTo>
                  <a:pt x="762" y="599"/>
                </a:lnTo>
                <a:lnTo>
                  <a:pt x="763" y="602"/>
                </a:lnTo>
                <a:lnTo>
                  <a:pt x="764" y="606"/>
                </a:lnTo>
                <a:lnTo>
                  <a:pt x="764" y="606"/>
                </a:lnTo>
                <a:lnTo>
                  <a:pt x="748" y="603"/>
                </a:lnTo>
                <a:lnTo>
                  <a:pt x="729" y="602"/>
                </a:lnTo>
                <a:lnTo>
                  <a:pt x="729" y="602"/>
                </a:lnTo>
                <a:close/>
                <a:moveTo>
                  <a:pt x="769" y="604"/>
                </a:moveTo>
                <a:lnTo>
                  <a:pt x="769" y="604"/>
                </a:lnTo>
                <a:lnTo>
                  <a:pt x="791" y="576"/>
                </a:lnTo>
                <a:lnTo>
                  <a:pt x="816" y="550"/>
                </a:lnTo>
                <a:lnTo>
                  <a:pt x="843" y="524"/>
                </a:lnTo>
                <a:lnTo>
                  <a:pt x="871" y="502"/>
                </a:lnTo>
                <a:lnTo>
                  <a:pt x="871" y="502"/>
                </a:lnTo>
                <a:lnTo>
                  <a:pt x="871" y="507"/>
                </a:lnTo>
                <a:lnTo>
                  <a:pt x="871" y="513"/>
                </a:lnTo>
                <a:lnTo>
                  <a:pt x="868" y="519"/>
                </a:lnTo>
                <a:lnTo>
                  <a:pt x="864" y="521"/>
                </a:lnTo>
                <a:lnTo>
                  <a:pt x="863" y="523"/>
                </a:lnTo>
                <a:lnTo>
                  <a:pt x="860" y="526"/>
                </a:lnTo>
                <a:lnTo>
                  <a:pt x="860" y="526"/>
                </a:lnTo>
                <a:lnTo>
                  <a:pt x="846" y="547"/>
                </a:lnTo>
                <a:lnTo>
                  <a:pt x="832" y="566"/>
                </a:lnTo>
                <a:lnTo>
                  <a:pt x="816" y="586"/>
                </a:lnTo>
                <a:lnTo>
                  <a:pt x="804" y="606"/>
                </a:lnTo>
                <a:lnTo>
                  <a:pt x="804" y="606"/>
                </a:lnTo>
                <a:lnTo>
                  <a:pt x="801" y="606"/>
                </a:lnTo>
                <a:lnTo>
                  <a:pt x="798" y="607"/>
                </a:lnTo>
                <a:lnTo>
                  <a:pt x="787" y="606"/>
                </a:lnTo>
                <a:lnTo>
                  <a:pt x="769" y="604"/>
                </a:lnTo>
                <a:lnTo>
                  <a:pt x="769" y="604"/>
                </a:lnTo>
                <a:close/>
                <a:moveTo>
                  <a:pt x="850" y="557"/>
                </a:moveTo>
                <a:lnTo>
                  <a:pt x="850" y="557"/>
                </a:lnTo>
                <a:lnTo>
                  <a:pt x="849" y="561"/>
                </a:lnTo>
                <a:lnTo>
                  <a:pt x="847" y="565"/>
                </a:lnTo>
                <a:lnTo>
                  <a:pt x="845" y="568"/>
                </a:lnTo>
                <a:lnTo>
                  <a:pt x="840" y="569"/>
                </a:lnTo>
                <a:lnTo>
                  <a:pt x="840" y="569"/>
                </a:lnTo>
                <a:lnTo>
                  <a:pt x="842" y="566"/>
                </a:lnTo>
                <a:lnTo>
                  <a:pt x="845" y="564"/>
                </a:lnTo>
                <a:lnTo>
                  <a:pt x="850" y="557"/>
                </a:lnTo>
                <a:lnTo>
                  <a:pt x="850" y="557"/>
                </a:lnTo>
                <a:close/>
                <a:moveTo>
                  <a:pt x="819" y="606"/>
                </a:moveTo>
                <a:lnTo>
                  <a:pt x="819" y="606"/>
                </a:lnTo>
                <a:lnTo>
                  <a:pt x="825" y="597"/>
                </a:lnTo>
                <a:lnTo>
                  <a:pt x="828" y="589"/>
                </a:lnTo>
                <a:lnTo>
                  <a:pt x="832" y="581"/>
                </a:lnTo>
                <a:lnTo>
                  <a:pt x="835" y="576"/>
                </a:lnTo>
                <a:lnTo>
                  <a:pt x="839" y="573"/>
                </a:lnTo>
                <a:lnTo>
                  <a:pt x="837" y="582"/>
                </a:lnTo>
                <a:lnTo>
                  <a:pt x="837" y="582"/>
                </a:lnTo>
                <a:lnTo>
                  <a:pt x="874" y="540"/>
                </a:lnTo>
                <a:lnTo>
                  <a:pt x="892" y="520"/>
                </a:lnTo>
                <a:lnTo>
                  <a:pt x="913" y="500"/>
                </a:lnTo>
                <a:lnTo>
                  <a:pt x="913" y="500"/>
                </a:lnTo>
                <a:lnTo>
                  <a:pt x="912" y="506"/>
                </a:lnTo>
                <a:lnTo>
                  <a:pt x="911" y="510"/>
                </a:lnTo>
                <a:lnTo>
                  <a:pt x="906" y="517"/>
                </a:lnTo>
                <a:lnTo>
                  <a:pt x="899" y="523"/>
                </a:lnTo>
                <a:lnTo>
                  <a:pt x="892" y="533"/>
                </a:lnTo>
                <a:lnTo>
                  <a:pt x="894" y="537"/>
                </a:lnTo>
                <a:lnTo>
                  <a:pt x="894" y="537"/>
                </a:lnTo>
                <a:lnTo>
                  <a:pt x="868" y="571"/>
                </a:lnTo>
                <a:lnTo>
                  <a:pt x="857" y="589"/>
                </a:lnTo>
                <a:lnTo>
                  <a:pt x="846" y="606"/>
                </a:lnTo>
                <a:lnTo>
                  <a:pt x="819" y="606"/>
                </a:lnTo>
                <a:close/>
                <a:moveTo>
                  <a:pt x="894" y="604"/>
                </a:moveTo>
                <a:lnTo>
                  <a:pt x="894" y="604"/>
                </a:lnTo>
                <a:lnTo>
                  <a:pt x="916" y="572"/>
                </a:lnTo>
                <a:lnTo>
                  <a:pt x="926" y="555"/>
                </a:lnTo>
                <a:lnTo>
                  <a:pt x="936" y="537"/>
                </a:lnTo>
                <a:lnTo>
                  <a:pt x="936" y="537"/>
                </a:lnTo>
                <a:lnTo>
                  <a:pt x="922" y="552"/>
                </a:lnTo>
                <a:lnTo>
                  <a:pt x="906" y="569"/>
                </a:lnTo>
                <a:lnTo>
                  <a:pt x="892" y="588"/>
                </a:lnTo>
                <a:lnTo>
                  <a:pt x="881" y="607"/>
                </a:lnTo>
                <a:lnTo>
                  <a:pt x="860" y="607"/>
                </a:lnTo>
                <a:lnTo>
                  <a:pt x="891" y="555"/>
                </a:lnTo>
                <a:lnTo>
                  <a:pt x="891" y="555"/>
                </a:lnTo>
                <a:lnTo>
                  <a:pt x="892" y="558"/>
                </a:lnTo>
                <a:lnTo>
                  <a:pt x="891" y="561"/>
                </a:lnTo>
                <a:lnTo>
                  <a:pt x="889" y="564"/>
                </a:lnTo>
                <a:lnTo>
                  <a:pt x="889" y="568"/>
                </a:lnTo>
                <a:lnTo>
                  <a:pt x="889" y="568"/>
                </a:lnTo>
                <a:lnTo>
                  <a:pt x="904" y="551"/>
                </a:lnTo>
                <a:lnTo>
                  <a:pt x="919" y="534"/>
                </a:lnTo>
                <a:lnTo>
                  <a:pt x="951" y="502"/>
                </a:lnTo>
                <a:lnTo>
                  <a:pt x="951" y="502"/>
                </a:lnTo>
                <a:lnTo>
                  <a:pt x="948" y="507"/>
                </a:lnTo>
                <a:lnTo>
                  <a:pt x="944" y="513"/>
                </a:lnTo>
                <a:lnTo>
                  <a:pt x="939" y="520"/>
                </a:lnTo>
                <a:lnTo>
                  <a:pt x="937" y="523"/>
                </a:lnTo>
                <a:lnTo>
                  <a:pt x="936" y="527"/>
                </a:lnTo>
                <a:lnTo>
                  <a:pt x="936" y="527"/>
                </a:lnTo>
                <a:lnTo>
                  <a:pt x="939" y="526"/>
                </a:lnTo>
                <a:lnTo>
                  <a:pt x="946" y="523"/>
                </a:lnTo>
                <a:lnTo>
                  <a:pt x="948" y="521"/>
                </a:lnTo>
                <a:lnTo>
                  <a:pt x="953" y="520"/>
                </a:lnTo>
                <a:lnTo>
                  <a:pt x="954" y="516"/>
                </a:lnTo>
                <a:lnTo>
                  <a:pt x="956" y="512"/>
                </a:lnTo>
                <a:lnTo>
                  <a:pt x="956" y="512"/>
                </a:lnTo>
                <a:lnTo>
                  <a:pt x="956" y="509"/>
                </a:lnTo>
                <a:lnTo>
                  <a:pt x="957" y="506"/>
                </a:lnTo>
                <a:lnTo>
                  <a:pt x="957" y="506"/>
                </a:lnTo>
                <a:lnTo>
                  <a:pt x="954" y="505"/>
                </a:lnTo>
                <a:lnTo>
                  <a:pt x="953" y="502"/>
                </a:lnTo>
                <a:lnTo>
                  <a:pt x="954" y="499"/>
                </a:lnTo>
                <a:lnTo>
                  <a:pt x="957" y="498"/>
                </a:lnTo>
                <a:lnTo>
                  <a:pt x="957" y="498"/>
                </a:lnTo>
                <a:lnTo>
                  <a:pt x="960" y="498"/>
                </a:lnTo>
                <a:lnTo>
                  <a:pt x="958" y="499"/>
                </a:lnTo>
                <a:lnTo>
                  <a:pt x="957" y="502"/>
                </a:lnTo>
                <a:lnTo>
                  <a:pt x="957" y="505"/>
                </a:lnTo>
                <a:lnTo>
                  <a:pt x="957" y="506"/>
                </a:lnTo>
                <a:lnTo>
                  <a:pt x="957" y="506"/>
                </a:lnTo>
                <a:lnTo>
                  <a:pt x="961" y="500"/>
                </a:lnTo>
                <a:lnTo>
                  <a:pt x="967" y="493"/>
                </a:lnTo>
                <a:lnTo>
                  <a:pt x="970" y="492"/>
                </a:lnTo>
                <a:lnTo>
                  <a:pt x="974" y="489"/>
                </a:lnTo>
                <a:lnTo>
                  <a:pt x="978" y="489"/>
                </a:lnTo>
                <a:lnTo>
                  <a:pt x="984" y="491"/>
                </a:lnTo>
                <a:lnTo>
                  <a:pt x="984" y="491"/>
                </a:lnTo>
                <a:lnTo>
                  <a:pt x="946" y="550"/>
                </a:lnTo>
                <a:lnTo>
                  <a:pt x="908" y="610"/>
                </a:lnTo>
                <a:lnTo>
                  <a:pt x="908" y="610"/>
                </a:lnTo>
                <a:lnTo>
                  <a:pt x="902" y="604"/>
                </a:lnTo>
                <a:lnTo>
                  <a:pt x="898" y="603"/>
                </a:lnTo>
                <a:lnTo>
                  <a:pt x="894" y="604"/>
                </a:lnTo>
                <a:lnTo>
                  <a:pt x="894" y="604"/>
                </a:lnTo>
                <a:close/>
                <a:moveTo>
                  <a:pt x="920" y="607"/>
                </a:moveTo>
                <a:lnTo>
                  <a:pt x="920" y="607"/>
                </a:lnTo>
                <a:lnTo>
                  <a:pt x="930" y="590"/>
                </a:lnTo>
                <a:lnTo>
                  <a:pt x="940" y="578"/>
                </a:lnTo>
                <a:lnTo>
                  <a:pt x="951" y="565"/>
                </a:lnTo>
                <a:lnTo>
                  <a:pt x="964" y="552"/>
                </a:lnTo>
                <a:lnTo>
                  <a:pt x="964" y="552"/>
                </a:lnTo>
                <a:lnTo>
                  <a:pt x="992" y="526"/>
                </a:lnTo>
                <a:lnTo>
                  <a:pt x="1006" y="513"/>
                </a:lnTo>
                <a:lnTo>
                  <a:pt x="1022" y="502"/>
                </a:lnTo>
                <a:lnTo>
                  <a:pt x="1022" y="502"/>
                </a:lnTo>
                <a:lnTo>
                  <a:pt x="1013" y="516"/>
                </a:lnTo>
                <a:lnTo>
                  <a:pt x="1005" y="530"/>
                </a:lnTo>
                <a:lnTo>
                  <a:pt x="986" y="557"/>
                </a:lnTo>
                <a:lnTo>
                  <a:pt x="968" y="582"/>
                </a:lnTo>
                <a:lnTo>
                  <a:pt x="950" y="607"/>
                </a:lnTo>
                <a:lnTo>
                  <a:pt x="950" y="607"/>
                </a:lnTo>
                <a:lnTo>
                  <a:pt x="948" y="610"/>
                </a:lnTo>
                <a:lnTo>
                  <a:pt x="944" y="611"/>
                </a:lnTo>
                <a:lnTo>
                  <a:pt x="936" y="611"/>
                </a:lnTo>
                <a:lnTo>
                  <a:pt x="927" y="610"/>
                </a:lnTo>
                <a:lnTo>
                  <a:pt x="920" y="607"/>
                </a:lnTo>
                <a:lnTo>
                  <a:pt x="920" y="607"/>
                </a:lnTo>
                <a:close/>
                <a:moveTo>
                  <a:pt x="961" y="609"/>
                </a:moveTo>
                <a:lnTo>
                  <a:pt x="961" y="609"/>
                </a:lnTo>
                <a:lnTo>
                  <a:pt x="984" y="581"/>
                </a:lnTo>
                <a:lnTo>
                  <a:pt x="1008" y="554"/>
                </a:lnTo>
                <a:lnTo>
                  <a:pt x="1033" y="530"/>
                </a:lnTo>
                <a:lnTo>
                  <a:pt x="1060" y="506"/>
                </a:lnTo>
                <a:lnTo>
                  <a:pt x="1060" y="506"/>
                </a:lnTo>
                <a:lnTo>
                  <a:pt x="1060" y="513"/>
                </a:lnTo>
                <a:lnTo>
                  <a:pt x="1058" y="519"/>
                </a:lnTo>
                <a:lnTo>
                  <a:pt x="1058" y="519"/>
                </a:lnTo>
                <a:lnTo>
                  <a:pt x="1045" y="537"/>
                </a:lnTo>
                <a:lnTo>
                  <a:pt x="1031" y="555"/>
                </a:lnTo>
                <a:lnTo>
                  <a:pt x="1016" y="575"/>
                </a:lnTo>
                <a:lnTo>
                  <a:pt x="1009" y="583"/>
                </a:lnTo>
                <a:lnTo>
                  <a:pt x="999" y="592"/>
                </a:lnTo>
                <a:lnTo>
                  <a:pt x="999" y="592"/>
                </a:lnTo>
                <a:lnTo>
                  <a:pt x="995" y="597"/>
                </a:lnTo>
                <a:lnTo>
                  <a:pt x="985" y="606"/>
                </a:lnTo>
                <a:lnTo>
                  <a:pt x="981" y="610"/>
                </a:lnTo>
                <a:lnTo>
                  <a:pt x="974" y="611"/>
                </a:lnTo>
                <a:lnTo>
                  <a:pt x="968" y="611"/>
                </a:lnTo>
                <a:lnTo>
                  <a:pt x="961" y="609"/>
                </a:lnTo>
                <a:lnTo>
                  <a:pt x="961" y="609"/>
                </a:lnTo>
                <a:close/>
                <a:moveTo>
                  <a:pt x="1000" y="611"/>
                </a:moveTo>
                <a:lnTo>
                  <a:pt x="1000" y="611"/>
                </a:lnTo>
                <a:lnTo>
                  <a:pt x="1010" y="597"/>
                </a:lnTo>
                <a:lnTo>
                  <a:pt x="1013" y="593"/>
                </a:lnTo>
                <a:lnTo>
                  <a:pt x="1020" y="590"/>
                </a:lnTo>
                <a:lnTo>
                  <a:pt x="1020" y="590"/>
                </a:lnTo>
                <a:lnTo>
                  <a:pt x="1016" y="590"/>
                </a:lnTo>
                <a:lnTo>
                  <a:pt x="1015" y="590"/>
                </a:lnTo>
                <a:lnTo>
                  <a:pt x="1015" y="589"/>
                </a:lnTo>
                <a:lnTo>
                  <a:pt x="1015" y="588"/>
                </a:lnTo>
                <a:lnTo>
                  <a:pt x="1017" y="585"/>
                </a:lnTo>
                <a:lnTo>
                  <a:pt x="1020" y="583"/>
                </a:lnTo>
                <a:lnTo>
                  <a:pt x="1031" y="571"/>
                </a:lnTo>
                <a:lnTo>
                  <a:pt x="1022" y="586"/>
                </a:lnTo>
                <a:lnTo>
                  <a:pt x="1022" y="586"/>
                </a:lnTo>
                <a:lnTo>
                  <a:pt x="1071" y="540"/>
                </a:lnTo>
                <a:lnTo>
                  <a:pt x="1096" y="519"/>
                </a:lnTo>
                <a:lnTo>
                  <a:pt x="1121" y="498"/>
                </a:lnTo>
                <a:lnTo>
                  <a:pt x="1121" y="498"/>
                </a:lnTo>
                <a:lnTo>
                  <a:pt x="1126" y="493"/>
                </a:lnTo>
                <a:lnTo>
                  <a:pt x="1127" y="495"/>
                </a:lnTo>
                <a:lnTo>
                  <a:pt x="1126" y="496"/>
                </a:lnTo>
                <a:lnTo>
                  <a:pt x="1124" y="500"/>
                </a:lnTo>
                <a:lnTo>
                  <a:pt x="1123" y="505"/>
                </a:lnTo>
                <a:lnTo>
                  <a:pt x="1123" y="505"/>
                </a:lnTo>
                <a:lnTo>
                  <a:pt x="1120" y="506"/>
                </a:lnTo>
                <a:lnTo>
                  <a:pt x="1117" y="507"/>
                </a:lnTo>
                <a:lnTo>
                  <a:pt x="1114" y="509"/>
                </a:lnTo>
                <a:lnTo>
                  <a:pt x="1113" y="510"/>
                </a:lnTo>
                <a:lnTo>
                  <a:pt x="1113" y="510"/>
                </a:lnTo>
                <a:lnTo>
                  <a:pt x="1103" y="524"/>
                </a:lnTo>
                <a:lnTo>
                  <a:pt x="1093" y="537"/>
                </a:lnTo>
                <a:lnTo>
                  <a:pt x="1074" y="561"/>
                </a:lnTo>
                <a:lnTo>
                  <a:pt x="1052" y="585"/>
                </a:lnTo>
                <a:lnTo>
                  <a:pt x="1043" y="597"/>
                </a:lnTo>
                <a:lnTo>
                  <a:pt x="1034" y="611"/>
                </a:lnTo>
                <a:lnTo>
                  <a:pt x="1034" y="611"/>
                </a:lnTo>
                <a:lnTo>
                  <a:pt x="1031" y="613"/>
                </a:lnTo>
                <a:lnTo>
                  <a:pt x="1027" y="614"/>
                </a:lnTo>
                <a:lnTo>
                  <a:pt x="1017" y="616"/>
                </a:lnTo>
                <a:lnTo>
                  <a:pt x="1008" y="614"/>
                </a:lnTo>
                <a:lnTo>
                  <a:pt x="1000" y="611"/>
                </a:lnTo>
                <a:lnTo>
                  <a:pt x="1000" y="611"/>
                </a:lnTo>
                <a:close/>
                <a:moveTo>
                  <a:pt x="1078" y="602"/>
                </a:moveTo>
                <a:lnTo>
                  <a:pt x="1076" y="606"/>
                </a:lnTo>
                <a:lnTo>
                  <a:pt x="1075" y="607"/>
                </a:lnTo>
                <a:lnTo>
                  <a:pt x="1072" y="609"/>
                </a:lnTo>
                <a:lnTo>
                  <a:pt x="1072" y="609"/>
                </a:lnTo>
                <a:lnTo>
                  <a:pt x="1071" y="610"/>
                </a:lnTo>
                <a:lnTo>
                  <a:pt x="1071" y="610"/>
                </a:lnTo>
                <a:lnTo>
                  <a:pt x="1068" y="613"/>
                </a:lnTo>
                <a:lnTo>
                  <a:pt x="1065" y="616"/>
                </a:lnTo>
                <a:lnTo>
                  <a:pt x="1058" y="616"/>
                </a:lnTo>
                <a:lnTo>
                  <a:pt x="1051" y="616"/>
                </a:lnTo>
                <a:lnTo>
                  <a:pt x="1044" y="616"/>
                </a:lnTo>
                <a:lnTo>
                  <a:pt x="1044" y="616"/>
                </a:lnTo>
                <a:lnTo>
                  <a:pt x="1092" y="571"/>
                </a:lnTo>
                <a:lnTo>
                  <a:pt x="1116" y="548"/>
                </a:lnTo>
                <a:lnTo>
                  <a:pt x="1140" y="527"/>
                </a:lnTo>
                <a:lnTo>
                  <a:pt x="1099" y="581"/>
                </a:lnTo>
                <a:lnTo>
                  <a:pt x="1097" y="581"/>
                </a:lnTo>
                <a:lnTo>
                  <a:pt x="1096" y="583"/>
                </a:lnTo>
                <a:lnTo>
                  <a:pt x="1096" y="585"/>
                </a:lnTo>
                <a:lnTo>
                  <a:pt x="1096" y="585"/>
                </a:lnTo>
                <a:lnTo>
                  <a:pt x="1092" y="589"/>
                </a:lnTo>
                <a:lnTo>
                  <a:pt x="1089" y="593"/>
                </a:lnTo>
                <a:lnTo>
                  <a:pt x="1085" y="599"/>
                </a:lnTo>
                <a:lnTo>
                  <a:pt x="1081" y="602"/>
                </a:lnTo>
                <a:lnTo>
                  <a:pt x="1078" y="602"/>
                </a:lnTo>
                <a:close/>
                <a:moveTo>
                  <a:pt x="1171" y="610"/>
                </a:moveTo>
                <a:lnTo>
                  <a:pt x="1171" y="610"/>
                </a:lnTo>
                <a:lnTo>
                  <a:pt x="1180" y="600"/>
                </a:lnTo>
                <a:lnTo>
                  <a:pt x="1190" y="590"/>
                </a:lnTo>
                <a:lnTo>
                  <a:pt x="1200" y="579"/>
                </a:lnTo>
                <a:lnTo>
                  <a:pt x="1210" y="572"/>
                </a:lnTo>
                <a:lnTo>
                  <a:pt x="1210" y="572"/>
                </a:lnTo>
                <a:lnTo>
                  <a:pt x="1210" y="573"/>
                </a:lnTo>
                <a:lnTo>
                  <a:pt x="1210" y="573"/>
                </a:lnTo>
                <a:lnTo>
                  <a:pt x="1210" y="573"/>
                </a:lnTo>
                <a:lnTo>
                  <a:pt x="1210" y="573"/>
                </a:lnTo>
                <a:lnTo>
                  <a:pt x="1203" y="585"/>
                </a:lnTo>
                <a:lnTo>
                  <a:pt x="1193" y="596"/>
                </a:lnTo>
                <a:lnTo>
                  <a:pt x="1183" y="604"/>
                </a:lnTo>
                <a:lnTo>
                  <a:pt x="1178" y="607"/>
                </a:lnTo>
                <a:lnTo>
                  <a:pt x="1171" y="610"/>
                </a:lnTo>
                <a:lnTo>
                  <a:pt x="1171" y="610"/>
                </a:lnTo>
                <a:close/>
                <a:moveTo>
                  <a:pt x="1214" y="568"/>
                </a:moveTo>
                <a:lnTo>
                  <a:pt x="1214" y="568"/>
                </a:lnTo>
                <a:lnTo>
                  <a:pt x="1218" y="561"/>
                </a:lnTo>
                <a:lnTo>
                  <a:pt x="1223" y="554"/>
                </a:lnTo>
                <a:lnTo>
                  <a:pt x="1232" y="541"/>
                </a:lnTo>
                <a:lnTo>
                  <a:pt x="1253" y="520"/>
                </a:lnTo>
                <a:lnTo>
                  <a:pt x="1253" y="520"/>
                </a:lnTo>
                <a:lnTo>
                  <a:pt x="1258" y="513"/>
                </a:lnTo>
                <a:lnTo>
                  <a:pt x="1260" y="506"/>
                </a:lnTo>
                <a:lnTo>
                  <a:pt x="1256" y="507"/>
                </a:lnTo>
                <a:lnTo>
                  <a:pt x="1256" y="507"/>
                </a:lnTo>
                <a:lnTo>
                  <a:pt x="1255" y="512"/>
                </a:lnTo>
                <a:lnTo>
                  <a:pt x="1253" y="513"/>
                </a:lnTo>
                <a:lnTo>
                  <a:pt x="1251" y="514"/>
                </a:lnTo>
                <a:lnTo>
                  <a:pt x="1249" y="513"/>
                </a:lnTo>
                <a:lnTo>
                  <a:pt x="1246" y="513"/>
                </a:lnTo>
                <a:lnTo>
                  <a:pt x="1244" y="514"/>
                </a:lnTo>
                <a:lnTo>
                  <a:pt x="1242" y="516"/>
                </a:lnTo>
                <a:lnTo>
                  <a:pt x="1241" y="520"/>
                </a:lnTo>
                <a:lnTo>
                  <a:pt x="1246" y="517"/>
                </a:lnTo>
                <a:lnTo>
                  <a:pt x="1246" y="517"/>
                </a:lnTo>
                <a:lnTo>
                  <a:pt x="1246" y="521"/>
                </a:lnTo>
                <a:lnTo>
                  <a:pt x="1244" y="524"/>
                </a:lnTo>
                <a:lnTo>
                  <a:pt x="1241" y="527"/>
                </a:lnTo>
                <a:lnTo>
                  <a:pt x="1237" y="530"/>
                </a:lnTo>
                <a:lnTo>
                  <a:pt x="1237" y="530"/>
                </a:lnTo>
                <a:lnTo>
                  <a:pt x="1227" y="543"/>
                </a:lnTo>
                <a:lnTo>
                  <a:pt x="1214" y="555"/>
                </a:lnTo>
                <a:lnTo>
                  <a:pt x="1200" y="569"/>
                </a:lnTo>
                <a:lnTo>
                  <a:pt x="1187" y="583"/>
                </a:lnTo>
                <a:lnTo>
                  <a:pt x="1186" y="583"/>
                </a:lnTo>
                <a:lnTo>
                  <a:pt x="1186" y="585"/>
                </a:lnTo>
                <a:lnTo>
                  <a:pt x="1182" y="589"/>
                </a:lnTo>
                <a:lnTo>
                  <a:pt x="1180" y="589"/>
                </a:lnTo>
                <a:lnTo>
                  <a:pt x="1178" y="590"/>
                </a:lnTo>
                <a:lnTo>
                  <a:pt x="1173" y="595"/>
                </a:lnTo>
                <a:lnTo>
                  <a:pt x="1173" y="596"/>
                </a:lnTo>
                <a:lnTo>
                  <a:pt x="1173" y="596"/>
                </a:lnTo>
                <a:lnTo>
                  <a:pt x="1171" y="602"/>
                </a:lnTo>
                <a:lnTo>
                  <a:pt x="1166" y="607"/>
                </a:lnTo>
                <a:lnTo>
                  <a:pt x="1161" y="611"/>
                </a:lnTo>
                <a:lnTo>
                  <a:pt x="1158" y="614"/>
                </a:lnTo>
                <a:lnTo>
                  <a:pt x="1154" y="614"/>
                </a:lnTo>
                <a:lnTo>
                  <a:pt x="1154" y="614"/>
                </a:lnTo>
                <a:lnTo>
                  <a:pt x="1137" y="616"/>
                </a:lnTo>
                <a:lnTo>
                  <a:pt x="1119" y="616"/>
                </a:lnTo>
                <a:lnTo>
                  <a:pt x="1082" y="616"/>
                </a:lnTo>
                <a:lnTo>
                  <a:pt x="1082" y="616"/>
                </a:lnTo>
                <a:lnTo>
                  <a:pt x="1113" y="585"/>
                </a:lnTo>
                <a:lnTo>
                  <a:pt x="1145" y="557"/>
                </a:lnTo>
                <a:lnTo>
                  <a:pt x="1211" y="499"/>
                </a:lnTo>
                <a:lnTo>
                  <a:pt x="1211" y="499"/>
                </a:lnTo>
                <a:lnTo>
                  <a:pt x="1214" y="496"/>
                </a:lnTo>
                <a:lnTo>
                  <a:pt x="1218" y="493"/>
                </a:lnTo>
                <a:lnTo>
                  <a:pt x="1224" y="493"/>
                </a:lnTo>
                <a:lnTo>
                  <a:pt x="1225" y="493"/>
                </a:lnTo>
                <a:lnTo>
                  <a:pt x="1227" y="496"/>
                </a:lnTo>
                <a:lnTo>
                  <a:pt x="1227" y="496"/>
                </a:lnTo>
                <a:lnTo>
                  <a:pt x="1217" y="509"/>
                </a:lnTo>
                <a:lnTo>
                  <a:pt x="1207" y="521"/>
                </a:lnTo>
                <a:lnTo>
                  <a:pt x="1186" y="545"/>
                </a:lnTo>
                <a:lnTo>
                  <a:pt x="1141" y="593"/>
                </a:lnTo>
                <a:lnTo>
                  <a:pt x="1141" y="593"/>
                </a:lnTo>
                <a:lnTo>
                  <a:pt x="1138" y="596"/>
                </a:lnTo>
                <a:lnTo>
                  <a:pt x="1135" y="599"/>
                </a:lnTo>
                <a:lnTo>
                  <a:pt x="1134" y="603"/>
                </a:lnTo>
                <a:lnTo>
                  <a:pt x="1137" y="610"/>
                </a:lnTo>
                <a:lnTo>
                  <a:pt x="1137" y="610"/>
                </a:lnTo>
                <a:lnTo>
                  <a:pt x="1196" y="547"/>
                </a:lnTo>
                <a:lnTo>
                  <a:pt x="1227" y="517"/>
                </a:lnTo>
                <a:lnTo>
                  <a:pt x="1259" y="489"/>
                </a:lnTo>
                <a:lnTo>
                  <a:pt x="1259" y="489"/>
                </a:lnTo>
                <a:lnTo>
                  <a:pt x="1260" y="492"/>
                </a:lnTo>
                <a:lnTo>
                  <a:pt x="1262" y="493"/>
                </a:lnTo>
                <a:lnTo>
                  <a:pt x="1259" y="498"/>
                </a:lnTo>
                <a:lnTo>
                  <a:pt x="1258" y="502"/>
                </a:lnTo>
                <a:lnTo>
                  <a:pt x="1259" y="503"/>
                </a:lnTo>
                <a:lnTo>
                  <a:pt x="1260" y="506"/>
                </a:lnTo>
                <a:lnTo>
                  <a:pt x="1260" y="506"/>
                </a:lnTo>
                <a:lnTo>
                  <a:pt x="1263" y="503"/>
                </a:lnTo>
                <a:lnTo>
                  <a:pt x="1267" y="499"/>
                </a:lnTo>
                <a:lnTo>
                  <a:pt x="1269" y="495"/>
                </a:lnTo>
                <a:lnTo>
                  <a:pt x="1272" y="492"/>
                </a:lnTo>
                <a:lnTo>
                  <a:pt x="1272" y="492"/>
                </a:lnTo>
                <a:lnTo>
                  <a:pt x="1279" y="489"/>
                </a:lnTo>
                <a:lnTo>
                  <a:pt x="1280" y="489"/>
                </a:lnTo>
                <a:lnTo>
                  <a:pt x="1280" y="491"/>
                </a:lnTo>
                <a:lnTo>
                  <a:pt x="1279" y="495"/>
                </a:lnTo>
                <a:lnTo>
                  <a:pt x="1276" y="498"/>
                </a:lnTo>
                <a:lnTo>
                  <a:pt x="1276" y="498"/>
                </a:lnTo>
                <a:lnTo>
                  <a:pt x="1245" y="534"/>
                </a:lnTo>
                <a:lnTo>
                  <a:pt x="1231" y="552"/>
                </a:lnTo>
                <a:lnTo>
                  <a:pt x="1214" y="568"/>
                </a:lnTo>
                <a:lnTo>
                  <a:pt x="1214" y="568"/>
                </a:lnTo>
                <a:close/>
                <a:moveTo>
                  <a:pt x="1244" y="493"/>
                </a:moveTo>
                <a:lnTo>
                  <a:pt x="1232" y="502"/>
                </a:lnTo>
                <a:lnTo>
                  <a:pt x="1232" y="502"/>
                </a:lnTo>
                <a:lnTo>
                  <a:pt x="1232" y="498"/>
                </a:lnTo>
                <a:lnTo>
                  <a:pt x="1234" y="495"/>
                </a:lnTo>
                <a:lnTo>
                  <a:pt x="1234" y="495"/>
                </a:lnTo>
                <a:lnTo>
                  <a:pt x="1237" y="493"/>
                </a:lnTo>
                <a:lnTo>
                  <a:pt x="1239" y="492"/>
                </a:lnTo>
                <a:lnTo>
                  <a:pt x="1244" y="493"/>
                </a:lnTo>
                <a:lnTo>
                  <a:pt x="1244" y="493"/>
                </a:lnTo>
                <a:close/>
                <a:moveTo>
                  <a:pt x="1241" y="469"/>
                </a:moveTo>
                <a:lnTo>
                  <a:pt x="1283" y="472"/>
                </a:lnTo>
                <a:lnTo>
                  <a:pt x="1242" y="478"/>
                </a:lnTo>
                <a:lnTo>
                  <a:pt x="1242" y="478"/>
                </a:lnTo>
                <a:lnTo>
                  <a:pt x="1241" y="474"/>
                </a:lnTo>
                <a:lnTo>
                  <a:pt x="1241" y="472"/>
                </a:lnTo>
                <a:lnTo>
                  <a:pt x="1241" y="469"/>
                </a:lnTo>
                <a:lnTo>
                  <a:pt x="1241" y="469"/>
                </a:lnTo>
                <a:close/>
                <a:moveTo>
                  <a:pt x="1224" y="606"/>
                </a:moveTo>
                <a:lnTo>
                  <a:pt x="1224" y="606"/>
                </a:lnTo>
                <a:lnTo>
                  <a:pt x="1241" y="576"/>
                </a:lnTo>
                <a:lnTo>
                  <a:pt x="1260" y="548"/>
                </a:lnTo>
                <a:lnTo>
                  <a:pt x="1280" y="520"/>
                </a:lnTo>
                <a:lnTo>
                  <a:pt x="1301" y="493"/>
                </a:lnTo>
                <a:lnTo>
                  <a:pt x="1301" y="493"/>
                </a:lnTo>
                <a:lnTo>
                  <a:pt x="1301" y="492"/>
                </a:lnTo>
                <a:lnTo>
                  <a:pt x="1301" y="489"/>
                </a:lnTo>
                <a:lnTo>
                  <a:pt x="1301" y="489"/>
                </a:lnTo>
                <a:lnTo>
                  <a:pt x="1303" y="488"/>
                </a:lnTo>
                <a:lnTo>
                  <a:pt x="1305" y="488"/>
                </a:lnTo>
                <a:lnTo>
                  <a:pt x="1307" y="491"/>
                </a:lnTo>
                <a:lnTo>
                  <a:pt x="1307" y="493"/>
                </a:lnTo>
                <a:lnTo>
                  <a:pt x="1308" y="500"/>
                </a:lnTo>
                <a:lnTo>
                  <a:pt x="1307" y="505"/>
                </a:lnTo>
                <a:lnTo>
                  <a:pt x="1307" y="505"/>
                </a:lnTo>
                <a:lnTo>
                  <a:pt x="1286" y="529"/>
                </a:lnTo>
                <a:lnTo>
                  <a:pt x="1265" y="554"/>
                </a:lnTo>
                <a:lnTo>
                  <a:pt x="1244" y="579"/>
                </a:lnTo>
                <a:lnTo>
                  <a:pt x="1224" y="606"/>
                </a:lnTo>
                <a:lnTo>
                  <a:pt x="1224" y="606"/>
                </a:lnTo>
                <a:close/>
                <a:moveTo>
                  <a:pt x="1283" y="602"/>
                </a:moveTo>
                <a:lnTo>
                  <a:pt x="1239" y="651"/>
                </a:lnTo>
                <a:lnTo>
                  <a:pt x="1307" y="551"/>
                </a:lnTo>
                <a:lnTo>
                  <a:pt x="1307" y="551"/>
                </a:lnTo>
                <a:lnTo>
                  <a:pt x="1307" y="550"/>
                </a:lnTo>
                <a:lnTo>
                  <a:pt x="1305" y="548"/>
                </a:lnTo>
                <a:lnTo>
                  <a:pt x="1300" y="552"/>
                </a:lnTo>
                <a:lnTo>
                  <a:pt x="1290" y="559"/>
                </a:lnTo>
                <a:lnTo>
                  <a:pt x="1283" y="566"/>
                </a:lnTo>
                <a:lnTo>
                  <a:pt x="1283" y="566"/>
                </a:lnTo>
                <a:lnTo>
                  <a:pt x="1286" y="558"/>
                </a:lnTo>
                <a:lnTo>
                  <a:pt x="1290" y="551"/>
                </a:lnTo>
                <a:lnTo>
                  <a:pt x="1293" y="545"/>
                </a:lnTo>
                <a:lnTo>
                  <a:pt x="1296" y="540"/>
                </a:lnTo>
                <a:lnTo>
                  <a:pt x="1296" y="540"/>
                </a:lnTo>
                <a:lnTo>
                  <a:pt x="1298" y="537"/>
                </a:lnTo>
                <a:lnTo>
                  <a:pt x="1303" y="533"/>
                </a:lnTo>
                <a:lnTo>
                  <a:pt x="1304" y="527"/>
                </a:lnTo>
                <a:lnTo>
                  <a:pt x="1307" y="521"/>
                </a:lnTo>
                <a:lnTo>
                  <a:pt x="1307" y="521"/>
                </a:lnTo>
                <a:lnTo>
                  <a:pt x="1311" y="534"/>
                </a:lnTo>
                <a:lnTo>
                  <a:pt x="1312" y="547"/>
                </a:lnTo>
                <a:lnTo>
                  <a:pt x="1311" y="558"/>
                </a:lnTo>
                <a:lnTo>
                  <a:pt x="1308" y="569"/>
                </a:lnTo>
                <a:lnTo>
                  <a:pt x="1304" y="581"/>
                </a:lnTo>
                <a:lnTo>
                  <a:pt x="1297" y="589"/>
                </a:lnTo>
                <a:lnTo>
                  <a:pt x="1291" y="596"/>
                </a:lnTo>
                <a:lnTo>
                  <a:pt x="1283" y="602"/>
                </a:lnTo>
                <a:lnTo>
                  <a:pt x="1283" y="602"/>
                </a:lnTo>
                <a:close/>
                <a:moveTo>
                  <a:pt x="1308" y="606"/>
                </a:moveTo>
                <a:lnTo>
                  <a:pt x="1308" y="606"/>
                </a:lnTo>
                <a:lnTo>
                  <a:pt x="1304" y="611"/>
                </a:lnTo>
                <a:lnTo>
                  <a:pt x="1298" y="617"/>
                </a:lnTo>
                <a:lnTo>
                  <a:pt x="1286" y="630"/>
                </a:lnTo>
                <a:lnTo>
                  <a:pt x="1286" y="630"/>
                </a:lnTo>
                <a:lnTo>
                  <a:pt x="1287" y="625"/>
                </a:lnTo>
                <a:lnTo>
                  <a:pt x="1289" y="623"/>
                </a:lnTo>
                <a:lnTo>
                  <a:pt x="1293" y="617"/>
                </a:lnTo>
                <a:lnTo>
                  <a:pt x="1298" y="611"/>
                </a:lnTo>
                <a:lnTo>
                  <a:pt x="1303" y="607"/>
                </a:lnTo>
                <a:lnTo>
                  <a:pt x="1303" y="607"/>
                </a:lnTo>
                <a:lnTo>
                  <a:pt x="1304" y="604"/>
                </a:lnTo>
                <a:lnTo>
                  <a:pt x="1305" y="603"/>
                </a:lnTo>
                <a:lnTo>
                  <a:pt x="1307" y="604"/>
                </a:lnTo>
                <a:lnTo>
                  <a:pt x="1308" y="606"/>
                </a:lnTo>
                <a:lnTo>
                  <a:pt x="1308" y="606"/>
                </a:lnTo>
                <a:close/>
                <a:moveTo>
                  <a:pt x="1279" y="625"/>
                </a:moveTo>
                <a:lnTo>
                  <a:pt x="1208" y="720"/>
                </a:lnTo>
                <a:lnTo>
                  <a:pt x="1208" y="720"/>
                </a:lnTo>
                <a:lnTo>
                  <a:pt x="1206" y="714"/>
                </a:lnTo>
                <a:lnTo>
                  <a:pt x="1204" y="708"/>
                </a:lnTo>
                <a:lnTo>
                  <a:pt x="1206" y="703"/>
                </a:lnTo>
                <a:lnTo>
                  <a:pt x="1208" y="697"/>
                </a:lnTo>
                <a:lnTo>
                  <a:pt x="1277" y="621"/>
                </a:lnTo>
                <a:lnTo>
                  <a:pt x="1277" y="621"/>
                </a:lnTo>
                <a:lnTo>
                  <a:pt x="1279" y="625"/>
                </a:lnTo>
                <a:lnTo>
                  <a:pt x="1279" y="625"/>
                </a:lnTo>
                <a:close/>
                <a:moveTo>
                  <a:pt x="1262" y="573"/>
                </a:moveTo>
                <a:lnTo>
                  <a:pt x="1262" y="573"/>
                </a:lnTo>
                <a:lnTo>
                  <a:pt x="1270" y="562"/>
                </a:lnTo>
                <a:lnTo>
                  <a:pt x="1275" y="557"/>
                </a:lnTo>
                <a:lnTo>
                  <a:pt x="1280" y="551"/>
                </a:lnTo>
                <a:lnTo>
                  <a:pt x="1280" y="551"/>
                </a:lnTo>
                <a:lnTo>
                  <a:pt x="1279" y="554"/>
                </a:lnTo>
                <a:lnTo>
                  <a:pt x="1279" y="554"/>
                </a:lnTo>
                <a:lnTo>
                  <a:pt x="1276" y="561"/>
                </a:lnTo>
                <a:lnTo>
                  <a:pt x="1273" y="565"/>
                </a:lnTo>
                <a:lnTo>
                  <a:pt x="1269" y="569"/>
                </a:lnTo>
                <a:lnTo>
                  <a:pt x="1262" y="573"/>
                </a:lnTo>
                <a:lnTo>
                  <a:pt x="1262" y="573"/>
                </a:lnTo>
                <a:close/>
                <a:moveTo>
                  <a:pt x="1214" y="655"/>
                </a:moveTo>
                <a:lnTo>
                  <a:pt x="1260" y="599"/>
                </a:lnTo>
                <a:lnTo>
                  <a:pt x="1204" y="686"/>
                </a:lnTo>
                <a:lnTo>
                  <a:pt x="1204" y="686"/>
                </a:lnTo>
                <a:lnTo>
                  <a:pt x="1201" y="682"/>
                </a:lnTo>
                <a:lnTo>
                  <a:pt x="1201" y="677"/>
                </a:lnTo>
                <a:lnTo>
                  <a:pt x="1203" y="673"/>
                </a:lnTo>
                <a:lnTo>
                  <a:pt x="1204" y="669"/>
                </a:lnTo>
                <a:lnTo>
                  <a:pt x="1208" y="661"/>
                </a:lnTo>
                <a:lnTo>
                  <a:pt x="1214" y="655"/>
                </a:lnTo>
                <a:lnTo>
                  <a:pt x="1214" y="655"/>
                </a:lnTo>
                <a:close/>
                <a:moveTo>
                  <a:pt x="1187" y="690"/>
                </a:moveTo>
                <a:lnTo>
                  <a:pt x="1187" y="690"/>
                </a:lnTo>
                <a:lnTo>
                  <a:pt x="1189" y="687"/>
                </a:lnTo>
                <a:lnTo>
                  <a:pt x="1190" y="686"/>
                </a:lnTo>
                <a:lnTo>
                  <a:pt x="1192" y="692"/>
                </a:lnTo>
                <a:lnTo>
                  <a:pt x="1192" y="701"/>
                </a:lnTo>
                <a:lnTo>
                  <a:pt x="1192" y="706"/>
                </a:lnTo>
                <a:lnTo>
                  <a:pt x="1189" y="708"/>
                </a:lnTo>
                <a:lnTo>
                  <a:pt x="1189" y="708"/>
                </a:lnTo>
                <a:lnTo>
                  <a:pt x="1187" y="704"/>
                </a:lnTo>
                <a:lnTo>
                  <a:pt x="1187" y="699"/>
                </a:lnTo>
                <a:lnTo>
                  <a:pt x="1187" y="690"/>
                </a:lnTo>
                <a:lnTo>
                  <a:pt x="1187" y="690"/>
                </a:lnTo>
                <a:close/>
                <a:moveTo>
                  <a:pt x="1190" y="725"/>
                </a:moveTo>
                <a:lnTo>
                  <a:pt x="1190" y="725"/>
                </a:lnTo>
                <a:lnTo>
                  <a:pt x="1193" y="722"/>
                </a:lnTo>
                <a:lnTo>
                  <a:pt x="1194" y="721"/>
                </a:lnTo>
                <a:lnTo>
                  <a:pt x="1194" y="721"/>
                </a:lnTo>
                <a:lnTo>
                  <a:pt x="1197" y="732"/>
                </a:lnTo>
                <a:lnTo>
                  <a:pt x="1196" y="738"/>
                </a:lnTo>
                <a:lnTo>
                  <a:pt x="1194" y="741"/>
                </a:lnTo>
                <a:lnTo>
                  <a:pt x="1192" y="744"/>
                </a:lnTo>
                <a:lnTo>
                  <a:pt x="1192" y="744"/>
                </a:lnTo>
                <a:lnTo>
                  <a:pt x="1190" y="739"/>
                </a:lnTo>
                <a:lnTo>
                  <a:pt x="1189" y="734"/>
                </a:lnTo>
                <a:lnTo>
                  <a:pt x="1190" y="729"/>
                </a:lnTo>
                <a:lnTo>
                  <a:pt x="1190" y="725"/>
                </a:lnTo>
                <a:lnTo>
                  <a:pt x="1190" y="725"/>
                </a:lnTo>
                <a:close/>
                <a:moveTo>
                  <a:pt x="1208" y="812"/>
                </a:moveTo>
                <a:lnTo>
                  <a:pt x="1208" y="812"/>
                </a:lnTo>
                <a:lnTo>
                  <a:pt x="1207" y="815"/>
                </a:lnTo>
                <a:lnTo>
                  <a:pt x="1207" y="815"/>
                </a:lnTo>
                <a:lnTo>
                  <a:pt x="1206" y="815"/>
                </a:lnTo>
                <a:lnTo>
                  <a:pt x="1204" y="814"/>
                </a:lnTo>
                <a:lnTo>
                  <a:pt x="1201" y="810"/>
                </a:lnTo>
                <a:lnTo>
                  <a:pt x="1201" y="805"/>
                </a:lnTo>
                <a:lnTo>
                  <a:pt x="1201" y="805"/>
                </a:lnTo>
                <a:lnTo>
                  <a:pt x="1201" y="800"/>
                </a:lnTo>
                <a:lnTo>
                  <a:pt x="1200" y="794"/>
                </a:lnTo>
                <a:lnTo>
                  <a:pt x="1196" y="784"/>
                </a:lnTo>
                <a:lnTo>
                  <a:pt x="1192" y="774"/>
                </a:lnTo>
                <a:lnTo>
                  <a:pt x="1192" y="769"/>
                </a:lnTo>
                <a:lnTo>
                  <a:pt x="1192" y="762"/>
                </a:lnTo>
                <a:lnTo>
                  <a:pt x="1192" y="762"/>
                </a:lnTo>
                <a:lnTo>
                  <a:pt x="1192" y="758"/>
                </a:lnTo>
                <a:lnTo>
                  <a:pt x="1193" y="755"/>
                </a:lnTo>
                <a:lnTo>
                  <a:pt x="1196" y="755"/>
                </a:lnTo>
                <a:lnTo>
                  <a:pt x="1197" y="756"/>
                </a:lnTo>
                <a:lnTo>
                  <a:pt x="1199" y="762"/>
                </a:lnTo>
                <a:lnTo>
                  <a:pt x="1200" y="765"/>
                </a:lnTo>
                <a:lnTo>
                  <a:pt x="1200" y="765"/>
                </a:lnTo>
                <a:lnTo>
                  <a:pt x="1199" y="772"/>
                </a:lnTo>
                <a:lnTo>
                  <a:pt x="1199" y="779"/>
                </a:lnTo>
                <a:lnTo>
                  <a:pt x="1200" y="784"/>
                </a:lnTo>
                <a:lnTo>
                  <a:pt x="1203" y="790"/>
                </a:lnTo>
                <a:lnTo>
                  <a:pt x="1208" y="801"/>
                </a:lnTo>
                <a:lnTo>
                  <a:pt x="1210" y="807"/>
                </a:lnTo>
                <a:lnTo>
                  <a:pt x="1208" y="812"/>
                </a:lnTo>
                <a:lnTo>
                  <a:pt x="1208" y="812"/>
                </a:lnTo>
                <a:close/>
                <a:moveTo>
                  <a:pt x="1208" y="741"/>
                </a:moveTo>
                <a:lnTo>
                  <a:pt x="1208" y="741"/>
                </a:lnTo>
                <a:lnTo>
                  <a:pt x="1231" y="710"/>
                </a:lnTo>
                <a:lnTo>
                  <a:pt x="1253" y="679"/>
                </a:lnTo>
                <a:lnTo>
                  <a:pt x="1266" y="663"/>
                </a:lnTo>
                <a:lnTo>
                  <a:pt x="1279" y="648"/>
                </a:lnTo>
                <a:lnTo>
                  <a:pt x="1293" y="634"/>
                </a:lnTo>
                <a:lnTo>
                  <a:pt x="1308" y="621"/>
                </a:lnTo>
                <a:lnTo>
                  <a:pt x="1308" y="621"/>
                </a:lnTo>
                <a:lnTo>
                  <a:pt x="1310" y="623"/>
                </a:lnTo>
                <a:lnTo>
                  <a:pt x="1310" y="625"/>
                </a:lnTo>
                <a:lnTo>
                  <a:pt x="1308" y="630"/>
                </a:lnTo>
                <a:lnTo>
                  <a:pt x="1307" y="631"/>
                </a:lnTo>
                <a:lnTo>
                  <a:pt x="1305" y="631"/>
                </a:lnTo>
                <a:lnTo>
                  <a:pt x="1304" y="631"/>
                </a:lnTo>
                <a:lnTo>
                  <a:pt x="1303" y="628"/>
                </a:lnTo>
                <a:lnTo>
                  <a:pt x="1303" y="628"/>
                </a:lnTo>
                <a:lnTo>
                  <a:pt x="1280" y="662"/>
                </a:lnTo>
                <a:lnTo>
                  <a:pt x="1258" y="693"/>
                </a:lnTo>
                <a:lnTo>
                  <a:pt x="1234" y="725"/>
                </a:lnTo>
                <a:lnTo>
                  <a:pt x="1211" y="759"/>
                </a:lnTo>
                <a:lnTo>
                  <a:pt x="1211" y="759"/>
                </a:lnTo>
                <a:lnTo>
                  <a:pt x="1208" y="756"/>
                </a:lnTo>
                <a:lnTo>
                  <a:pt x="1207" y="751"/>
                </a:lnTo>
                <a:lnTo>
                  <a:pt x="1207" y="746"/>
                </a:lnTo>
                <a:lnTo>
                  <a:pt x="1208" y="741"/>
                </a:lnTo>
                <a:lnTo>
                  <a:pt x="1208" y="741"/>
                </a:lnTo>
                <a:close/>
                <a:moveTo>
                  <a:pt x="1223" y="758"/>
                </a:moveTo>
                <a:lnTo>
                  <a:pt x="1223" y="758"/>
                </a:lnTo>
                <a:lnTo>
                  <a:pt x="1245" y="725"/>
                </a:lnTo>
                <a:lnTo>
                  <a:pt x="1267" y="692"/>
                </a:lnTo>
                <a:lnTo>
                  <a:pt x="1291" y="658"/>
                </a:lnTo>
                <a:lnTo>
                  <a:pt x="1304" y="642"/>
                </a:lnTo>
                <a:lnTo>
                  <a:pt x="1318" y="627"/>
                </a:lnTo>
                <a:lnTo>
                  <a:pt x="1318" y="627"/>
                </a:lnTo>
                <a:lnTo>
                  <a:pt x="1319" y="625"/>
                </a:lnTo>
                <a:lnTo>
                  <a:pt x="1321" y="627"/>
                </a:lnTo>
                <a:lnTo>
                  <a:pt x="1322" y="631"/>
                </a:lnTo>
                <a:lnTo>
                  <a:pt x="1322" y="637"/>
                </a:lnTo>
                <a:lnTo>
                  <a:pt x="1321" y="641"/>
                </a:lnTo>
                <a:lnTo>
                  <a:pt x="1321" y="641"/>
                </a:lnTo>
                <a:lnTo>
                  <a:pt x="1272" y="720"/>
                </a:lnTo>
                <a:lnTo>
                  <a:pt x="1246" y="759"/>
                </a:lnTo>
                <a:lnTo>
                  <a:pt x="1220" y="796"/>
                </a:lnTo>
                <a:lnTo>
                  <a:pt x="1220" y="796"/>
                </a:lnTo>
                <a:lnTo>
                  <a:pt x="1215" y="787"/>
                </a:lnTo>
                <a:lnTo>
                  <a:pt x="1215" y="777"/>
                </a:lnTo>
                <a:lnTo>
                  <a:pt x="1217" y="767"/>
                </a:lnTo>
                <a:lnTo>
                  <a:pt x="1223" y="758"/>
                </a:lnTo>
                <a:lnTo>
                  <a:pt x="1223" y="758"/>
                </a:lnTo>
                <a:close/>
                <a:moveTo>
                  <a:pt x="1329" y="648"/>
                </a:moveTo>
                <a:lnTo>
                  <a:pt x="1329" y="648"/>
                </a:lnTo>
                <a:lnTo>
                  <a:pt x="1334" y="649"/>
                </a:lnTo>
                <a:lnTo>
                  <a:pt x="1339" y="648"/>
                </a:lnTo>
                <a:lnTo>
                  <a:pt x="1348" y="644"/>
                </a:lnTo>
                <a:lnTo>
                  <a:pt x="1366" y="632"/>
                </a:lnTo>
                <a:lnTo>
                  <a:pt x="1366" y="632"/>
                </a:lnTo>
                <a:lnTo>
                  <a:pt x="1343" y="662"/>
                </a:lnTo>
                <a:lnTo>
                  <a:pt x="1321" y="694"/>
                </a:lnTo>
                <a:lnTo>
                  <a:pt x="1300" y="727"/>
                </a:lnTo>
                <a:lnTo>
                  <a:pt x="1282" y="759"/>
                </a:lnTo>
                <a:lnTo>
                  <a:pt x="1282" y="759"/>
                </a:lnTo>
                <a:lnTo>
                  <a:pt x="1304" y="701"/>
                </a:lnTo>
                <a:lnTo>
                  <a:pt x="1317" y="673"/>
                </a:lnTo>
                <a:lnTo>
                  <a:pt x="1329" y="648"/>
                </a:lnTo>
                <a:lnTo>
                  <a:pt x="1329" y="648"/>
                </a:lnTo>
                <a:close/>
                <a:moveTo>
                  <a:pt x="1234" y="803"/>
                </a:moveTo>
                <a:lnTo>
                  <a:pt x="1234" y="803"/>
                </a:lnTo>
                <a:lnTo>
                  <a:pt x="1258" y="766"/>
                </a:lnTo>
                <a:lnTo>
                  <a:pt x="1269" y="748"/>
                </a:lnTo>
                <a:lnTo>
                  <a:pt x="1280" y="729"/>
                </a:lnTo>
                <a:lnTo>
                  <a:pt x="1280" y="729"/>
                </a:lnTo>
                <a:lnTo>
                  <a:pt x="1282" y="731"/>
                </a:lnTo>
                <a:lnTo>
                  <a:pt x="1282" y="732"/>
                </a:lnTo>
                <a:lnTo>
                  <a:pt x="1282" y="732"/>
                </a:lnTo>
                <a:lnTo>
                  <a:pt x="1282" y="732"/>
                </a:lnTo>
                <a:lnTo>
                  <a:pt x="1272" y="752"/>
                </a:lnTo>
                <a:lnTo>
                  <a:pt x="1260" y="772"/>
                </a:lnTo>
                <a:lnTo>
                  <a:pt x="1255" y="780"/>
                </a:lnTo>
                <a:lnTo>
                  <a:pt x="1248" y="790"/>
                </a:lnTo>
                <a:lnTo>
                  <a:pt x="1241" y="797"/>
                </a:lnTo>
                <a:lnTo>
                  <a:pt x="1234" y="803"/>
                </a:lnTo>
                <a:lnTo>
                  <a:pt x="1234" y="803"/>
                </a:lnTo>
                <a:close/>
                <a:moveTo>
                  <a:pt x="1279" y="772"/>
                </a:moveTo>
                <a:lnTo>
                  <a:pt x="1279" y="772"/>
                </a:lnTo>
                <a:lnTo>
                  <a:pt x="1321" y="708"/>
                </a:lnTo>
                <a:lnTo>
                  <a:pt x="1342" y="676"/>
                </a:lnTo>
                <a:lnTo>
                  <a:pt x="1366" y="647"/>
                </a:lnTo>
                <a:lnTo>
                  <a:pt x="1366" y="647"/>
                </a:lnTo>
                <a:lnTo>
                  <a:pt x="1367" y="652"/>
                </a:lnTo>
                <a:lnTo>
                  <a:pt x="1367" y="655"/>
                </a:lnTo>
                <a:lnTo>
                  <a:pt x="1367" y="656"/>
                </a:lnTo>
                <a:lnTo>
                  <a:pt x="1367" y="656"/>
                </a:lnTo>
                <a:lnTo>
                  <a:pt x="1353" y="675"/>
                </a:lnTo>
                <a:lnTo>
                  <a:pt x="1339" y="696"/>
                </a:lnTo>
                <a:lnTo>
                  <a:pt x="1312" y="742"/>
                </a:lnTo>
                <a:lnTo>
                  <a:pt x="1312" y="742"/>
                </a:lnTo>
                <a:lnTo>
                  <a:pt x="1308" y="752"/>
                </a:lnTo>
                <a:lnTo>
                  <a:pt x="1305" y="756"/>
                </a:lnTo>
                <a:lnTo>
                  <a:pt x="1301" y="762"/>
                </a:lnTo>
                <a:lnTo>
                  <a:pt x="1297" y="766"/>
                </a:lnTo>
                <a:lnTo>
                  <a:pt x="1291" y="769"/>
                </a:lnTo>
                <a:lnTo>
                  <a:pt x="1286" y="772"/>
                </a:lnTo>
                <a:lnTo>
                  <a:pt x="1279" y="772"/>
                </a:lnTo>
                <a:lnTo>
                  <a:pt x="1279" y="772"/>
                </a:lnTo>
                <a:close/>
                <a:moveTo>
                  <a:pt x="1353" y="687"/>
                </a:moveTo>
                <a:lnTo>
                  <a:pt x="1353" y="687"/>
                </a:lnTo>
                <a:lnTo>
                  <a:pt x="1352" y="696"/>
                </a:lnTo>
                <a:lnTo>
                  <a:pt x="1349" y="703"/>
                </a:lnTo>
                <a:lnTo>
                  <a:pt x="1341" y="715"/>
                </a:lnTo>
                <a:lnTo>
                  <a:pt x="1341" y="715"/>
                </a:lnTo>
                <a:lnTo>
                  <a:pt x="1341" y="708"/>
                </a:lnTo>
                <a:lnTo>
                  <a:pt x="1345" y="700"/>
                </a:lnTo>
                <a:lnTo>
                  <a:pt x="1349" y="694"/>
                </a:lnTo>
                <a:lnTo>
                  <a:pt x="1353" y="687"/>
                </a:lnTo>
                <a:lnTo>
                  <a:pt x="1353" y="687"/>
                </a:lnTo>
                <a:close/>
                <a:moveTo>
                  <a:pt x="1332" y="744"/>
                </a:moveTo>
                <a:lnTo>
                  <a:pt x="1332" y="744"/>
                </a:lnTo>
                <a:lnTo>
                  <a:pt x="1353" y="707"/>
                </a:lnTo>
                <a:lnTo>
                  <a:pt x="1376" y="670"/>
                </a:lnTo>
                <a:lnTo>
                  <a:pt x="1423" y="599"/>
                </a:lnTo>
                <a:lnTo>
                  <a:pt x="1423" y="599"/>
                </a:lnTo>
                <a:lnTo>
                  <a:pt x="1425" y="603"/>
                </a:lnTo>
                <a:lnTo>
                  <a:pt x="1423" y="609"/>
                </a:lnTo>
                <a:lnTo>
                  <a:pt x="1422" y="611"/>
                </a:lnTo>
                <a:lnTo>
                  <a:pt x="1419" y="616"/>
                </a:lnTo>
                <a:lnTo>
                  <a:pt x="1415" y="623"/>
                </a:lnTo>
                <a:lnTo>
                  <a:pt x="1412" y="627"/>
                </a:lnTo>
                <a:lnTo>
                  <a:pt x="1411" y="631"/>
                </a:lnTo>
                <a:lnTo>
                  <a:pt x="1412" y="634"/>
                </a:lnTo>
                <a:lnTo>
                  <a:pt x="1412" y="634"/>
                </a:lnTo>
                <a:lnTo>
                  <a:pt x="1409" y="638"/>
                </a:lnTo>
                <a:lnTo>
                  <a:pt x="1408" y="642"/>
                </a:lnTo>
                <a:lnTo>
                  <a:pt x="1407" y="647"/>
                </a:lnTo>
                <a:lnTo>
                  <a:pt x="1405" y="651"/>
                </a:lnTo>
                <a:lnTo>
                  <a:pt x="1405" y="651"/>
                </a:lnTo>
                <a:lnTo>
                  <a:pt x="1405" y="652"/>
                </a:lnTo>
                <a:lnTo>
                  <a:pt x="1405" y="652"/>
                </a:lnTo>
                <a:lnTo>
                  <a:pt x="1405" y="652"/>
                </a:lnTo>
                <a:lnTo>
                  <a:pt x="1397" y="663"/>
                </a:lnTo>
                <a:lnTo>
                  <a:pt x="1388" y="676"/>
                </a:lnTo>
                <a:lnTo>
                  <a:pt x="1373" y="701"/>
                </a:lnTo>
                <a:lnTo>
                  <a:pt x="1364" y="714"/>
                </a:lnTo>
                <a:lnTo>
                  <a:pt x="1355" y="725"/>
                </a:lnTo>
                <a:lnTo>
                  <a:pt x="1345" y="735"/>
                </a:lnTo>
                <a:lnTo>
                  <a:pt x="1332" y="744"/>
                </a:lnTo>
                <a:lnTo>
                  <a:pt x="1332" y="744"/>
                </a:lnTo>
                <a:close/>
                <a:moveTo>
                  <a:pt x="1369" y="666"/>
                </a:moveTo>
                <a:lnTo>
                  <a:pt x="1369" y="666"/>
                </a:lnTo>
                <a:lnTo>
                  <a:pt x="1370" y="663"/>
                </a:lnTo>
                <a:lnTo>
                  <a:pt x="1371" y="659"/>
                </a:lnTo>
                <a:lnTo>
                  <a:pt x="1374" y="655"/>
                </a:lnTo>
                <a:lnTo>
                  <a:pt x="1376" y="651"/>
                </a:lnTo>
                <a:lnTo>
                  <a:pt x="1376" y="651"/>
                </a:lnTo>
                <a:lnTo>
                  <a:pt x="1378" y="637"/>
                </a:lnTo>
                <a:lnTo>
                  <a:pt x="1380" y="630"/>
                </a:lnTo>
                <a:lnTo>
                  <a:pt x="1384" y="624"/>
                </a:lnTo>
                <a:lnTo>
                  <a:pt x="1387" y="618"/>
                </a:lnTo>
                <a:lnTo>
                  <a:pt x="1393" y="614"/>
                </a:lnTo>
                <a:lnTo>
                  <a:pt x="1400" y="611"/>
                </a:lnTo>
                <a:lnTo>
                  <a:pt x="1407" y="610"/>
                </a:lnTo>
                <a:lnTo>
                  <a:pt x="1369" y="666"/>
                </a:lnTo>
                <a:close/>
                <a:moveTo>
                  <a:pt x="1460" y="571"/>
                </a:moveTo>
                <a:lnTo>
                  <a:pt x="1460" y="571"/>
                </a:lnTo>
                <a:lnTo>
                  <a:pt x="1461" y="569"/>
                </a:lnTo>
                <a:lnTo>
                  <a:pt x="1464" y="569"/>
                </a:lnTo>
                <a:lnTo>
                  <a:pt x="1464" y="569"/>
                </a:lnTo>
                <a:lnTo>
                  <a:pt x="1454" y="586"/>
                </a:lnTo>
                <a:lnTo>
                  <a:pt x="1443" y="603"/>
                </a:lnTo>
                <a:lnTo>
                  <a:pt x="1421" y="634"/>
                </a:lnTo>
                <a:lnTo>
                  <a:pt x="1421" y="634"/>
                </a:lnTo>
                <a:lnTo>
                  <a:pt x="1426" y="614"/>
                </a:lnTo>
                <a:lnTo>
                  <a:pt x="1429" y="604"/>
                </a:lnTo>
                <a:lnTo>
                  <a:pt x="1433" y="596"/>
                </a:lnTo>
                <a:lnTo>
                  <a:pt x="1439" y="588"/>
                </a:lnTo>
                <a:lnTo>
                  <a:pt x="1445" y="581"/>
                </a:lnTo>
                <a:lnTo>
                  <a:pt x="1452" y="575"/>
                </a:lnTo>
                <a:lnTo>
                  <a:pt x="1460" y="571"/>
                </a:lnTo>
                <a:lnTo>
                  <a:pt x="1460" y="571"/>
                </a:lnTo>
                <a:close/>
                <a:moveTo>
                  <a:pt x="1383" y="707"/>
                </a:moveTo>
                <a:lnTo>
                  <a:pt x="1463" y="586"/>
                </a:lnTo>
                <a:lnTo>
                  <a:pt x="1467" y="593"/>
                </a:lnTo>
                <a:lnTo>
                  <a:pt x="1467" y="593"/>
                </a:lnTo>
                <a:lnTo>
                  <a:pt x="1440" y="637"/>
                </a:lnTo>
                <a:lnTo>
                  <a:pt x="1428" y="659"/>
                </a:lnTo>
                <a:lnTo>
                  <a:pt x="1416" y="683"/>
                </a:lnTo>
                <a:lnTo>
                  <a:pt x="1416" y="683"/>
                </a:lnTo>
                <a:lnTo>
                  <a:pt x="1411" y="689"/>
                </a:lnTo>
                <a:lnTo>
                  <a:pt x="1401" y="697"/>
                </a:lnTo>
                <a:lnTo>
                  <a:pt x="1390" y="704"/>
                </a:lnTo>
                <a:lnTo>
                  <a:pt x="1386" y="707"/>
                </a:lnTo>
                <a:lnTo>
                  <a:pt x="1383" y="707"/>
                </a:lnTo>
                <a:lnTo>
                  <a:pt x="1383" y="707"/>
                </a:lnTo>
                <a:close/>
                <a:moveTo>
                  <a:pt x="1539" y="523"/>
                </a:moveTo>
                <a:lnTo>
                  <a:pt x="1539" y="523"/>
                </a:lnTo>
                <a:lnTo>
                  <a:pt x="1529" y="541"/>
                </a:lnTo>
                <a:lnTo>
                  <a:pt x="1519" y="559"/>
                </a:lnTo>
                <a:lnTo>
                  <a:pt x="1519" y="559"/>
                </a:lnTo>
                <a:lnTo>
                  <a:pt x="1501" y="595"/>
                </a:lnTo>
                <a:lnTo>
                  <a:pt x="1491" y="613"/>
                </a:lnTo>
                <a:lnTo>
                  <a:pt x="1481" y="630"/>
                </a:lnTo>
                <a:lnTo>
                  <a:pt x="1470" y="647"/>
                </a:lnTo>
                <a:lnTo>
                  <a:pt x="1457" y="662"/>
                </a:lnTo>
                <a:lnTo>
                  <a:pt x="1449" y="668"/>
                </a:lnTo>
                <a:lnTo>
                  <a:pt x="1442" y="673"/>
                </a:lnTo>
                <a:lnTo>
                  <a:pt x="1433" y="679"/>
                </a:lnTo>
                <a:lnTo>
                  <a:pt x="1423" y="683"/>
                </a:lnTo>
                <a:lnTo>
                  <a:pt x="1423" y="683"/>
                </a:lnTo>
                <a:lnTo>
                  <a:pt x="1436" y="661"/>
                </a:lnTo>
                <a:lnTo>
                  <a:pt x="1450" y="640"/>
                </a:lnTo>
                <a:lnTo>
                  <a:pt x="1480" y="599"/>
                </a:lnTo>
                <a:lnTo>
                  <a:pt x="1509" y="561"/>
                </a:lnTo>
                <a:lnTo>
                  <a:pt x="1539" y="523"/>
                </a:lnTo>
                <a:lnTo>
                  <a:pt x="1539" y="523"/>
                </a:lnTo>
                <a:close/>
                <a:moveTo>
                  <a:pt x="1473" y="569"/>
                </a:moveTo>
                <a:lnTo>
                  <a:pt x="1473" y="569"/>
                </a:lnTo>
                <a:lnTo>
                  <a:pt x="1477" y="566"/>
                </a:lnTo>
                <a:lnTo>
                  <a:pt x="1480" y="562"/>
                </a:lnTo>
                <a:lnTo>
                  <a:pt x="1482" y="558"/>
                </a:lnTo>
                <a:lnTo>
                  <a:pt x="1484" y="558"/>
                </a:lnTo>
                <a:lnTo>
                  <a:pt x="1487" y="558"/>
                </a:lnTo>
                <a:lnTo>
                  <a:pt x="1487" y="558"/>
                </a:lnTo>
                <a:lnTo>
                  <a:pt x="1482" y="564"/>
                </a:lnTo>
                <a:lnTo>
                  <a:pt x="1481" y="566"/>
                </a:lnTo>
                <a:lnTo>
                  <a:pt x="1482" y="571"/>
                </a:lnTo>
                <a:lnTo>
                  <a:pt x="1482" y="571"/>
                </a:lnTo>
                <a:lnTo>
                  <a:pt x="1484" y="565"/>
                </a:lnTo>
                <a:lnTo>
                  <a:pt x="1487" y="559"/>
                </a:lnTo>
                <a:lnTo>
                  <a:pt x="1494" y="550"/>
                </a:lnTo>
                <a:lnTo>
                  <a:pt x="1504" y="543"/>
                </a:lnTo>
                <a:lnTo>
                  <a:pt x="1515" y="538"/>
                </a:lnTo>
                <a:lnTo>
                  <a:pt x="1515" y="538"/>
                </a:lnTo>
                <a:lnTo>
                  <a:pt x="1506" y="551"/>
                </a:lnTo>
                <a:lnTo>
                  <a:pt x="1497" y="566"/>
                </a:lnTo>
                <a:lnTo>
                  <a:pt x="1484" y="582"/>
                </a:lnTo>
                <a:lnTo>
                  <a:pt x="1473" y="595"/>
                </a:lnTo>
                <a:lnTo>
                  <a:pt x="1473" y="595"/>
                </a:lnTo>
                <a:lnTo>
                  <a:pt x="1473" y="593"/>
                </a:lnTo>
                <a:lnTo>
                  <a:pt x="1471" y="593"/>
                </a:lnTo>
                <a:lnTo>
                  <a:pt x="1471" y="593"/>
                </a:lnTo>
                <a:lnTo>
                  <a:pt x="1474" y="586"/>
                </a:lnTo>
                <a:lnTo>
                  <a:pt x="1480" y="578"/>
                </a:lnTo>
                <a:lnTo>
                  <a:pt x="1481" y="573"/>
                </a:lnTo>
                <a:lnTo>
                  <a:pt x="1480" y="571"/>
                </a:lnTo>
                <a:lnTo>
                  <a:pt x="1478" y="569"/>
                </a:lnTo>
                <a:lnTo>
                  <a:pt x="1473" y="569"/>
                </a:lnTo>
                <a:lnTo>
                  <a:pt x="1473" y="569"/>
                </a:lnTo>
                <a:close/>
                <a:moveTo>
                  <a:pt x="1578" y="492"/>
                </a:moveTo>
                <a:lnTo>
                  <a:pt x="1522" y="569"/>
                </a:lnTo>
                <a:lnTo>
                  <a:pt x="1522" y="569"/>
                </a:lnTo>
                <a:lnTo>
                  <a:pt x="1527" y="558"/>
                </a:lnTo>
                <a:lnTo>
                  <a:pt x="1533" y="547"/>
                </a:lnTo>
                <a:lnTo>
                  <a:pt x="1546" y="526"/>
                </a:lnTo>
                <a:lnTo>
                  <a:pt x="1551" y="514"/>
                </a:lnTo>
                <a:lnTo>
                  <a:pt x="1560" y="506"/>
                </a:lnTo>
                <a:lnTo>
                  <a:pt x="1568" y="498"/>
                </a:lnTo>
                <a:lnTo>
                  <a:pt x="1578" y="492"/>
                </a:lnTo>
                <a:lnTo>
                  <a:pt x="1578" y="492"/>
                </a:lnTo>
                <a:close/>
                <a:moveTo>
                  <a:pt x="1438" y="690"/>
                </a:moveTo>
                <a:lnTo>
                  <a:pt x="1532" y="628"/>
                </a:lnTo>
                <a:lnTo>
                  <a:pt x="1532" y="628"/>
                </a:lnTo>
                <a:lnTo>
                  <a:pt x="1509" y="644"/>
                </a:lnTo>
                <a:lnTo>
                  <a:pt x="1485" y="661"/>
                </a:lnTo>
                <a:lnTo>
                  <a:pt x="1438" y="690"/>
                </a:lnTo>
                <a:lnTo>
                  <a:pt x="1438" y="690"/>
                </a:lnTo>
                <a:close/>
                <a:moveTo>
                  <a:pt x="1487" y="641"/>
                </a:moveTo>
                <a:lnTo>
                  <a:pt x="1487" y="641"/>
                </a:lnTo>
                <a:lnTo>
                  <a:pt x="1495" y="630"/>
                </a:lnTo>
                <a:lnTo>
                  <a:pt x="1502" y="617"/>
                </a:lnTo>
                <a:lnTo>
                  <a:pt x="1508" y="603"/>
                </a:lnTo>
                <a:lnTo>
                  <a:pt x="1512" y="588"/>
                </a:lnTo>
                <a:lnTo>
                  <a:pt x="1515" y="600"/>
                </a:lnTo>
                <a:lnTo>
                  <a:pt x="1515" y="600"/>
                </a:lnTo>
                <a:lnTo>
                  <a:pt x="1523" y="583"/>
                </a:lnTo>
                <a:lnTo>
                  <a:pt x="1533" y="566"/>
                </a:lnTo>
                <a:lnTo>
                  <a:pt x="1554" y="534"/>
                </a:lnTo>
                <a:lnTo>
                  <a:pt x="1577" y="503"/>
                </a:lnTo>
                <a:lnTo>
                  <a:pt x="1602" y="472"/>
                </a:lnTo>
                <a:lnTo>
                  <a:pt x="1602" y="472"/>
                </a:lnTo>
                <a:lnTo>
                  <a:pt x="1602" y="481"/>
                </a:lnTo>
                <a:lnTo>
                  <a:pt x="1599" y="486"/>
                </a:lnTo>
                <a:lnTo>
                  <a:pt x="1593" y="496"/>
                </a:lnTo>
                <a:lnTo>
                  <a:pt x="1591" y="502"/>
                </a:lnTo>
                <a:lnTo>
                  <a:pt x="1589" y="506"/>
                </a:lnTo>
                <a:lnTo>
                  <a:pt x="1591" y="512"/>
                </a:lnTo>
                <a:lnTo>
                  <a:pt x="1593" y="519"/>
                </a:lnTo>
                <a:lnTo>
                  <a:pt x="1593" y="519"/>
                </a:lnTo>
                <a:lnTo>
                  <a:pt x="1601" y="496"/>
                </a:lnTo>
                <a:lnTo>
                  <a:pt x="1605" y="485"/>
                </a:lnTo>
                <a:lnTo>
                  <a:pt x="1609" y="477"/>
                </a:lnTo>
                <a:lnTo>
                  <a:pt x="1616" y="468"/>
                </a:lnTo>
                <a:lnTo>
                  <a:pt x="1623" y="461"/>
                </a:lnTo>
                <a:lnTo>
                  <a:pt x="1631" y="455"/>
                </a:lnTo>
                <a:lnTo>
                  <a:pt x="1641" y="453"/>
                </a:lnTo>
                <a:lnTo>
                  <a:pt x="1641" y="453"/>
                </a:lnTo>
                <a:lnTo>
                  <a:pt x="1644" y="451"/>
                </a:lnTo>
                <a:lnTo>
                  <a:pt x="1645" y="450"/>
                </a:lnTo>
                <a:lnTo>
                  <a:pt x="1647" y="448"/>
                </a:lnTo>
                <a:lnTo>
                  <a:pt x="1650" y="448"/>
                </a:lnTo>
                <a:lnTo>
                  <a:pt x="1585" y="533"/>
                </a:lnTo>
                <a:lnTo>
                  <a:pt x="1582" y="530"/>
                </a:lnTo>
                <a:lnTo>
                  <a:pt x="1582" y="530"/>
                </a:lnTo>
                <a:lnTo>
                  <a:pt x="1568" y="547"/>
                </a:lnTo>
                <a:lnTo>
                  <a:pt x="1554" y="568"/>
                </a:lnTo>
                <a:lnTo>
                  <a:pt x="1542" y="590"/>
                </a:lnTo>
                <a:lnTo>
                  <a:pt x="1533" y="611"/>
                </a:lnTo>
                <a:lnTo>
                  <a:pt x="1533" y="611"/>
                </a:lnTo>
                <a:lnTo>
                  <a:pt x="1530" y="616"/>
                </a:lnTo>
                <a:lnTo>
                  <a:pt x="1526" y="620"/>
                </a:lnTo>
                <a:lnTo>
                  <a:pt x="1515" y="628"/>
                </a:lnTo>
                <a:lnTo>
                  <a:pt x="1487" y="641"/>
                </a:lnTo>
                <a:lnTo>
                  <a:pt x="1487" y="641"/>
                </a:lnTo>
                <a:close/>
                <a:moveTo>
                  <a:pt x="1557" y="597"/>
                </a:moveTo>
                <a:lnTo>
                  <a:pt x="1577" y="555"/>
                </a:lnTo>
                <a:lnTo>
                  <a:pt x="1577" y="555"/>
                </a:lnTo>
                <a:lnTo>
                  <a:pt x="1577" y="551"/>
                </a:lnTo>
                <a:lnTo>
                  <a:pt x="1578" y="547"/>
                </a:lnTo>
                <a:lnTo>
                  <a:pt x="1582" y="538"/>
                </a:lnTo>
                <a:lnTo>
                  <a:pt x="1582" y="538"/>
                </a:lnTo>
                <a:lnTo>
                  <a:pt x="1582" y="544"/>
                </a:lnTo>
                <a:lnTo>
                  <a:pt x="1581" y="548"/>
                </a:lnTo>
                <a:lnTo>
                  <a:pt x="1577" y="555"/>
                </a:lnTo>
                <a:lnTo>
                  <a:pt x="1648" y="461"/>
                </a:lnTo>
                <a:lnTo>
                  <a:pt x="1648" y="461"/>
                </a:lnTo>
                <a:lnTo>
                  <a:pt x="1641" y="477"/>
                </a:lnTo>
                <a:lnTo>
                  <a:pt x="1633" y="491"/>
                </a:lnTo>
                <a:lnTo>
                  <a:pt x="1616" y="520"/>
                </a:lnTo>
                <a:lnTo>
                  <a:pt x="1599" y="548"/>
                </a:lnTo>
                <a:lnTo>
                  <a:pt x="1591" y="564"/>
                </a:lnTo>
                <a:lnTo>
                  <a:pt x="1584" y="579"/>
                </a:lnTo>
                <a:lnTo>
                  <a:pt x="1584" y="579"/>
                </a:lnTo>
                <a:lnTo>
                  <a:pt x="1579" y="583"/>
                </a:lnTo>
                <a:lnTo>
                  <a:pt x="1572" y="589"/>
                </a:lnTo>
                <a:lnTo>
                  <a:pt x="1557" y="597"/>
                </a:lnTo>
                <a:lnTo>
                  <a:pt x="1557" y="597"/>
                </a:lnTo>
                <a:close/>
                <a:moveTo>
                  <a:pt x="1606" y="562"/>
                </a:moveTo>
                <a:lnTo>
                  <a:pt x="1606" y="562"/>
                </a:lnTo>
                <a:lnTo>
                  <a:pt x="1610" y="550"/>
                </a:lnTo>
                <a:lnTo>
                  <a:pt x="1616" y="538"/>
                </a:lnTo>
                <a:lnTo>
                  <a:pt x="1622" y="527"/>
                </a:lnTo>
                <a:lnTo>
                  <a:pt x="1629" y="516"/>
                </a:lnTo>
                <a:lnTo>
                  <a:pt x="1629" y="524"/>
                </a:lnTo>
                <a:lnTo>
                  <a:pt x="1629" y="524"/>
                </a:lnTo>
                <a:lnTo>
                  <a:pt x="1650" y="491"/>
                </a:lnTo>
                <a:lnTo>
                  <a:pt x="1672" y="458"/>
                </a:lnTo>
                <a:lnTo>
                  <a:pt x="1695" y="429"/>
                </a:lnTo>
                <a:lnTo>
                  <a:pt x="1719" y="401"/>
                </a:lnTo>
                <a:lnTo>
                  <a:pt x="1719" y="401"/>
                </a:lnTo>
                <a:lnTo>
                  <a:pt x="1717" y="405"/>
                </a:lnTo>
                <a:lnTo>
                  <a:pt x="1716" y="409"/>
                </a:lnTo>
                <a:lnTo>
                  <a:pt x="1712" y="419"/>
                </a:lnTo>
                <a:lnTo>
                  <a:pt x="1712" y="419"/>
                </a:lnTo>
                <a:lnTo>
                  <a:pt x="1692" y="461"/>
                </a:lnTo>
                <a:lnTo>
                  <a:pt x="1671" y="505"/>
                </a:lnTo>
                <a:lnTo>
                  <a:pt x="1671" y="505"/>
                </a:lnTo>
                <a:lnTo>
                  <a:pt x="1665" y="514"/>
                </a:lnTo>
                <a:lnTo>
                  <a:pt x="1660" y="524"/>
                </a:lnTo>
                <a:lnTo>
                  <a:pt x="1653" y="533"/>
                </a:lnTo>
                <a:lnTo>
                  <a:pt x="1644" y="541"/>
                </a:lnTo>
                <a:lnTo>
                  <a:pt x="1636" y="548"/>
                </a:lnTo>
                <a:lnTo>
                  <a:pt x="1627" y="554"/>
                </a:lnTo>
                <a:lnTo>
                  <a:pt x="1617" y="558"/>
                </a:lnTo>
                <a:lnTo>
                  <a:pt x="1606" y="562"/>
                </a:lnTo>
                <a:lnTo>
                  <a:pt x="1606" y="562"/>
                </a:lnTo>
                <a:close/>
                <a:moveTo>
                  <a:pt x="1667" y="439"/>
                </a:moveTo>
                <a:lnTo>
                  <a:pt x="1667" y="439"/>
                </a:lnTo>
                <a:lnTo>
                  <a:pt x="1672" y="434"/>
                </a:lnTo>
                <a:lnTo>
                  <a:pt x="1678" y="430"/>
                </a:lnTo>
                <a:lnTo>
                  <a:pt x="1683" y="425"/>
                </a:lnTo>
                <a:lnTo>
                  <a:pt x="1690" y="422"/>
                </a:lnTo>
                <a:lnTo>
                  <a:pt x="1661" y="461"/>
                </a:lnTo>
                <a:lnTo>
                  <a:pt x="1661" y="461"/>
                </a:lnTo>
                <a:lnTo>
                  <a:pt x="1662" y="458"/>
                </a:lnTo>
                <a:lnTo>
                  <a:pt x="1662" y="455"/>
                </a:lnTo>
                <a:lnTo>
                  <a:pt x="1661" y="450"/>
                </a:lnTo>
                <a:lnTo>
                  <a:pt x="1661" y="447"/>
                </a:lnTo>
                <a:lnTo>
                  <a:pt x="1661" y="444"/>
                </a:lnTo>
                <a:lnTo>
                  <a:pt x="1662" y="441"/>
                </a:lnTo>
                <a:lnTo>
                  <a:pt x="1667" y="439"/>
                </a:lnTo>
                <a:lnTo>
                  <a:pt x="1667" y="439"/>
                </a:lnTo>
                <a:close/>
                <a:moveTo>
                  <a:pt x="1765" y="370"/>
                </a:moveTo>
                <a:lnTo>
                  <a:pt x="1706" y="444"/>
                </a:lnTo>
                <a:lnTo>
                  <a:pt x="1706" y="444"/>
                </a:lnTo>
                <a:lnTo>
                  <a:pt x="1706" y="443"/>
                </a:lnTo>
                <a:lnTo>
                  <a:pt x="1707" y="440"/>
                </a:lnTo>
                <a:lnTo>
                  <a:pt x="1709" y="437"/>
                </a:lnTo>
                <a:lnTo>
                  <a:pt x="1709" y="437"/>
                </a:lnTo>
                <a:lnTo>
                  <a:pt x="1719" y="416"/>
                </a:lnTo>
                <a:lnTo>
                  <a:pt x="1724" y="405"/>
                </a:lnTo>
                <a:lnTo>
                  <a:pt x="1730" y="395"/>
                </a:lnTo>
                <a:lnTo>
                  <a:pt x="1738" y="387"/>
                </a:lnTo>
                <a:lnTo>
                  <a:pt x="1745" y="378"/>
                </a:lnTo>
                <a:lnTo>
                  <a:pt x="1755" y="373"/>
                </a:lnTo>
                <a:lnTo>
                  <a:pt x="1766" y="368"/>
                </a:lnTo>
                <a:lnTo>
                  <a:pt x="1766" y="368"/>
                </a:lnTo>
                <a:lnTo>
                  <a:pt x="1765" y="370"/>
                </a:lnTo>
                <a:lnTo>
                  <a:pt x="1765" y="370"/>
                </a:lnTo>
                <a:close/>
                <a:moveTo>
                  <a:pt x="1668" y="526"/>
                </a:moveTo>
                <a:lnTo>
                  <a:pt x="1668" y="526"/>
                </a:lnTo>
                <a:lnTo>
                  <a:pt x="1679" y="503"/>
                </a:lnTo>
                <a:lnTo>
                  <a:pt x="1692" y="482"/>
                </a:lnTo>
                <a:lnTo>
                  <a:pt x="1705" y="462"/>
                </a:lnTo>
                <a:lnTo>
                  <a:pt x="1717" y="443"/>
                </a:lnTo>
                <a:lnTo>
                  <a:pt x="1745" y="406"/>
                </a:lnTo>
                <a:lnTo>
                  <a:pt x="1775" y="373"/>
                </a:lnTo>
                <a:lnTo>
                  <a:pt x="1775" y="373"/>
                </a:lnTo>
                <a:lnTo>
                  <a:pt x="1779" y="370"/>
                </a:lnTo>
                <a:lnTo>
                  <a:pt x="1709" y="500"/>
                </a:lnTo>
                <a:lnTo>
                  <a:pt x="1709" y="500"/>
                </a:lnTo>
                <a:lnTo>
                  <a:pt x="1706" y="503"/>
                </a:lnTo>
                <a:lnTo>
                  <a:pt x="1703" y="507"/>
                </a:lnTo>
                <a:lnTo>
                  <a:pt x="1692" y="513"/>
                </a:lnTo>
                <a:lnTo>
                  <a:pt x="1681" y="519"/>
                </a:lnTo>
                <a:lnTo>
                  <a:pt x="1668" y="526"/>
                </a:lnTo>
                <a:lnTo>
                  <a:pt x="1668" y="526"/>
                </a:lnTo>
                <a:close/>
                <a:moveTo>
                  <a:pt x="1761" y="465"/>
                </a:moveTo>
                <a:lnTo>
                  <a:pt x="1761" y="465"/>
                </a:lnTo>
                <a:lnTo>
                  <a:pt x="1758" y="469"/>
                </a:lnTo>
                <a:lnTo>
                  <a:pt x="1755" y="472"/>
                </a:lnTo>
                <a:lnTo>
                  <a:pt x="1745" y="478"/>
                </a:lnTo>
                <a:lnTo>
                  <a:pt x="1735" y="484"/>
                </a:lnTo>
                <a:lnTo>
                  <a:pt x="1726" y="491"/>
                </a:lnTo>
                <a:lnTo>
                  <a:pt x="1726" y="491"/>
                </a:lnTo>
                <a:lnTo>
                  <a:pt x="1747" y="451"/>
                </a:lnTo>
                <a:lnTo>
                  <a:pt x="1768" y="413"/>
                </a:lnTo>
                <a:lnTo>
                  <a:pt x="1792" y="378"/>
                </a:lnTo>
                <a:lnTo>
                  <a:pt x="1816" y="344"/>
                </a:lnTo>
                <a:lnTo>
                  <a:pt x="1816" y="344"/>
                </a:lnTo>
                <a:lnTo>
                  <a:pt x="1821" y="337"/>
                </a:lnTo>
                <a:lnTo>
                  <a:pt x="1821" y="337"/>
                </a:lnTo>
                <a:lnTo>
                  <a:pt x="1792" y="405"/>
                </a:lnTo>
                <a:lnTo>
                  <a:pt x="1776" y="437"/>
                </a:lnTo>
                <a:lnTo>
                  <a:pt x="1761" y="465"/>
                </a:lnTo>
                <a:lnTo>
                  <a:pt x="1761" y="465"/>
                </a:lnTo>
                <a:close/>
                <a:moveTo>
                  <a:pt x="1785" y="377"/>
                </a:moveTo>
                <a:lnTo>
                  <a:pt x="1785" y="377"/>
                </a:lnTo>
                <a:lnTo>
                  <a:pt x="1787" y="371"/>
                </a:lnTo>
                <a:lnTo>
                  <a:pt x="1790" y="366"/>
                </a:lnTo>
                <a:lnTo>
                  <a:pt x="1794" y="356"/>
                </a:lnTo>
                <a:lnTo>
                  <a:pt x="1796" y="350"/>
                </a:lnTo>
                <a:lnTo>
                  <a:pt x="1800" y="346"/>
                </a:lnTo>
                <a:lnTo>
                  <a:pt x="1804" y="342"/>
                </a:lnTo>
                <a:lnTo>
                  <a:pt x="1810" y="339"/>
                </a:lnTo>
                <a:lnTo>
                  <a:pt x="1810" y="339"/>
                </a:lnTo>
                <a:lnTo>
                  <a:pt x="1803" y="349"/>
                </a:lnTo>
                <a:lnTo>
                  <a:pt x="1797" y="358"/>
                </a:lnTo>
                <a:lnTo>
                  <a:pt x="1792" y="368"/>
                </a:lnTo>
                <a:lnTo>
                  <a:pt x="1785" y="377"/>
                </a:lnTo>
                <a:lnTo>
                  <a:pt x="1785" y="377"/>
                </a:lnTo>
                <a:close/>
                <a:moveTo>
                  <a:pt x="1771" y="475"/>
                </a:moveTo>
                <a:lnTo>
                  <a:pt x="1771" y="475"/>
                </a:lnTo>
                <a:lnTo>
                  <a:pt x="1773" y="471"/>
                </a:lnTo>
                <a:lnTo>
                  <a:pt x="1778" y="468"/>
                </a:lnTo>
                <a:lnTo>
                  <a:pt x="1783" y="467"/>
                </a:lnTo>
                <a:lnTo>
                  <a:pt x="1787" y="462"/>
                </a:lnTo>
                <a:lnTo>
                  <a:pt x="1787" y="462"/>
                </a:lnTo>
                <a:lnTo>
                  <a:pt x="1789" y="465"/>
                </a:lnTo>
                <a:lnTo>
                  <a:pt x="1789" y="467"/>
                </a:lnTo>
                <a:lnTo>
                  <a:pt x="1787" y="468"/>
                </a:lnTo>
                <a:lnTo>
                  <a:pt x="1783" y="471"/>
                </a:lnTo>
                <a:lnTo>
                  <a:pt x="1776" y="474"/>
                </a:lnTo>
                <a:lnTo>
                  <a:pt x="1771" y="475"/>
                </a:lnTo>
                <a:lnTo>
                  <a:pt x="1771" y="475"/>
                </a:lnTo>
                <a:close/>
                <a:moveTo>
                  <a:pt x="1799" y="444"/>
                </a:moveTo>
                <a:lnTo>
                  <a:pt x="1799" y="444"/>
                </a:lnTo>
                <a:lnTo>
                  <a:pt x="1796" y="447"/>
                </a:lnTo>
                <a:lnTo>
                  <a:pt x="1790" y="451"/>
                </a:lnTo>
                <a:lnTo>
                  <a:pt x="1778" y="458"/>
                </a:lnTo>
                <a:lnTo>
                  <a:pt x="1778" y="458"/>
                </a:lnTo>
                <a:lnTo>
                  <a:pt x="1789" y="433"/>
                </a:lnTo>
                <a:lnTo>
                  <a:pt x="1801" y="408"/>
                </a:lnTo>
                <a:lnTo>
                  <a:pt x="1807" y="395"/>
                </a:lnTo>
                <a:lnTo>
                  <a:pt x="1811" y="381"/>
                </a:lnTo>
                <a:lnTo>
                  <a:pt x="1816" y="367"/>
                </a:lnTo>
                <a:lnTo>
                  <a:pt x="1817" y="353"/>
                </a:lnTo>
                <a:lnTo>
                  <a:pt x="1817" y="353"/>
                </a:lnTo>
                <a:lnTo>
                  <a:pt x="1818" y="357"/>
                </a:lnTo>
                <a:lnTo>
                  <a:pt x="1821" y="358"/>
                </a:lnTo>
                <a:lnTo>
                  <a:pt x="1824" y="358"/>
                </a:lnTo>
                <a:lnTo>
                  <a:pt x="1799" y="444"/>
                </a:lnTo>
                <a:close/>
                <a:moveTo>
                  <a:pt x="1289" y="104"/>
                </a:moveTo>
                <a:lnTo>
                  <a:pt x="1289" y="104"/>
                </a:lnTo>
                <a:lnTo>
                  <a:pt x="1289" y="115"/>
                </a:lnTo>
                <a:lnTo>
                  <a:pt x="1290" y="125"/>
                </a:lnTo>
                <a:lnTo>
                  <a:pt x="1290" y="125"/>
                </a:lnTo>
                <a:lnTo>
                  <a:pt x="1289" y="132"/>
                </a:lnTo>
                <a:lnTo>
                  <a:pt x="1287" y="139"/>
                </a:lnTo>
                <a:lnTo>
                  <a:pt x="1279" y="153"/>
                </a:lnTo>
                <a:lnTo>
                  <a:pt x="1270" y="167"/>
                </a:lnTo>
                <a:lnTo>
                  <a:pt x="1267" y="174"/>
                </a:lnTo>
                <a:lnTo>
                  <a:pt x="1266" y="183"/>
                </a:lnTo>
                <a:lnTo>
                  <a:pt x="1266" y="183"/>
                </a:lnTo>
                <a:lnTo>
                  <a:pt x="1267" y="181"/>
                </a:lnTo>
                <a:lnTo>
                  <a:pt x="1270" y="180"/>
                </a:lnTo>
                <a:lnTo>
                  <a:pt x="1270" y="180"/>
                </a:lnTo>
                <a:lnTo>
                  <a:pt x="1276" y="173"/>
                </a:lnTo>
                <a:lnTo>
                  <a:pt x="1280" y="163"/>
                </a:lnTo>
                <a:lnTo>
                  <a:pt x="1291" y="142"/>
                </a:lnTo>
                <a:lnTo>
                  <a:pt x="1291" y="142"/>
                </a:lnTo>
                <a:lnTo>
                  <a:pt x="1293" y="149"/>
                </a:lnTo>
                <a:lnTo>
                  <a:pt x="1294" y="156"/>
                </a:lnTo>
                <a:lnTo>
                  <a:pt x="1293" y="163"/>
                </a:lnTo>
                <a:lnTo>
                  <a:pt x="1291" y="170"/>
                </a:lnTo>
                <a:lnTo>
                  <a:pt x="1291" y="170"/>
                </a:lnTo>
                <a:lnTo>
                  <a:pt x="1289" y="173"/>
                </a:lnTo>
                <a:lnTo>
                  <a:pt x="1284" y="176"/>
                </a:lnTo>
                <a:lnTo>
                  <a:pt x="1279" y="179"/>
                </a:lnTo>
                <a:lnTo>
                  <a:pt x="1273" y="183"/>
                </a:lnTo>
                <a:lnTo>
                  <a:pt x="1273" y="183"/>
                </a:lnTo>
                <a:lnTo>
                  <a:pt x="1270" y="184"/>
                </a:lnTo>
                <a:lnTo>
                  <a:pt x="1267" y="187"/>
                </a:lnTo>
                <a:lnTo>
                  <a:pt x="1266" y="187"/>
                </a:lnTo>
                <a:lnTo>
                  <a:pt x="1266" y="187"/>
                </a:lnTo>
                <a:lnTo>
                  <a:pt x="1266" y="183"/>
                </a:lnTo>
                <a:lnTo>
                  <a:pt x="1266" y="183"/>
                </a:lnTo>
                <a:lnTo>
                  <a:pt x="1263" y="186"/>
                </a:lnTo>
                <a:lnTo>
                  <a:pt x="1260" y="187"/>
                </a:lnTo>
                <a:lnTo>
                  <a:pt x="1258" y="187"/>
                </a:lnTo>
                <a:lnTo>
                  <a:pt x="1253" y="187"/>
                </a:lnTo>
                <a:lnTo>
                  <a:pt x="1239" y="184"/>
                </a:lnTo>
                <a:lnTo>
                  <a:pt x="1239" y="184"/>
                </a:lnTo>
                <a:lnTo>
                  <a:pt x="1246" y="176"/>
                </a:lnTo>
                <a:lnTo>
                  <a:pt x="1253" y="167"/>
                </a:lnTo>
                <a:lnTo>
                  <a:pt x="1262" y="160"/>
                </a:lnTo>
                <a:lnTo>
                  <a:pt x="1269" y="152"/>
                </a:lnTo>
                <a:lnTo>
                  <a:pt x="1269" y="152"/>
                </a:lnTo>
                <a:lnTo>
                  <a:pt x="1265" y="151"/>
                </a:lnTo>
                <a:lnTo>
                  <a:pt x="1260" y="152"/>
                </a:lnTo>
                <a:lnTo>
                  <a:pt x="1258" y="155"/>
                </a:lnTo>
                <a:lnTo>
                  <a:pt x="1253" y="158"/>
                </a:lnTo>
                <a:lnTo>
                  <a:pt x="1246" y="167"/>
                </a:lnTo>
                <a:lnTo>
                  <a:pt x="1239" y="174"/>
                </a:lnTo>
                <a:lnTo>
                  <a:pt x="1239" y="174"/>
                </a:lnTo>
                <a:lnTo>
                  <a:pt x="1241" y="177"/>
                </a:lnTo>
                <a:lnTo>
                  <a:pt x="1238" y="177"/>
                </a:lnTo>
                <a:lnTo>
                  <a:pt x="1235" y="177"/>
                </a:lnTo>
                <a:lnTo>
                  <a:pt x="1234" y="176"/>
                </a:lnTo>
                <a:lnTo>
                  <a:pt x="1234" y="176"/>
                </a:lnTo>
                <a:lnTo>
                  <a:pt x="1258" y="139"/>
                </a:lnTo>
                <a:lnTo>
                  <a:pt x="1270" y="120"/>
                </a:lnTo>
                <a:lnTo>
                  <a:pt x="1280" y="100"/>
                </a:lnTo>
                <a:lnTo>
                  <a:pt x="1280" y="100"/>
                </a:lnTo>
                <a:lnTo>
                  <a:pt x="1283" y="96"/>
                </a:lnTo>
                <a:lnTo>
                  <a:pt x="1284" y="94"/>
                </a:lnTo>
                <a:lnTo>
                  <a:pt x="1286" y="94"/>
                </a:lnTo>
                <a:lnTo>
                  <a:pt x="1287" y="96"/>
                </a:lnTo>
                <a:lnTo>
                  <a:pt x="1289" y="101"/>
                </a:lnTo>
                <a:lnTo>
                  <a:pt x="1289" y="104"/>
                </a:lnTo>
                <a:lnTo>
                  <a:pt x="1289" y="104"/>
                </a:lnTo>
                <a:close/>
                <a:moveTo>
                  <a:pt x="1293" y="190"/>
                </a:moveTo>
                <a:lnTo>
                  <a:pt x="1273" y="188"/>
                </a:lnTo>
                <a:lnTo>
                  <a:pt x="1273" y="188"/>
                </a:lnTo>
                <a:lnTo>
                  <a:pt x="1279" y="187"/>
                </a:lnTo>
                <a:lnTo>
                  <a:pt x="1284" y="183"/>
                </a:lnTo>
                <a:lnTo>
                  <a:pt x="1293" y="174"/>
                </a:lnTo>
                <a:lnTo>
                  <a:pt x="1293" y="174"/>
                </a:lnTo>
                <a:lnTo>
                  <a:pt x="1293" y="183"/>
                </a:lnTo>
                <a:lnTo>
                  <a:pt x="1294" y="186"/>
                </a:lnTo>
                <a:lnTo>
                  <a:pt x="1293" y="190"/>
                </a:lnTo>
                <a:lnTo>
                  <a:pt x="1293" y="190"/>
                </a:lnTo>
                <a:close/>
                <a:moveTo>
                  <a:pt x="1211" y="181"/>
                </a:moveTo>
                <a:lnTo>
                  <a:pt x="1217" y="170"/>
                </a:lnTo>
                <a:lnTo>
                  <a:pt x="1221" y="166"/>
                </a:lnTo>
                <a:lnTo>
                  <a:pt x="1223" y="165"/>
                </a:lnTo>
                <a:lnTo>
                  <a:pt x="1223" y="165"/>
                </a:lnTo>
                <a:lnTo>
                  <a:pt x="1231" y="156"/>
                </a:lnTo>
                <a:lnTo>
                  <a:pt x="1239" y="146"/>
                </a:lnTo>
                <a:lnTo>
                  <a:pt x="1246" y="136"/>
                </a:lnTo>
                <a:lnTo>
                  <a:pt x="1249" y="135"/>
                </a:lnTo>
                <a:lnTo>
                  <a:pt x="1253" y="134"/>
                </a:lnTo>
                <a:lnTo>
                  <a:pt x="1253" y="134"/>
                </a:lnTo>
                <a:lnTo>
                  <a:pt x="1245" y="142"/>
                </a:lnTo>
                <a:lnTo>
                  <a:pt x="1238" y="153"/>
                </a:lnTo>
                <a:lnTo>
                  <a:pt x="1231" y="165"/>
                </a:lnTo>
                <a:lnTo>
                  <a:pt x="1225" y="176"/>
                </a:lnTo>
                <a:lnTo>
                  <a:pt x="1225" y="176"/>
                </a:lnTo>
                <a:lnTo>
                  <a:pt x="1224" y="179"/>
                </a:lnTo>
                <a:lnTo>
                  <a:pt x="1220" y="181"/>
                </a:lnTo>
                <a:lnTo>
                  <a:pt x="1215" y="183"/>
                </a:lnTo>
                <a:lnTo>
                  <a:pt x="1214" y="183"/>
                </a:lnTo>
                <a:lnTo>
                  <a:pt x="1211" y="181"/>
                </a:lnTo>
                <a:lnTo>
                  <a:pt x="1211" y="181"/>
                </a:lnTo>
                <a:close/>
                <a:moveTo>
                  <a:pt x="1220" y="194"/>
                </a:moveTo>
                <a:lnTo>
                  <a:pt x="1220" y="194"/>
                </a:lnTo>
                <a:lnTo>
                  <a:pt x="1214" y="195"/>
                </a:lnTo>
                <a:lnTo>
                  <a:pt x="1208" y="197"/>
                </a:lnTo>
                <a:lnTo>
                  <a:pt x="1197" y="195"/>
                </a:lnTo>
                <a:lnTo>
                  <a:pt x="1197" y="195"/>
                </a:lnTo>
                <a:lnTo>
                  <a:pt x="1199" y="193"/>
                </a:lnTo>
                <a:lnTo>
                  <a:pt x="1201" y="193"/>
                </a:lnTo>
                <a:lnTo>
                  <a:pt x="1201" y="193"/>
                </a:lnTo>
                <a:lnTo>
                  <a:pt x="1210" y="193"/>
                </a:lnTo>
                <a:lnTo>
                  <a:pt x="1220" y="194"/>
                </a:lnTo>
                <a:lnTo>
                  <a:pt x="1220" y="194"/>
                </a:lnTo>
                <a:close/>
                <a:moveTo>
                  <a:pt x="1259" y="108"/>
                </a:moveTo>
                <a:lnTo>
                  <a:pt x="1259" y="108"/>
                </a:lnTo>
                <a:lnTo>
                  <a:pt x="1242" y="134"/>
                </a:lnTo>
                <a:lnTo>
                  <a:pt x="1234" y="145"/>
                </a:lnTo>
                <a:lnTo>
                  <a:pt x="1230" y="149"/>
                </a:lnTo>
                <a:lnTo>
                  <a:pt x="1224" y="152"/>
                </a:lnTo>
                <a:lnTo>
                  <a:pt x="1223" y="153"/>
                </a:lnTo>
                <a:lnTo>
                  <a:pt x="1201" y="180"/>
                </a:lnTo>
                <a:lnTo>
                  <a:pt x="1201" y="180"/>
                </a:lnTo>
                <a:lnTo>
                  <a:pt x="1241" y="108"/>
                </a:lnTo>
                <a:lnTo>
                  <a:pt x="1262" y="75"/>
                </a:lnTo>
                <a:lnTo>
                  <a:pt x="1282" y="41"/>
                </a:lnTo>
                <a:lnTo>
                  <a:pt x="1282" y="41"/>
                </a:lnTo>
                <a:lnTo>
                  <a:pt x="1286" y="52"/>
                </a:lnTo>
                <a:lnTo>
                  <a:pt x="1287" y="63"/>
                </a:lnTo>
                <a:lnTo>
                  <a:pt x="1286" y="73"/>
                </a:lnTo>
                <a:lnTo>
                  <a:pt x="1282" y="82"/>
                </a:lnTo>
                <a:lnTo>
                  <a:pt x="1277" y="90"/>
                </a:lnTo>
                <a:lnTo>
                  <a:pt x="1272" y="97"/>
                </a:lnTo>
                <a:lnTo>
                  <a:pt x="1265" y="104"/>
                </a:lnTo>
                <a:lnTo>
                  <a:pt x="1259" y="108"/>
                </a:lnTo>
                <a:lnTo>
                  <a:pt x="1259" y="108"/>
                </a:lnTo>
                <a:close/>
                <a:moveTo>
                  <a:pt x="1221" y="117"/>
                </a:moveTo>
                <a:lnTo>
                  <a:pt x="1221" y="117"/>
                </a:lnTo>
                <a:lnTo>
                  <a:pt x="1223" y="113"/>
                </a:lnTo>
                <a:lnTo>
                  <a:pt x="1224" y="108"/>
                </a:lnTo>
                <a:lnTo>
                  <a:pt x="1230" y="101"/>
                </a:lnTo>
                <a:lnTo>
                  <a:pt x="1230" y="101"/>
                </a:lnTo>
                <a:lnTo>
                  <a:pt x="1228" y="110"/>
                </a:lnTo>
                <a:lnTo>
                  <a:pt x="1225" y="114"/>
                </a:lnTo>
                <a:lnTo>
                  <a:pt x="1221" y="117"/>
                </a:lnTo>
                <a:lnTo>
                  <a:pt x="1221" y="117"/>
                </a:lnTo>
                <a:close/>
                <a:moveTo>
                  <a:pt x="1282" y="21"/>
                </a:moveTo>
                <a:lnTo>
                  <a:pt x="1282" y="21"/>
                </a:lnTo>
                <a:lnTo>
                  <a:pt x="1283" y="20"/>
                </a:lnTo>
                <a:lnTo>
                  <a:pt x="1284" y="21"/>
                </a:lnTo>
                <a:lnTo>
                  <a:pt x="1284" y="25"/>
                </a:lnTo>
                <a:lnTo>
                  <a:pt x="1284" y="37"/>
                </a:lnTo>
                <a:lnTo>
                  <a:pt x="1284" y="37"/>
                </a:lnTo>
                <a:lnTo>
                  <a:pt x="1282" y="35"/>
                </a:lnTo>
                <a:lnTo>
                  <a:pt x="1280" y="35"/>
                </a:lnTo>
                <a:lnTo>
                  <a:pt x="1276" y="37"/>
                </a:lnTo>
                <a:lnTo>
                  <a:pt x="1272" y="42"/>
                </a:lnTo>
                <a:lnTo>
                  <a:pt x="1272" y="42"/>
                </a:lnTo>
                <a:lnTo>
                  <a:pt x="1262" y="56"/>
                </a:lnTo>
                <a:lnTo>
                  <a:pt x="1258" y="63"/>
                </a:lnTo>
                <a:lnTo>
                  <a:pt x="1251" y="69"/>
                </a:lnTo>
                <a:lnTo>
                  <a:pt x="1251" y="69"/>
                </a:lnTo>
                <a:lnTo>
                  <a:pt x="1265" y="44"/>
                </a:lnTo>
                <a:lnTo>
                  <a:pt x="1272" y="31"/>
                </a:lnTo>
                <a:lnTo>
                  <a:pt x="1282" y="21"/>
                </a:lnTo>
                <a:lnTo>
                  <a:pt x="1282" y="21"/>
                </a:lnTo>
                <a:close/>
                <a:moveTo>
                  <a:pt x="1251" y="48"/>
                </a:moveTo>
                <a:lnTo>
                  <a:pt x="1251" y="48"/>
                </a:lnTo>
                <a:lnTo>
                  <a:pt x="1241" y="58"/>
                </a:lnTo>
                <a:lnTo>
                  <a:pt x="1231" y="70"/>
                </a:lnTo>
                <a:lnTo>
                  <a:pt x="1213" y="94"/>
                </a:lnTo>
                <a:lnTo>
                  <a:pt x="1213" y="94"/>
                </a:lnTo>
                <a:lnTo>
                  <a:pt x="1210" y="96"/>
                </a:lnTo>
                <a:lnTo>
                  <a:pt x="1208" y="97"/>
                </a:lnTo>
                <a:lnTo>
                  <a:pt x="1208" y="97"/>
                </a:lnTo>
                <a:lnTo>
                  <a:pt x="1210" y="89"/>
                </a:lnTo>
                <a:lnTo>
                  <a:pt x="1213" y="80"/>
                </a:lnTo>
                <a:lnTo>
                  <a:pt x="1217" y="72"/>
                </a:lnTo>
                <a:lnTo>
                  <a:pt x="1223" y="65"/>
                </a:lnTo>
                <a:lnTo>
                  <a:pt x="1228" y="59"/>
                </a:lnTo>
                <a:lnTo>
                  <a:pt x="1235" y="55"/>
                </a:lnTo>
                <a:lnTo>
                  <a:pt x="1244" y="51"/>
                </a:lnTo>
                <a:lnTo>
                  <a:pt x="1251" y="48"/>
                </a:lnTo>
                <a:lnTo>
                  <a:pt x="1251" y="48"/>
                </a:lnTo>
                <a:close/>
                <a:moveTo>
                  <a:pt x="1197" y="82"/>
                </a:moveTo>
                <a:lnTo>
                  <a:pt x="1197" y="82"/>
                </a:lnTo>
                <a:lnTo>
                  <a:pt x="1200" y="79"/>
                </a:lnTo>
                <a:lnTo>
                  <a:pt x="1203" y="77"/>
                </a:lnTo>
                <a:lnTo>
                  <a:pt x="1203" y="77"/>
                </a:lnTo>
                <a:lnTo>
                  <a:pt x="1206" y="76"/>
                </a:lnTo>
                <a:lnTo>
                  <a:pt x="1207" y="76"/>
                </a:lnTo>
                <a:lnTo>
                  <a:pt x="1207" y="77"/>
                </a:lnTo>
                <a:lnTo>
                  <a:pt x="1207" y="79"/>
                </a:lnTo>
                <a:lnTo>
                  <a:pt x="1201" y="86"/>
                </a:lnTo>
                <a:lnTo>
                  <a:pt x="1201" y="86"/>
                </a:lnTo>
                <a:lnTo>
                  <a:pt x="1200" y="93"/>
                </a:lnTo>
                <a:lnTo>
                  <a:pt x="1196" y="99"/>
                </a:lnTo>
                <a:lnTo>
                  <a:pt x="1193" y="104"/>
                </a:lnTo>
                <a:lnTo>
                  <a:pt x="1190" y="111"/>
                </a:lnTo>
                <a:lnTo>
                  <a:pt x="1190" y="111"/>
                </a:lnTo>
                <a:lnTo>
                  <a:pt x="1189" y="106"/>
                </a:lnTo>
                <a:lnTo>
                  <a:pt x="1190" y="96"/>
                </a:lnTo>
                <a:lnTo>
                  <a:pt x="1192" y="87"/>
                </a:lnTo>
                <a:lnTo>
                  <a:pt x="1194" y="83"/>
                </a:lnTo>
                <a:lnTo>
                  <a:pt x="1197" y="82"/>
                </a:lnTo>
                <a:lnTo>
                  <a:pt x="1197" y="82"/>
                </a:lnTo>
                <a:close/>
                <a:moveTo>
                  <a:pt x="1187" y="131"/>
                </a:moveTo>
                <a:lnTo>
                  <a:pt x="1187" y="131"/>
                </a:lnTo>
                <a:lnTo>
                  <a:pt x="1192" y="124"/>
                </a:lnTo>
                <a:lnTo>
                  <a:pt x="1199" y="115"/>
                </a:lnTo>
                <a:lnTo>
                  <a:pt x="1214" y="101"/>
                </a:lnTo>
                <a:lnTo>
                  <a:pt x="1214" y="101"/>
                </a:lnTo>
                <a:lnTo>
                  <a:pt x="1208" y="113"/>
                </a:lnTo>
                <a:lnTo>
                  <a:pt x="1201" y="124"/>
                </a:lnTo>
                <a:lnTo>
                  <a:pt x="1194" y="138"/>
                </a:lnTo>
                <a:lnTo>
                  <a:pt x="1193" y="143"/>
                </a:lnTo>
                <a:lnTo>
                  <a:pt x="1193" y="151"/>
                </a:lnTo>
                <a:lnTo>
                  <a:pt x="1193" y="151"/>
                </a:lnTo>
                <a:lnTo>
                  <a:pt x="1197" y="149"/>
                </a:lnTo>
                <a:lnTo>
                  <a:pt x="1200" y="146"/>
                </a:lnTo>
                <a:lnTo>
                  <a:pt x="1206" y="139"/>
                </a:lnTo>
                <a:lnTo>
                  <a:pt x="1211" y="132"/>
                </a:lnTo>
                <a:lnTo>
                  <a:pt x="1217" y="127"/>
                </a:lnTo>
                <a:lnTo>
                  <a:pt x="1217" y="127"/>
                </a:lnTo>
                <a:lnTo>
                  <a:pt x="1214" y="122"/>
                </a:lnTo>
                <a:lnTo>
                  <a:pt x="1214" y="121"/>
                </a:lnTo>
                <a:lnTo>
                  <a:pt x="1215" y="121"/>
                </a:lnTo>
                <a:lnTo>
                  <a:pt x="1218" y="121"/>
                </a:lnTo>
                <a:lnTo>
                  <a:pt x="1221" y="124"/>
                </a:lnTo>
                <a:lnTo>
                  <a:pt x="1190" y="180"/>
                </a:lnTo>
                <a:lnTo>
                  <a:pt x="1190" y="180"/>
                </a:lnTo>
                <a:lnTo>
                  <a:pt x="1187" y="169"/>
                </a:lnTo>
                <a:lnTo>
                  <a:pt x="1185" y="156"/>
                </a:lnTo>
                <a:lnTo>
                  <a:pt x="1185" y="143"/>
                </a:lnTo>
                <a:lnTo>
                  <a:pt x="1187" y="131"/>
                </a:lnTo>
                <a:lnTo>
                  <a:pt x="1187" y="131"/>
                </a:lnTo>
                <a:close/>
                <a:moveTo>
                  <a:pt x="1106" y="190"/>
                </a:moveTo>
                <a:lnTo>
                  <a:pt x="1175" y="191"/>
                </a:lnTo>
                <a:lnTo>
                  <a:pt x="1175" y="191"/>
                </a:lnTo>
                <a:lnTo>
                  <a:pt x="1168" y="194"/>
                </a:lnTo>
                <a:lnTo>
                  <a:pt x="1161" y="194"/>
                </a:lnTo>
                <a:lnTo>
                  <a:pt x="1142" y="194"/>
                </a:lnTo>
                <a:lnTo>
                  <a:pt x="1124" y="193"/>
                </a:lnTo>
                <a:lnTo>
                  <a:pt x="1109" y="191"/>
                </a:lnTo>
                <a:lnTo>
                  <a:pt x="1109" y="191"/>
                </a:lnTo>
                <a:lnTo>
                  <a:pt x="1106" y="190"/>
                </a:lnTo>
                <a:lnTo>
                  <a:pt x="1106" y="190"/>
                </a:lnTo>
                <a:lnTo>
                  <a:pt x="1102" y="191"/>
                </a:lnTo>
                <a:lnTo>
                  <a:pt x="1097" y="193"/>
                </a:lnTo>
                <a:lnTo>
                  <a:pt x="1097" y="193"/>
                </a:lnTo>
                <a:lnTo>
                  <a:pt x="1075" y="191"/>
                </a:lnTo>
                <a:lnTo>
                  <a:pt x="1064" y="191"/>
                </a:lnTo>
                <a:lnTo>
                  <a:pt x="1054" y="190"/>
                </a:lnTo>
                <a:lnTo>
                  <a:pt x="1106" y="190"/>
                </a:lnTo>
                <a:close/>
                <a:moveTo>
                  <a:pt x="836" y="193"/>
                </a:moveTo>
                <a:lnTo>
                  <a:pt x="836" y="193"/>
                </a:lnTo>
                <a:lnTo>
                  <a:pt x="1072" y="202"/>
                </a:lnTo>
                <a:lnTo>
                  <a:pt x="1308" y="215"/>
                </a:lnTo>
                <a:lnTo>
                  <a:pt x="1308" y="215"/>
                </a:lnTo>
                <a:lnTo>
                  <a:pt x="1303" y="135"/>
                </a:lnTo>
                <a:lnTo>
                  <a:pt x="1296" y="54"/>
                </a:lnTo>
                <a:lnTo>
                  <a:pt x="1296" y="54"/>
                </a:lnTo>
                <a:lnTo>
                  <a:pt x="1296" y="45"/>
                </a:lnTo>
                <a:lnTo>
                  <a:pt x="1297" y="37"/>
                </a:lnTo>
                <a:lnTo>
                  <a:pt x="1297" y="37"/>
                </a:lnTo>
                <a:lnTo>
                  <a:pt x="1301" y="55"/>
                </a:lnTo>
                <a:lnTo>
                  <a:pt x="1304" y="73"/>
                </a:lnTo>
                <a:lnTo>
                  <a:pt x="1308" y="114"/>
                </a:lnTo>
                <a:lnTo>
                  <a:pt x="1310" y="153"/>
                </a:lnTo>
                <a:lnTo>
                  <a:pt x="1312" y="194"/>
                </a:lnTo>
                <a:lnTo>
                  <a:pt x="1312" y="194"/>
                </a:lnTo>
                <a:lnTo>
                  <a:pt x="1311" y="194"/>
                </a:lnTo>
                <a:lnTo>
                  <a:pt x="1310" y="194"/>
                </a:lnTo>
                <a:lnTo>
                  <a:pt x="1310" y="200"/>
                </a:lnTo>
                <a:lnTo>
                  <a:pt x="1312" y="207"/>
                </a:lnTo>
                <a:lnTo>
                  <a:pt x="1315" y="208"/>
                </a:lnTo>
                <a:lnTo>
                  <a:pt x="1318" y="210"/>
                </a:lnTo>
                <a:lnTo>
                  <a:pt x="1318" y="210"/>
                </a:lnTo>
                <a:lnTo>
                  <a:pt x="1322" y="210"/>
                </a:lnTo>
                <a:lnTo>
                  <a:pt x="1325" y="208"/>
                </a:lnTo>
                <a:lnTo>
                  <a:pt x="1326" y="205"/>
                </a:lnTo>
                <a:lnTo>
                  <a:pt x="1328" y="202"/>
                </a:lnTo>
                <a:lnTo>
                  <a:pt x="1328" y="202"/>
                </a:lnTo>
                <a:lnTo>
                  <a:pt x="1324" y="155"/>
                </a:lnTo>
                <a:lnTo>
                  <a:pt x="1319" y="107"/>
                </a:lnTo>
                <a:lnTo>
                  <a:pt x="1317" y="83"/>
                </a:lnTo>
                <a:lnTo>
                  <a:pt x="1314" y="61"/>
                </a:lnTo>
                <a:lnTo>
                  <a:pt x="1310" y="38"/>
                </a:lnTo>
                <a:lnTo>
                  <a:pt x="1304" y="18"/>
                </a:lnTo>
                <a:lnTo>
                  <a:pt x="1304" y="18"/>
                </a:lnTo>
                <a:lnTo>
                  <a:pt x="1350" y="48"/>
                </a:lnTo>
                <a:lnTo>
                  <a:pt x="1400" y="76"/>
                </a:lnTo>
                <a:lnTo>
                  <a:pt x="1450" y="103"/>
                </a:lnTo>
                <a:lnTo>
                  <a:pt x="1501" y="128"/>
                </a:lnTo>
                <a:lnTo>
                  <a:pt x="1602" y="177"/>
                </a:lnTo>
                <a:lnTo>
                  <a:pt x="1653" y="204"/>
                </a:lnTo>
                <a:lnTo>
                  <a:pt x="1702" y="232"/>
                </a:lnTo>
                <a:lnTo>
                  <a:pt x="1702" y="232"/>
                </a:lnTo>
                <a:lnTo>
                  <a:pt x="1734" y="249"/>
                </a:lnTo>
                <a:lnTo>
                  <a:pt x="1769" y="266"/>
                </a:lnTo>
                <a:lnTo>
                  <a:pt x="1806" y="283"/>
                </a:lnTo>
                <a:lnTo>
                  <a:pt x="1841" y="301"/>
                </a:lnTo>
                <a:lnTo>
                  <a:pt x="1841" y="301"/>
                </a:lnTo>
                <a:lnTo>
                  <a:pt x="1779" y="340"/>
                </a:lnTo>
                <a:lnTo>
                  <a:pt x="1717" y="381"/>
                </a:lnTo>
                <a:lnTo>
                  <a:pt x="1596" y="464"/>
                </a:lnTo>
                <a:lnTo>
                  <a:pt x="1475" y="545"/>
                </a:lnTo>
                <a:lnTo>
                  <a:pt x="1414" y="586"/>
                </a:lnTo>
                <a:lnTo>
                  <a:pt x="1350" y="624"/>
                </a:lnTo>
                <a:lnTo>
                  <a:pt x="1350" y="624"/>
                </a:lnTo>
                <a:lnTo>
                  <a:pt x="1346" y="625"/>
                </a:lnTo>
                <a:lnTo>
                  <a:pt x="1342" y="625"/>
                </a:lnTo>
                <a:lnTo>
                  <a:pt x="1339" y="623"/>
                </a:lnTo>
                <a:lnTo>
                  <a:pt x="1338" y="618"/>
                </a:lnTo>
                <a:lnTo>
                  <a:pt x="1338" y="618"/>
                </a:lnTo>
                <a:lnTo>
                  <a:pt x="1334" y="583"/>
                </a:lnTo>
                <a:lnTo>
                  <a:pt x="1326" y="550"/>
                </a:lnTo>
                <a:lnTo>
                  <a:pt x="1321" y="514"/>
                </a:lnTo>
                <a:lnTo>
                  <a:pt x="1319" y="496"/>
                </a:lnTo>
                <a:lnTo>
                  <a:pt x="1318" y="478"/>
                </a:lnTo>
                <a:lnTo>
                  <a:pt x="1318" y="478"/>
                </a:lnTo>
                <a:lnTo>
                  <a:pt x="1317" y="472"/>
                </a:lnTo>
                <a:lnTo>
                  <a:pt x="1312" y="468"/>
                </a:lnTo>
                <a:lnTo>
                  <a:pt x="1308" y="465"/>
                </a:lnTo>
                <a:lnTo>
                  <a:pt x="1300" y="464"/>
                </a:lnTo>
                <a:lnTo>
                  <a:pt x="1300" y="464"/>
                </a:lnTo>
                <a:lnTo>
                  <a:pt x="1182" y="460"/>
                </a:lnTo>
                <a:lnTo>
                  <a:pt x="1062" y="455"/>
                </a:lnTo>
                <a:lnTo>
                  <a:pt x="943" y="454"/>
                </a:lnTo>
                <a:lnTo>
                  <a:pt x="885" y="454"/>
                </a:lnTo>
                <a:lnTo>
                  <a:pt x="826" y="455"/>
                </a:lnTo>
                <a:lnTo>
                  <a:pt x="826" y="455"/>
                </a:lnTo>
                <a:lnTo>
                  <a:pt x="798" y="460"/>
                </a:lnTo>
                <a:lnTo>
                  <a:pt x="770" y="462"/>
                </a:lnTo>
                <a:lnTo>
                  <a:pt x="742" y="464"/>
                </a:lnTo>
                <a:lnTo>
                  <a:pt x="714" y="464"/>
                </a:lnTo>
                <a:lnTo>
                  <a:pt x="656" y="462"/>
                </a:lnTo>
                <a:lnTo>
                  <a:pt x="599" y="458"/>
                </a:lnTo>
                <a:lnTo>
                  <a:pt x="483" y="448"/>
                </a:lnTo>
                <a:lnTo>
                  <a:pt x="426" y="443"/>
                </a:lnTo>
                <a:lnTo>
                  <a:pt x="368" y="440"/>
                </a:lnTo>
                <a:lnTo>
                  <a:pt x="181" y="439"/>
                </a:lnTo>
                <a:lnTo>
                  <a:pt x="181" y="439"/>
                </a:lnTo>
                <a:lnTo>
                  <a:pt x="178" y="440"/>
                </a:lnTo>
                <a:lnTo>
                  <a:pt x="177" y="441"/>
                </a:lnTo>
                <a:lnTo>
                  <a:pt x="176" y="446"/>
                </a:lnTo>
                <a:lnTo>
                  <a:pt x="176" y="450"/>
                </a:lnTo>
                <a:lnTo>
                  <a:pt x="176" y="450"/>
                </a:lnTo>
                <a:lnTo>
                  <a:pt x="163" y="392"/>
                </a:lnTo>
                <a:lnTo>
                  <a:pt x="150" y="333"/>
                </a:lnTo>
                <a:lnTo>
                  <a:pt x="139" y="274"/>
                </a:lnTo>
                <a:lnTo>
                  <a:pt x="129" y="214"/>
                </a:lnTo>
                <a:lnTo>
                  <a:pt x="129" y="214"/>
                </a:lnTo>
                <a:lnTo>
                  <a:pt x="131" y="218"/>
                </a:lnTo>
                <a:lnTo>
                  <a:pt x="132" y="219"/>
                </a:lnTo>
                <a:lnTo>
                  <a:pt x="133" y="219"/>
                </a:lnTo>
                <a:lnTo>
                  <a:pt x="133" y="218"/>
                </a:lnTo>
                <a:lnTo>
                  <a:pt x="133" y="212"/>
                </a:lnTo>
                <a:lnTo>
                  <a:pt x="132" y="210"/>
                </a:lnTo>
                <a:lnTo>
                  <a:pt x="131" y="208"/>
                </a:lnTo>
                <a:lnTo>
                  <a:pt x="131" y="208"/>
                </a:lnTo>
                <a:lnTo>
                  <a:pt x="219" y="205"/>
                </a:lnTo>
                <a:lnTo>
                  <a:pt x="306" y="202"/>
                </a:lnTo>
                <a:lnTo>
                  <a:pt x="481" y="194"/>
                </a:lnTo>
                <a:lnTo>
                  <a:pt x="569" y="191"/>
                </a:lnTo>
                <a:lnTo>
                  <a:pt x="656" y="190"/>
                </a:lnTo>
                <a:lnTo>
                  <a:pt x="746" y="190"/>
                </a:lnTo>
                <a:lnTo>
                  <a:pt x="836" y="193"/>
                </a:lnTo>
                <a:lnTo>
                  <a:pt x="836" y="193"/>
                </a:lnTo>
                <a:close/>
                <a:moveTo>
                  <a:pt x="126" y="201"/>
                </a:moveTo>
                <a:lnTo>
                  <a:pt x="126" y="201"/>
                </a:lnTo>
                <a:lnTo>
                  <a:pt x="129" y="200"/>
                </a:lnTo>
                <a:lnTo>
                  <a:pt x="133" y="200"/>
                </a:lnTo>
                <a:lnTo>
                  <a:pt x="135" y="201"/>
                </a:lnTo>
                <a:lnTo>
                  <a:pt x="135" y="202"/>
                </a:lnTo>
                <a:lnTo>
                  <a:pt x="133" y="204"/>
                </a:lnTo>
                <a:lnTo>
                  <a:pt x="133" y="204"/>
                </a:lnTo>
                <a:lnTo>
                  <a:pt x="129" y="205"/>
                </a:lnTo>
                <a:lnTo>
                  <a:pt x="126" y="204"/>
                </a:lnTo>
                <a:lnTo>
                  <a:pt x="125" y="204"/>
                </a:lnTo>
                <a:lnTo>
                  <a:pt x="125" y="204"/>
                </a:lnTo>
                <a:lnTo>
                  <a:pt x="126" y="201"/>
                </a:lnTo>
                <a:lnTo>
                  <a:pt x="126" y="201"/>
                </a:lnTo>
                <a:close/>
                <a:moveTo>
                  <a:pt x="108" y="308"/>
                </a:moveTo>
                <a:lnTo>
                  <a:pt x="108" y="308"/>
                </a:lnTo>
                <a:lnTo>
                  <a:pt x="91" y="330"/>
                </a:lnTo>
                <a:lnTo>
                  <a:pt x="74" y="353"/>
                </a:lnTo>
                <a:lnTo>
                  <a:pt x="59" y="377"/>
                </a:lnTo>
                <a:lnTo>
                  <a:pt x="45" y="401"/>
                </a:lnTo>
                <a:lnTo>
                  <a:pt x="45" y="401"/>
                </a:lnTo>
                <a:lnTo>
                  <a:pt x="44" y="403"/>
                </a:lnTo>
                <a:lnTo>
                  <a:pt x="44" y="405"/>
                </a:lnTo>
                <a:lnTo>
                  <a:pt x="73" y="371"/>
                </a:lnTo>
                <a:lnTo>
                  <a:pt x="73" y="371"/>
                </a:lnTo>
                <a:lnTo>
                  <a:pt x="63" y="387"/>
                </a:lnTo>
                <a:lnTo>
                  <a:pt x="55" y="403"/>
                </a:lnTo>
                <a:lnTo>
                  <a:pt x="35" y="437"/>
                </a:lnTo>
                <a:lnTo>
                  <a:pt x="35" y="437"/>
                </a:lnTo>
                <a:lnTo>
                  <a:pt x="34" y="440"/>
                </a:lnTo>
                <a:lnTo>
                  <a:pt x="31" y="443"/>
                </a:lnTo>
                <a:lnTo>
                  <a:pt x="29" y="443"/>
                </a:lnTo>
                <a:lnTo>
                  <a:pt x="28" y="441"/>
                </a:lnTo>
                <a:lnTo>
                  <a:pt x="28" y="437"/>
                </a:lnTo>
                <a:lnTo>
                  <a:pt x="28" y="437"/>
                </a:lnTo>
                <a:lnTo>
                  <a:pt x="29" y="430"/>
                </a:lnTo>
                <a:lnTo>
                  <a:pt x="31" y="422"/>
                </a:lnTo>
                <a:lnTo>
                  <a:pt x="34" y="416"/>
                </a:lnTo>
                <a:lnTo>
                  <a:pt x="39" y="410"/>
                </a:lnTo>
                <a:lnTo>
                  <a:pt x="39" y="410"/>
                </a:lnTo>
                <a:lnTo>
                  <a:pt x="38" y="408"/>
                </a:lnTo>
                <a:lnTo>
                  <a:pt x="38" y="403"/>
                </a:lnTo>
                <a:lnTo>
                  <a:pt x="36" y="402"/>
                </a:lnTo>
                <a:lnTo>
                  <a:pt x="35" y="406"/>
                </a:lnTo>
                <a:lnTo>
                  <a:pt x="35" y="406"/>
                </a:lnTo>
                <a:lnTo>
                  <a:pt x="29" y="415"/>
                </a:lnTo>
                <a:lnTo>
                  <a:pt x="25" y="423"/>
                </a:lnTo>
                <a:lnTo>
                  <a:pt x="25" y="423"/>
                </a:lnTo>
                <a:lnTo>
                  <a:pt x="32" y="405"/>
                </a:lnTo>
                <a:lnTo>
                  <a:pt x="41" y="388"/>
                </a:lnTo>
                <a:lnTo>
                  <a:pt x="59" y="354"/>
                </a:lnTo>
                <a:lnTo>
                  <a:pt x="79" y="322"/>
                </a:lnTo>
                <a:lnTo>
                  <a:pt x="100" y="291"/>
                </a:lnTo>
                <a:lnTo>
                  <a:pt x="100" y="291"/>
                </a:lnTo>
                <a:lnTo>
                  <a:pt x="105" y="284"/>
                </a:lnTo>
                <a:lnTo>
                  <a:pt x="111" y="276"/>
                </a:lnTo>
                <a:lnTo>
                  <a:pt x="115" y="269"/>
                </a:lnTo>
                <a:lnTo>
                  <a:pt x="118" y="260"/>
                </a:lnTo>
                <a:lnTo>
                  <a:pt x="118" y="260"/>
                </a:lnTo>
                <a:lnTo>
                  <a:pt x="122" y="267"/>
                </a:lnTo>
                <a:lnTo>
                  <a:pt x="124" y="274"/>
                </a:lnTo>
                <a:lnTo>
                  <a:pt x="125" y="281"/>
                </a:lnTo>
                <a:lnTo>
                  <a:pt x="124" y="288"/>
                </a:lnTo>
                <a:lnTo>
                  <a:pt x="121" y="294"/>
                </a:lnTo>
                <a:lnTo>
                  <a:pt x="118" y="299"/>
                </a:lnTo>
                <a:lnTo>
                  <a:pt x="114" y="305"/>
                </a:lnTo>
                <a:lnTo>
                  <a:pt x="108" y="308"/>
                </a:lnTo>
                <a:lnTo>
                  <a:pt x="108" y="308"/>
                </a:lnTo>
                <a:close/>
                <a:moveTo>
                  <a:pt x="111" y="211"/>
                </a:moveTo>
                <a:lnTo>
                  <a:pt x="111" y="211"/>
                </a:lnTo>
                <a:lnTo>
                  <a:pt x="112" y="208"/>
                </a:lnTo>
                <a:lnTo>
                  <a:pt x="114" y="208"/>
                </a:lnTo>
                <a:lnTo>
                  <a:pt x="115" y="208"/>
                </a:lnTo>
                <a:lnTo>
                  <a:pt x="115" y="210"/>
                </a:lnTo>
                <a:lnTo>
                  <a:pt x="115" y="212"/>
                </a:lnTo>
                <a:lnTo>
                  <a:pt x="114" y="214"/>
                </a:lnTo>
                <a:lnTo>
                  <a:pt x="111" y="214"/>
                </a:lnTo>
                <a:lnTo>
                  <a:pt x="111" y="214"/>
                </a:lnTo>
                <a:lnTo>
                  <a:pt x="117" y="229"/>
                </a:lnTo>
                <a:lnTo>
                  <a:pt x="118" y="236"/>
                </a:lnTo>
                <a:lnTo>
                  <a:pt x="117" y="243"/>
                </a:lnTo>
                <a:lnTo>
                  <a:pt x="117" y="243"/>
                </a:lnTo>
                <a:lnTo>
                  <a:pt x="114" y="247"/>
                </a:lnTo>
                <a:lnTo>
                  <a:pt x="110" y="252"/>
                </a:lnTo>
                <a:lnTo>
                  <a:pt x="100" y="259"/>
                </a:lnTo>
                <a:lnTo>
                  <a:pt x="100" y="259"/>
                </a:lnTo>
                <a:lnTo>
                  <a:pt x="103" y="252"/>
                </a:lnTo>
                <a:lnTo>
                  <a:pt x="104" y="246"/>
                </a:lnTo>
                <a:lnTo>
                  <a:pt x="105" y="238"/>
                </a:lnTo>
                <a:lnTo>
                  <a:pt x="105" y="238"/>
                </a:lnTo>
                <a:lnTo>
                  <a:pt x="56" y="305"/>
                </a:lnTo>
                <a:lnTo>
                  <a:pt x="34" y="337"/>
                </a:lnTo>
                <a:lnTo>
                  <a:pt x="13" y="371"/>
                </a:lnTo>
                <a:lnTo>
                  <a:pt x="13" y="371"/>
                </a:lnTo>
                <a:lnTo>
                  <a:pt x="24" y="350"/>
                </a:lnTo>
                <a:lnTo>
                  <a:pt x="35" y="329"/>
                </a:lnTo>
                <a:lnTo>
                  <a:pt x="59" y="290"/>
                </a:lnTo>
                <a:lnTo>
                  <a:pt x="111" y="211"/>
                </a:lnTo>
                <a:lnTo>
                  <a:pt x="111" y="211"/>
                </a:lnTo>
                <a:close/>
              </a:path>
            </a:pathLst>
          </a:custGeom>
          <a:solidFill>
            <a:schemeClr val="accent6">
              <a:lumMod val="75000"/>
            </a:schemeClr>
          </a:solidFill>
          <a:ln w="9525">
            <a:noFill/>
            <a:round/>
          </a:ln>
        </p:spPr>
        <p:txBody>
          <a:bodyPr vert="horz" wrap="square" lIns="121920" tIns="60960" rIns="121920" bIns="60960" numCol="1" anchor="t" anchorCtr="0" compatLnSpc="1"/>
          <a:lstStyle/>
          <a:p>
            <a:endParaRPr lang="zh-CN" altLang="en-US" sz="2400"/>
          </a:p>
        </p:txBody>
      </p:sp>
      <p:sp>
        <p:nvSpPr>
          <p:cNvPr id="2" name="文本框 1"/>
          <p:cNvSpPr txBox="1"/>
          <p:nvPr/>
        </p:nvSpPr>
        <p:spPr>
          <a:xfrm>
            <a:off x="4860032" y="2355726"/>
            <a:ext cx="184731" cy="369332"/>
          </a:xfrm>
          <a:prstGeom prst="rect">
            <a:avLst/>
          </a:prstGeom>
          <a:noFill/>
        </p:spPr>
        <p:txBody>
          <a:bodyPr wrap="square" rtlCol="0">
            <a:spAutoFit/>
          </a:bodyPr>
          <a:lstStyle/>
          <a:p>
            <a:endParaRPr lang="zh-CN" altLang="en-US" dirty="0"/>
          </a:p>
        </p:txBody>
      </p:sp>
      <p:sp>
        <p:nvSpPr>
          <p:cNvPr id="11" name="文本框 10"/>
          <p:cNvSpPr txBox="1"/>
          <p:nvPr/>
        </p:nvSpPr>
        <p:spPr>
          <a:xfrm>
            <a:off x="2943410" y="1563638"/>
            <a:ext cx="5544616" cy="1061829"/>
          </a:xfrm>
          <a:prstGeom prst="rect">
            <a:avLst/>
          </a:prstGeom>
          <a:noFill/>
        </p:spPr>
        <p:txBody>
          <a:bodyPr wrap="square">
            <a:spAutoFit/>
          </a:bodyPr>
          <a:lstStyle/>
          <a:p>
            <a:pPr indent="266700" algn="just"/>
            <a:r>
              <a:rPr lang="zh-CN" altLang="zh-CN" sz="1050" kern="100" dirty="0">
                <a:effectLst/>
                <a:latin typeface="Calibri" panose="020F0502020204030204" charset="0"/>
                <a:ea typeface="宋体" panose="02010600030101010101" pitchFamily="2" charset="-122"/>
                <a:cs typeface="Times New Roman" panose="02020603050405020304" pitchFamily="18" charset="0"/>
              </a:rPr>
              <a:t>质量记录主要包括各种评审记录和审批记录</a:t>
            </a:r>
            <a:r>
              <a:rPr lang="en-US" altLang="zh-CN" sz="1050" kern="100" dirty="0">
                <a:effectLst/>
                <a:latin typeface="Calibri" panose="020F0502020204030204" charset="0"/>
                <a:ea typeface="宋体" panose="02010600030101010101" pitchFamily="2" charset="-122"/>
                <a:cs typeface="Times New Roman" panose="02020603050405020304" pitchFamily="18" charset="0"/>
              </a:rPr>
              <a:t>,</a:t>
            </a:r>
            <a:r>
              <a:rPr lang="zh-CN" altLang="zh-CN" sz="1050" kern="100" dirty="0">
                <a:effectLst/>
                <a:latin typeface="Calibri" panose="020F0502020204030204" charset="0"/>
                <a:ea typeface="宋体" panose="02010600030101010101" pitchFamily="2" charset="-122"/>
                <a:cs typeface="Times New Roman" panose="02020603050405020304" pitchFamily="18" charset="0"/>
              </a:rPr>
              <a:t>形式有评审表、签名文件、会议纪要、质量报告等。所有的质量记录由质量管理员统一管理，纸质的保存在指定的文件柜中，电子的保存在知识库中。质量记录的保存期限是</a:t>
            </a:r>
            <a:r>
              <a:rPr lang="en-US" altLang="zh-CN" sz="1050" kern="100" dirty="0">
                <a:effectLst/>
                <a:latin typeface="Calibri" panose="020F0502020204030204" charset="0"/>
                <a:ea typeface="宋体" panose="02010600030101010101" pitchFamily="2" charset="-122"/>
                <a:cs typeface="Times New Roman" panose="02020603050405020304" pitchFamily="18" charset="0"/>
              </a:rPr>
              <a:t>3</a:t>
            </a:r>
            <a:r>
              <a:rPr lang="zh-CN" altLang="zh-CN" sz="1050" kern="100" dirty="0">
                <a:effectLst/>
                <a:latin typeface="Calibri" panose="020F0502020204030204" charset="0"/>
                <a:ea typeface="宋体" panose="02010600030101010101" pitchFamily="2" charset="-122"/>
                <a:cs typeface="Times New Roman" panose="02020603050405020304" pitchFamily="18" charset="0"/>
              </a:rPr>
              <a:t>年。项目组应当保留项目执行过程中形成质量记录主要包括各种评审记录和审批记录</a:t>
            </a:r>
            <a:r>
              <a:rPr lang="en-US" altLang="zh-CN" sz="1050" kern="100" dirty="0">
                <a:effectLst/>
                <a:latin typeface="Calibri" panose="020F0502020204030204" charset="0"/>
                <a:ea typeface="宋体" panose="02010600030101010101" pitchFamily="2" charset="-122"/>
                <a:cs typeface="Times New Roman" panose="02020603050405020304" pitchFamily="18" charset="0"/>
              </a:rPr>
              <a:t>,</a:t>
            </a:r>
            <a:r>
              <a:rPr lang="zh-CN" altLang="zh-CN" sz="1050" kern="100" dirty="0">
                <a:effectLst/>
                <a:latin typeface="Calibri" panose="020F0502020204030204" charset="0"/>
                <a:ea typeface="宋体" panose="02010600030101010101" pitchFamily="2" charset="-122"/>
                <a:cs typeface="Times New Roman" panose="02020603050405020304" pitchFamily="18" charset="0"/>
              </a:rPr>
              <a:t>形式有评审表、签名文件、会议纪要、质量报告等。所有的质量记录由质量管理员统一管理，纸质的保存在指定的文件柜中，电子的保存在知识库中。质量记录的保存期限是</a:t>
            </a:r>
            <a:r>
              <a:rPr lang="en-US" altLang="zh-CN" sz="1050" kern="100" dirty="0">
                <a:effectLst/>
                <a:latin typeface="Calibri" panose="020F0502020204030204" charset="0"/>
                <a:ea typeface="宋体" panose="02010600030101010101" pitchFamily="2" charset="-122"/>
                <a:cs typeface="Times New Roman" panose="02020603050405020304" pitchFamily="18" charset="0"/>
              </a:rPr>
              <a:t>3</a:t>
            </a:r>
            <a:r>
              <a:rPr lang="zh-CN" altLang="zh-CN" sz="1050" kern="100" dirty="0">
                <a:effectLst/>
                <a:latin typeface="Calibri" panose="020F0502020204030204" charset="0"/>
                <a:ea typeface="宋体" panose="02010600030101010101" pitchFamily="2" charset="-122"/>
                <a:cs typeface="Times New Roman" panose="02020603050405020304" pitchFamily="18" charset="0"/>
              </a:rPr>
              <a:t>年</a:t>
            </a:r>
            <a:endParaRPr lang="zh-CN" altLang="zh-CN" sz="1050" kern="100" dirty="0">
              <a:effectLst/>
              <a:latin typeface="Calibri" panose="020F050202020403020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53" presetClass="entr" presetSubtype="16" fill="hold" grpId="0" nodeType="withEffect">
                                  <p:stCondLst>
                                    <p:cond delay="6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5" name="PA_文本框 7"/>
          <p:cNvSpPr txBox="1">
            <a:spLocks noChangeArrowheads="1"/>
          </p:cNvSpPr>
          <p:nvPr>
            <p:custDataLst>
              <p:tags r:id="rId2"/>
            </p:custDataLst>
          </p:nvPr>
        </p:nvSpPr>
        <p:spPr bwMode="auto">
          <a:xfrm>
            <a:off x="2811780" y="2623820"/>
            <a:ext cx="35204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dirty="0">
                <a:latin typeface="微软雅黑" panose="020B0503020204020204" pitchFamily="34" charset="-122"/>
                <a:ea typeface="微软雅黑" panose="020B0503020204020204" pitchFamily="34" charset="-122"/>
              </a:rPr>
              <a:t>风险管理</a:t>
            </a:r>
            <a:endParaRPr lang="zh-CN" altLang="en-US" sz="2800" dirty="0">
              <a:latin typeface="微软雅黑" panose="020B0503020204020204" pitchFamily="34" charset="-122"/>
              <a:ea typeface="微软雅黑" panose="020B0503020204020204" pitchFamily="34" charset="-122"/>
            </a:endParaRPr>
          </a:p>
        </p:txBody>
      </p:sp>
      <p:sp>
        <p:nvSpPr>
          <p:cNvPr id="16" name="PA_文本框 5"/>
          <p:cNvSpPr txBox="1"/>
          <p:nvPr>
            <p:custDataLst>
              <p:tags r:id="rId3"/>
            </p:custDataLst>
          </p:nvPr>
        </p:nvSpPr>
        <p:spPr>
          <a:xfrm>
            <a:off x="2734310" y="1883410"/>
            <a:ext cx="3675380" cy="829945"/>
          </a:xfrm>
          <a:prstGeom prst="rect">
            <a:avLst/>
          </a:prstGeom>
          <a:noFill/>
        </p:spPr>
        <p:txBody>
          <a:bodyPr wrap="square" rtlCol="0">
            <a:spAutoFit/>
          </a:bodyPr>
          <a:p>
            <a:r>
              <a:rPr lang="en-US" altLang="zh-CN" sz="4800" dirty="0">
                <a:latin typeface="落落补 汤圆" pitchFamily="2" charset="-128"/>
                <a:ea typeface="落落补 汤圆" pitchFamily="2" charset="-128"/>
                <a:cs typeface="落落补 汤圆" pitchFamily="2" charset="-128"/>
              </a:rPr>
              <a:t>  </a:t>
            </a:r>
            <a:r>
              <a:rPr lang="zh-CN" altLang="en-US" sz="4800" dirty="0">
                <a:latin typeface="落落补 汤圆" pitchFamily="2" charset="-128"/>
                <a:ea typeface="落落补 汤圆" pitchFamily="2" charset="-128"/>
                <a:cs typeface="落落补 汤圆" pitchFamily="2" charset="-128"/>
              </a:rPr>
              <a:t>第五部分</a:t>
            </a:r>
            <a:endParaRPr lang="zh-CN" altLang="en-US" sz="4800" dirty="0">
              <a:latin typeface="落落补 汤圆" pitchFamily="2" charset="-128"/>
              <a:ea typeface="落落补 汤圆" pitchFamily="2" charset="-128"/>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chenying0907 17"/>
          <p:cNvGrpSpPr/>
          <p:nvPr>
            <p:custDataLst>
              <p:tags r:id="rId1"/>
            </p:custDataLst>
          </p:nvPr>
        </p:nvGrpSpPr>
        <p:grpSpPr>
          <a:xfrm>
            <a:off x="1880198" y="1433616"/>
            <a:ext cx="1607472" cy="3442390"/>
            <a:chOff x="1277199" y="426235"/>
            <a:chExt cx="1336708" cy="4109980"/>
          </a:xfrm>
        </p:grpSpPr>
        <p:sp>
          <p:nvSpPr>
            <p:cNvPr id="20" name="任意多边形 19"/>
            <p:cNvSpPr/>
            <p:nvPr/>
          </p:nvSpPr>
          <p:spPr>
            <a:xfrm>
              <a:off x="1277199" y="426235"/>
              <a:ext cx="170777" cy="4109980"/>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725 w 334099"/>
                <a:gd name="connsiteY0-2" fmla="*/ 508256 h 5164770"/>
                <a:gd name="connsiteX1-3" fmla="*/ 149315 w 334099"/>
                <a:gd name="connsiteY1-4" fmla="*/ 4760216 h 5164770"/>
                <a:gd name="connsiteX2-5" fmla="*/ 332195 w 334099"/>
                <a:gd name="connsiteY2-6" fmla="*/ 4577336 h 5164770"/>
                <a:gd name="connsiteX3-7" fmla="*/ 229325 w 334099"/>
                <a:gd name="connsiteY3-8" fmla="*/ 531116 h 5164770"/>
                <a:gd name="connsiteX4-9" fmla="*/ 725 w 334099"/>
                <a:gd name="connsiteY4-10" fmla="*/ 508256 h 5164770"/>
                <a:gd name="connsiteX0-11" fmla="*/ 5231 w 338605"/>
                <a:gd name="connsiteY0-12" fmla="*/ 508256 h 5164770"/>
                <a:gd name="connsiteX1-13" fmla="*/ 61921 w 338605"/>
                <a:gd name="connsiteY1-14" fmla="*/ 4760216 h 5164770"/>
                <a:gd name="connsiteX2-15" fmla="*/ 336701 w 338605"/>
                <a:gd name="connsiteY2-16" fmla="*/ 4577336 h 5164770"/>
                <a:gd name="connsiteX3-17" fmla="*/ 233831 w 338605"/>
                <a:gd name="connsiteY3-18" fmla="*/ 531116 h 5164770"/>
                <a:gd name="connsiteX4-19" fmla="*/ 5231 w 338605"/>
                <a:gd name="connsiteY4-20" fmla="*/ 508256 h 5164770"/>
                <a:gd name="connsiteX0-21" fmla="*/ 1317 w 334691"/>
                <a:gd name="connsiteY0-22" fmla="*/ 509201 h 5174270"/>
                <a:gd name="connsiteX1-23" fmla="*/ 126931 w 334691"/>
                <a:gd name="connsiteY1-24" fmla="*/ 4775919 h 5174270"/>
                <a:gd name="connsiteX2-25" fmla="*/ 332787 w 334691"/>
                <a:gd name="connsiteY2-26" fmla="*/ 4578281 h 5174270"/>
                <a:gd name="connsiteX3-27" fmla="*/ 229917 w 334691"/>
                <a:gd name="connsiteY3-28" fmla="*/ 532061 h 5174270"/>
                <a:gd name="connsiteX4-29" fmla="*/ 1317 w 334691"/>
                <a:gd name="connsiteY4-30" fmla="*/ 509201 h 5174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4691" h="5174270">
                  <a:moveTo>
                    <a:pt x="1317" y="509201"/>
                  </a:moveTo>
                  <a:cubicBezTo>
                    <a:pt x="-15847" y="1216511"/>
                    <a:pt x="140611" y="4171533"/>
                    <a:pt x="126931" y="4775919"/>
                  </a:cubicBezTo>
                  <a:cubicBezTo>
                    <a:pt x="113251" y="5380305"/>
                    <a:pt x="319452" y="5283131"/>
                    <a:pt x="332787" y="4578281"/>
                  </a:cubicBezTo>
                  <a:cubicBezTo>
                    <a:pt x="346122" y="3873431"/>
                    <a:pt x="287067" y="1212146"/>
                    <a:pt x="229917" y="532061"/>
                  </a:cubicBezTo>
                  <a:cubicBezTo>
                    <a:pt x="172767" y="-148024"/>
                    <a:pt x="18481" y="-198109"/>
                    <a:pt x="1317" y="509201"/>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23"/>
            <p:cNvSpPr/>
            <p:nvPr/>
          </p:nvSpPr>
          <p:spPr>
            <a:xfrm>
              <a:off x="2431698" y="430383"/>
              <a:ext cx="182209" cy="4101339"/>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1179 w 357095"/>
                <a:gd name="connsiteY0-2" fmla="*/ 503978 h 5163391"/>
                <a:gd name="connsiteX1-3" fmla="*/ 149769 w 357095"/>
                <a:gd name="connsiteY1-4" fmla="*/ 4755938 h 5163391"/>
                <a:gd name="connsiteX2-5" fmla="*/ 355623 w 357095"/>
                <a:gd name="connsiteY2-6" fmla="*/ 4514024 h 5163391"/>
                <a:gd name="connsiteX3-7" fmla="*/ 229779 w 357095"/>
                <a:gd name="connsiteY3-8" fmla="*/ 526838 h 5163391"/>
                <a:gd name="connsiteX4-9" fmla="*/ 1179 w 357095"/>
                <a:gd name="connsiteY4-10" fmla="*/ 503978 h 51633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7095" h="5163391">
                  <a:moveTo>
                    <a:pt x="1179" y="503978"/>
                  </a:moveTo>
                  <a:cubicBezTo>
                    <a:pt x="-12156" y="1208828"/>
                    <a:pt x="90695" y="4087597"/>
                    <a:pt x="149769" y="4755938"/>
                  </a:cubicBezTo>
                  <a:cubicBezTo>
                    <a:pt x="208843" y="5424279"/>
                    <a:pt x="342288" y="5218874"/>
                    <a:pt x="355623" y="4514024"/>
                  </a:cubicBezTo>
                  <a:cubicBezTo>
                    <a:pt x="368958" y="3809174"/>
                    <a:pt x="288853" y="1195179"/>
                    <a:pt x="229779" y="526838"/>
                  </a:cubicBezTo>
                  <a:cubicBezTo>
                    <a:pt x="170705" y="-141503"/>
                    <a:pt x="14514" y="-200872"/>
                    <a:pt x="1179" y="503978"/>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任意多边形 24"/>
            <p:cNvSpPr/>
            <p:nvPr/>
          </p:nvSpPr>
          <p:spPr>
            <a:xfrm rot="5400000">
              <a:off x="1878188" y="3424699"/>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任意多边形 25"/>
            <p:cNvSpPr/>
            <p:nvPr/>
          </p:nvSpPr>
          <p:spPr>
            <a:xfrm rot="5400000">
              <a:off x="1878188" y="2688946"/>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任意多边形 26"/>
            <p:cNvSpPr/>
            <p:nvPr/>
          </p:nvSpPr>
          <p:spPr>
            <a:xfrm rot="5400000">
              <a:off x="1878188" y="1920060"/>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任意多边形 27"/>
            <p:cNvSpPr/>
            <p:nvPr/>
          </p:nvSpPr>
          <p:spPr>
            <a:xfrm rot="5400000">
              <a:off x="1868064" y="1200642"/>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任意多边形 28"/>
            <p:cNvSpPr/>
            <p:nvPr/>
          </p:nvSpPr>
          <p:spPr>
            <a:xfrm rot="5400000">
              <a:off x="1868065" y="476207"/>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9" name="PA_chenying0907 18"/>
          <p:cNvGrpSpPr/>
          <p:nvPr>
            <p:custDataLst>
              <p:tags r:id="rId2"/>
            </p:custDataLst>
          </p:nvPr>
        </p:nvGrpSpPr>
        <p:grpSpPr>
          <a:xfrm>
            <a:off x="1476038" y="275114"/>
            <a:ext cx="6192688" cy="767437"/>
            <a:chOff x="1492256" y="411510"/>
            <a:chExt cx="6192688" cy="767437"/>
          </a:xfrm>
        </p:grpSpPr>
        <p:sp>
          <p:nvSpPr>
            <p:cNvPr id="21" name="任意多边形 20"/>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2"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总体概括</a:t>
              </a:r>
              <a:endParaRPr lang="zh-CN" altLang="en-US" sz="2000" dirty="0">
                <a:latin typeface="微软雅黑" panose="020B0503020204020204" pitchFamily="34" charset="-122"/>
                <a:ea typeface="微软雅黑" panose="020B0503020204020204" pitchFamily="34" charset="-122"/>
              </a:endParaRPr>
            </a:p>
          </p:txBody>
        </p:sp>
      </p:grpSp>
      <p:sp>
        <p:nvSpPr>
          <p:cNvPr id="33" name="PA_文本框 32"/>
          <p:cNvSpPr txBox="1"/>
          <p:nvPr>
            <p:custDataLst>
              <p:tags r:id="rId3"/>
            </p:custDataLst>
          </p:nvPr>
        </p:nvSpPr>
        <p:spPr>
          <a:xfrm>
            <a:off x="2168230" y="4002618"/>
            <a:ext cx="1022350" cy="368300"/>
          </a:xfrm>
          <a:prstGeom prst="rect">
            <a:avLst/>
          </a:prstGeom>
          <a:noFill/>
        </p:spPr>
        <p:txBody>
          <a:bodyPr>
            <a:spAutoFit/>
          </a:bodyPr>
          <a:lstStyle/>
          <a:p>
            <a:pPr algn="ctr"/>
            <a:r>
              <a:rPr lang="zh-CN" altLang="en-US" b="1" dirty="0">
                <a:latin typeface="微软雅黑" panose="020B0503020204020204" pitchFamily="34" charset="-122"/>
                <a:ea typeface="微软雅黑" panose="020B0503020204020204" pitchFamily="34" charset="-122"/>
              </a:rPr>
              <a:t>应对</a:t>
            </a:r>
            <a:endParaRPr lang="zh-CN" altLang="en-US" b="1" dirty="0">
              <a:latin typeface="微软雅黑" panose="020B0503020204020204" pitchFamily="34" charset="-122"/>
              <a:ea typeface="微软雅黑" panose="020B0503020204020204" pitchFamily="34" charset="-122"/>
            </a:endParaRPr>
          </a:p>
        </p:txBody>
      </p:sp>
      <p:sp>
        <p:nvSpPr>
          <p:cNvPr id="34" name="PA_文本框 33"/>
          <p:cNvSpPr txBox="1"/>
          <p:nvPr>
            <p:custDataLst>
              <p:tags r:id="rId4"/>
            </p:custDataLst>
          </p:nvPr>
        </p:nvSpPr>
        <p:spPr>
          <a:xfrm>
            <a:off x="2226000" y="3365361"/>
            <a:ext cx="1022350" cy="368300"/>
          </a:xfrm>
          <a:prstGeom prst="rect">
            <a:avLst/>
          </a:prstGeom>
          <a:noFill/>
        </p:spPr>
        <p:txBody>
          <a:bodyPr>
            <a:spAutoFit/>
          </a:bodyPr>
          <a:lstStyle/>
          <a:p>
            <a:pPr algn="ctr"/>
            <a:r>
              <a:rPr lang="zh-CN" altLang="en-US" b="1">
                <a:latin typeface="微软雅黑" panose="020B0503020204020204" pitchFamily="34" charset="-122"/>
                <a:ea typeface="微软雅黑" panose="020B0503020204020204" pitchFamily="34" charset="-122"/>
              </a:rPr>
              <a:t>定量</a:t>
            </a:r>
            <a:endParaRPr lang="zh-CN" altLang="en-US" b="1">
              <a:latin typeface="微软雅黑" panose="020B0503020204020204" pitchFamily="34" charset="-122"/>
              <a:ea typeface="微软雅黑" panose="020B0503020204020204" pitchFamily="34" charset="-122"/>
            </a:endParaRPr>
          </a:p>
        </p:txBody>
      </p:sp>
      <p:sp>
        <p:nvSpPr>
          <p:cNvPr id="35" name="PA_文本框 34"/>
          <p:cNvSpPr txBox="1"/>
          <p:nvPr>
            <p:custDataLst>
              <p:tags r:id="rId5"/>
            </p:custDataLst>
          </p:nvPr>
        </p:nvSpPr>
        <p:spPr>
          <a:xfrm>
            <a:off x="2207217" y="2774929"/>
            <a:ext cx="1022350" cy="368300"/>
          </a:xfrm>
          <a:prstGeom prst="rect">
            <a:avLst/>
          </a:prstGeom>
          <a:noFill/>
        </p:spPr>
        <p:txBody>
          <a:bodyPr>
            <a:spAutoFit/>
          </a:bodyPr>
          <a:lstStyle/>
          <a:p>
            <a:pPr algn="ctr"/>
            <a:r>
              <a:rPr lang="zh-CN" altLang="en-US" b="1" dirty="0">
                <a:latin typeface="微软雅黑" panose="020B0503020204020204" pitchFamily="34" charset="-122"/>
                <a:ea typeface="微软雅黑" panose="020B0503020204020204" pitchFamily="34" charset="-122"/>
              </a:rPr>
              <a:t>定性</a:t>
            </a:r>
            <a:endParaRPr lang="zh-CN" altLang="en-US" b="1" dirty="0">
              <a:latin typeface="微软雅黑" panose="020B0503020204020204" pitchFamily="34" charset="-122"/>
              <a:ea typeface="微软雅黑" panose="020B0503020204020204" pitchFamily="34" charset="-122"/>
            </a:endParaRPr>
          </a:p>
        </p:txBody>
      </p:sp>
      <p:sp>
        <p:nvSpPr>
          <p:cNvPr id="36" name="PA_文本框 35"/>
          <p:cNvSpPr txBox="1"/>
          <p:nvPr>
            <p:custDataLst>
              <p:tags r:id="rId6"/>
            </p:custDataLst>
          </p:nvPr>
        </p:nvSpPr>
        <p:spPr>
          <a:xfrm>
            <a:off x="2182685" y="2063448"/>
            <a:ext cx="1022350" cy="368300"/>
          </a:xfrm>
          <a:prstGeom prst="rect">
            <a:avLst/>
          </a:prstGeom>
          <a:noFill/>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识别</a:t>
            </a:r>
            <a:endParaRPr lang="zh-CN" altLang="en-US" b="1" dirty="0">
              <a:latin typeface="微软雅黑" panose="020B0503020204020204" pitchFamily="34" charset="-122"/>
              <a:ea typeface="微软雅黑" panose="020B0503020204020204" pitchFamily="34" charset="-122"/>
            </a:endParaRPr>
          </a:p>
        </p:txBody>
      </p:sp>
      <p:sp>
        <p:nvSpPr>
          <p:cNvPr id="37" name="PA_文本框 36"/>
          <p:cNvSpPr txBox="1"/>
          <p:nvPr>
            <p:custDataLst>
              <p:tags r:id="rId7"/>
            </p:custDataLst>
          </p:nvPr>
        </p:nvSpPr>
        <p:spPr>
          <a:xfrm>
            <a:off x="2156398" y="1531220"/>
            <a:ext cx="1022350" cy="368300"/>
          </a:xfrm>
          <a:prstGeom prst="rect">
            <a:avLst/>
          </a:prstGeom>
          <a:noFill/>
        </p:spPr>
        <p:txBody>
          <a:bodyPr>
            <a:spAutoFit/>
          </a:bodyPr>
          <a:lstStyle/>
          <a:p>
            <a:pPr algn="ctr"/>
            <a:r>
              <a:rPr lang="zh-CN" altLang="en-US" b="1">
                <a:latin typeface="微软雅黑" panose="020B0503020204020204" pitchFamily="34" charset="-122"/>
                <a:ea typeface="微软雅黑" panose="020B0503020204020204" pitchFamily="34" charset="-122"/>
              </a:rPr>
              <a:t>规划</a:t>
            </a:r>
            <a:endParaRPr lang="zh-CN" altLang="en-US" b="1">
              <a:latin typeface="微软雅黑" panose="020B0503020204020204" pitchFamily="34" charset="-122"/>
              <a:ea typeface="微软雅黑" panose="020B0503020204020204" pitchFamily="34" charset="-122"/>
            </a:endParaRPr>
          </a:p>
        </p:txBody>
      </p:sp>
      <p:sp>
        <p:nvSpPr>
          <p:cNvPr id="2" name="PA_右箭头 1"/>
          <p:cNvSpPr/>
          <p:nvPr>
            <p:custDataLst>
              <p:tags r:id="rId8"/>
            </p:custDataLst>
          </p:nvPr>
        </p:nvSpPr>
        <p:spPr>
          <a:xfrm>
            <a:off x="3706736" y="1572456"/>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PA_右箭头 37"/>
          <p:cNvSpPr/>
          <p:nvPr>
            <p:custDataLst>
              <p:tags r:id="rId9"/>
            </p:custDataLst>
          </p:nvPr>
        </p:nvSpPr>
        <p:spPr>
          <a:xfrm>
            <a:off x="3706736" y="2144577"/>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PA_右箭头 38"/>
          <p:cNvSpPr/>
          <p:nvPr>
            <p:custDataLst>
              <p:tags r:id="rId10"/>
            </p:custDataLst>
          </p:nvPr>
        </p:nvSpPr>
        <p:spPr>
          <a:xfrm>
            <a:off x="3706736" y="2789215"/>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PA_右箭头 39"/>
          <p:cNvSpPr/>
          <p:nvPr>
            <p:custDataLst>
              <p:tags r:id="rId11"/>
            </p:custDataLst>
          </p:nvPr>
        </p:nvSpPr>
        <p:spPr>
          <a:xfrm>
            <a:off x="3706736" y="3421524"/>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1" name="PA_右箭头 40"/>
          <p:cNvSpPr/>
          <p:nvPr>
            <p:custDataLst>
              <p:tags r:id="rId12"/>
            </p:custDataLst>
          </p:nvPr>
        </p:nvSpPr>
        <p:spPr>
          <a:xfrm>
            <a:off x="3706736" y="4035036"/>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PA_矩形 41"/>
          <p:cNvSpPr/>
          <p:nvPr>
            <p:custDataLst>
              <p:tags r:id="rId13"/>
            </p:custDataLst>
          </p:nvPr>
        </p:nvSpPr>
        <p:spPr>
          <a:xfrm>
            <a:off x="4671832" y="1411718"/>
            <a:ext cx="3048800" cy="506730"/>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项目风险管理规划</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PA_矩形 42"/>
          <p:cNvSpPr/>
          <p:nvPr>
            <p:custDataLst>
              <p:tags r:id="rId14"/>
            </p:custDataLst>
          </p:nvPr>
        </p:nvSpPr>
        <p:spPr>
          <a:xfrm>
            <a:off x="4671832" y="1996201"/>
            <a:ext cx="3048800" cy="506730"/>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项目风险识别</a:t>
            </a:r>
            <a:endParaRPr lang="zh-CN" altLang="en-US" dirty="0">
              <a:latin typeface="微软雅黑" panose="020B0503020204020204" pitchFamily="34" charset="-122"/>
              <a:ea typeface="微软雅黑" panose="020B0503020204020204" pitchFamily="34" charset="-122"/>
            </a:endParaRPr>
          </a:p>
        </p:txBody>
      </p:sp>
      <p:sp>
        <p:nvSpPr>
          <p:cNvPr id="44" name="PA_矩形 43"/>
          <p:cNvSpPr/>
          <p:nvPr>
            <p:custDataLst>
              <p:tags r:id="rId15"/>
            </p:custDataLst>
          </p:nvPr>
        </p:nvSpPr>
        <p:spPr>
          <a:xfrm>
            <a:off x="4691552" y="2631071"/>
            <a:ext cx="3048800" cy="506730"/>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项目风险定性分析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PA_矩形 44"/>
          <p:cNvSpPr/>
          <p:nvPr>
            <p:custDataLst>
              <p:tags r:id="rId16"/>
            </p:custDataLst>
          </p:nvPr>
        </p:nvSpPr>
        <p:spPr>
          <a:xfrm>
            <a:off x="4691552" y="3235497"/>
            <a:ext cx="3048800" cy="506730"/>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项目风险定量分析</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PA_矩形 45"/>
          <p:cNvSpPr/>
          <p:nvPr>
            <p:custDataLst>
              <p:tags r:id="rId17"/>
            </p:custDataLst>
          </p:nvPr>
        </p:nvSpPr>
        <p:spPr>
          <a:xfrm>
            <a:off x="4691552" y="3886489"/>
            <a:ext cx="3048800" cy="506730"/>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项目风险应对</a:t>
            </a:r>
            <a:endParaRPr lang="zh-CN" altLang="en-US" dirty="0">
              <a:latin typeface="微软雅黑" panose="020B0503020204020204" pitchFamily="34" charset="-122"/>
              <a:ea typeface="微软雅黑" panose="020B0503020204020204" pitchFamily="34" charset="-122"/>
            </a:endParaRPr>
          </a:p>
        </p:txBody>
      </p:sp>
      <p:sp>
        <p:nvSpPr>
          <p:cNvPr id="3" name="PA_文本框 32"/>
          <p:cNvSpPr txBox="1"/>
          <p:nvPr>
            <p:custDataLst>
              <p:tags r:id="rId18"/>
            </p:custDataLst>
          </p:nvPr>
        </p:nvSpPr>
        <p:spPr>
          <a:xfrm>
            <a:off x="2135845" y="4551893"/>
            <a:ext cx="1022350" cy="368300"/>
          </a:xfrm>
          <a:prstGeom prst="rect">
            <a:avLst/>
          </a:prstGeom>
          <a:noFill/>
        </p:spPr>
        <p:txBody>
          <a:bodyPr>
            <a:spAutoFit/>
          </a:bodyPr>
          <a:lstStyle/>
          <a:p>
            <a:pPr algn="ctr"/>
            <a:r>
              <a:rPr lang="zh-CN" altLang="en-US" b="1" dirty="0">
                <a:latin typeface="微软雅黑" panose="020B0503020204020204" pitchFamily="34" charset="-122"/>
                <a:ea typeface="微软雅黑" panose="020B0503020204020204" pitchFamily="34" charset="-122"/>
              </a:rPr>
              <a:t>监控</a:t>
            </a:r>
            <a:endParaRPr lang="zh-CN" altLang="en-US" b="1" dirty="0">
              <a:latin typeface="微软雅黑" panose="020B0503020204020204" pitchFamily="34" charset="-122"/>
              <a:ea typeface="微软雅黑" panose="020B0503020204020204" pitchFamily="34" charset="-122"/>
            </a:endParaRPr>
          </a:p>
        </p:txBody>
      </p:sp>
      <p:sp>
        <p:nvSpPr>
          <p:cNvPr id="4" name="PA_右箭头 40"/>
          <p:cNvSpPr/>
          <p:nvPr>
            <p:custDataLst>
              <p:tags r:id="rId19"/>
            </p:custDataLst>
          </p:nvPr>
        </p:nvSpPr>
        <p:spPr>
          <a:xfrm>
            <a:off x="3706736" y="4551926"/>
            <a:ext cx="765750" cy="264906"/>
          </a:xfrm>
          <a:prstGeom prst="rightArrow">
            <a:avLst/>
          </a:prstGeom>
          <a:noFill/>
          <a:ln w="63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PA_矩形 45"/>
          <p:cNvSpPr/>
          <p:nvPr>
            <p:custDataLst>
              <p:tags r:id="rId20"/>
            </p:custDataLst>
          </p:nvPr>
        </p:nvSpPr>
        <p:spPr>
          <a:xfrm>
            <a:off x="4691552" y="4459259"/>
            <a:ext cx="3048800" cy="506730"/>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项目风险监控</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22" presetClass="entr" presetSubtype="8" fill="hold" grpId="0"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par>
                                <p:cTn id="13" presetID="53" presetClass="entr" presetSubtype="16" fill="hold" nodeType="withEffect">
                                  <p:stCondLst>
                                    <p:cond delay="6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53" presetClass="entr" presetSubtype="16" fill="hold" grpId="0" nodeType="withEffect">
                                  <p:stCondLst>
                                    <p:cond delay="90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par>
                                <p:cTn id="23" presetID="22" presetClass="entr" presetSubtype="8" fill="hold" grpId="0" nodeType="withEffect">
                                  <p:stCondLst>
                                    <p:cond delay="120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par>
                                <p:cTn id="26" presetID="22" presetClass="entr" presetSubtype="8" fill="hold" grpId="0" nodeType="withEffect">
                                  <p:stCondLst>
                                    <p:cond delay="150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par>
                                <p:cTn id="29" presetID="22" presetClass="entr" presetSubtype="8" fill="hold" grpId="0" nodeType="withEffect">
                                  <p:stCondLst>
                                    <p:cond delay="180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par>
                                <p:cTn id="32" presetID="22" presetClass="entr" presetSubtype="8" fill="hold" grpId="0" nodeType="withEffect">
                                  <p:stCondLst>
                                    <p:cond delay="210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par>
                                <p:cTn id="35" presetID="22" presetClass="entr" presetSubtype="8" fill="hold" grpId="0" nodeType="withEffect">
                                  <p:stCondLst>
                                    <p:cond delay="240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par>
                                <p:cTn id="38" presetID="22" presetClass="entr" presetSubtype="8" fill="hold" grpId="0" nodeType="withEffect">
                                  <p:stCondLst>
                                    <p:cond delay="270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par>
                                <p:cTn id="41" presetID="22" presetClass="entr" presetSubtype="8" fill="hold" grpId="0" nodeType="withEffect">
                                  <p:stCondLst>
                                    <p:cond delay="300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par>
                                <p:cTn id="44" presetID="22" presetClass="entr" presetSubtype="8" fill="hold" grpId="0" nodeType="withEffect">
                                  <p:stCondLst>
                                    <p:cond delay="330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par>
                                <p:cTn id="47" presetID="22" presetClass="entr" presetSubtype="8" fill="hold" grpId="0" nodeType="withEffect">
                                  <p:stCondLst>
                                    <p:cond delay="360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grpId="0" nodeType="withEffect">
                                  <p:stCondLst>
                                    <p:cond delay="60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45"/>
                                        </p:tgtEl>
                                        <p:attrNameLst>
                                          <p:attrName>style.visibility</p:attrName>
                                        </p:attrNameLst>
                                      </p:cBhvr>
                                      <p:to>
                                        <p:strVal val="visible"/>
                                      </p:to>
                                    </p:set>
                                    <p:anim calcmode="lin" valueType="num">
                                      <p:cBhvr>
                                        <p:cTn id="62" dur="500" fill="hold"/>
                                        <p:tgtEl>
                                          <p:spTgt spid="45"/>
                                        </p:tgtEl>
                                        <p:attrNameLst>
                                          <p:attrName>ppt_w</p:attrName>
                                        </p:attrNameLst>
                                      </p:cBhvr>
                                      <p:tavLst>
                                        <p:tav tm="0">
                                          <p:val>
                                            <p:fltVal val="0"/>
                                          </p:val>
                                        </p:tav>
                                        <p:tav tm="100000">
                                          <p:val>
                                            <p:strVal val="#ppt_w"/>
                                          </p:val>
                                        </p:tav>
                                      </p:tavLst>
                                    </p:anim>
                                    <p:anim calcmode="lin" valueType="num">
                                      <p:cBhvr>
                                        <p:cTn id="63" dur="500" fill="hold"/>
                                        <p:tgtEl>
                                          <p:spTgt spid="45"/>
                                        </p:tgtEl>
                                        <p:attrNameLst>
                                          <p:attrName>ppt_h</p:attrName>
                                        </p:attrNameLst>
                                      </p:cBhvr>
                                      <p:tavLst>
                                        <p:tav tm="0">
                                          <p:val>
                                            <p:fltVal val="0"/>
                                          </p:val>
                                        </p:tav>
                                        <p:tav tm="100000">
                                          <p:val>
                                            <p:strVal val="#ppt_h"/>
                                          </p:val>
                                        </p:tav>
                                      </p:tavLst>
                                    </p:anim>
                                    <p:animEffect transition="in" filter="fade">
                                      <p:cBhvr>
                                        <p:cTn id="64" dur="500"/>
                                        <p:tgtEl>
                                          <p:spTgt spid="45"/>
                                        </p:tgtEl>
                                      </p:cBhvr>
                                    </p:animEffect>
                                  </p:childTnLst>
                                </p:cTn>
                              </p:par>
                              <p:par>
                                <p:cTn id="65" presetID="22" presetClass="entr" presetSubtype="8" fill="hold" grpId="0" nodeType="withEffect">
                                  <p:stCondLst>
                                    <p:cond delay="120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par>
                                <p:cTn id="68" presetID="53" presetClass="entr" presetSubtype="16" fill="hold" grpId="0" nodeType="withEffect">
                                  <p:stCondLst>
                                    <p:cond delay="900"/>
                                  </p:stCondLst>
                                  <p:childTnLst>
                                    <p:set>
                                      <p:cBhvr>
                                        <p:cTn id="69" dur="1" fill="hold">
                                          <p:stCondLst>
                                            <p:cond delay="0"/>
                                          </p:stCondLst>
                                        </p:cTn>
                                        <p:tgtEl>
                                          <p:spTgt spid="3"/>
                                        </p:tgtEl>
                                        <p:attrNameLst>
                                          <p:attrName>style.visibility</p:attrName>
                                        </p:attrNameLst>
                                      </p:cBhvr>
                                      <p:to>
                                        <p:strVal val="visible"/>
                                      </p:to>
                                    </p:set>
                                    <p:anim calcmode="lin" valueType="num">
                                      <p:cBhvr>
                                        <p:cTn id="70" dur="500" fill="hold"/>
                                        <p:tgtEl>
                                          <p:spTgt spid="3"/>
                                        </p:tgtEl>
                                        <p:attrNameLst>
                                          <p:attrName>ppt_w</p:attrName>
                                        </p:attrNameLst>
                                      </p:cBhvr>
                                      <p:tavLst>
                                        <p:tav tm="0">
                                          <p:val>
                                            <p:fltVal val="0"/>
                                          </p:val>
                                        </p:tav>
                                        <p:tav tm="100000">
                                          <p:val>
                                            <p:strVal val="#ppt_w"/>
                                          </p:val>
                                        </p:tav>
                                      </p:tavLst>
                                    </p:anim>
                                    <p:anim calcmode="lin" valueType="num">
                                      <p:cBhvr>
                                        <p:cTn id="71" dur="500" fill="hold"/>
                                        <p:tgtEl>
                                          <p:spTgt spid="3"/>
                                        </p:tgtEl>
                                        <p:attrNameLst>
                                          <p:attrName>ppt_h</p:attrName>
                                        </p:attrNameLst>
                                      </p:cBhvr>
                                      <p:tavLst>
                                        <p:tav tm="0">
                                          <p:val>
                                            <p:fltVal val="0"/>
                                          </p:val>
                                        </p:tav>
                                        <p:tav tm="100000">
                                          <p:val>
                                            <p:strVal val="#ppt_h"/>
                                          </p:val>
                                        </p:tav>
                                      </p:tavLst>
                                    </p:anim>
                                    <p:animEffect transition="in" filter="fade">
                                      <p:cBhvr>
                                        <p:cTn id="72" dur="500"/>
                                        <p:tgtEl>
                                          <p:spTgt spid="3"/>
                                        </p:tgtEl>
                                      </p:cBhvr>
                                    </p:animEffect>
                                  </p:childTnLst>
                                </p:cTn>
                              </p:par>
                              <p:par>
                                <p:cTn id="73" presetID="22" presetClass="entr" presetSubtype="8" fill="hold" grpId="0" nodeType="withEffect">
                                  <p:stCondLst>
                                    <p:cond delay="3600"/>
                                  </p:stCondLst>
                                  <p:childTnLst>
                                    <p:set>
                                      <p:cBhvr>
                                        <p:cTn id="74" dur="1" fill="hold">
                                          <p:stCondLst>
                                            <p:cond delay="0"/>
                                          </p:stCondLst>
                                        </p:cTn>
                                        <p:tgtEl>
                                          <p:spTgt spid="4"/>
                                        </p:tgtEl>
                                        <p:attrNameLst>
                                          <p:attrName>style.visibility</p:attrName>
                                        </p:attrNameLst>
                                      </p:cBhvr>
                                      <p:to>
                                        <p:strVal val="visible"/>
                                      </p:to>
                                    </p:set>
                                    <p:animEffect transition="in" filter="wipe(left)">
                                      <p:cBhvr>
                                        <p:cTn id="75" dur="500"/>
                                        <p:tgtEl>
                                          <p:spTgt spid="4"/>
                                        </p:tgtEl>
                                      </p:cBhvr>
                                    </p:animEffect>
                                  </p:childTnLst>
                                </p:cTn>
                              </p:par>
                              <p:par>
                                <p:cTn id="76" presetID="22" presetClass="entr" presetSubtype="8" fill="hold" grpId="0" nodeType="withEffect">
                                  <p:stCondLst>
                                    <p:cond delay="1200"/>
                                  </p:stCondLst>
                                  <p:childTnLst>
                                    <p:set>
                                      <p:cBhvr>
                                        <p:cTn id="77" dur="1" fill="hold">
                                          <p:stCondLst>
                                            <p:cond delay="0"/>
                                          </p:stCondLst>
                                        </p:cTn>
                                        <p:tgtEl>
                                          <p:spTgt spid="5"/>
                                        </p:tgtEl>
                                        <p:attrNameLst>
                                          <p:attrName>style.visibility</p:attrName>
                                        </p:attrNameLst>
                                      </p:cBhvr>
                                      <p:to>
                                        <p:strVal val="visible"/>
                                      </p:to>
                                    </p:set>
                                    <p:animEffect transition="in" filter="wipe(left)">
                                      <p:cBhvr>
                                        <p:cTn id="7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autoUpdateAnimBg="0"/>
      <p:bldP spid="35" grpId="0"/>
      <p:bldP spid="36" grpId="0"/>
      <p:bldP spid="37" grpId="0" animBg="1" autoUpdateAnimBg="0"/>
      <p:bldP spid="2" grpId="0" bldLvl="0" animBg="1"/>
      <p:bldP spid="38" grpId="0" bldLvl="0" animBg="1"/>
      <p:bldP spid="39" grpId="0" bldLvl="0" animBg="1" autoUpdateAnimBg="0"/>
      <p:bldP spid="40" grpId="0" bldLvl="0" animBg="1"/>
      <p:bldP spid="41" grpId="0" bldLvl="0" animBg="1"/>
      <p:bldP spid="42" grpId="0"/>
      <p:bldP spid="43" grpId="0"/>
      <p:bldP spid="44" grpId="0"/>
      <p:bldP spid="45" grpId="0"/>
      <p:bldP spid="46" grpId="0" animBg="1" autoUpdateAnimBg="0"/>
      <p:bldP spid="3" grpId="0"/>
      <p:bldP spid="4" grpId="0" bldLvl="0" animBg="1"/>
      <p:bldP spid="5"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PA_chenying0907 20"/>
          <p:cNvGrpSpPr/>
          <p:nvPr>
            <p:custDataLst>
              <p:tags r:id="rId1"/>
            </p:custDataLst>
          </p:nvPr>
        </p:nvGrpSpPr>
        <p:grpSpPr>
          <a:xfrm>
            <a:off x="1403648" y="297974"/>
            <a:ext cx="6192688" cy="736957"/>
            <a:chOff x="1492256" y="441990"/>
            <a:chExt cx="6192688" cy="736957"/>
          </a:xfrm>
        </p:grpSpPr>
        <p:sp>
          <p:nvSpPr>
            <p:cNvPr id="22" name="任意多边形 21"/>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 name="文本框 7"/>
            <p:cNvSpPr txBox="1">
              <a:spLocks noChangeArrowheads="1"/>
            </p:cNvSpPr>
            <p:nvPr/>
          </p:nvSpPr>
          <p:spPr bwMode="auto">
            <a:xfrm>
              <a:off x="2983896" y="44199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项目风险规划</a:t>
              </a:r>
              <a:endParaRPr lang="zh-CN" altLang="en-US" sz="2000" dirty="0">
                <a:latin typeface="微软雅黑" panose="020B0503020204020204" pitchFamily="34" charset="-122"/>
                <a:ea typeface="微软雅黑" panose="020B0503020204020204" pitchFamily="34" charset="-122"/>
              </a:endParaRPr>
            </a:p>
          </p:txBody>
        </p:sp>
      </p:grpSp>
      <p:grpSp>
        <p:nvGrpSpPr>
          <p:cNvPr id="25" name="PA_chenying0907 24"/>
          <p:cNvGrpSpPr/>
          <p:nvPr>
            <p:custDataLst>
              <p:tags r:id="rId2"/>
            </p:custDataLst>
          </p:nvPr>
        </p:nvGrpSpPr>
        <p:grpSpPr>
          <a:xfrm>
            <a:off x="1208781" y="1419622"/>
            <a:ext cx="3507235" cy="3168352"/>
            <a:chOff x="1580274" y="1988664"/>
            <a:chExt cx="3917291" cy="3503612"/>
          </a:xfrm>
        </p:grpSpPr>
        <p:grpSp>
          <p:nvGrpSpPr>
            <p:cNvPr id="26" name="Group 4"/>
            <p:cNvGrpSpPr>
              <a:grpSpLocks noChangeAspect="1"/>
            </p:cNvGrpSpPr>
            <p:nvPr/>
          </p:nvGrpSpPr>
          <p:grpSpPr bwMode="auto">
            <a:xfrm>
              <a:off x="1580274" y="1988664"/>
              <a:ext cx="3687762" cy="3503612"/>
              <a:chOff x="1133" y="1545"/>
              <a:chExt cx="2323" cy="2207"/>
            </a:xfrm>
            <a:solidFill>
              <a:schemeClr val="tx1">
                <a:lumMod val="65000"/>
                <a:lumOff val="35000"/>
              </a:schemeClr>
            </a:solidFill>
          </p:grpSpPr>
          <p:sp>
            <p:nvSpPr>
              <p:cNvPr id="30" name="chenying0907 5"/>
              <p:cNvSpPr>
                <a:spLocks noEditPoints="1"/>
              </p:cNvSpPr>
              <p:nvPr/>
            </p:nvSpPr>
            <p:spPr bwMode="auto">
              <a:xfrm>
                <a:off x="1133" y="2148"/>
                <a:ext cx="2148" cy="1604"/>
              </a:xfrm>
              <a:custGeom>
                <a:avLst/>
                <a:gdLst>
                  <a:gd name="T0" fmla="*/ 221 w 552"/>
                  <a:gd name="T1" fmla="*/ 173 h 412"/>
                  <a:gd name="T2" fmla="*/ 122 w 552"/>
                  <a:gd name="T3" fmla="*/ 165 h 412"/>
                  <a:gd name="T4" fmla="*/ 61 w 552"/>
                  <a:gd name="T5" fmla="*/ 206 h 412"/>
                  <a:gd name="T6" fmla="*/ 20 w 552"/>
                  <a:gd name="T7" fmla="*/ 308 h 412"/>
                  <a:gd name="T8" fmla="*/ 3 w 552"/>
                  <a:gd name="T9" fmla="*/ 364 h 412"/>
                  <a:gd name="T10" fmla="*/ 31 w 552"/>
                  <a:gd name="T11" fmla="*/ 376 h 412"/>
                  <a:gd name="T12" fmla="*/ 60 w 552"/>
                  <a:gd name="T13" fmla="*/ 394 h 412"/>
                  <a:gd name="T14" fmla="*/ 95 w 552"/>
                  <a:gd name="T15" fmla="*/ 412 h 412"/>
                  <a:gd name="T16" fmla="*/ 215 w 552"/>
                  <a:gd name="T17" fmla="*/ 357 h 412"/>
                  <a:gd name="T18" fmla="*/ 231 w 552"/>
                  <a:gd name="T19" fmla="*/ 370 h 412"/>
                  <a:gd name="T20" fmla="*/ 251 w 552"/>
                  <a:gd name="T21" fmla="*/ 382 h 412"/>
                  <a:gd name="T22" fmla="*/ 401 w 552"/>
                  <a:gd name="T23" fmla="*/ 333 h 412"/>
                  <a:gd name="T24" fmla="*/ 417 w 552"/>
                  <a:gd name="T25" fmla="*/ 342 h 412"/>
                  <a:gd name="T26" fmla="*/ 549 w 552"/>
                  <a:gd name="T27" fmla="*/ 310 h 412"/>
                  <a:gd name="T28" fmla="*/ 444 w 552"/>
                  <a:gd name="T29" fmla="*/ 126 h 412"/>
                  <a:gd name="T30" fmla="*/ 408 w 552"/>
                  <a:gd name="T31" fmla="*/ 195 h 412"/>
                  <a:gd name="T32" fmla="*/ 348 w 552"/>
                  <a:gd name="T33" fmla="*/ 198 h 412"/>
                  <a:gd name="T34" fmla="*/ 267 w 552"/>
                  <a:gd name="T35" fmla="*/ 7 h 412"/>
                  <a:gd name="T36" fmla="*/ 192 w 552"/>
                  <a:gd name="T37" fmla="*/ 313 h 412"/>
                  <a:gd name="T38" fmla="*/ 270 w 552"/>
                  <a:gd name="T39" fmla="*/ 129 h 412"/>
                  <a:gd name="T40" fmla="*/ 210 w 552"/>
                  <a:gd name="T41" fmla="*/ 236 h 412"/>
                  <a:gd name="T42" fmla="*/ 269 w 552"/>
                  <a:gd name="T43" fmla="*/ 94 h 412"/>
                  <a:gd name="T44" fmla="*/ 240 w 552"/>
                  <a:gd name="T45" fmla="*/ 132 h 412"/>
                  <a:gd name="T46" fmla="*/ 188 w 552"/>
                  <a:gd name="T47" fmla="*/ 301 h 412"/>
                  <a:gd name="T48" fmla="*/ 191 w 552"/>
                  <a:gd name="T49" fmla="*/ 309 h 412"/>
                  <a:gd name="T50" fmla="*/ 21 w 552"/>
                  <a:gd name="T51" fmla="*/ 333 h 412"/>
                  <a:gd name="T52" fmla="*/ 9 w 552"/>
                  <a:gd name="T53" fmla="*/ 358 h 412"/>
                  <a:gd name="T54" fmla="*/ 59 w 552"/>
                  <a:gd name="T55" fmla="*/ 229 h 412"/>
                  <a:gd name="T56" fmla="*/ 93 w 552"/>
                  <a:gd name="T57" fmla="*/ 158 h 412"/>
                  <a:gd name="T58" fmla="*/ 94 w 552"/>
                  <a:gd name="T59" fmla="*/ 179 h 412"/>
                  <a:gd name="T60" fmla="*/ 36 w 552"/>
                  <a:gd name="T61" fmla="*/ 292 h 412"/>
                  <a:gd name="T62" fmla="*/ 24 w 552"/>
                  <a:gd name="T63" fmla="*/ 323 h 412"/>
                  <a:gd name="T64" fmla="*/ 33 w 552"/>
                  <a:gd name="T65" fmla="*/ 370 h 412"/>
                  <a:gd name="T66" fmla="*/ 51 w 552"/>
                  <a:gd name="T67" fmla="*/ 375 h 412"/>
                  <a:gd name="T68" fmla="*/ 62 w 552"/>
                  <a:gd name="T69" fmla="*/ 388 h 412"/>
                  <a:gd name="T70" fmla="*/ 78 w 552"/>
                  <a:gd name="T71" fmla="*/ 398 h 412"/>
                  <a:gd name="T72" fmla="*/ 81 w 552"/>
                  <a:gd name="T73" fmla="*/ 400 h 412"/>
                  <a:gd name="T74" fmla="*/ 102 w 552"/>
                  <a:gd name="T75" fmla="*/ 288 h 412"/>
                  <a:gd name="T76" fmla="*/ 100 w 552"/>
                  <a:gd name="T77" fmla="*/ 216 h 412"/>
                  <a:gd name="T78" fmla="*/ 193 w 552"/>
                  <a:gd name="T79" fmla="*/ 339 h 412"/>
                  <a:gd name="T80" fmla="*/ 200 w 552"/>
                  <a:gd name="T81" fmla="*/ 348 h 412"/>
                  <a:gd name="T82" fmla="*/ 203 w 552"/>
                  <a:gd name="T83" fmla="*/ 336 h 412"/>
                  <a:gd name="T84" fmla="*/ 269 w 552"/>
                  <a:gd name="T85" fmla="*/ 310 h 412"/>
                  <a:gd name="T86" fmla="*/ 239 w 552"/>
                  <a:gd name="T87" fmla="*/ 365 h 412"/>
                  <a:gd name="T88" fmla="*/ 257 w 552"/>
                  <a:gd name="T89" fmla="*/ 376 h 412"/>
                  <a:gd name="T90" fmla="*/ 398 w 552"/>
                  <a:gd name="T91" fmla="*/ 325 h 412"/>
                  <a:gd name="T92" fmla="*/ 438 w 552"/>
                  <a:gd name="T93" fmla="*/ 288 h 412"/>
                  <a:gd name="T94" fmla="*/ 439 w 552"/>
                  <a:gd name="T95" fmla="*/ 208 h 412"/>
                  <a:gd name="T96" fmla="*/ 383 w 552"/>
                  <a:gd name="T97" fmla="*/ 290 h 412"/>
                  <a:gd name="T98" fmla="*/ 420 w 552"/>
                  <a:gd name="T99" fmla="*/ 336 h 412"/>
                  <a:gd name="T100" fmla="*/ 423 w 552"/>
                  <a:gd name="T101" fmla="*/ 337 h 412"/>
                  <a:gd name="T102" fmla="*/ 445 w 552"/>
                  <a:gd name="T103" fmla="*/ 282 h 412"/>
                  <a:gd name="T104" fmla="*/ 446 w 552"/>
                  <a:gd name="T105" fmla="*/ 172 h 412"/>
                  <a:gd name="T106" fmla="*/ 438 w 552"/>
                  <a:gd name="T107" fmla="*/ 173 h 412"/>
                  <a:gd name="T108" fmla="*/ 404 w 552"/>
                  <a:gd name="T109" fmla="*/ 220 h 412"/>
                  <a:gd name="T110" fmla="*/ 381 w 552"/>
                  <a:gd name="T111" fmla="*/ 287 h 412"/>
                  <a:gd name="T112" fmla="*/ 385 w 552"/>
                  <a:gd name="T113" fmla="*/ 318 h 412"/>
                  <a:gd name="T114" fmla="*/ 276 w 552"/>
                  <a:gd name="T115" fmla="*/ 379 h 412"/>
                  <a:gd name="T116" fmla="*/ 269 w 552"/>
                  <a:gd name="T117" fmla="*/ 6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2" h="412">
                    <a:moveTo>
                      <a:pt x="240" y="100"/>
                    </a:moveTo>
                    <a:cubicBezTo>
                      <a:pt x="239" y="101"/>
                      <a:pt x="239" y="102"/>
                      <a:pt x="240" y="102"/>
                    </a:cubicBezTo>
                    <a:cubicBezTo>
                      <a:pt x="240" y="103"/>
                      <a:pt x="241" y="103"/>
                      <a:pt x="242" y="102"/>
                    </a:cubicBezTo>
                    <a:cubicBezTo>
                      <a:pt x="236" y="124"/>
                      <a:pt x="230" y="146"/>
                      <a:pt x="224" y="168"/>
                    </a:cubicBezTo>
                    <a:cubicBezTo>
                      <a:pt x="223" y="169"/>
                      <a:pt x="222" y="170"/>
                      <a:pt x="221" y="171"/>
                    </a:cubicBezTo>
                    <a:cubicBezTo>
                      <a:pt x="220" y="171"/>
                      <a:pt x="220" y="172"/>
                      <a:pt x="221" y="173"/>
                    </a:cubicBezTo>
                    <a:cubicBezTo>
                      <a:pt x="221" y="173"/>
                      <a:pt x="222" y="173"/>
                      <a:pt x="222" y="173"/>
                    </a:cubicBezTo>
                    <a:cubicBezTo>
                      <a:pt x="212" y="208"/>
                      <a:pt x="202" y="243"/>
                      <a:pt x="191" y="275"/>
                    </a:cubicBezTo>
                    <a:cubicBezTo>
                      <a:pt x="191" y="275"/>
                      <a:pt x="190" y="275"/>
                      <a:pt x="190" y="275"/>
                    </a:cubicBezTo>
                    <a:cubicBezTo>
                      <a:pt x="189" y="276"/>
                      <a:pt x="189" y="277"/>
                      <a:pt x="190" y="278"/>
                    </a:cubicBezTo>
                    <a:cubicBezTo>
                      <a:pt x="188" y="283"/>
                      <a:pt x="186" y="289"/>
                      <a:pt x="184" y="294"/>
                    </a:cubicBezTo>
                    <a:cubicBezTo>
                      <a:pt x="163" y="251"/>
                      <a:pt x="142" y="208"/>
                      <a:pt x="122" y="165"/>
                    </a:cubicBezTo>
                    <a:cubicBezTo>
                      <a:pt x="112" y="145"/>
                      <a:pt x="102" y="124"/>
                      <a:pt x="99" y="102"/>
                    </a:cubicBezTo>
                    <a:cubicBezTo>
                      <a:pt x="99" y="100"/>
                      <a:pt x="97" y="99"/>
                      <a:pt x="95" y="99"/>
                    </a:cubicBezTo>
                    <a:cubicBezTo>
                      <a:pt x="94" y="99"/>
                      <a:pt x="92" y="101"/>
                      <a:pt x="93" y="102"/>
                    </a:cubicBezTo>
                    <a:cubicBezTo>
                      <a:pt x="93" y="103"/>
                      <a:pt x="93" y="103"/>
                      <a:pt x="93" y="104"/>
                    </a:cubicBezTo>
                    <a:cubicBezTo>
                      <a:pt x="92" y="104"/>
                      <a:pt x="91" y="105"/>
                      <a:pt x="91" y="105"/>
                    </a:cubicBezTo>
                    <a:cubicBezTo>
                      <a:pt x="82" y="139"/>
                      <a:pt x="72" y="173"/>
                      <a:pt x="61" y="206"/>
                    </a:cubicBezTo>
                    <a:cubicBezTo>
                      <a:pt x="60" y="207"/>
                      <a:pt x="58" y="208"/>
                      <a:pt x="57" y="209"/>
                    </a:cubicBezTo>
                    <a:cubicBezTo>
                      <a:pt x="56" y="210"/>
                      <a:pt x="56" y="211"/>
                      <a:pt x="57" y="211"/>
                    </a:cubicBezTo>
                    <a:cubicBezTo>
                      <a:pt x="57" y="212"/>
                      <a:pt x="58" y="212"/>
                      <a:pt x="59" y="211"/>
                    </a:cubicBezTo>
                    <a:cubicBezTo>
                      <a:pt x="49" y="241"/>
                      <a:pt x="38" y="271"/>
                      <a:pt x="26" y="300"/>
                    </a:cubicBezTo>
                    <a:cubicBezTo>
                      <a:pt x="24" y="302"/>
                      <a:pt x="22" y="304"/>
                      <a:pt x="20" y="306"/>
                    </a:cubicBezTo>
                    <a:cubicBezTo>
                      <a:pt x="20" y="306"/>
                      <a:pt x="19" y="307"/>
                      <a:pt x="20" y="308"/>
                    </a:cubicBezTo>
                    <a:cubicBezTo>
                      <a:pt x="21" y="309"/>
                      <a:pt x="22" y="309"/>
                      <a:pt x="22" y="308"/>
                    </a:cubicBezTo>
                    <a:cubicBezTo>
                      <a:pt x="23" y="308"/>
                      <a:pt x="23" y="307"/>
                      <a:pt x="24" y="307"/>
                    </a:cubicBezTo>
                    <a:cubicBezTo>
                      <a:pt x="17" y="323"/>
                      <a:pt x="10" y="340"/>
                      <a:pt x="3" y="356"/>
                    </a:cubicBezTo>
                    <a:cubicBezTo>
                      <a:pt x="2" y="356"/>
                      <a:pt x="1" y="357"/>
                      <a:pt x="1" y="358"/>
                    </a:cubicBezTo>
                    <a:cubicBezTo>
                      <a:pt x="0" y="359"/>
                      <a:pt x="0" y="360"/>
                      <a:pt x="1" y="361"/>
                    </a:cubicBezTo>
                    <a:cubicBezTo>
                      <a:pt x="1" y="363"/>
                      <a:pt x="2" y="364"/>
                      <a:pt x="3" y="364"/>
                    </a:cubicBezTo>
                    <a:cubicBezTo>
                      <a:pt x="4" y="365"/>
                      <a:pt x="6" y="365"/>
                      <a:pt x="7" y="364"/>
                    </a:cubicBezTo>
                    <a:cubicBezTo>
                      <a:pt x="14" y="367"/>
                      <a:pt x="21" y="371"/>
                      <a:pt x="28" y="374"/>
                    </a:cubicBezTo>
                    <a:cubicBezTo>
                      <a:pt x="27" y="375"/>
                      <a:pt x="27" y="375"/>
                      <a:pt x="26" y="375"/>
                    </a:cubicBezTo>
                    <a:cubicBezTo>
                      <a:pt x="26" y="376"/>
                      <a:pt x="26" y="377"/>
                      <a:pt x="26" y="378"/>
                    </a:cubicBezTo>
                    <a:cubicBezTo>
                      <a:pt x="27" y="378"/>
                      <a:pt x="28" y="378"/>
                      <a:pt x="28" y="378"/>
                    </a:cubicBezTo>
                    <a:cubicBezTo>
                      <a:pt x="29" y="377"/>
                      <a:pt x="30" y="376"/>
                      <a:pt x="31" y="376"/>
                    </a:cubicBezTo>
                    <a:cubicBezTo>
                      <a:pt x="38" y="380"/>
                      <a:pt x="45" y="385"/>
                      <a:pt x="52" y="389"/>
                    </a:cubicBezTo>
                    <a:cubicBezTo>
                      <a:pt x="54" y="390"/>
                      <a:pt x="55" y="391"/>
                      <a:pt x="57" y="392"/>
                    </a:cubicBezTo>
                    <a:cubicBezTo>
                      <a:pt x="57" y="393"/>
                      <a:pt x="56" y="393"/>
                      <a:pt x="56" y="393"/>
                    </a:cubicBezTo>
                    <a:cubicBezTo>
                      <a:pt x="55" y="394"/>
                      <a:pt x="55" y="395"/>
                      <a:pt x="55" y="396"/>
                    </a:cubicBezTo>
                    <a:cubicBezTo>
                      <a:pt x="56" y="396"/>
                      <a:pt x="57" y="396"/>
                      <a:pt x="58" y="396"/>
                    </a:cubicBezTo>
                    <a:cubicBezTo>
                      <a:pt x="58" y="395"/>
                      <a:pt x="59" y="395"/>
                      <a:pt x="60" y="394"/>
                    </a:cubicBezTo>
                    <a:cubicBezTo>
                      <a:pt x="64" y="397"/>
                      <a:pt x="69" y="400"/>
                      <a:pt x="73" y="402"/>
                    </a:cubicBezTo>
                    <a:cubicBezTo>
                      <a:pt x="73" y="403"/>
                      <a:pt x="73" y="403"/>
                      <a:pt x="73" y="404"/>
                    </a:cubicBezTo>
                    <a:cubicBezTo>
                      <a:pt x="74" y="405"/>
                      <a:pt x="75" y="405"/>
                      <a:pt x="76" y="404"/>
                    </a:cubicBezTo>
                    <a:cubicBezTo>
                      <a:pt x="76" y="404"/>
                      <a:pt x="76" y="404"/>
                      <a:pt x="76" y="404"/>
                    </a:cubicBezTo>
                    <a:cubicBezTo>
                      <a:pt x="81" y="407"/>
                      <a:pt x="86" y="409"/>
                      <a:pt x="92" y="412"/>
                    </a:cubicBezTo>
                    <a:cubicBezTo>
                      <a:pt x="93" y="412"/>
                      <a:pt x="94" y="412"/>
                      <a:pt x="95" y="412"/>
                    </a:cubicBezTo>
                    <a:cubicBezTo>
                      <a:pt x="120" y="402"/>
                      <a:pt x="140" y="390"/>
                      <a:pt x="158" y="379"/>
                    </a:cubicBezTo>
                    <a:cubicBezTo>
                      <a:pt x="174" y="369"/>
                      <a:pt x="189" y="360"/>
                      <a:pt x="206" y="355"/>
                    </a:cubicBezTo>
                    <a:cubicBezTo>
                      <a:pt x="206" y="355"/>
                      <a:pt x="206" y="355"/>
                      <a:pt x="206" y="355"/>
                    </a:cubicBezTo>
                    <a:cubicBezTo>
                      <a:pt x="207" y="357"/>
                      <a:pt x="209" y="358"/>
                      <a:pt x="210" y="357"/>
                    </a:cubicBezTo>
                    <a:cubicBezTo>
                      <a:pt x="211" y="357"/>
                      <a:pt x="211" y="356"/>
                      <a:pt x="212" y="355"/>
                    </a:cubicBezTo>
                    <a:cubicBezTo>
                      <a:pt x="213" y="356"/>
                      <a:pt x="214" y="357"/>
                      <a:pt x="215" y="357"/>
                    </a:cubicBezTo>
                    <a:cubicBezTo>
                      <a:pt x="215" y="358"/>
                      <a:pt x="214" y="359"/>
                      <a:pt x="213" y="359"/>
                    </a:cubicBezTo>
                    <a:cubicBezTo>
                      <a:pt x="213" y="360"/>
                      <a:pt x="213" y="361"/>
                      <a:pt x="213" y="362"/>
                    </a:cubicBezTo>
                    <a:cubicBezTo>
                      <a:pt x="214" y="362"/>
                      <a:pt x="215" y="362"/>
                      <a:pt x="215" y="362"/>
                    </a:cubicBezTo>
                    <a:cubicBezTo>
                      <a:pt x="216" y="361"/>
                      <a:pt x="217" y="360"/>
                      <a:pt x="218" y="359"/>
                    </a:cubicBezTo>
                    <a:cubicBezTo>
                      <a:pt x="222" y="362"/>
                      <a:pt x="227" y="365"/>
                      <a:pt x="231" y="368"/>
                    </a:cubicBezTo>
                    <a:cubicBezTo>
                      <a:pt x="231" y="368"/>
                      <a:pt x="231" y="369"/>
                      <a:pt x="231" y="370"/>
                    </a:cubicBezTo>
                    <a:cubicBezTo>
                      <a:pt x="232" y="370"/>
                      <a:pt x="233" y="370"/>
                      <a:pt x="233" y="370"/>
                    </a:cubicBezTo>
                    <a:cubicBezTo>
                      <a:pt x="233" y="370"/>
                      <a:pt x="234" y="370"/>
                      <a:pt x="234" y="370"/>
                    </a:cubicBezTo>
                    <a:cubicBezTo>
                      <a:pt x="239" y="373"/>
                      <a:pt x="244" y="376"/>
                      <a:pt x="250" y="379"/>
                    </a:cubicBezTo>
                    <a:cubicBezTo>
                      <a:pt x="249" y="379"/>
                      <a:pt x="249" y="380"/>
                      <a:pt x="249" y="380"/>
                    </a:cubicBezTo>
                    <a:cubicBezTo>
                      <a:pt x="248" y="380"/>
                      <a:pt x="248" y="381"/>
                      <a:pt x="249" y="382"/>
                    </a:cubicBezTo>
                    <a:cubicBezTo>
                      <a:pt x="250" y="383"/>
                      <a:pt x="251" y="383"/>
                      <a:pt x="251" y="382"/>
                    </a:cubicBezTo>
                    <a:cubicBezTo>
                      <a:pt x="252" y="382"/>
                      <a:pt x="252" y="381"/>
                      <a:pt x="253" y="381"/>
                    </a:cubicBezTo>
                    <a:cubicBezTo>
                      <a:pt x="257" y="383"/>
                      <a:pt x="262" y="386"/>
                      <a:pt x="268" y="388"/>
                    </a:cubicBezTo>
                    <a:cubicBezTo>
                      <a:pt x="268" y="388"/>
                      <a:pt x="269" y="388"/>
                      <a:pt x="270" y="388"/>
                    </a:cubicBezTo>
                    <a:cubicBezTo>
                      <a:pt x="298" y="377"/>
                      <a:pt x="319" y="364"/>
                      <a:pt x="339" y="352"/>
                    </a:cubicBezTo>
                    <a:cubicBezTo>
                      <a:pt x="356" y="342"/>
                      <a:pt x="371" y="333"/>
                      <a:pt x="388" y="327"/>
                    </a:cubicBezTo>
                    <a:cubicBezTo>
                      <a:pt x="392" y="329"/>
                      <a:pt x="396" y="331"/>
                      <a:pt x="401" y="333"/>
                    </a:cubicBezTo>
                    <a:cubicBezTo>
                      <a:pt x="400" y="334"/>
                      <a:pt x="399" y="334"/>
                      <a:pt x="399" y="335"/>
                    </a:cubicBezTo>
                    <a:cubicBezTo>
                      <a:pt x="398" y="335"/>
                      <a:pt x="398" y="336"/>
                      <a:pt x="399" y="337"/>
                    </a:cubicBezTo>
                    <a:cubicBezTo>
                      <a:pt x="399" y="338"/>
                      <a:pt x="400" y="338"/>
                      <a:pt x="401" y="337"/>
                    </a:cubicBezTo>
                    <a:cubicBezTo>
                      <a:pt x="402" y="337"/>
                      <a:pt x="403" y="336"/>
                      <a:pt x="404" y="335"/>
                    </a:cubicBezTo>
                    <a:cubicBezTo>
                      <a:pt x="408" y="337"/>
                      <a:pt x="412" y="339"/>
                      <a:pt x="417" y="341"/>
                    </a:cubicBezTo>
                    <a:cubicBezTo>
                      <a:pt x="417" y="342"/>
                      <a:pt x="417" y="342"/>
                      <a:pt x="417" y="342"/>
                    </a:cubicBezTo>
                    <a:cubicBezTo>
                      <a:pt x="418" y="343"/>
                      <a:pt x="418" y="342"/>
                      <a:pt x="419" y="342"/>
                    </a:cubicBezTo>
                    <a:cubicBezTo>
                      <a:pt x="425" y="345"/>
                      <a:pt x="431" y="347"/>
                      <a:pt x="438" y="349"/>
                    </a:cubicBezTo>
                    <a:cubicBezTo>
                      <a:pt x="439" y="349"/>
                      <a:pt x="439" y="349"/>
                      <a:pt x="439" y="349"/>
                    </a:cubicBezTo>
                    <a:cubicBezTo>
                      <a:pt x="463" y="342"/>
                      <a:pt x="482" y="333"/>
                      <a:pt x="499" y="326"/>
                    </a:cubicBezTo>
                    <a:cubicBezTo>
                      <a:pt x="514" y="319"/>
                      <a:pt x="529" y="312"/>
                      <a:pt x="544" y="309"/>
                    </a:cubicBezTo>
                    <a:cubicBezTo>
                      <a:pt x="545" y="310"/>
                      <a:pt x="547" y="311"/>
                      <a:pt x="549" y="310"/>
                    </a:cubicBezTo>
                    <a:cubicBezTo>
                      <a:pt x="550" y="309"/>
                      <a:pt x="550" y="308"/>
                      <a:pt x="550" y="307"/>
                    </a:cubicBezTo>
                    <a:cubicBezTo>
                      <a:pt x="551" y="306"/>
                      <a:pt x="552" y="305"/>
                      <a:pt x="552" y="304"/>
                    </a:cubicBezTo>
                    <a:cubicBezTo>
                      <a:pt x="551" y="302"/>
                      <a:pt x="550" y="301"/>
                      <a:pt x="548" y="301"/>
                    </a:cubicBezTo>
                    <a:cubicBezTo>
                      <a:pt x="548" y="301"/>
                      <a:pt x="547" y="301"/>
                      <a:pt x="547" y="302"/>
                    </a:cubicBezTo>
                    <a:cubicBezTo>
                      <a:pt x="520" y="258"/>
                      <a:pt x="492" y="214"/>
                      <a:pt x="465" y="171"/>
                    </a:cubicBezTo>
                    <a:cubicBezTo>
                      <a:pt x="456" y="156"/>
                      <a:pt x="447" y="142"/>
                      <a:pt x="444" y="126"/>
                    </a:cubicBezTo>
                    <a:cubicBezTo>
                      <a:pt x="443" y="124"/>
                      <a:pt x="442" y="123"/>
                      <a:pt x="440" y="123"/>
                    </a:cubicBezTo>
                    <a:cubicBezTo>
                      <a:pt x="438" y="124"/>
                      <a:pt x="437" y="125"/>
                      <a:pt x="437" y="127"/>
                    </a:cubicBezTo>
                    <a:cubicBezTo>
                      <a:pt x="437" y="127"/>
                      <a:pt x="436" y="128"/>
                      <a:pt x="436" y="128"/>
                    </a:cubicBezTo>
                    <a:cubicBezTo>
                      <a:pt x="431" y="143"/>
                      <a:pt x="421" y="167"/>
                      <a:pt x="409" y="193"/>
                    </a:cubicBezTo>
                    <a:cubicBezTo>
                      <a:pt x="409" y="193"/>
                      <a:pt x="409" y="193"/>
                      <a:pt x="409" y="193"/>
                    </a:cubicBezTo>
                    <a:cubicBezTo>
                      <a:pt x="408" y="194"/>
                      <a:pt x="408" y="194"/>
                      <a:pt x="408" y="195"/>
                    </a:cubicBezTo>
                    <a:cubicBezTo>
                      <a:pt x="404" y="205"/>
                      <a:pt x="400" y="215"/>
                      <a:pt x="395" y="224"/>
                    </a:cubicBezTo>
                    <a:cubicBezTo>
                      <a:pt x="394" y="225"/>
                      <a:pt x="394" y="225"/>
                      <a:pt x="393" y="225"/>
                    </a:cubicBezTo>
                    <a:cubicBezTo>
                      <a:pt x="393" y="226"/>
                      <a:pt x="392" y="227"/>
                      <a:pt x="393" y="227"/>
                    </a:cubicBezTo>
                    <a:cubicBezTo>
                      <a:pt x="393" y="228"/>
                      <a:pt x="393" y="228"/>
                      <a:pt x="393" y="228"/>
                    </a:cubicBezTo>
                    <a:cubicBezTo>
                      <a:pt x="387" y="242"/>
                      <a:pt x="380" y="256"/>
                      <a:pt x="374" y="269"/>
                    </a:cubicBezTo>
                    <a:cubicBezTo>
                      <a:pt x="366" y="247"/>
                      <a:pt x="357" y="223"/>
                      <a:pt x="348" y="198"/>
                    </a:cubicBezTo>
                    <a:cubicBezTo>
                      <a:pt x="332" y="153"/>
                      <a:pt x="316" y="107"/>
                      <a:pt x="299" y="73"/>
                    </a:cubicBezTo>
                    <a:cubicBezTo>
                      <a:pt x="288" y="50"/>
                      <a:pt x="278" y="28"/>
                      <a:pt x="274" y="3"/>
                    </a:cubicBezTo>
                    <a:cubicBezTo>
                      <a:pt x="274" y="1"/>
                      <a:pt x="272" y="0"/>
                      <a:pt x="271" y="0"/>
                    </a:cubicBezTo>
                    <a:cubicBezTo>
                      <a:pt x="269" y="1"/>
                      <a:pt x="268" y="2"/>
                      <a:pt x="268" y="4"/>
                    </a:cubicBezTo>
                    <a:cubicBezTo>
                      <a:pt x="268" y="4"/>
                      <a:pt x="268" y="5"/>
                      <a:pt x="268" y="5"/>
                    </a:cubicBezTo>
                    <a:cubicBezTo>
                      <a:pt x="268" y="6"/>
                      <a:pt x="267" y="6"/>
                      <a:pt x="267" y="7"/>
                    </a:cubicBezTo>
                    <a:cubicBezTo>
                      <a:pt x="259" y="34"/>
                      <a:pt x="252" y="64"/>
                      <a:pt x="243" y="95"/>
                    </a:cubicBezTo>
                    <a:cubicBezTo>
                      <a:pt x="242" y="97"/>
                      <a:pt x="241" y="98"/>
                      <a:pt x="240" y="100"/>
                    </a:cubicBezTo>
                    <a:close/>
                    <a:moveTo>
                      <a:pt x="269" y="250"/>
                    </a:moveTo>
                    <a:cubicBezTo>
                      <a:pt x="269" y="277"/>
                      <a:pt x="269" y="277"/>
                      <a:pt x="269" y="277"/>
                    </a:cubicBezTo>
                    <a:cubicBezTo>
                      <a:pt x="247" y="295"/>
                      <a:pt x="224" y="314"/>
                      <a:pt x="202" y="333"/>
                    </a:cubicBezTo>
                    <a:cubicBezTo>
                      <a:pt x="199" y="326"/>
                      <a:pt x="196" y="319"/>
                      <a:pt x="192" y="313"/>
                    </a:cubicBezTo>
                    <a:cubicBezTo>
                      <a:pt x="216" y="290"/>
                      <a:pt x="242" y="269"/>
                      <a:pt x="269" y="250"/>
                    </a:cubicBezTo>
                    <a:close/>
                    <a:moveTo>
                      <a:pt x="270" y="155"/>
                    </a:moveTo>
                    <a:cubicBezTo>
                      <a:pt x="269" y="155"/>
                      <a:pt x="269" y="155"/>
                      <a:pt x="269" y="155"/>
                    </a:cubicBezTo>
                    <a:cubicBezTo>
                      <a:pt x="254" y="169"/>
                      <a:pt x="238" y="182"/>
                      <a:pt x="223" y="195"/>
                    </a:cubicBezTo>
                    <a:cubicBezTo>
                      <a:pt x="225" y="185"/>
                      <a:pt x="228" y="176"/>
                      <a:pt x="231" y="166"/>
                    </a:cubicBezTo>
                    <a:cubicBezTo>
                      <a:pt x="244" y="155"/>
                      <a:pt x="257" y="142"/>
                      <a:pt x="270" y="129"/>
                    </a:cubicBezTo>
                    <a:cubicBezTo>
                      <a:pt x="270" y="138"/>
                      <a:pt x="270" y="147"/>
                      <a:pt x="270" y="155"/>
                    </a:cubicBezTo>
                    <a:close/>
                    <a:moveTo>
                      <a:pt x="221" y="200"/>
                    </a:moveTo>
                    <a:cubicBezTo>
                      <a:pt x="238" y="186"/>
                      <a:pt x="254" y="173"/>
                      <a:pt x="270" y="158"/>
                    </a:cubicBezTo>
                    <a:cubicBezTo>
                      <a:pt x="270" y="160"/>
                      <a:pt x="270" y="162"/>
                      <a:pt x="270" y="164"/>
                    </a:cubicBezTo>
                    <a:cubicBezTo>
                      <a:pt x="270" y="170"/>
                      <a:pt x="270" y="176"/>
                      <a:pt x="270" y="182"/>
                    </a:cubicBezTo>
                    <a:cubicBezTo>
                      <a:pt x="250" y="200"/>
                      <a:pt x="230" y="218"/>
                      <a:pt x="210" y="236"/>
                    </a:cubicBezTo>
                    <a:cubicBezTo>
                      <a:pt x="214" y="224"/>
                      <a:pt x="217" y="212"/>
                      <a:pt x="221" y="200"/>
                    </a:cubicBezTo>
                    <a:close/>
                    <a:moveTo>
                      <a:pt x="269" y="94"/>
                    </a:moveTo>
                    <a:cubicBezTo>
                      <a:pt x="261" y="105"/>
                      <a:pt x="251" y="116"/>
                      <a:pt x="242" y="126"/>
                    </a:cubicBezTo>
                    <a:cubicBezTo>
                      <a:pt x="245" y="114"/>
                      <a:pt x="248" y="103"/>
                      <a:pt x="251" y="91"/>
                    </a:cubicBezTo>
                    <a:cubicBezTo>
                      <a:pt x="257" y="84"/>
                      <a:pt x="263" y="77"/>
                      <a:pt x="269" y="69"/>
                    </a:cubicBezTo>
                    <a:cubicBezTo>
                      <a:pt x="269" y="78"/>
                      <a:pt x="269" y="86"/>
                      <a:pt x="269" y="94"/>
                    </a:cubicBezTo>
                    <a:close/>
                    <a:moveTo>
                      <a:pt x="240" y="132"/>
                    </a:moveTo>
                    <a:cubicBezTo>
                      <a:pt x="250" y="122"/>
                      <a:pt x="260" y="111"/>
                      <a:pt x="269" y="99"/>
                    </a:cubicBezTo>
                    <a:cubicBezTo>
                      <a:pt x="269" y="108"/>
                      <a:pt x="270" y="117"/>
                      <a:pt x="270" y="126"/>
                    </a:cubicBezTo>
                    <a:cubicBezTo>
                      <a:pt x="269" y="126"/>
                      <a:pt x="269" y="126"/>
                      <a:pt x="269" y="126"/>
                    </a:cubicBezTo>
                    <a:cubicBezTo>
                      <a:pt x="257" y="138"/>
                      <a:pt x="245" y="150"/>
                      <a:pt x="232" y="161"/>
                    </a:cubicBezTo>
                    <a:cubicBezTo>
                      <a:pt x="235" y="151"/>
                      <a:pt x="237" y="142"/>
                      <a:pt x="240" y="132"/>
                    </a:cubicBezTo>
                    <a:close/>
                    <a:moveTo>
                      <a:pt x="208" y="242"/>
                    </a:moveTo>
                    <a:cubicBezTo>
                      <a:pt x="229" y="223"/>
                      <a:pt x="249" y="205"/>
                      <a:pt x="270" y="186"/>
                    </a:cubicBezTo>
                    <a:cubicBezTo>
                      <a:pt x="270" y="197"/>
                      <a:pt x="270" y="207"/>
                      <a:pt x="269" y="216"/>
                    </a:cubicBezTo>
                    <a:cubicBezTo>
                      <a:pt x="247" y="234"/>
                      <a:pt x="223" y="252"/>
                      <a:pt x="199" y="269"/>
                    </a:cubicBezTo>
                    <a:cubicBezTo>
                      <a:pt x="202" y="260"/>
                      <a:pt x="205" y="251"/>
                      <a:pt x="208" y="242"/>
                    </a:cubicBezTo>
                    <a:close/>
                    <a:moveTo>
                      <a:pt x="188" y="301"/>
                    </a:moveTo>
                    <a:cubicBezTo>
                      <a:pt x="191" y="292"/>
                      <a:pt x="195" y="283"/>
                      <a:pt x="198" y="274"/>
                    </a:cubicBezTo>
                    <a:cubicBezTo>
                      <a:pt x="222" y="257"/>
                      <a:pt x="246" y="239"/>
                      <a:pt x="269" y="220"/>
                    </a:cubicBezTo>
                    <a:cubicBezTo>
                      <a:pt x="269" y="223"/>
                      <a:pt x="269" y="226"/>
                      <a:pt x="269" y="228"/>
                    </a:cubicBezTo>
                    <a:cubicBezTo>
                      <a:pt x="269" y="228"/>
                      <a:pt x="269" y="247"/>
                      <a:pt x="269" y="247"/>
                    </a:cubicBezTo>
                    <a:cubicBezTo>
                      <a:pt x="242" y="265"/>
                      <a:pt x="216" y="286"/>
                      <a:pt x="192" y="308"/>
                    </a:cubicBezTo>
                    <a:cubicBezTo>
                      <a:pt x="192" y="308"/>
                      <a:pt x="191" y="308"/>
                      <a:pt x="191" y="309"/>
                    </a:cubicBezTo>
                    <a:cubicBezTo>
                      <a:pt x="190" y="307"/>
                      <a:pt x="188" y="304"/>
                      <a:pt x="187" y="302"/>
                    </a:cubicBezTo>
                    <a:cubicBezTo>
                      <a:pt x="188" y="302"/>
                      <a:pt x="188" y="301"/>
                      <a:pt x="188" y="301"/>
                    </a:cubicBezTo>
                    <a:close/>
                    <a:moveTo>
                      <a:pt x="9" y="358"/>
                    </a:moveTo>
                    <a:cubicBezTo>
                      <a:pt x="12" y="350"/>
                      <a:pt x="16" y="343"/>
                      <a:pt x="19" y="335"/>
                    </a:cubicBezTo>
                    <a:cubicBezTo>
                      <a:pt x="20" y="335"/>
                      <a:pt x="20" y="335"/>
                      <a:pt x="20" y="334"/>
                    </a:cubicBezTo>
                    <a:cubicBezTo>
                      <a:pt x="21" y="334"/>
                      <a:pt x="21" y="333"/>
                      <a:pt x="21" y="333"/>
                    </a:cubicBezTo>
                    <a:cubicBezTo>
                      <a:pt x="21" y="331"/>
                      <a:pt x="21" y="331"/>
                      <a:pt x="21" y="331"/>
                    </a:cubicBezTo>
                    <a:cubicBezTo>
                      <a:pt x="21" y="331"/>
                      <a:pt x="21" y="330"/>
                      <a:pt x="21" y="330"/>
                    </a:cubicBezTo>
                    <a:cubicBezTo>
                      <a:pt x="43" y="308"/>
                      <a:pt x="68" y="288"/>
                      <a:pt x="94" y="271"/>
                    </a:cubicBezTo>
                    <a:cubicBezTo>
                      <a:pt x="94" y="294"/>
                      <a:pt x="94" y="294"/>
                      <a:pt x="94" y="294"/>
                    </a:cubicBezTo>
                    <a:cubicBezTo>
                      <a:pt x="66" y="314"/>
                      <a:pt x="39" y="336"/>
                      <a:pt x="15" y="361"/>
                    </a:cubicBezTo>
                    <a:cubicBezTo>
                      <a:pt x="13" y="360"/>
                      <a:pt x="11" y="359"/>
                      <a:pt x="9" y="358"/>
                    </a:cubicBezTo>
                    <a:close/>
                    <a:moveTo>
                      <a:pt x="94" y="203"/>
                    </a:moveTo>
                    <a:cubicBezTo>
                      <a:pt x="83" y="210"/>
                      <a:pt x="72" y="217"/>
                      <a:pt x="61" y="224"/>
                    </a:cubicBezTo>
                    <a:cubicBezTo>
                      <a:pt x="63" y="218"/>
                      <a:pt x="66" y="211"/>
                      <a:pt x="68" y="204"/>
                    </a:cubicBezTo>
                    <a:cubicBezTo>
                      <a:pt x="77" y="197"/>
                      <a:pt x="85" y="190"/>
                      <a:pt x="94" y="183"/>
                    </a:cubicBezTo>
                    <a:cubicBezTo>
                      <a:pt x="94" y="190"/>
                      <a:pt x="94" y="197"/>
                      <a:pt x="94" y="203"/>
                    </a:cubicBezTo>
                    <a:close/>
                    <a:moveTo>
                      <a:pt x="59" y="229"/>
                    </a:moveTo>
                    <a:cubicBezTo>
                      <a:pt x="71" y="222"/>
                      <a:pt x="83" y="214"/>
                      <a:pt x="94" y="207"/>
                    </a:cubicBezTo>
                    <a:cubicBezTo>
                      <a:pt x="94" y="210"/>
                      <a:pt x="94" y="213"/>
                      <a:pt x="94" y="216"/>
                    </a:cubicBezTo>
                    <a:cubicBezTo>
                      <a:pt x="94" y="218"/>
                      <a:pt x="94" y="219"/>
                      <a:pt x="94" y="221"/>
                    </a:cubicBezTo>
                    <a:cubicBezTo>
                      <a:pt x="80" y="231"/>
                      <a:pt x="65" y="242"/>
                      <a:pt x="51" y="252"/>
                    </a:cubicBezTo>
                    <a:cubicBezTo>
                      <a:pt x="54" y="245"/>
                      <a:pt x="57" y="237"/>
                      <a:pt x="59" y="229"/>
                    </a:cubicBezTo>
                    <a:close/>
                    <a:moveTo>
                      <a:pt x="93" y="158"/>
                    </a:moveTo>
                    <a:cubicBezTo>
                      <a:pt x="88" y="163"/>
                      <a:pt x="83" y="168"/>
                      <a:pt x="78" y="173"/>
                    </a:cubicBezTo>
                    <a:cubicBezTo>
                      <a:pt x="83" y="157"/>
                      <a:pt x="88" y="141"/>
                      <a:pt x="92" y="126"/>
                    </a:cubicBezTo>
                    <a:cubicBezTo>
                      <a:pt x="92" y="136"/>
                      <a:pt x="93" y="147"/>
                      <a:pt x="93" y="158"/>
                    </a:cubicBezTo>
                    <a:close/>
                    <a:moveTo>
                      <a:pt x="76" y="179"/>
                    </a:moveTo>
                    <a:cubicBezTo>
                      <a:pt x="82" y="173"/>
                      <a:pt x="88" y="168"/>
                      <a:pt x="93" y="162"/>
                    </a:cubicBezTo>
                    <a:cubicBezTo>
                      <a:pt x="94" y="168"/>
                      <a:pt x="94" y="174"/>
                      <a:pt x="94" y="179"/>
                    </a:cubicBezTo>
                    <a:cubicBezTo>
                      <a:pt x="86" y="186"/>
                      <a:pt x="78" y="192"/>
                      <a:pt x="70" y="199"/>
                    </a:cubicBezTo>
                    <a:cubicBezTo>
                      <a:pt x="72" y="192"/>
                      <a:pt x="74" y="186"/>
                      <a:pt x="76" y="179"/>
                    </a:cubicBezTo>
                    <a:close/>
                    <a:moveTo>
                      <a:pt x="49" y="258"/>
                    </a:moveTo>
                    <a:cubicBezTo>
                      <a:pt x="64" y="247"/>
                      <a:pt x="79" y="236"/>
                      <a:pt x="94" y="225"/>
                    </a:cubicBezTo>
                    <a:cubicBezTo>
                      <a:pt x="94" y="232"/>
                      <a:pt x="94" y="239"/>
                      <a:pt x="94" y="246"/>
                    </a:cubicBezTo>
                    <a:cubicBezTo>
                      <a:pt x="74" y="261"/>
                      <a:pt x="55" y="276"/>
                      <a:pt x="36" y="292"/>
                    </a:cubicBezTo>
                    <a:cubicBezTo>
                      <a:pt x="41" y="280"/>
                      <a:pt x="45" y="269"/>
                      <a:pt x="49" y="258"/>
                    </a:cubicBezTo>
                    <a:close/>
                    <a:moveTo>
                      <a:pt x="94" y="250"/>
                    </a:moveTo>
                    <a:cubicBezTo>
                      <a:pt x="94" y="255"/>
                      <a:pt x="94" y="260"/>
                      <a:pt x="94" y="265"/>
                    </a:cubicBezTo>
                    <a:cubicBezTo>
                      <a:pt x="94" y="265"/>
                      <a:pt x="94" y="268"/>
                      <a:pt x="94" y="268"/>
                    </a:cubicBezTo>
                    <a:cubicBezTo>
                      <a:pt x="93" y="268"/>
                      <a:pt x="93" y="268"/>
                      <a:pt x="93" y="268"/>
                    </a:cubicBezTo>
                    <a:cubicBezTo>
                      <a:pt x="68" y="284"/>
                      <a:pt x="45" y="302"/>
                      <a:pt x="24" y="323"/>
                    </a:cubicBezTo>
                    <a:cubicBezTo>
                      <a:pt x="27" y="314"/>
                      <a:pt x="31" y="306"/>
                      <a:pt x="34" y="298"/>
                    </a:cubicBezTo>
                    <a:cubicBezTo>
                      <a:pt x="53" y="281"/>
                      <a:pt x="73" y="265"/>
                      <a:pt x="94" y="250"/>
                    </a:cubicBezTo>
                    <a:close/>
                    <a:moveTo>
                      <a:pt x="18" y="362"/>
                    </a:moveTo>
                    <a:cubicBezTo>
                      <a:pt x="42" y="339"/>
                      <a:pt x="67" y="317"/>
                      <a:pt x="94" y="298"/>
                    </a:cubicBezTo>
                    <a:cubicBezTo>
                      <a:pt x="94" y="318"/>
                      <a:pt x="94" y="318"/>
                      <a:pt x="94" y="318"/>
                    </a:cubicBezTo>
                    <a:cubicBezTo>
                      <a:pt x="73" y="335"/>
                      <a:pt x="53" y="352"/>
                      <a:pt x="33" y="370"/>
                    </a:cubicBezTo>
                    <a:cubicBezTo>
                      <a:pt x="28" y="367"/>
                      <a:pt x="23" y="365"/>
                      <a:pt x="18" y="362"/>
                    </a:cubicBezTo>
                    <a:close/>
                    <a:moveTo>
                      <a:pt x="55" y="384"/>
                    </a:moveTo>
                    <a:cubicBezTo>
                      <a:pt x="49" y="380"/>
                      <a:pt x="43" y="376"/>
                      <a:pt x="36" y="371"/>
                    </a:cubicBezTo>
                    <a:cubicBezTo>
                      <a:pt x="55" y="354"/>
                      <a:pt x="74" y="338"/>
                      <a:pt x="94" y="322"/>
                    </a:cubicBezTo>
                    <a:cubicBezTo>
                      <a:pt x="94" y="345"/>
                      <a:pt x="94" y="345"/>
                      <a:pt x="94" y="345"/>
                    </a:cubicBezTo>
                    <a:cubicBezTo>
                      <a:pt x="79" y="355"/>
                      <a:pt x="65" y="365"/>
                      <a:pt x="51" y="375"/>
                    </a:cubicBezTo>
                    <a:cubicBezTo>
                      <a:pt x="50" y="376"/>
                      <a:pt x="50" y="377"/>
                      <a:pt x="50" y="377"/>
                    </a:cubicBezTo>
                    <a:cubicBezTo>
                      <a:pt x="51" y="378"/>
                      <a:pt x="52" y="378"/>
                      <a:pt x="53" y="378"/>
                    </a:cubicBezTo>
                    <a:cubicBezTo>
                      <a:pt x="66" y="368"/>
                      <a:pt x="80" y="358"/>
                      <a:pt x="94" y="349"/>
                    </a:cubicBezTo>
                    <a:cubicBezTo>
                      <a:pt x="94" y="364"/>
                      <a:pt x="94" y="364"/>
                      <a:pt x="94" y="364"/>
                    </a:cubicBezTo>
                    <a:cubicBezTo>
                      <a:pt x="93" y="364"/>
                      <a:pt x="93" y="364"/>
                      <a:pt x="92" y="364"/>
                    </a:cubicBezTo>
                    <a:cubicBezTo>
                      <a:pt x="82" y="372"/>
                      <a:pt x="72" y="380"/>
                      <a:pt x="62" y="388"/>
                    </a:cubicBezTo>
                    <a:cubicBezTo>
                      <a:pt x="60" y="387"/>
                      <a:pt x="58" y="385"/>
                      <a:pt x="55" y="384"/>
                    </a:cubicBezTo>
                    <a:close/>
                    <a:moveTo>
                      <a:pt x="81" y="400"/>
                    </a:moveTo>
                    <a:cubicBezTo>
                      <a:pt x="85" y="396"/>
                      <a:pt x="89" y="393"/>
                      <a:pt x="92" y="389"/>
                    </a:cubicBezTo>
                    <a:cubicBezTo>
                      <a:pt x="92" y="388"/>
                      <a:pt x="92" y="387"/>
                      <a:pt x="92" y="387"/>
                    </a:cubicBezTo>
                    <a:cubicBezTo>
                      <a:pt x="91" y="386"/>
                      <a:pt x="90" y="386"/>
                      <a:pt x="89" y="387"/>
                    </a:cubicBezTo>
                    <a:cubicBezTo>
                      <a:pt x="86" y="391"/>
                      <a:pt x="82" y="395"/>
                      <a:pt x="78" y="398"/>
                    </a:cubicBezTo>
                    <a:cubicBezTo>
                      <a:pt x="74" y="395"/>
                      <a:pt x="69" y="393"/>
                      <a:pt x="65" y="390"/>
                    </a:cubicBezTo>
                    <a:cubicBezTo>
                      <a:pt x="75" y="382"/>
                      <a:pt x="84" y="375"/>
                      <a:pt x="94" y="367"/>
                    </a:cubicBezTo>
                    <a:cubicBezTo>
                      <a:pt x="94" y="404"/>
                      <a:pt x="94" y="404"/>
                      <a:pt x="94" y="404"/>
                    </a:cubicBezTo>
                    <a:cubicBezTo>
                      <a:pt x="94" y="404"/>
                      <a:pt x="94" y="405"/>
                      <a:pt x="94" y="405"/>
                    </a:cubicBezTo>
                    <a:cubicBezTo>
                      <a:pt x="94" y="405"/>
                      <a:pt x="94" y="405"/>
                      <a:pt x="94" y="406"/>
                    </a:cubicBezTo>
                    <a:cubicBezTo>
                      <a:pt x="89" y="404"/>
                      <a:pt x="85" y="402"/>
                      <a:pt x="81" y="400"/>
                    </a:cubicBezTo>
                    <a:close/>
                    <a:moveTo>
                      <a:pt x="155" y="373"/>
                    </a:moveTo>
                    <a:cubicBezTo>
                      <a:pt x="139" y="383"/>
                      <a:pt x="121" y="394"/>
                      <a:pt x="100" y="403"/>
                    </a:cubicBezTo>
                    <a:cubicBezTo>
                      <a:pt x="100" y="293"/>
                      <a:pt x="100" y="293"/>
                      <a:pt x="100" y="293"/>
                    </a:cubicBezTo>
                    <a:cubicBezTo>
                      <a:pt x="101" y="292"/>
                      <a:pt x="102" y="291"/>
                      <a:pt x="104" y="290"/>
                    </a:cubicBezTo>
                    <a:cubicBezTo>
                      <a:pt x="105" y="290"/>
                      <a:pt x="105" y="289"/>
                      <a:pt x="104" y="288"/>
                    </a:cubicBezTo>
                    <a:cubicBezTo>
                      <a:pt x="104" y="287"/>
                      <a:pt x="103" y="287"/>
                      <a:pt x="102" y="288"/>
                    </a:cubicBezTo>
                    <a:cubicBezTo>
                      <a:pt x="101" y="288"/>
                      <a:pt x="101" y="289"/>
                      <a:pt x="100" y="289"/>
                    </a:cubicBezTo>
                    <a:cubicBezTo>
                      <a:pt x="100" y="265"/>
                      <a:pt x="100" y="265"/>
                      <a:pt x="100" y="265"/>
                    </a:cubicBezTo>
                    <a:cubicBezTo>
                      <a:pt x="100" y="258"/>
                      <a:pt x="100" y="252"/>
                      <a:pt x="100" y="245"/>
                    </a:cubicBezTo>
                    <a:cubicBezTo>
                      <a:pt x="100" y="244"/>
                      <a:pt x="100" y="244"/>
                      <a:pt x="100" y="244"/>
                    </a:cubicBezTo>
                    <a:cubicBezTo>
                      <a:pt x="100" y="236"/>
                      <a:pt x="100" y="227"/>
                      <a:pt x="100" y="219"/>
                    </a:cubicBezTo>
                    <a:cubicBezTo>
                      <a:pt x="100" y="218"/>
                      <a:pt x="100" y="217"/>
                      <a:pt x="100" y="216"/>
                    </a:cubicBezTo>
                    <a:cubicBezTo>
                      <a:pt x="100" y="186"/>
                      <a:pt x="100" y="156"/>
                      <a:pt x="98" y="126"/>
                    </a:cubicBezTo>
                    <a:cubicBezTo>
                      <a:pt x="103" y="140"/>
                      <a:pt x="109" y="154"/>
                      <a:pt x="116" y="168"/>
                    </a:cubicBezTo>
                    <a:cubicBezTo>
                      <a:pt x="143" y="224"/>
                      <a:pt x="170" y="280"/>
                      <a:pt x="197" y="337"/>
                    </a:cubicBezTo>
                    <a:cubicBezTo>
                      <a:pt x="197" y="336"/>
                      <a:pt x="196" y="336"/>
                      <a:pt x="195" y="336"/>
                    </a:cubicBezTo>
                    <a:cubicBezTo>
                      <a:pt x="194" y="336"/>
                      <a:pt x="194" y="336"/>
                      <a:pt x="193" y="337"/>
                    </a:cubicBezTo>
                    <a:cubicBezTo>
                      <a:pt x="193" y="337"/>
                      <a:pt x="193" y="338"/>
                      <a:pt x="193" y="339"/>
                    </a:cubicBezTo>
                    <a:cubicBezTo>
                      <a:pt x="193" y="339"/>
                      <a:pt x="193" y="340"/>
                      <a:pt x="194" y="340"/>
                    </a:cubicBezTo>
                    <a:cubicBezTo>
                      <a:pt x="195" y="341"/>
                      <a:pt x="195" y="341"/>
                      <a:pt x="195" y="341"/>
                    </a:cubicBezTo>
                    <a:cubicBezTo>
                      <a:pt x="197" y="341"/>
                      <a:pt x="198" y="340"/>
                      <a:pt x="199" y="340"/>
                    </a:cubicBezTo>
                    <a:cubicBezTo>
                      <a:pt x="199" y="341"/>
                      <a:pt x="200" y="342"/>
                      <a:pt x="200" y="343"/>
                    </a:cubicBezTo>
                    <a:cubicBezTo>
                      <a:pt x="199" y="343"/>
                      <a:pt x="199" y="343"/>
                      <a:pt x="199" y="344"/>
                    </a:cubicBezTo>
                    <a:cubicBezTo>
                      <a:pt x="198" y="345"/>
                      <a:pt x="198" y="347"/>
                      <a:pt x="200" y="348"/>
                    </a:cubicBezTo>
                    <a:cubicBezTo>
                      <a:pt x="201" y="349"/>
                      <a:pt x="201" y="349"/>
                      <a:pt x="202" y="350"/>
                    </a:cubicBezTo>
                    <a:cubicBezTo>
                      <a:pt x="186" y="355"/>
                      <a:pt x="171" y="364"/>
                      <a:pt x="155" y="373"/>
                    </a:cubicBezTo>
                    <a:close/>
                    <a:moveTo>
                      <a:pt x="213" y="349"/>
                    </a:moveTo>
                    <a:cubicBezTo>
                      <a:pt x="213" y="348"/>
                      <a:pt x="212" y="347"/>
                      <a:pt x="210" y="347"/>
                    </a:cubicBezTo>
                    <a:cubicBezTo>
                      <a:pt x="210" y="347"/>
                      <a:pt x="209" y="347"/>
                      <a:pt x="209" y="346"/>
                    </a:cubicBezTo>
                    <a:cubicBezTo>
                      <a:pt x="207" y="343"/>
                      <a:pt x="205" y="339"/>
                      <a:pt x="203" y="336"/>
                    </a:cubicBezTo>
                    <a:cubicBezTo>
                      <a:pt x="225" y="317"/>
                      <a:pt x="247" y="299"/>
                      <a:pt x="269" y="281"/>
                    </a:cubicBezTo>
                    <a:cubicBezTo>
                      <a:pt x="269" y="306"/>
                      <a:pt x="269" y="306"/>
                      <a:pt x="269" y="306"/>
                    </a:cubicBezTo>
                    <a:cubicBezTo>
                      <a:pt x="269" y="306"/>
                      <a:pt x="268" y="306"/>
                      <a:pt x="268" y="307"/>
                    </a:cubicBezTo>
                    <a:cubicBezTo>
                      <a:pt x="251" y="322"/>
                      <a:pt x="235" y="337"/>
                      <a:pt x="220" y="353"/>
                    </a:cubicBezTo>
                    <a:cubicBezTo>
                      <a:pt x="218" y="352"/>
                      <a:pt x="216" y="350"/>
                      <a:pt x="213" y="349"/>
                    </a:cubicBezTo>
                    <a:close/>
                    <a:moveTo>
                      <a:pt x="269" y="310"/>
                    </a:moveTo>
                    <a:cubicBezTo>
                      <a:pt x="269" y="336"/>
                      <a:pt x="269" y="336"/>
                      <a:pt x="269" y="336"/>
                    </a:cubicBezTo>
                    <a:cubicBezTo>
                      <a:pt x="269" y="336"/>
                      <a:pt x="268" y="336"/>
                      <a:pt x="268" y="336"/>
                    </a:cubicBezTo>
                    <a:cubicBezTo>
                      <a:pt x="257" y="345"/>
                      <a:pt x="247" y="354"/>
                      <a:pt x="236" y="364"/>
                    </a:cubicBezTo>
                    <a:cubicBezTo>
                      <a:pt x="232" y="361"/>
                      <a:pt x="227" y="358"/>
                      <a:pt x="222" y="355"/>
                    </a:cubicBezTo>
                    <a:cubicBezTo>
                      <a:pt x="238" y="339"/>
                      <a:pt x="253" y="324"/>
                      <a:pt x="269" y="310"/>
                    </a:cubicBezTo>
                    <a:close/>
                    <a:moveTo>
                      <a:pt x="239" y="365"/>
                    </a:moveTo>
                    <a:cubicBezTo>
                      <a:pt x="249" y="356"/>
                      <a:pt x="259" y="348"/>
                      <a:pt x="269" y="339"/>
                    </a:cubicBezTo>
                    <a:cubicBezTo>
                      <a:pt x="269" y="360"/>
                      <a:pt x="269" y="360"/>
                      <a:pt x="269" y="360"/>
                    </a:cubicBezTo>
                    <a:cubicBezTo>
                      <a:pt x="269" y="360"/>
                      <a:pt x="269" y="360"/>
                      <a:pt x="269" y="360"/>
                    </a:cubicBezTo>
                    <a:cubicBezTo>
                      <a:pt x="264" y="365"/>
                      <a:pt x="259" y="370"/>
                      <a:pt x="254" y="375"/>
                    </a:cubicBezTo>
                    <a:cubicBezTo>
                      <a:pt x="249" y="372"/>
                      <a:pt x="244" y="369"/>
                      <a:pt x="239" y="365"/>
                    </a:cubicBezTo>
                    <a:close/>
                    <a:moveTo>
                      <a:pt x="257" y="376"/>
                    </a:moveTo>
                    <a:cubicBezTo>
                      <a:pt x="261" y="372"/>
                      <a:pt x="265" y="368"/>
                      <a:pt x="269" y="364"/>
                    </a:cubicBezTo>
                    <a:cubicBezTo>
                      <a:pt x="269" y="380"/>
                      <a:pt x="269" y="380"/>
                      <a:pt x="269" y="380"/>
                    </a:cubicBezTo>
                    <a:cubicBezTo>
                      <a:pt x="269" y="380"/>
                      <a:pt x="270" y="381"/>
                      <a:pt x="270" y="381"/>
                    </a:cubicBezTo>
                    <a:cubicBezTo>
                      <a:pt x="270" y="381"/>
                      <a:pt x="269" y="381"/>
                      <a:pt x="269" y="382"/>
                    </a:cubicBezTo>
                    <a:cubicBezTo>
                      <a:pt x="265" y="380"/>
                      <a:pt x="261" y="378"/>
                      <a:pt x="257" y="376"/>
                    </a:cubicBezTo>
                    <a:close/>
                    <a:moveTo>
                      <a:pt x="398" y="325"/>
                    </a:moveTo>
                    <a:cubicBezTo>
                      <a:pt x="398" y="325"/>
                      <a:pt x="398" y="324"/>
                      <a:pt x="398" y="324"/>
                    </a:cubicBezTo>
                    <a:cubicBezTo>
                      <a:pt x="399" y="323"/>
                      <a:pt x="400" y="322"/>
                      <a:pt x="400" y="320"/>
                    </a:cubicBezTo>
                    <a:cubicBezTo>
                      <a:pt x="399" y="319"/>
                      <a:pt x="397" y="318"/>
                      <a:pt x="396" y="318"/>
                    </a:cubicBezTo>
                    <a:cubicBezTo>
                      <a:pt x="396" y="318"/>
                      <a:pt x="395" y="318"/>
                      <a:pt x="395" y="318"/>
                    </a:cubicBezTo>
                    <a:cubicBezTo>
                      <a:pt x="395" y="318"/>
                      <a:pt x="394" y="317"/>
                      <a:pt x="394" y="316"/>
                    </a:cubicBezTo>
                    <a:cubicBezTo>
                      <a:pt x="409" y="307"/>
                      <a:pt x="424" y="297"/>
                      <a:pt x="438" y="288"/>
                    </a:cubicBezTo>
                    <a:cubicBezTo>
                      <a:pt x="438" y="303"/>
                      <a:pt x="438" y="303"/>
                      <a:pt x="438" y="303"/>
                    </a:cubicBezTo>
                    <a:cubicBezTo>
                      <a:pt x="428" y="312"/>
                      <a:pt x="417" y="321"/>
                      <a:pt x="406" y="329"/>
                    </a:cubicBezTo>
                    <a:cubicBezTo>
                      <a:pt x="403" y="328"/>
                      <a:pt x="401" y="327"/>
                      <a:pt x="398" y="325"/>
                    </a:cubicBezTo>
                    <a:close/>
                    <a:moveTo>
                      <a:pt x="402" y="225"/>
                    </a:moveTo>
                    <a:cubicBezTo>
                      <a:pt x="415" y="218"/>
                      <a:pt x="428" y="209"/>
                      <a:pt x="439" y="199"/>
                    </a:cubicBezTo>
                    <a:cubicBezTo>
                      <a:pt x="439" y="202"/>
                      <a:pt x="439" y="205"/>
                      <a:pt x="439" y="208"/>
                    </a:cubicBezTo>
                    <a:cubicBezTo>
                      <a:pt x="439" y="213"/>
                      <a:pt x="439" y="219"/>
                      <a:pt x="439" y="224"/>
                    </a:cubicBezTo>
                    <a:cubicBezTo>
                      <a:pt x="423" y="236"/>
                      <a:pt x="406" y="247"/>
                      <a:pt x="388" y="255"/>
                    </a:cubicBezTo>
                    <a:cubicBezTo>
                      <a:pt x="392" y="245"/>
                      <a:pt x="397" y="235"/>
                      <a:pt x="402" y="225"/>
                    </a:cubicBezTo>
                    <a:close/>
                    <a:moveTo>
                      <a:pt x="438" y="284"/>
                    </a:moveTo>
                    <a:cubicBezTo>
                      <a:pt x="423" y="294"/>
                      <a:pt x="408" y="304"/>
                      <a:pt x="393" y="313"/>
                    </a:cubicBezTo>
                    <a:cubicBezTo>
                      <a:pt x="389" y="306"/>
                      <a:pt x="386" y="298"/>
                      <a:pt x="383" y="290"/>
                    </a:cubicBezTo>
                    <a:cubicBezTo>
                      <a:pt x="383" y="290"/>
                      <a:pt x="383" y="290"/>
                      <a:pt x="383" y="290"/>
                    </a:cubicBezTo>
                    <a:cubicBezTo>
                      <a:pt x="401" y="278"/>
                      <a:pt x="420" y="267"/>
                      <a:pt x="438" y="255"/>
                    </a:cubicBezTo>
                    <a:lnTo>
                      <a:pt x="438" y="284"/>
                    </a:lnTo>
                    <a:close/>
                    <a:moveTo>
                      <a:pt x="438" y="307"/>
                    </a:moveTo>
                    <a:cubicBezTo>
                      <a:pt x="439" y="325"/>
                      <a:pt x="439" y="325"/>
                      <a:pt x="439" y="325"/>
                    </a:cubicBezTo>
                    <a:cubicBezTo>
                      <a:pt x="431" y="327"/>
                      <a:pt x="425" y="331"/>
                      <a:pt x="420" y="336"/>
                    </a:cubicBezTo>
                    <a:cubicBezTo>
                      <a:pt x="416" y="334"/>
                      <a:pt x="413" y="333"/>
                      <a:pt x="409" y="331"/>
                    </a:cubicBezTo>
                    <a:cubicBezTo>
                      <a:pt x="419" y="323"/>
                      <a:pt x="429" y="315"/>
                      <a:pt x="438" y="307"/>
                    </a:cubicBezTo>
                    <a:close/>
                    <a:moveTo>
                      <a:pt x="423" y="337"/>
                    </a:moveTo>
                    <a:cubicBezTo>
                      <a:pt x="427" y="333"/>
                      <a:pt x="433" y="330"/>
                      <a:pt x="439" y="329"/>
                    </a:cubicBezTo>
                    <a:cubicBezTo>
                      <a:pt x="439" y="343"/>
                      <a:pt x="439" y="343"/>
                      <a:pt x="439" y="343"/>
                    </a:cubicBezTo>
                    <a:cubicBezTo>
                      <a:pt x="433" y="341"/>
                      <a:pt x="428" y="339"/>
                      <a:pt x="423" y="337"/>
                    </a:cubicBezTo>
                    <a:close/>
                    <a:moveTo>
                      <a:pt x="460" y="174"/>
                    </a:moveTo>
                    <a:cubicBezTo>
                      <a:pt x="487" y="217"/>
                      <a:pt x="514" y="260"/>
                      <a:pt x="541" y="303"/>
                    </a:cubicBezTo>
                    <a:cubicBezTo>
                      <a:pt x="525" y="307"/>
                      <a:pt x="511" y="313"/>
                      <a:pt x="496" y="320"/>
                    </a:cubicBezTo>
                    <a:cubicBezTo>
                      <a:pt x="481" y="327"/>
                      <a:pt x="465" y="335"/>
                      <a:pt x="445" y="341"/>
                    </a:cubicBezTo>
                    <a:cubicBezTo>
                      <a:pt x="445" y="284"/>
                      <a:pt x="445" y="284"/>
                      <a:pt x="445" y="284"/>
                    </a:cubicBezTo>
                    <a:cubicBezTo>
                      <a:pt x="445" y="283"/>
                      <a:pt x="445" y="283"/>
                      <a:pt x="445" y="282"/>
                    </a:cubicBezTo>
                    <a:cubicBezTo>
                      <a:pt x="445" y="282"/>
                      <a:pt x="445" y="243"/>
                      <a:pt x="445" y="243"/>
                    </a:cubicBezTo>
                    <a:cubicBezTo>
                      <a:pt x="445" y="232"/>
                      <a:pt x="445" y="220"/>
                      <a:pt x="445" y="208"/>
                    </a:cubicBezTo>
                    <a:cubicBezTo>
                      <a:pt x="445" y="203"/>
                      <a:pt x="445" y="198"/>
                      <a:pt x="445" y="193"/>
                    </a:cubicBezTo>
                    <a:cubicBezTo>
                      <a:pt x="445" y="192"/>
                      <a:pt x="445" y="192"/>
                      <a:pt x="445" y="191"/>
                    </a:cubicBezTo>
                    <a:cubicBezTo>
                      <a:pt x="445" y="185"/>
                      <a:pt x="445" y="179"/>
                      <a:pt x="444" y="173"/>
                    </a:cubicBezTo>
                    <a:cubicBezTo>
                      <a:pt x="445" y="173"/>
                      <a:pt x="446" y="173"/>
                      <a:pt x="446" y="172"/>
                    </a:cubicBezTo>
                    <a:cubicBezTo>
                      <a:pt x="447" y="172"/>
                      <a:pt x="447" y="171"/>
                      <a:pt x="447" y="170"/>
                    </a:cubicBezTo>
                    <a:cubicBezTo>
                      <a:pt x="446" y="169"/>
                      <a:pt x="445" y="169"/>
                      <a:pt x="445" y="170"/>
                    </a:cubicBezTo>
                    <a:cubicBezTo>
                      <a:pt x="444" y="161"/>
                      <a:pt x="444" y="153"/>
                      <a:pt x="443" y="145"/>
                    </a:cubicBezTo>
                    <a:cubicBezTo>
                      <a:pt x="448" y="155"/>
                      <a:pt x="454" y="165"/>
                      <a:pt x="460" y="174"/>
                    </a:cubicBezTo>
                    <a:close/>
                    <a:moveTo>
                      <a:pt x="437" y="144"/>
                    </a:moveTo>
                    <a:cubicBezTo>
                      <a:pt x="437" y="154"/>
                      <a:pt x="438" y="164"/>
                      <a:pt x="438" y="173"/>
                    </a:cubicBezTo>
                    <a:cubicBezTo>
                      <a:pt x="432" y="177"/>
                      <a:pt x="425" y="181"/>
                      <a:pt x="419" y="185"/>
                    </a:cubicBezTo>
                    <a:cubicBezTo>
                      <a:pt x="426" y="170"/>
                      <a:pt x="432" y="156"/>
                      <a:pt x="437" y="144"/>
                    </a:cubicBezTo>
                    <a:close/>
                    <a:moveTo>
                      <a:pt x="417" y="191"/>
                    </a:moveTo>
                    <a:cubicBezTo>
                      <a:pt x="424" y="186"/>
                      <a:pt x="431" y="181"/>
                      <a:pt x="438" y="177"/>
                    </a:cubicBezTo>
                    <a:cubicBezTo>
                      <a:pt x="438" y="183"/>
                      <a:pt x="439" y="189"/>
                      <a:pt x="439" y="194"/>
                    </a:cubicBezTo>
                    <a:cubicBezTo>
                      <a:pt x="428" y="205"/>
                      <a:pt x="417" y="213"/>
                      <a:pt x="404" y="220"/>
                    </a:cubicBezTo>
                    <a:cubicBezTo>
                      <a:pt x="408" y="210"/>
                      <a:pt x="413" y="200"/>
                      <a:pt x="417" y="191"/>
                    </a:cubicBezTo>
                    <a:close/>
                    <a:moveTo>
                      <a:pt x="386" y="259"/>
                    </a:moveTo>
                    <a:cubicBezTo>
                      <a:pt x="404" y="251"/>
                      <a:pt x="422" y="241"/>
                      <a:pt x="439" y="228"/>
                    </a:cubicBezTo>
                    <a:cubicBezTo>
                      <a:pt x="438" y="233"/>
                      <a:pt x="438" y="238"/>
                      <a:pt x="438" y="243"/>
                    </a:cubicBezTo>
                    <a:cubicBezTo>
                      <a:pt x="438" y="243"/>
                      <a:pt x="438" y="252"/>
                      <a:pt x="438" y="252"/>
                    </a:cubicBezTo>
                    <a:cubicBezTo>
                      <a:pt x="419" y="263"/>
                      <a:pt x="400" y="275"/>
                      <a:pt x="381" y="287"/>
                    </a:cubicBezTo>
                    <a:cubicBezTo>
                      <a:pt x="380" y="284"/>
                      <a:pt x="379" y="280"/>
                      <a:pt x="377" y="277"/>
                    </a:cubicBezTo>
                    <a:cubicBezTo>
                      <a:pt x="380" y="271"/>
                      <a:pt x="383" y="265"/>
                      <a:pt x="386" y="259"/>
                    </a:cubicBezTo>
                    <a:close/>
                    <a:moveTo>
                      <a:pt x="294" y="75"/>
                    </a:moveTo>
                    <a:cubicBezTo>
                      <a:pt x="310" y="109"/>
                      <a:pt x="326" y="155"/>
                      <a:pt x="343" y="201"/>
                    </a:cubicBezTo>
                    <a:cubicBezTo>
                      <a:pt x="358" y="242"/>
                      <a:pt x="372" y="284"/>
                      <a:pt x="387" y="317"/>
                    </a:cubicBezTo>
                    <a:cubicBezTo>
                      <a:pt x="387" y="317"/>
                      <a:pt x="386" y="318"/>
                      <a:pt x="385" y="318"/>
                    </a:cubicBezTo>
                    <a:cubicBezTo>
                      <a:pt x="384" y="319"/>
                      <a:pt x="384" y="320"/>
                      <a:pt x="385" y="320"/>
                    </a:cubicBezTo>
                    <a:cubicBezTo>
                      <a:pt x="385" y="321"/>
                      <a:pt x="386" y="321"/>
                      <a:pt x="387" y="321"/>
                    </a:cubicBezTo>
                    <a:cubicBezTo>
                      <a:pt x="387" y="320"/>
                      <a:pt x="388" y="320"/>
                      <a:pt x="389" y="320"/>
                    </a:cubicBezTo>
                    <a:cubicBezTo>
                      <a:pt x="389" y="320"/>
                      <a:pt x="389" y="320"/>
                      <a:pt x="389" y="320"/>
                    </a:cubicBezTo>
                    <a:cubicBezTo>
                      <a:pt x="370" y="326"/>
                      <a:pt x="354" y="336"/>
                      <a:pt x="336" y="346"/>
                    </a:cubicBezTo>
                    <a:cubicBezTo>
                      <a:pt x="318" y="357"/>
                      <a:pt x="299" y="369"/>
                      <a:pt x="276" y="379"/>
                    </a:cubicBezTo>
                    <a:cubicBezTo>
                      <a:pt x="275" y="228"/>
                      <a:pt x="275" y="228"/>
                      <a:pt x="275" y="228"/>
                    </a:cubicBezTo>
                    <a:cubicBezTo>
                      <a:pt x="276" y="210"/>
                      <a:pt x="276" y="188"/>
                      <a:pt x="276" y="164"/>
                    </a:cubicBezTo>
                    <a:cubicBezTo>
                      <a:pt x="276" y="118"/>
                      <a:pt x="275" y="67"/>
                      <a:pt x="274" y="28"/>
                    </a:cubicBezTo>
                    <a:cubicBezTo>
                      <a:pt x="279" y="44"/>
                      <a:pt x="286" y="60"/>
                      <a:pt x="294" y="75"/>
                    </a:cubicBezTo>
                    <a:close/>
                    <a:moveTo>
                      <a:pt x="267" y="28"/>
                    </a:moveTo>
                    <a:cubicBezTo>
                      <a:pt x="268" y="40"/>
                      <a:pt x="268" y="52"/>
                      <a:pt x="269" y="65"/>
                    </a:cubicBezTo>
                    <a:cubicBezTo>
                      <a:pt x="268" y="65"/>
                      <a:pt x="268" y="66"/>
                      <a:pt x="268" y="66"/>
                    </a:cubicBezTo>
                    <a:cubicBezTo>
                      <a:pt x="263" y="72"/>
                      <a:pt x="258" y="78"/>
                      <a:pt x="253" y="84"/>
                    </a:cubicBezTo>
                    <a:cubicBezTo>
                      <a:pt x="258" y="65"/>
                      <a:pt x="263" y="46"/>
                      <a:pt x="267" y="28"/>
                    </a:cubicBezTo>
                    <a:close/>
                  </a:path>
                </a:pathLst>
              </a:custGeom>
              <a:noFill/>
              <a:ln w="9525">
                <a:solidFill>
                  <a:srgbClr val="000000"/>
                </a:solid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chenying0907 6"/>
              <p:cNvSpPr>
                <a:spLocks noEditPoints="1"/>
              </p:cNvSpPr>
              <p:nvPr/>
            </p:nvSpPr>
            <p:spPr bwMode="auto">
              <a:xfrm>
                <a:off x="1270" y="1860"/>
                <a:ext cx="776" cy="485"/>
              </a:xfrm>
              <a:custGeom>
                <a:avLst/>
                <a:gdLst>
                  <a:gd name="T0" fmla="*/ 0 w 163"/>
                  <a:gd name="T1" fmla="*/ 7 h 130"/>
                  <a:gd name="T2" fmla="*/ 0 w 163"/>
                  <a:gd name="T3" fmla="*/ 30 h 130"/>
                  <a:gd name="T4" fmla="*/ 2 w 163"/>
                  <a:gd name="T5" fmla="*/ 128 h 130"/>
                  <a:gd name="T6" fmla="*/ 3 w 163"/>
                  <a:gd name="T7" fmla="*/ 130 h 130"/>
                  <a:gd name="T8" fmla="*/ 5 w 163"/>
                  <a:gd name="T9" fmla="*/ 130 h 130"/>
                  <a:gd name="T10" fmla="*/ 15 w 163"/>
                  <a:gd name="T11" fmla="*/ 123 h 130"/>
                  <a:gd name="T12" fmla="*/ 24 w 163"/>
                  <a:gd name="T13" fmla="*/ 108 h 130"/>
                  <a:gd name="T14" fmla="*/ 34 w 163"/>
                  <a:gd name="T15" fmla="*/ 96 h 130"/>
                  <a:gd name="T16" fmla="*/ 33 w 163"/>
                  <a:gd name="T17" fmla="*/ 93 h 130"/>
                  <a:gd name="T18" fmla="*/ 34 w 163"/>
                  <a:gd name="T19" fmla="*/ 96 h 130"/>
                  <a:gd name="T20" fmla="*/ 49 w 163"/>
                  <a:gd name="T21" fmla="*/ 92 h 130"/>
                  <a:gd name="T22" fmla="*/ 57 w 163"/>
                  <a:gd name="T23" fmla="*/ 93 h 130"/>
                  <a:gd name="T24" fmla="*/ 91 w 163"/>
                  <a:gd name="T25" fmla="*/ 94 h 130"/>
                  <a:gd name="T26" fmla="*/ 157 w 163"/>
                  <a:gd name="T27" fmla="*/ 90 h 130"/>
                  <a:gd name="T28" fmla="*/ 159 w 163"/>
                  <a:gd name="T29" fmla="*/ 88 h 130"/>
                  <a:gd name="T30" fmla="*/ 163 w 163"/>
                  <a:gd name="T31" fmla="*/ 49 h 130"/>
                  <a:gd name="T32" fmla="*/ 157 w 163"/>
                  <a:gd name="T33" fmla="*/ 2 h 130"/>
                  <a:gd name="T34" fmla="*/ 154 w 163"/>
                  <a:gd name="T35" fmla="*/ 0 h 130"/>
                  <a:gd name="T36" fmla="*/ 2 w 163"/>
                  <a:gd name="T37" fmla="*/ 5 h 130"/>
                  <a:gd name="T38" fmla="*/ 0 w 163"/>
                  <a:gd name="T39" fmla="*/ 7 h 130"/>
                  <a:gd name="T40" fmla="*/ 158 w 163"/>
                  <a:gd name="T41" fmla="*/ 49 h 130"/>
                  <a:gd name="T42" fmla="*/ 154 w 163"/>
                  <a:gd name="T43" fmla="*/ 85 h 130"/>
                  <a:gd name="T44" fmla="*/ 91 w 163"/>
                  <a:gd name="T45" fmla="*/ 89 h 130"/>
                  <a:gd name="T46" fmla="*/ 58 w 163"/>
                  <a:gd name="T47" fmla="*/ 88 h 130"/>
                  <a:gd name="T48" fmla="*/ 49 w 163"/>
                  <a:gd name="T49" fmla="*/ 87 h 130"/>
                  <a:gd name="T50" fmla="*/ 32 w 163"/>
                  <a:gd name="T51" fmla="*/ 91 h 130"/>
                  <a:gd name="T52" fmla="*/ 17 w 163"/>
                  <a:gd name="T53" fmla="*/ 110 h 130"/>
                  <a:gd name="T54" fmla="*/ 11 w 163"/>
                  <a:gd name="T55" fmla="*/ 120 h 130"/>
                  <a:gd name="T56" fmla="*/ 7 w 163"/>
                  <a:gd name="T57" fmla="*/ 123 h 130"/>
                  <a:gd name="T58" fmla="*/ 5 w 163"/>
                  <a:gd name="T59" fmla="*/ 30 h 130"/>
                  <a:gd name="T60" fmla="*/ 5 w 163"/>
                  <a:gd name="T61" fmla="*/ 10 h 130"/>
                  <a:gd name="T62" fmla="*/ 152 w 163"/>
                  <a:gd name="T63" fmla="*/ 6 h 130"/>
                  <a:gd name="T64" fmla="*/ 158 w 163"/>
                  <a:gd name="T65" fmla="*/ 4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130">
                    <a:moveTo>
                      <a:pt x="0" y="7"/>
                    </a:moveTo>
                    <a:cubicBezTo>
                      <a:pt x="0" y="15"/>
                      <a:pt x="0" y="22"/>
                      <a:pt x="0" y="30"/>
                    </a:cubicBezTo>
                    <a:cubicBezTo>
                      <a:pt x="0" y="63"/>
                      <a:pt x="0" y="95"/>
                      <a:pt x="2" y="128"/>
                    </a:cubicBezTo>
                    <a:cubicBezTo>
                      <a:pt x="2" y="129"/>
                      <a:pt x="2" y="129"/>
                      <a:pt x="3" y="130"/>
                    </a:cubicBezTo>
                    <a:cubicBezTo>
                      <a:pt x="3" y="130"/>
                      <a:pt x="4" y="130"/>
                      <a:pt x="5" y="130"/>
                    </a:cubicBezTo>
                    <a:cubicBezTo>
                      <a:pt x="9" y="129"/>
                      <a:pt x="12" y="126"/>
                      <a:pt x="15" y="123"/>
                    </a:cubicBezTo>
                    <a:cubicBezTo>
                      <a:pt x="19" y="118"/>
                      <a:pt x="21" y="113"/>
                      <a:pt x="24" y="108"/>
                    </a:cubicBezTo>
                    <a:cubicBezTo>
                      <a:pt x="27" y="103"/>
                      <a:pt x="30" y="98"/>
                      <a:pt x="34" y="96"/>
                    </a:cubicBezTo>
                    <a:cubicBezTo>
                      <a:pt x="33" y="93"/>
                      <a:pt x="33" y="93"/>
                      <a:pt x="33" y="93"/>
                    </a:cubicBezTo>
                    <a:cubicBezTo>
                      <a:pt x="34" y="96"/>
                      <a:pt x="34" y="96"/>
                      <a:pt x="34" y="96"/>
                    </a:cubicBezTo>
                    <a:cubicBezTo>
                      <a:pt x="38" y="93"/>
                      <a:pt x="43" y="92"/>
                      <a:pt x="49" y="92"/>
                    </a:cubicBezTo>
                    <a:cubicBezTo>
                      <a:pt x="52" y="92"/>
                      <a:pt x="54" y="93"/>
                      <a:pt x="57" y="93"/>
                    </a:cubicBezTo>
                    <a:cubicBezTo>
                      <a:pt x="68" y="93"/>
                      <a:pt x="80" y="94"/>
                      <a:pt x="91" y="94"/>
                    </a:cubicBezTo>
                    <a:cubicBezTo>
                      <a:pt x="113" y="94"/>
                      <a:pt x="135" y="92"/>
                      <a:pt x="157" y="90"/>
                    </a:cubicBezTo>
                    <a:cubicBezTo>
                      <a:pt x="158" y="90"/>
                      <a:pt x="159" y="89"/>
                      <a:pt x="159" y="88"/>
                    </a:cubicBezTo>
                    <a:cubicBezTo>
                      <a:pt x="162" y="75"/>
                      <a:pt x="163" y="62"/>
                      <a:pt x="163" y="49"/>
                    </a:cubicBezTo>
                    <a:cubicBezTo>
                      <a:pt x="163" y="33"/>
                      <a:pt x="161" y="18"/>
                      <a:pt x="157" y="2"/>
                    </a:cubicBezTo>
                    <a:cubicBezTo>
                      <a:pt x="157" y="1"/>
                      <a:pt x="156" y="0"/>
                      <a:pt x="154" y="0"/>
                    </a:cubicBezTo>
                    <a:cubicBezTo>
                      <a:pt x="104" y="2"/>
                      <a:pt x="53" y="3"/>
                      <a:pt x="2" y="5"/>
                    </a:cubicBezTo>
                    <a:cubicBezTo>
                      <a:pt x="1" y="5"/>
                      <a:pt x="0" y="6"/>
                      <a:pt x="0" y="7"/>
                    </a:cubicBezTo>
                    <a:close/>
                    <a:moveTo>
                      <a:pt x="158" y="49"/>
                    </a:moveTo>
                    <a:cubicBezTo>
                      <a:pt x="158" y="61"/>
                      <a:pt x="157" y="73"/>
                      <a:pt x="154" y="85"/>
                    </a:cubicBezTo>
                    <a:cubicBezTo>
                      <a:pt x="133" y="87"/>
                      <a:pt x="112" y="89"/>
                      <a:pt x="91" y="89"/>
                    </a:cubicBezTo>
                    <a:cubicBezTo>
                      <a:pt x="80" y="89"/>
                      <a:pt x="69" y="88"/>
                      <a:pt x="58" y="88"/>
                    </a:cubicBezTo>
                    <a:cubicBezTo>
                      <a:pt x="55" y="88"/>
                      <a:pt x="52" y="87"/>
                      <a:pt x="49" y="87"/>
                    </a:cubicBezTo>
                    <a:cubicBezTo>
                      <a:pt x="43" y="87"/>
                      <a:pt x="37" y="88"/>
                      <a:pt x="32" y="91"/>
                    </a:cubicBezTo>
                    <a:cubicBezTo>
                      <a:pt x="24" y="96"/>
                      <a:pt x="21" y="104"/>
                      <a:pt x="17" y="110"/>
                    </a:cubicBezTo>
                    <a:cubicBezTo>
                      <a:pt x="15" y="114"/>
                      <a:pt x="13" y="117"/>
                      <a:pt x="11" y="120"/>
                    </a:cubicBezTo>
                    <a:cubicBezTo>
                      <a:pt x="10" y="121"/>
                      <a:pt x="8" y="122"/>
                      <a:pt x="7" y="123"/>
                    </a:cubicBezTo>
                    <a:cubicBezTo>
                      <a:pt x="5" y="92"/>
                      <a:pt x="5" y="61"/>
                      <a:pt x="5" y="30"/>
                    </a:cubicBezTo>
                    <a:cubicBezTo>
                      <a:pt x="5" y="23"/>
                      <a:pt x="5" y="16"/>
                      <a:pt x="5" y="10"/>
                    </a:cubicBezTo>
                    <a:cubicBezTo>
                      <a:pt x="54" y="8"/>
                      <a:pt x="103" y="7"/>
                      <a:pt x="152" y="6"/>
                    </a:cubicBezTo>
                    <a:cubicBezTo>
                      <a:pt x="156" y="20"/>
                      <a:pt x="158" y="35"/>
                      <a:pt x="15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chenying0907 7"/>
              <p:cNvSpPr>
                <a:spLocks noEditPoints="1"/>
              </p:cNvSpPr>
              <p:nvPr/>
            </p:nvSpPr>
            <p:spPr bwMode="auto">
              <a:xfrm>
                <a:off x="2180" y="1545"/>
                <a:ext cx="634" cy="506"/>
              </a:xfrm>
              <a:custGeom>
                <a:avLst/>
                <a:gdLst>
                  <a:gd name="T0" fmla="*/ 2 w 163"/>
                  <a:gd name="T1" fmla="*/ 130 h 130"/>
                  <a:gd name="T2" fmla="*/ 5 w 163"/>
                  <a:gd name="T3" fmla="*/ 130 h 130"/>
                  <a:gd name="T4" fmla="*/ 14 w 163"/>
                  <a:gd name="T5" fmla="*/ 123 h 130"/>
                  <a:gd name="T6" fmla="*/ 24 w 163"/>
                  <a:gd name="T7" fmla="*/ 108 h 130"/>
                  <a:gd name="T8" fmla="*/ 34 w 163"/>
                  <a:gd name="T9" fmla="*/ 96 h 130"/>
                  <a:gd name="T10" fmla="*/ 33 w 163"/>
                  <a:gd name="T11" fmla="*/ 93 h 130"/>
                  <a:gd name="T12" fmla="*/ 34 w 163"/>
                  <a:gd name="T13" fmla="*/ 96 h 130"/>
                  <a:gd name="T14" fmla="*/ 49 w 163"/>
                  <a:gd name="T15" fmla="*/ 92 h 130"/>
                  <a:gd name="T16" fmla="*/ 57 w 163"/>
                  <a:gd name="T17" fmla="*/ 93 h 130"/>
                  <a:gd name="T18" fmla="*/ 91 w 163"/>
                  <a:gd name="T19" fmla="*/ 94 h 130"/>
                  <a:gd name="T20" fmla="*/ 157 w 163"/>
                  <a:gd name="T21" fmla="*/ 90 h 130"/>
                  <a:gd name="T22" fmla="*/ 159 w 163"/>
                  <a:gd name="T23" fmla="*/ 88 h 130"/>
                  <a:gd name="T24" fmla="*/ 163 w 163"/>
                  <a:gd name="T25" fmla="*/ 49 h 130"/>
                  <a:gd name="T26" fmla="*/ 157 w 163"/>
                  <a:gd name="T27" fmla="*/ 2 h 130"/>
                  <a:gd name="T28" fmla="*/ 154 w 163"/>
                  <a:gd name="T29" fmla="*/ 0 h 130"/>
                  <a:gd name="T30" fmla="*/ 2 w 163"/>
                  <a:gd name="T31" fmla="*/ 5 h 130"/>
                  <a:gd name="T32" fmla="*/ 0 w 163"/>
                  <a:gd name="T33" fmla="*/ 7 h 130"/>
                  <a:gd name="T34" fmla="*/ 0 w 163"/>
                  <a:gd name="T35" fmla="*/ 30 h 130"/>
                  <a:gd name="T36" fmla="*/ 1 w 163"/>
                  <a:gd name="T37" fmla="*/ 128 h 130"/>
                  <a:gd name="T38" fmla="*/ 2 w 163"/>
                  <a:gd name="T39" fmla="*/ 130 h 130"/>
                  <a:gd name="T40" fmla="*/ 158 w 163"/>
                  <a:gd name="T41" fmla="*/ 49 h 130"/>
                  <a:gd name="T42" fmla="*/ 154 w 163"/>
                  <a:gd name="T43" fmla="*/ 85 h 130"/>
                  <a:gd name="T44" fmla="*/ 91 w 163"/>
                  <a:gd name="T45" fmla="*/ 89 h 130"/>
                  <a:gd name="T46" fmla="*/ 57 w 163"/>
                  <a:gd name="T47" fmla="*/ 88 h 130"/>
                  <a:gd name="T48" fmla="*/ 49 w 163"/>
                  <a:gd name="T49" fmla="*/ 87 h 130"/>
                  <a:gd name="T50" fmla="*/ 31 w 163"/>
                  <a:gd name="T51" fmla="*/ 91 h 130"/>
                  <a:gd name="T52" fmla="*/ 16 w 163"/>
                  <a:gd name="T53" fmla="*/ 110 h 130"/>
                  <a:gd name="T54" fmla="*/ 11 w 163"/>
                  <a:gd name="T55" fmla="*/ 120 h 130"/>
                  <a:gd name="T56" fmla="*/ 6 w 163"/>
                  <a:gd name="T57" fmla="*/ 123 h 130"/>
                  <a:gd name="T58" fmla="*/ 5 w 163"/>
                  <a:gd name="T59" fmla="*/ 30 h 130"/>
                  <a:gd name="T60" fmla="*/ 5 w 163"/>
                  <a:gd name="T61" fmla="*/ 10 h 130"/>
                  <a:gd name="T62" fmla="*/ 152 w 163"/>
                  <a:gd name="T63" fmla="*/ 6 h 130"/>
                  <a:gd name="T64" fmla="*/ 158 w 163"/>
                  <a:gd name="T65" fmla="*/ 4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130">
                    <a:moveTo>
                      <a:pt x="2" y="130"/>
                    </a:moveTo>
                    <a:cubicBezTo>
                      <a:pt x="3" y="130"/>
                      <a:pt x="4" y="130"/>
                      <a:pt x="5" y="130"/>
                    </a:cubicBezTo>
                    <a:cubicBezTo>
                      <a:pt x="9" y="129"/>
                      <a:pt x="12" y="126"/>
                      <a:pt x="14" y="123"/>
                    </a:cubicBezTo>
                    <a:cubicBezTo>
                      <a:pt x="18" y="118"/>
                      <a:pt x="21" y="113"/>
                      <a:pt x="24" y="108"/>
                    </a:cubicBezTo>
                    <a:cubicBezTo>
                      <a:pt x="27" y="103"/>
                      <a:pt x="30" y="98"/>
                      <a:pt x="34" y="96"/>
                    </a:cubicBezTo>
                    <a:cubicBezTo>
                      <a:pt x="33" y="93"/>
                      <a:pt x="33" y="93"/>
                      <a:pt x="33" y="93"/>
                    </a:cubicBezTo>
                    <a:cubicBezTo>
                      <a:pt x="34" y="96"/>
                      <a:pt x="34" y="96"/>
                      <a:pt x="34" y="96"/>
                    </a:cubicBezTo>
                    <a:cubicBezTo>
                      <a:pt x="38" y="93"/>
                      <a:pt x="43" y="92"/>
                      <a:pt x="49" y="92"/>
                    </a:cubicBezTo>
                    <a:cubicBezTo>
                      <a:pt x="51" y="92"/>
                      <a:pt x="54" y="93"/>
                      <a:pt x="57" y="93"/>
                    </a:cubicBezTo>
                    <a:cubicBezTo>
                      <a:pt x="68" y="93"/>
                      <a:pt x="79" y="94"/>
                      <a:pt x="91" y="94"/>
                    </a:cubicBezTo>
                    <a:cubicBezTo>
                      <a:pt x="113" y="94"/>
                      <a:pt x="135" y="92"/>
                      <a:pt x="157" y="90"/>
                    </a:cubicBezTo>
                    <a:cubicBezTo>
                      <a:pt x="158" y="90"/>
                      <a:pt x="158" y="89"/>
                      <a:pt x="159" y="88"/>
                    </a:cubicBezTo>
                    <a:cubicBezTo>
                      <a:pt x="162" y="75"/>
                      <a:pt x="163" y="62"/>
                      <a:pt x="163" y="49"/>
                    </a:cubicBezTo>
                    <a:cubicBezTo>
                      <a:pt x="163" y="33"/>
                      <a:pt x="161" y="18"/>
                      <a:pt x="157" y="2"/>
                    </a:cubicBezTo>
                    <a:cubicBezTo>
                      <a:pt x="156" y="1"/>
                      <a:pt x="155" y="0"/>
                      <a:pt x="154" y="0"/>
                    </a:cubicBezTo>
                    <a:cubicBezTo>
                      <a:pt x="103" y="2"/>
                      <a:pt x="53" y="3"/>
                      <a:pt x="2" y="5"/>
                    </a:cubicBezTo>
                    <a:cubicBezTo>
                      <a:pt x="1" y="5"/>
                      <a:pt x="0" y="6"/>
                      <a:pt x="0" y="7"/>
                    </a:cubicBezTo>
                    <a:cubicBezTo>
                      <a:pt x="0" y="15"/>
                      <a:pt x="0" y="22"/>
                      <a:pt x="0" y="30"/>
                    </a:cubicBezTo>
                    <a:cubicBezTo>
                      <a:pt x="0" y="63"/>
                      <a:pt x="0" y="95"/>
                      <a:pt x="1" y="128"/>
                    </a:cubicBezTo>
                    <a:cubicBezTo>
                      <a:pt x="1" y="129"/>
                      <a:pt x="2" y="129"/>
                      <a:pt x="2" y="130"/>
                    </a:cubicBezTo>
                    <a:close/>
                    <a:moveTo>
                      <a:pt x="158" y="49"/>
                    </a:moveTo>
                    <a:cubicBezTo>
                      <a:pt x="158" y="61"/>
                      <a:pt x="157" y="73"/>
                      <a:pt x="154" y="85"/>
                    </a:cubicBezTo>
                    <a:cubicBezTo>
                      <a:pt x="133" y="87"/>
                      <a:pt x="112" y="89"/>
                      <a:pt x="91" y="89"/>
                    </a:cubicBezTo>
                    <a:cubicBezTo>
                      <a:pt x="79" y="89"/>
                      <a:pt x="68" y="88"/>
                      <a:pt x="57" y="88"/>
                    </a:cubicBezTo>
                    <a:cubicBezTo>
                      <a:pt x="54" y="88"/>
                      <a:pt x="52" y="87"/>
                      <a:pt x="49" y="87"/>
                    </a:cubicBezTo>
                    <a:cubicBezTo>
                      <a:pt x="43" y="87"/>
                      <a:pt x="37" y="88"/>
                      <a:pt x="31" y="91"/>
                    </a:cubicBezTo>
                    <a:cubicBezTo>
                      <a:pt x="24" y="96"/>
                      <a:pt x="20" y="103"/>
                      <a:pt x="16" y="110"/>
                    </a:cubicBezTo>
                    <a:cubicBezTo>
                      <a:pt x="15" y="114"/>
                      <a:pt x="13" y="117"/>
                      <a:pt x="11" y="120"/>
                    </a:cubicBezTo>
                    <a:cubicBezTo>
                      <a:pt x="9" y="121"/>
                      <a:pt x="8" y="122"/>
                      <a:pt x="6" y="123"/>
                    </a:cubicBezTo>
                    <a:cubicBezTo>
                      <a:pt x="5" y="92"/>
                      <a:pt x="5" y="61"/>
                      <a:pt x="5" y="30"/>
                    </a:cubicBezTo>
                    <a:cubicBezTo>
                      <a:pt x="5" y="23"/>
                      <a:pt x="5" y="16"/>
                      <a:pt x="5" y="10"/>
                    </a:cubicBezTo>
                    <a:cubicBezTo>
                      <a:pt x="54" y="8"/>
                      <a:pt x="103" y="7"/>
                      <a:pt x="152" y="6"/>
                    </a:cubicBezTo>
                    <a:cubicBezTo>
                      <a:pt x="156" y="20"/>
                      <a:pt x="158" y="35"/>
                      <a:pt x="15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chenying0907 8"/>
              <p:cNvSpPr>
                <a:spLocks noEditPoints="1"/>
              </p:cNvSpPr>
              <p:nvPr/>
            </p:nvSpPr>
            <p:spPr bwMode="auto">
              <a:xfrm>
                <a:off x="2822" y="2031"/>
                <a:ext cx="634" cy="506"/>
              </a:xfrm>
              <a:custGeom>
                <a:avLst/>
                <a:gdLst>
                  <a:gd name="T0" fmla="*/ 3 w 163"/>
                  <a:gd name="T1" fmla="*/ 130 h 130"/>
                  <a:gd name="T2" fmla="*/ 5 w 163"/>
                  <a:gd name="T3" fmla="*/ 130 h 130"/>
                  <a:gd name="T4" fmla="*/ 15 w 163"/>
                  <a:gd name="T5" fmla="*/ 123 h 130"/>
                  <a:gd name="T6" fmla="*/ 24 w 163"/>
                  <a:gd name="T7" fmla="*/ 108 h 130"/>
                  <a:gd name="T8" fmla="*/ 34 w 163"/>
                  <a:gd name="T9" fmla="*/ 96 h 130"/>
                  <a:gd name="T10" fmla="*/ 33 w 163"/>
                  <a:gd name="T11" fmla="*/ 93 h 130"/>
                  <a:gd name="T12" fmla="*/ 34 w 163"/>
                  <a:gd name="T13" fmla="*/ 96 h 130"/>
                  <a:gd name="T14" fmla="*/ 49 w 163"/>
                  <a:gd name="T15" fmla="*/ 92 h 130"/>
                  <a:gd name="T16" fmla="*/ 57 w 163"/>
                  <a:gd name="T17" fmla="*/ 93 h 130"/>
                  <a:gd name="T18" fmla="*/ 91 w 163"/>
                  <a:gd name="T19" fmla="*/ 94 h 130"/>
                  <a:gd name="T20" fmla="*/ 157 w 163"/>
                  <a:gd name="T21" fmla="*/ 90 h 130"/>
                  <a:gd name="T22" fmla="*/ 159 w 163"/>
                  <a:gd name="T23" fmla="*/ 88 h 130"/>
                  <a:gd name="T24" fmla="*/ 163 w 163"/>
                  <a:gd name="T25" fmla="*/ 49 h 130"/>
                  <a:gd name="T26" fmla="*/ 157 w 163"/>
                  <a:gd name="T27" fmla="*/ 2 h 130"/>
                  <a:gd name="T28" fmla="*/ 154 w 163"/>
                  <a:gd name="T29" fmla="*/ 0 h 130"/>
                  <a:gd name="T30" fmla="*/ 3 w 163"/>
                  <a:gd name="T31" fmla="*/ 4 h 130"/>
                  <a:gd name="T32" fmla="*/ 0 w 163"/>
                  <a:gd name="T33" fmla="*/ 7 h 130"/>
                  <a:gd name="T34" fmla="*/ 0 w 163"/>
                  <a:gd name="T35" fmla="*/ 30 h 130"/>
                  <a:gd name="T36" fmla="*/ 2 w 163"/>
                  <a:gd name="T37" fmla="*/ 128 h 130"/>
                  <a:gd name="T38" fmla="*/ 3 w 163"/>
                  <a:gd name="T39" fmla="*/ 130 h 130"/>
                  <a:gd name="T40" fmla="*/ 158 w 163"/>
                  <a:gd name="T41" fmla="*/ 49 h 130"/>
                  <a:gd name="T42" fmla="*/ 155 w 163"/>
                  <a:gd name="T43" fmla="*/ 85 h 130"/>
                  <a:gd name="T44" fmla="*/ 91 w 163"/>
                  <a:gd name="T45" fmla="*/ 89 h 130"/>
                  <a:gd name="T46" fmla="*/ 58 w 163"/>
                  <a:gd name="T47" fmla="*/ 88 h 130"/>
                  <a:gd name="T48" fmla="*/ 49 w 163"/>
                  <a:gd name="T49" fmla="*/ 87 h 130"/>
                  <a:gd name="T50" fmla="*/ 32 w 163"/>
                  <a:gd name="T51" fmla="*/ 91 h 130"/>
                  <a:gd name="T52" fmla="*/ 17 w 163"/>
                  <a:gd name="T53" fmla="*/ 110 h 130"/>
                  <a:gd name="T54" fmla="*/ 11 w 163"/>
                  <a:gd name="T55" fmla="*/ 119 h 130"/>
                  <a:gd name="T56" fmla="*/ 7 w 163"/>
                  <a:gd name="T57" fmla="*/ 123 h 130"/>
                  <a:gd name="T58" fmla="*/ 5 w 163"/>
                  <a:gd name="T59" fmla="*/ 30 h 130"/>
                  <a:gd name="T60" fmla="*/ 5 w 163"/>
                  <a:gd name="T61" fmla="*/ 9 h 130"/>
                  <a:gd name="T62" fmla="*/ 153 w 163"/>
                  <a:gd name="T63" fmla="*/ 5 h 130"/>
                  <a:gd name="T64" fmla="*/ 158 w 163"/>
                  <a:gd name="T65" fmla="*/ 4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3" h="130">
                    <a:moveTo>
                      <a:pt x="3" y="130"/>
                    </a:moveTo>
                    <a:cubicBezTo>
                      <a:pt x="4" y="130"/>
                      <a:pt x="4" y="130"/>
                      <a:pt x="5" y="130"/>
                    </a:cubicBezTo>
                    <a:cubicBezTo>
                      <a:pt x="9" y="128"/>
                      <a:pt x="12" y="126"/>
                      <a:pt x="15" y="123"/>
                    </a:cubicBezTo>
                    <a:cubicBezTo>
                      <a:pt x="19" y="118"/>
                      <a:pt x="21" y="113"/>
                      <a:pt x="24" y="108"/>
                    </a:cubicBezTo>
                    <a:cubicBezTo>
                      <a:pt x="27" y="103"/>
                      <a:pt x="30" y="98"/>
                      <a:pt x="34" y="96"/>
                    </a:cubicBezTo>
                    <a:cubicBezTo>
                      <a:pt x="33" y="93"/>
                      <a:pt x="33" y="93"/>
                      <a:pt x="33" y="93"/>
                    </a:cubicBezTo>
                    <a:cubicBezTo>
                      <a:pt x="34" y="96"/>
                      <a:pt x="34" y="96"/>
                      <a:pt x="34" y="96"/>
                    </a:cubicBezTo>
                    <a:cubicBezTo>
                      <a:pt x="39" y="93"/>
                      <a:pt x="44" y="92"/>
                      <a:pt x="49" y="92"/>
                    </a:cubicBezTo>
                    <a:cubicBezTo>
                      <a:pt x="52" y="92"/>
                      <a:pt x="55" y="92"/>
                      <a:pt x="57" y="93"/>
                    </a:cubicBezTo>
                    <a:cubicBezTo>
                      <a:pt x="69" y="93"/>
                      <a:pt x="80" y="94"/>
                      <a:pt x="91" y="94"/>
                    </a:cubicBezTo>
                    <a:cubicBezTo>
                      <a:pt x="113" y="94"/>
                      <a:pt x="135" y="92"/>
                      <a:pt x="157" y="90"/>
                    </a:cubicBezTo>
                    <a:cubicBezTo>
                      <a:pt x="158" y="90"/>
                      <a:pt x="159" y="89"/>
                      <a:pt x="159" y="88"/>
                    </a:cubicBezTo>
                    <a:cubicBezTo>
                      <a:pt x="162" y="75"/>
                      <a:pt x="163" y="62"/>
                      <a:pt x="163" y="49"/>
                    </a:cubicBezTo>
                    <a:cubicBezTo>
                      <a:pt x="163" y="33"/>
                      <a:pt x="161" y="17"/>
                      <a:pt x="157" y="2"/>
                    </a:cubicBezTo>
                    <a:cubicBezTo>
                      <a:pt x="157" y="1"/>
                      <a:pt x="156" y="0"/>
                      <a:pt x="154" y="0"/>
                    </a:cubicBezTo>
                    <a:cubicBezTo>
                      <a:pt x="104" y="2"/>
                      <a:pt x="53" y="3"/>
                      <a:pt x="3" y="4"/>
                    </a:cubicBezTo>
                    <a:cubicBezTo>
                      <a:pt x="1" y="5"/>
                      <a:pt x="0" y="6"/>
                      <a:pt x="0" y="7"/>
                    </a:cubicBezTo>
                    <a:cubicBezTo>
                      <a:pt x="0" y="15"/>
                      <a:pt x="0" y="22"/>
                      <a:pt x="0" y="30"/>
                    </a:cubicBezTo>
                    <a:cubicBezTo>
                      <a:pt x="0" y="63"/>
                      <a:pt x="1" y="95"/>
                      <a:pt x="2" y="128"/>
                    </a:cubicBezTo>
                    <a:cubicBezTo>
                      <a:pt x="2" y="128"/>
                      <a:pt x="2" y="129"/>
                      <a:pt x="3" y="130"/>
                    </a:cubicBezTo>
                    <a:close/>
                    <a:moveTo>
                      <a:pt x="158" y="49"/>
                    </a:moveTo>
                    <a:cubicBezTo>
                      <a:pt x="158" y="61"/>
                      <a:pt x="157" y="73"/>
                      <a:pt x="155" y="85"/>
                    </a:cubicBezTo>
                    <a:cubicBezTo>
                      <a:pt x="133" y="87"/>
                      <a:pt x="112" y="89"/>
                      <a:pt x="91" y="89"/>
                    </a:cubicBezTo>
                    <a:cubicBezTo>
                      <a:pt x="80" y="89"/>
                      <a:pt x="69" y="88"/>
                      <a:pt x="58" y="88"/>
                    </a:cubicBezTo>
                    <a:cubicBezTo>
                      <a:pt x="55" y="87"/>
                      <a:pt x="52" y="87"/>
                      <a:pt x="49" y="87"/>
                    </a:cubicBezTo>
                    <a:cubicBezTo>
                      <a:pt x="43" y="87"/>
                      <a:pt x="37" y="88"/>
                      <a:pt x="32" y="91"/>
                    </a:cubicBezTo>
                    <a:cubicBezTo>
                      <a:pt x="24" y="96"/>
                      <a:pt x="21" y="103"/>
                      <a:pt x="17" y="110"/>
                    </a:cubicBezTo>
                    <a:cubicBezTo>
                      <a:pt x="15" y="114"/>
                      <a:pt x="13" y="117"/>
                      <a:pt x="11" y="119"/>
                    </a:cubicBezTo>
                    <a:cubicBezTo>
                      <a:pt x="10" y="121"/>
                      <a:pt x="8" y="122"/>
                      <a:pt x="7" y="123"/>
                    </a:cubicBezTo>
                    <a:cubicBezTo>
                      <a:pt x="6" y="92"/>
                      <a:pt x="5" y="61"/>
                      <a:pt x="5" y="30"/>
                    </a:cubicBezTo>
                    <a:cubicBezTo>
                      <a:pt x="5" y="23"/>
                      <a:pt x="5" y="16"/>
                      <a:pt x="5" y="9"/>
                    </a:cubicBezTo>
                    <a:cubicBezTo>
                      <a:pt x="54" y="8"/>
                      <a:pt x="103" y="7"/>
                      <a:pt x="153" y="5"/>
                    </a:cubicBezTo>
                    <a:cubicBezTo>
                      <a:pt x="156" y="20"/>
                      <a:pt x="158" y="34"/>
                      <a:pt x="15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7" name="文本框 77"/>
            <p:cNvSpPr txBox="1">
              <a:spLocks noChangeArrowheads="1"/>
            </p:cNvSpPr>
            <p:nvPr/>
          </p:nvSpPr>
          <p:spPr bwMode="auto">
            <a:xfrm>
              <a:off x="3313241" y="2070100"/>
              <a:ext cx="1219200" cy="33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dirty="0">
                  <a:solidFill>
                    <a:srgbClr val="595959"/>
                  </a:solidFill>
                  <a:latin typeface="微软雅黑" panose="020B0503020204020204" pitchFamily="34" charset="-122"/>
                  <a:ea typeface="微软雅黑" panose="020B0503020204020204" pitchFamily="34" charset="-122"/>
                </a:rPr>
                <a:t>流程</a:t>
              </a:r>
              <a:endParaRPr lang="zh-CN" altLang="en-US" sz="1400" b="1" dirty="0">
                <a:solidFill>
                  <a:srgbClr val="595959"/>
                </a:solidFill>
                <a:latin typeface="微软雅黑" panose="020B0503020204020204" pitchFamily="34" charset="-122"/>
                <a:ea typeface="微软雅黑" panose="020B0503020204020204" pitchFamily="34" charset="-122"/>
              </a:endParaRPr>
            </a:p>
          </p:txBody>
        </p:sp>
        <p:sp>
          <p:nvSpPr>
            <p:cNvPr id="28" name="文本框 78"/>
            <p:cNvSpPr txBox="1">
              <a:spLocks noChangeArrowheads="1"/>
            </p:cNvSpPr>
            <p:nvPr/>
          </p:nvSpPr>
          <p:spPr bwMode="auto">
            <a:xfrm>
              <a:off x="1797607" y="2546593"/>
              <a:ext cx="1219200" cy="33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dirty="0">
                  <a:solidFill>
                    <a:srgbClr val="595959"/>
                  </a:solidFill>
                  <a:latin typeface="微软雅黑" panose="020B0503020204020204" pitchFamily="34" charset="-122"/>
                  <a:ea typeface="微软雅黑" panose="020B0503020204020204" pitchFamily="34" charset="-122"/>
                </a:rPr>
                <a:t>方法和工具</a:t>
              </a:r>
              <a:endParaRPr lang="zh-CN" altLang="en-US" sz="1400" b="1" dirty="0">
                <a:solidFill>
                  <a:srgbClr val="595959"/>
                </a:solidFill>
                <a:latin typeface="微软雅黑" panose="020B0503020204020204" pitchFamily="34" charset="-122"/>
                <a:ea typeface="微软雅黑" panose="020B0503020204020204" pitchFamily="34" charset="-122"/>
              </a:endParaRPr>
            </a:p>
          </p:txBody>
        </p:sp>
        <p:sp>
          <p:nvSpPr>
            <p:cNvPr id="29" name="文本框 79"/>
            <p:cNvSpPr txBox="1">
              <a:spLocks noChangeArrowheads="1"/>
            </p:cNvSpPr>
            <p:nvPr/>
          </p:nvSpPr>
          <p:spPr bwMode="auto">
            <a:xfrm>
              <a:off x="4278365" y="2830513"/>
              <a:ext cx="1219200" cy="339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dirty="0">
                  <a:solidFill>
                    <a:srgbClr val="595959"/>
                  </a:solidFill>
                  <a:latin typeface="微软雅黑" panose="020B0503020204020204" pitchFamily="34" charset="-122"/>
                  <a:ea typeface="微软雅黑" panose="020B0503020204020204" pitchFamily="34" charset="-122"/>
                </a:rPr>
                <a:t>成果</a:t>
              </a:r>
              <a:endParaRPr lang="zh-CN" altLang="en-US" sz="1400" b="1" dirty="0">
                <a:solidFill>
                  <a:srgbClr val="595959"/>
                </a:solidFill>
                <a:latin typeface="微软雅黑" panose="020B0503020204020204" pitchFamily="34" charset="-122"/>
                <a:ea typeface="微软雅黑" panose="020B0503020204020204" pitchFamily="34" charset="-122"/>
              </a:endParaRPr>
            </a:p>
          </p:txBody>
        </p:sp>
      </p:grpSp>
      <p:sp>
        <p:nvSpPr>
          <p:cNvPr id="38" name="PA_文本框 271"/>
          <p:cNvSpPr txBox="1"/>
          <p:nvPr>
            <p:custDataLst>
              <p:tags r:id="rId3"/>
            </p:custDataLst>
          </p:nvPr>
        </p:nvSpPr>
        <p:spPr>
          <a:xfrm>
            <a:off x="4892328" y="1554440"/>
            <a:ext cx="2448272" cy="368300"/>
          </a:xfrm>
          <a:prstGeom prst="rect">
            <a:avLst/>
          </a:prstGeom>
          <a:noFill/>
        </p:spPr>
        <p:txBody>
          <a:bodyPr wrap="square" rtlCol="0">
            <a:spAutoFit/>
          </a:bodyPr>
          <a:lstStyle/>
          <a:p>
            <a:r>
              <a:rPr lang="zh-CN" altLang="en-US" dirty="0">
                <a:latin typeface="落落补 汤圆" pitchFamily="2" charset="-128"/>
                <a:ea typeface="落落补 汤圆" pitchFamily="2" charset="-128"/>
                <a:cs typeface="落落补 汤圆" pitchFamily="2" charset="-128"/>
              </a:rPr>
              <a:t>流程</a:t>
            </a:r>
            <a:endParaRPr lang="zh-CN" altLang="en-US" dirty="0">
              <a:latin typeface="落落补 汤圆" pitchFamily="2" charset="-128"/>
              <a:ea typeface="落落补 汤圆" pitchFamily="2" charset="-128"/>
              <a:cs typeface="落落补 汤圆" pitchFamily="2" charset="-128"/>
            </a:endParaRPr>
          </a:p>
        </p:txBody>
      </p:sp>
      <p:sp>
        <p:nvSpPr>
          <p:cNvPr id="39" name="PA_矩形 38"/>
          <p:cNvSpPr/>
          <p:nvPr>
            <p:custDataLst>
              <p:tags r:id="rId4"/>
            </p:custDataLst>
          </p:nvPr>
        </p:nvSpPr>
        <p:spPr>
          <a:xfrm>
            <a:off x="4892328" y="2014576"/>
            <a:ext cx="3048800" cy="553085"/>
          </a:xfrm>
          <a:prstGeom prst="rect">
            <a:avLst/>
          </a:prstGeom>
        </p:spPr>
        <p:txBody>
          <a:bodyPr wrap="square">
            <a:spAutoFit/>
          </a:bodyPr>
          <a:lstStyle/>
          <a:p>
            <a:pPr>
              <a:lnSpc>
                <a:spcPct val="150000"/>
              </a:lnSpc>
            </a:pPr>
            <a:r>
              <a:rPr lang="zh-CN" altLang="en-US" sz="1000" dirty="0"/>
              <a:t>①　风险管理规划会议、②　风险管理图表、③　工作分解结构</a:t>
            </a:r>
            <a:endParaRPr lang="zh-CN" altLang="en-US" sz="1000" dirty="0"/>
          </a:p>
        </p:txBody>
      </p:sp>
      <p:sp>
        <p:nvSpPr>
          <p:cNvPr id="40" name="PA_文本框 271"/>
          <p:cNvSpPr txBox="1"/>
          <p:nvPr>
            <p:custDataLst>
              <p:tags r:id="rId5"/>
            </p:custDataLst>
          </p:nvPr>
        </p:nvSpPr>
        <p:spPr>
          <a:xfrm>
            <a:off x="4892328" y="1554618"/>
            <a:ext cx="2448272" cy="368300"/>
          </a:xfrm>
          <a:prstGeom prst="rect">
            <a:avLst/>
          </a:prstGeom>
          <a:noFill/>
        </p:spPr>
        <p:txBody>
          <a:bodyPr wrap="square" rtlCol="0">
            <a:spAutoFit/>
          </a:bodyPr>
          <a:lstStyle/>
          <a:p>
            <a:r>
              <a:rPr lang="zh-CN" altLang="en-US" dirty="0">
                <a:latin typeface="落落补 汤圆" pitchFamily="2" charset="-128"/>
                <a:ea typeface="落落补 汤圆" pitchFamily="2" charset="-128"/>
                <a:cs typeface="落落补 汤圆" pitchFamily="2" charset="-128"/>
              </a:rPr>
              <a:t>方法和工具</a:t>
            </a:r>
            <a:endParaRPr lang="zh-CN" altLang="en-US" dirty="0">
              <a:latin typeface="落落补 汤圆" pitchFamily="2" charset="-128"/>
              <a:ea typeface="落落补 汤圆" pitchFamily="2" charset="-128"/>
              <a:cs typeface="落落补 汤圆" pitchFamily="2" charset="-128"/>
            </a:endParaRPr>
          </a:p>
        </p:txBody>
      </p:sp>
      <p:sp>
        <p:nvSpPr>
          <p:cNvPr id="41" name="PA_矩形 40"/>
          <p:cNvSpPr/>
          <p:nvPr>
            <p:custDataLst>
              <p:tags r:id="rId6"/>
            </p:custDataLst>
          </p:nvPr>
        </p:nvSpPr>
        <p:spPr>
          <a:xfrm>
            <a:off x="4892328" y="2014774"/>
            <a:ext cx="3048800" cy="1014730"/>
          </a:xfrm>
          <a:prstGeom prst="rect">
            <a:avLst/>
          </a:prstGeom>
        </p:spPr>
        <p:txBody>
          <a:bodyPr wrap="square">
            <a:spAutoFit/>
          </a:bodyPr>
          <a:lstStyle/>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生成项目风险工管理规划文件，文件内容包括：方法描述、任务与职责描述、风险管理预算描述、风险管理时间安排描述、风险类别描述、风险发生概率标度及风险影响标度描述以及风险容忍水平描述。</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PA_文本框 271"/>
          <p:cNvSpPr txBox="1"/>
          <p:nvPr>
            <p:custDataLst>
              <p:tags r:id="rId7"/>
            </p:custDataLst>
          </p:nvPr>
        </p:nvSpPr>
        <p:spPr>
          <a:xfrm>
            <a:off x="4847243" y="1598631"/>
            <a:ext cx="2448272" cy="368300"/>
          </a:xfrm>
          <a:prstGeom prst="rect">
            <a:avLst/>
          </a:prstGeom>
          <a:noFill/>
        </p:spPr>
        <p:txBody>
          <a:bodyPr wrap="square" rtlCol="0">
            <a:spAutoFit/>
          </a:bodyPr>
          <a:lstStyle/>
          <a:p>
            <a:r>
              <a:rPr lang="zh-CN" altLang="en-US" dirty="0">
                <a:latin typeface="落落补 汤圆" pitchFamily="2" charset="-128"/>
                <a:ea typeface="落落补 汤圆" pitchFamily="2" charset="-128"/>
                <a:cs typeface="落落补 汤圆" pitchFamily="2" charset="-128"/>
              </a:rPr>
              <a:t>成果</a:t>
            </a:r>
            <a:endParaRPr lang="zh-CN" altLang="en-US" dirty="0">
              <a:latin typeface="落落补 汤圆" pitchFamily="2" charset="-128"/>
              <a:ea typeface="落落补 汤圆" pitchFamily="2" charset="-128"/>
              <a:cs typeface="落落补 汤圆" pitchFamily="2" charset="-128"/>
            </a:endParaRPr>
          </a:p>
        </p:txBody>
      </p:sp>
      <p:pic>
        <p:nvPicPr>
          <p:cNvPr id="2" name="ECB019B1-382A-4266-B25C-5B523AA43C14-1" descr="qt_temp"/>
          <p:cNvPicPr>
            <a:picLocks noChangeAspect="1"/>
          </p:cNvPicPr>
          <p:nvPr/>
        </p:nvPicPr>
        <p:blipFill>
          <a:blip r:embed="rId8"/>
          <a:stretch>
            <a:fillRect/>
          </a:stretch>
        </p:blipFill>
        <p:spPr>
          <a:xfrm>
            <a:off x="6452870" y="202565"/>
            <a:ext cx="2691130" cy="5100320"/>
          </a:xfrm>
          <a:prstGeom prst="rect">
            <a:avLst/>
          </a:prstGeom>
        </p:spPr>
      </p:pic>
      <p:pic>
        <p:nvPicPr>
          <p:cNvPr id="3" name="图片 2"/>
          <p:cNvPicPr>
            <a:picLocks noChangeAspect="1"/>
          </p:cNvPicPr>
          <p:nvPr/>
        </p:nvPicPr>
        <p:blipFill>
          <a:blip r:embed="rId9"/>
          <a:stretch>
            <a:fillRect/>
          </a:stretch>
        </p:blipFill>
        <p:spPr>
          <a:xfrm>
            <a:off x="2061210" y="297815"/>
            <a:ext cx="4503420" cy="47701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nodeType="withEffect">
                                  <p:stCondLst>
                                    <p:cond delay="30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22" presetClass="entr" presetSubtype="8" fill="hold" grpId="0" nodeType="withEffect">
                                  <p:stCondLst>
                                    <p:cond delay="120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
                                          </p:val>
                                        </p:tav>
                                      </p:tavLst>
                                    </p:anim>
                                    <p:anim calcmode="lin" valueType="num">
                                      <p:cBhvr additive="base">
                                        <p:cTn id="28" dur="500"/>
                                        <p:tgtEl>
                                          <p:spTgt spid="2"/>
                                        </p:tgtEl>
                                        <p:attrNameLst>
                                          <p:attrName>ppt_y</p:attrName>
                                        </p:attrNameLst>
                                      </p:cBhvr>
                                      <p:tavLst>
                                        <p:tav tm="0">
                                          <p:val>
                                            <p:strVal val="ppt_y"/>
                                          </p:val>
                                        </p:tav>
                                        <p:tav tm="100000">
                                          <p:val>
                                            <p:strVal val="1+ppt_h/2"/>
                                          </p:val>
                                        </p:tav>
                                      </p:tavLst>
                                    </p:anim>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1" nodeType="clickEffect">
                                  <p:stCondLst>
                                    <p:cond delay="0"/>
                                  </p:stCondLst>
                                  <p:childTnLst>
                                    <p:anim calcmode="lin" valueType="num">
                                      <p:cBhvr additive="base">
                                        <p:cTn id="33" dur="500"/>
                                        <p:tgtEl>
                                          <p:spTgt spid="38"/>
                                        </p:tgtEl>
                                        <p:attrNameLst>
                                          <p:attrName>ppt_x</p:attrName>
                                        </p:attrNameLst>
                                      </p:cBhvr>
                                      <p:tavLst>
                                        <p:tav tm="0">
                                          <p:val>
                                            <p:strVal val="ppt_x"/>
                                          </p:val>
                                        </p:tav>
                                        <p:tav tm="100000">
                                          <p:val>
                                            <p:strVal val="ppt_x"/>
                                          </p:val>
                                        </p:tav>
                                      </p:tavLst>
                                    </p:anim>
                                    <p:anim calcmode="lin" valueType="num">
                                      <p:cBhvr additive="base">
                                        <p:cTn id="34" dur="500"/>
                                        <p:tgtEl>
                                          <p:spTgt spid="38"/>
                                        </p:tgtEl>
                                        <p:attrNameLst>
                                          <p:attrName>ppt_y</p:attrName>
                                        </p:attrNameLst>
                                      </p:cBhvr>
                                      <p:tavLst>
                                        <p:tav tm="0">
                                          <p:val>
                                            <p:strVal val="ppt_y"/>
                                          </p:val>
                                        </p:tav>
                                        <p:tav tm="100000">
                                          <p:val>
                                            <p:strVal val="1+ppt_h/2"/>
                                          </p:val>
                                        </p:tav>
                                      </p:tavLst>
                                    </p:anim>
                                    <p:set>
                                      <p:cBhvr>
                                        <p:cTn id="35" dur="1" fill="hold">
                                          <p:stCondLst>
                                            <p:cond delay="499"/>
                                          </p:stCondLst>
                                        </p:cTn>
                                        <p:tgtEl>
                                          <p:spTgt spid="3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500" fill="hold"/>
                                        <p:tgtEl>
                                          <p:spTgt spid="40"/>
                                        </p:tgtEl>
                                        <p:attrNameLst>
                                          <p:attrName>ppt_x</p:attrName>
                                        </p:attrNameLst>
                                      </p:cBhvr>
                                      <p:tavLst>
                                        <p:tav tm="0">
                                          <p:val>
                                            <p:strVal val="#ppt_x"/>
                                          </p:val>
                                        </p:tav>
                                        <p:tav tm="100000">
                                          <p:val>
                                            <p:strVal val="#ppt_x"/>
                                          </p:val>
                                        </p:tav>
                                      </p:tavLst>
                                    </p:anim>
                                    <p:anim calcmode="lin" valueType="num">
                                      <p:cBhvr additive="base">
                                        <p:cTn id="4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fill="hold"/>
                                        <p:tgtEl>
                                          <p:spTgt spid="39"/>
                                        </p:tgtEl>
                                        <p:attrNameLst>
                                          <p:attrName>ppt_x</p:attrName>
                                        </p:attrNameLst>
                                      </p:cBhvr>
                                      <p:tavLst>
                                        <p:tav tm="0">
                                          <p:val>
                                            <p:strVal val="#ppt_x"/>
                                          </p:val>
                                        </p:tav>
                                        <p:tav tm="100000">
                                          <p:val>
                                            <p:strVal val="#ppt_x"/>
                                          </p:val>
                                        </p:tav>
                                      </p:tavLst>
                                    </p:anim>
                                    <p:anim calcmode="lin" valueType="num">
                                      <p:cBhvr additive="base">
                                        <p:cTn id="4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grpId="1" nodeType="clickEffect">
                                  <p:stCondLst>
                                    <p:cond delay="0"/>
                                  </p:stCondLst>
                                  <p:childTnLst>
                                    <p:anim calcmode="lin" valueType="num">
                                      <p:cBhvr additive="base">
                                        <p:cTn id="51" dur="500"/>
                                        <p:tgtEl>
                                          <p:spTgt spid="40"/>
                                        </p:tgtEl>
                                        <p:attrNameLst>
                                          <p:attrName>ppt_x</p:attrName>
                                        </p:attrNameLst>
                                      </p:cBhvr>
                                      <p:tavLst>
                                        <p:tav tm="0">
                                          <p:val>
                                            <p:strVal val="ppt_x"/>
                                          </p:val>
                                        </p:tav>
                                        <p:tav tm="100000">
                                          <p:val>
                                            <p:strVal val="ppt_x"/>
                                          </p:val>
                                        </p:tav>
                                      </p:tavLst>
                                    </p:anim>
                                    <p:anim calcmode="lin" valueType="num">
                                      <p:cBhvr additive="base">
                                        <p:cTn id="52" dur="500"/>
                                        <p:tgtEl>
                                          <p:spTgt spid="40"/>
                                        </p:tgtEl>
                                        <p:attrNameLst>
                                          <p:attrName>ppt_y</p:attrName>
                                        </p:attrNameLst>
                                      </p:cBhvr>
                                      <p:tavLst>
                                        <p:tav tm="0">
                                          <p:val>
                                            <p:strVal val="ppt_y"/>
                                          </p:val>
                                        </p:tav>
                                        <p:tav tm="100000">
                                          <p:val>
                                            <p:strVal val="1+ppt_h/2"/>
                                          </p:val>
                                        </p:tav>
                                      </p:tavLst>
                                    </p:anim>
                                    <p:set>
                                      <p:cBhvr>
                                        <p:cTn id="53" dur="1" fill="hold">
                                          <p:stCondLst>
                                            <p:cond delay="499"/>
                                          </p:stCondLst>
                                        </p:cTn>
                                        <p:tgtEl>
                                          <p:spTgt spid="4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xit" presetSubtype="4" fill="hold" grpId="1" nodeType="clickEffect">
                                  <p:stCondLst>
                                    <p:cond delay="0"/>
                                  </p:stCondLst>
                                  <p:childTnLst>
                                    <p:anim calcmode="lin" valueType="num">
                                      <p:cBhvr additive="base">
                                        <p:cTn id="57" dur="500"/>
                                        <p:tgtEl>
                                          <p:spTgt spid="39"/>
                                        </p:tgtEl>
                                        <p:attrNameLst>
                                          <p:attrName>ppt_x</p:attrName>
                                        </p:attrNameLst>
                                      </p:cBhvr>
                                      <p:tavLst>
                                        <p:tav tm="0">
                                          <p:val>
                                            <p:strVal val="ppt_x"/>
                                          </p:val>
                                        </p:tav>
                                        <p:tav tm="100000">
                                          <p:val>
                                            <p:strVal val="ppt_x"/>
                                          </p:val>
                                        </p:tav>
                                      </p:tavLst>
                                    </p:anim>
                                    <p:anim calcmode="lin" valueType="num">
                                      <p:cBhvr additive="base">
                                        <p:cTn id="58" dur="500"/>
                                        <p:tgtEl>
                                          <p:spTgt spid="39"/>
                                        </p:tgtEl>
                                        <p:attrNameLst>
                                          <p:attrName>ppt_y</p:attrName>
                                        </p:attrNameLst>
                                      </p:cBhvr>
                                      <p:tavLst>
                                        <p:tav tm="0">
                                          <p:val>
                                            <p:strVal val="ppt_y"/>
                                          </p:val>
                                        </p:tav>
                                        <p:tav tm="100000">
                                          <p:val>
                                            <p:strVal val="1+ppt_h/2"/>
                                          </p:val>
                                        </p:tav>
                                      </p:tavLst>
                                    </p:anim>
                                    <p:set>
                                      <p:cBhvr>
                                        <p:cTn id="59" dur="1" fill="hold">
                                          <p:stCondLst>
                                            <p:cond delay="499"/>
                                          </p:stCondLst>
                                        </p:cTn>
                                        <p:tgtEl>
                                          <p:spTgt spid="3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fill="hold"/>
                                        <p:tgtEl>
                                          <p:spTgt spid="3"/>
                                        </p:tgtEl>
                                        <p:attrNameLst>
                                          <p:attrName>ppt_x</p:attrName>
                                        </p:attrNameLst>
                                      </p:cBhvr>
                                      <p:tavLst>
                                        <p:tav tm="0">
                                          <p:val>
                                            <p:strVal val="#ppt_x"/>
                                          </p:val>
                                        </p:tav>
                                        <p:tav tm="100000">
                                          <p:val>
                                            <p:strVal val="#ppt_x"/>
                                          </p:val>
                                        </p:tav>
                                      </p:tavLst>
                                    </p:anim>
                                    <p:anim calcmode="lin" valueType="num">
                                      <p:cBhvr additive="base">
                                        <p:cTn id="6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nodeType="clickEffect">
                                  <p:stCondLst>
                                    <p:cond delay="0"/>
                                  </p:stCondLst>
                                  <p:childTnLst>
                                    <p:anim calcmode="lin" valueType="num">
                                      <p:cBhvr additive="base">
                                        <p:cTn id="69" dur="500"/>
                                        <p:tgtEl>
                                          <p:spTgt spid="3"/>
                                        </p:tgtEl>
                                        <p:attrNameLst>
                                          <p:attrName>ppt_x</p:attrName>
                                        </p:attrNameLst>
                                      </p:cBhvr>
                                      <p:tavLst>
                                        <p:tav tm="0">
                                          <p:val>
                                            <p:strVal val="ppt_x"/>
                                          </p:val>
                                        </p:tav>
                                        <p:tav tm="100000">
                                          <p:val>
                                            <p:strVal val="ppt_x"/>
                                          </p:val>
                                        </p:tav>
                                      </p:tavLst>
                                    </p:anim>
                                    <p:anim calcmode="lin" valueType="num">
                                      <p:cBhvr additive="base">
                                        <p:cTn id="70" dur="500"/>
                                        <p:tgtEl>
                                          <p:spTgt spid="3"/>
                                        </p:tgtEl>
                                        <p:attrNameLst>
                                          <p:attrName>ppt_y</p:attrName>
                                        </p:attrNameLst>
                                      </p:cBhvr>
                                      <p:tavLst>
                                        <p:tav tm="0">
                                          <p:val>
                                            <p:strVal val="ppt_y"/>
                                          </p:val>
                                        </p:tav>
                                        <p:tav tm="100000">
                                          <p:val>
                                            <p:strVal val="1+ppt_h/2"/>
                                          </p:val>
                                        </p:tav>
                                      </p:tavLst>
                                    </p:anim>
                                    <p:set>
                                      <p:cBhvr>
                                        <p:cTn id="71" dur="1" fill="hold">
                                          <p:stCondLst>
                                            <p:cond delay="499"/>
                                          </p:stCondLst>
                                        </p:cTn>
                                        <p:tgtEl>
                                          <p:spTgt spid="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additive="base">
                                        <p:cTn id="76" dur="500" fill="hold"/>
                                        <p:tgtEl>
                                          <p:spTgt spid="42"/>
                                        </p:tgtEl>
                                        <p:attrNameLst>
                                          <p:attrName>ppt_x</p:attrName>
                                        </p:attrNameLst>
                                      </p:cBhvr>
                                      <p:tavLst>
                                        <p:tav tm="0">
                                          <p:val>
                                            <p:strVal val="#ppt_x"/>
                                          </p:val>
                                        </p:tav>
                                        <p:tav tm="100000">
                                          <p:val>
                                            <p:strVal val="#ppt_x"/>
                                          </p:val>
                                        </p:tav>
                                      </p:tavLst>
                                    </p:anim>
                                    <p:anim calcmode="lin" valueType="num">
                                      <p:cBhvr additive="base">
                                        <p:cTn id="7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41"/>
                                        </p:tgtEl>
                                        <p:attrNameLst>
                                          <p:attrName>style.visibility</p:attrName>
                                        </p:attrNameLst>
                                      </p:cBhvr>
                                      <p:to>
                                        <p:strVal val="visible"/>
                                      </p:to>
                                    </p:set>
                                    <p:anim calcmode="lin" valueType="num">
                                      <p:cBhvr additive="base">
                                        <p:cTn id="82" dur="500" fill="hold"/>
                                        <p:tgtEl>
                                          <p:spTgt spid="41"/>
                                        </p:tgtEl>
                                        <p:attrNameLst>
                                          <p:attrName>ppt_x</p:attrName>
                                        </p:attrNameLst>
                                      </p:cBhvr>
                                      <p:tavLst>
                                        <p:tav tm="0">
                                          <p:val>
                                            <p:strVal val="#ppt_x"/>
                                          </p:val>
                                        </p:tav>
                                        <p:tav tm="100000">
                                          <p:val>
                                            <p:strVal val="#ppt_x"/>
                                          </p:val>
                                        </p:tav>
                                      </p:tavLst>
                                    </p:anim>
                                    <p:anim calcmode="lin" valueType="num">
                                      <p:cBhvr additive="base">
                                        <p:cTn id="8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utoUpdateAnimBg="0"/>
      <p:bldP spid="38" grpId="1"/>
      <p:bldP spid="39" grpId="0"/>
      <p:bldP spid="39" grpId="1"/>
      <p:bldP spid="40" grpId="0"/>
      <p:bldP spid="40" grpId="1"/>
      <p:bldP spid="41" grpId="0"/>
      <p:bldP spid="4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AutoShape 3"/>
          <p:cNvSpPr>
            <a:spLocks noChangeAspect="1" noChangeArrowheads="1" noTextEdit="1"/>
          </p:cNvSpPr>
          <p:nvPr>
            <p:custDataLst>
              <p:tags r:id="rId1"/>
            </p:custDataLst>
          </p:nvPr>
        </p:nvSpPr>
        <p:spPr bwMode="auto">
          <a:xfrm>
            <a:off x="2774427" y="1977306"/>
            <a:ext cx="1146312" cy="71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PA_AutoShape 3"/>
          <p:cNvSpPr>
            <a:spLocks noChangeAspect="1" noChangeArrowheads="1" noTextEdit="1"/>
          </p:cNvSpPr>
          <p:nvPr>
            <p:custDataLst>
              <p:tags r:id="rId2"/>
            </p:custDataLst>
          </p:nvPr>
        </p:nvSpPr>
        <p:spPr bwMode="auto">
          <a:xfrm>
            <a:off x="3522700" y="1643901"/>
            <a:ext cx="2320834" cy="145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PA_任意多边形 5"/>
          <p:cNvSpPr>
            <a:spLocks noEditPoints="1"/>
          </p:cNvSpPr>
          <p:nvPr>
            <p:custDataLst>
              <p:tags r:id="rId3"/>
            </p:custDataLst>
          </p:nvPr>
        </p:nvSpPr>
        <p:spPr bwMode="auto">
          <a:xfrm>
            <a:off x="3487780" y="1641621"/>
            <a:ext cx="2268517" cy="145529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22" name="PA_AutoShape 3"/>
          <p:cNvSpPr>
            <a:spLocks noChangeAspect="1" noChangeArrowheads="1" noTextEdit="1"/>
          </p:cNvSpPr>
          <p:nvPr>
            <p:custDataLst>
              <p:tags r:id="rId4"/>
            </p:custDataLst>
          </p:nvPr>
        </p:nvSpPr>
        <p:spPr bwMode="auto">
          <a:xfrm>
            <a:off x="1621647" y="2890798"/>
            <a:ext cx="2059463" cy="128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24" name="PA_chenying0907 23"/>
          <p:cNvGrpSpPr/>
          <p:nvPr>
            <p:custDataLst>
              <p:tags r:id="rId5"/>
            </p:custDataLst>
          </p:nvPr>
        </p:nvGrpSpPr>
        <p:grpSpPr>
          <a:xfrm>
            <a:off x="1403648" y="236379"/>
            <a:ext cx="6192688" cy="798552"/>
            <a:chOff x="1492256" y="380395"/>
            <a:chExt cx="6192688" cy="798552"/>
          </a:xfrm>
        </p:grpSpPr>
        <p:sp>
          <p:nvSpPr>
            <p:cNvPr id="25" name="任意多边形 24"/>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6" name="文本框 7"/>
            <p:cNvSpPr txBox="1">
              <a:spLocks noChangeArrowheads="1"/>
            </p:cNvSpPr>
            <p:nvPr/>
          </p:nvSpPr>
          <p:spPr bwMode="auto">
            <a:xfrm>
              <a:off x="3295046" y="380395"/>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项目风险识别</a:t>
              </a:r>
              <a:endParaRPr lang="zh-CN" altLang="en-US" sz="2000" dirty="0">
                <a:latin typeface="微软雅黑" panose="020B0503020204020204" pitchFamily="34" charset="-122"/>
                <a:ea typeface="微软雅黑" panose="020B0503020204020204" pitchFamily="34" charset="-122"/>
              </a:endParaRPr>
            </a:p>
          </p:txBody>
        </p:sp>
      </p:grpSp>
      <p:sp>
        <p:nvSpPr>
          <p:cNvPr id="20" name="PA_文本框 19"/>
          <p:cNvSpPr txBox="1"/>
          <p:nvPr>
            <p:custDataLst>
              <p:tags r:id="rId6"/>
            </p:custDataLst>
          </p:nvPr>
        </p:nvSpPr>
        <p:spPr>
          <a:xfrm>
            <a:off x="1621647" y="1242609"/>
            <a:ext cx="1452880" cy="398780"/>
          </a:xfrm>
          <a:prstGeom prst="rect">
            <a:avLst/>
          </a:prstGeom>
          <a:noFill/>
        </p:spPr>
        <p:txBody>
          <a:bodyPr wrap="non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风险分解图</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34" name="PA_矩形 33"/>
          <p:cNvSpPr/>
          <p:nvPr>
            <p:custDataLst>
              <p:tags r:id="rId7"/>
            </p:custDataLst>
          </p:nvPr>
        </p:nvSpPr>
        <p:spPr>
          <a:xfrm>
            <a:off x="1547664" y="2038164"/>
            <a:ext cx="1774926" cy="299085"/>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900" dirty="0"/>
          </a:p>
        </p:txBody>
      </p:sp>
      <p:sp>
        <p:nvSpPr>
          <p:cNvPr id="35" name="PA_文本框 34"/>
          <p:cNvSpPr txBox="1"/>
          <p:nvPr>
            <p:custDataLst>
              <p:tags r:id="rId8"/>
            </p:custDataLst>
          </p:nvPr>
        </p:nvSpPr>
        <p:spPr>
          <a:xfrm>
            <a:off x="6125738" y="1713629"/>
            <a:ext cx="1452880" cy="398780"/>
          </a:xfrm>
          <a:prstGeom prst="rect">
            <a:avLst/>
          </a:prstGeom>
          <a:noFill/>
        </p:spPr>
        <p:txBody>
          <a:bodyPr wrap="non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工具和方法</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36" name="PA_矩形 35"/>
          <p:cNvSpPr/>
          <p:nvPr>
            <p:custDataLst>
              <p:tags r:id="rId9"/>
            </p:custDataLst>
          </p:nvPr>
        </p:nvSpPr>
        <p:spPr>
          <a:xfrm>
            <a:off x="6051550" y="2107565"/>
            <a:ext cx="2748280" cy="506730"/>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 ①　头脑风暴法、②　德尔菲法、③　风险检查表分析 、流程图、⑤　系统分解法</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ECB019B1-382A-4266-B25C-5B523AA43C14-2" descr="qt_temp"/>
          <p:cNvPicPr>
            <a:picLocks noChangeAspect="1"/>
          </p:cNvPicPr>
          <p:nvPr/>
        </p:nvPicPr>
        <p:blipFill>
          <a:blip r:embed="rId10"/>
          <a:stretch>
            <a:fillRect/>
          </a:stretch>
        </p:blipFill>
        <p:spPr>
          <a:xfrm>
            <a:off x="141605" y="1379220"/>
            <a:ext cx="3778885" cy="3614420"/>
          </a:xfrm>
          <a:prstGeom prst="rect">
            <a:avLst/>
          </a:prstGeom>
        </p:spPr>
      </p:pic>
      <p:pic>
        <p:nvPicPr>
          <p:cNvPr id="7" name="图片 3"/>
          <p:cNvPicPr>
            <a:picLocks noChangeAspect="1"/>
          </p:cNvPicPr>
          <p:nvPr/>
        </p:nvPicPr>
        <p:blipFill>
          <a:blip r:embed="rId11"/>
          <a:stretch>
            <a:fillRect/>
          </a:stretch>
        </p:blipFill>
        <p:spPr>
          <a:xfrm>
            <a:off x="6056630" y="2695575"/>
            <a:ext cx="2743200" cy="1828800"/>
          </a:xfrm>
          <a:prstGeom prst="rect">
            <a:avLst/>
          </a:prstGeom>
          <a:noFill/>
          <a:ln>
            <a:noFill/>
          </a:ln>
        </p:spPr>
      </p:pic>
      <p:pic>
        <p:nvPicPr>
          <p:cNvPr id="8" name="图片 4"/>
          <p:cNvPicPr>
            <a:picLocks noChangeAspect="1"/>
          </p:cNvPicPr>
          <p:nvPr/>
        </p:nvPicPr>
        <p:blipFill>
          <a:blip r:embed="rId12"/>
          <a:stretch>
            <a:fillRect/>
          </a:stretch>
        </p:blipFill>
        <p:spPr>
          <a:xfrm>
            <a:off x="3970020" y="1871345"/>
            <a:ext cx="5044440" cy="29565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53" presetClass="entr" presetSubtype="16" fill="hold" grpId="0" nodeType="withEffect" nodePh="1">
                                  <p:stCondLst>
                                    <p:cond delay="30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par>
                                <p:cTn id="16" presetID="53" presetClass="entr" presetSubtype="16" fill="hold" grpId="0" nodeType="withEffect" nodePh="1">
                                  <p:stCondLst>
                                    <p:cond delay="600"/>
                                  </p:stCondLst>
                                  <p:endCondLst>
                                    <p:cond evt="begin" delay="0">
                                      <p:tn val="16"/>
                                    </p:cond>
                                  </p:end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53" presetClass="entr" presetSubtype="16" fill="hold" grpId="0" nodeType="withEffect">
                                  <p:stCondLst>
                                    <p:cond delay="9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22" presetClass="entr" presetSubtype="8" fill="hold" grpId="0" nodeType="withEffect">
                                  <p:stCondLst>
                                    <p:cond delay="300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par>
                                <p:cTn id="29" presetID="22" presetClass="entr" presetSubtype="8" fill="hold" grpId="0" nodeType="withEffect">
                                  <p:stCondLst>
                                    <p:cond delay="330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par>
                                <p:cTn id="32" presetID="22" presetClass="entr" presetSubtype="8" fill="hold" grpId="0" nodeType="withEffect">
                                  <p:stCondLst>
                                    <p:cond delay="360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7"/>
                                        </p:tgtEl>
                                        <p:attrNameLst>
                                          <p:attrName>ppt_x</p:attrName>
                                        </p:attrNameLst>
                                      </p:cBhvr>
                                      <p:tavLst>
                                        <p:tav tm="0">
                                          <p:val>
                                            <p:strVal val="ppt_x"/>
                                          </p:val>
                                        </p:tav>
                                        <p:tav tm="100000">
                                          <p:val>
                                            <p:strVal val="ppt_x"/>
                                          </p:val>
                                        </p:tav>
                                      </p:tavLst>
                                    </p:anim>
                                    <p:anim calcmode="lin" valueType="num">
                                      <p:cBhvr additive="base">
                                        <p:cTn id="45" dur="500"/>
                                        <p:tgtEl>
                                          <p:spTgt spid="7"/>
                                        </p:tgtEl>
                                        <p:attrNameLst>
                                          <p:attrName>ppt_y</p:attrName>
                                        </p:attrNameLst>
                                      </p:cBhvr>
                                      <p:tavLst>
                                        <p:tav tm="0">
                                          <p:val>
                                            <p:strVal val="ppt_y"/>
                                          </p:val>
                                        </p:tav>
                                        <p:tav tm="100000">
                                          <p:val>
                                            <p:strVal val="1+ppt_h/2"/>
                                          </p:val>
                                        </p:tav>
                                      </p:tavLst>
                                    </p:anim>
                                    <p:set>
                                      <p:cBhvr>
                                        <p:cTn id="46" dur="1" fill="hold">
                                          <p:stCondLst>
                                            <p:cond delay="499"/>
                                          </p:stCondLst>
                                        </p:cTn>
                                        <p:tgtEl>
                                          <p:spTgt spid="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8"/>
                                        </p:tgtEl>
                                        <p:attrNameLst>
                                          <p:attrName>ppt_x</p:attrName>
                                        </p:attrNameLst>
                                      </p:cBhvr>
                                      <p:tavLst>
                                        <p:tav tm="0">
                                          <p:val>
                                            <p:strVal val="ppt_x"/>
                                          </p:val>
                                        </p:tav>
                                        <p:tav tm="100000">
                                          <p:val>
                                            <p:strVal val="ppt_x"/>
                                          </p:val>
                                        </p:tav>
                                      </p:tavLst>
                                    </p:anim>
                                    <p:anim calcmode="lin" valueType="num">
                                      <p:cBhvr additive="base">
                                        <p:cTn id="57" dur="500"/>
                                        <p:tgtEl>
                                          <p:spTgt spid="8"/>
                                        </p:tgtEl>
                                        <p:attrNameLst>
                                          <p:attrName>ppt_y</p:attrName>
                                        </p:attrNameLst>
                                      </p:cBhvr>
                                      <p:tavLst>
                                        <p:tav tm="0">
                                          <p:val>
                                            <p:strVal val="ppt_y"/>
                                          </p:val>
                                        </p:tav>
                                        <p:tav tm="100000">
                                          <p:val>
                                            <p:strVal val="1+ppt_h/2"/>
                                          </p:val>
                                        </p:tav>
                                      </p:tavLst>
                                    </p:anim>
                                    <p:set>
                                      <p:cBhvr>
                                        <p:cTn id="5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1" grpId="0" bldLvl="0" animBg="1"/>
      <p:bldP spid="20" grpId="0" animBg="1" autoUpdateAnimBg="0"/>
      <p:bldP spid="34" grpId="0"/>
      <p:bldP spid="35" grpId="0"/>
      <p:bldP spid="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PA_chenying0907 26"/>
          <p:cNvGrpSpPr/>
          <p:nvPr>
            <p:custDataLst>
              <p:tags r:id="rId1"/>
            </p:custDataLst>
          </p:nvPr>
        </p:nvGrpSpPr>
        <p:grpSpPr>
          <a:xfrm>
            <a:off x="1403648" y="267494"/>
            <a:ext cx="6192688" cy="767437"/>
            <a:chOff x="1492256" y="411510"/>
            <a:chExt cx="6192688" cy="767437"/>
          </a:xfrm>
        </p:grpSpPr>
        <p:sp>
          <p:nvSpPr>
            <p:cNvPr id="28" name="任意多边形 27"/>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9" name="文本框 7"/>
            <p:cNvSpPr txBox="1">
              <a:spLocks noChangeArrowheads="1"/>
            </p:cNvSpPr>
            <p:nvPr/>
          </p:nvSpPr>
          <p:spPr bwMode="auto">
            <a:xfrm>
              <a:off x="3246761" y="411510"/>
              <a:ext cx="29375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项目风险定性分析</a:t>
              </a:r>
              <a:endParaRPr lang="zh-CN" altLang="en-US" sz="2000" dirty="0">
                <a:latin typeface="微软雅黑" panose="020B0503020204020204" pitchFamily="34" charset="-122"/>
                <a:ea typeface="微软雅黑" panose="020B0503020204020204" pitchFamily="34" charset="-122"/>
              </a:endParaRPr>
            </a:p>
          </p:txBody>
        </p:sp>
      </p:grpSp>
      <p:grpSp>
        <p:nvGrpSpPr>
          <p:cNvPr id="4" name="PA_chenying0907 3"/>
          <p:cNvGrpSpPr/>
          <p:nvPr>
            <p:custDataLst>
              <p:tags r:id="rId2"/>
            </p:custDataLst>
          </p:nvPr>
        </p:nvGrpSpPr>
        <p:grpSpPr>
          <a:xfrm>
            <a:off x="3016477" y="1628026"/>
            <a:ext cx="2789267" cy="2769462"/>
            <a:chOff x="2959710" y="1635646"/>
            <a:chExt cx="2789267" cy="2769462"/>
          </a:xfrm>
        </p:grpSpPr>
        <p:grpSp>
          <p:nvGrpSpPr>
            <p:cNvPr id="42" name="chenying0907 41"/>
            <p:cNvGrpSpPr/>
            <p:nvPr/>
          </p:nvGrpSpPr>
          <p:grpSpPr>
            <a:xfrm>
              <a:off x="2959710" y="1635646"/>
              <a:ext cx="2789267" cy="2769462"/>
              <a:chOff x="4119563" y="2125663"/>
              <a:chExt cx="3768725" cy="3741966"/>
            </a:xfrm>
            <a:noFill/>
          </p:grpSpPr>
          <p:sp>
            <p:nvSpPr>
              <p:cNvPr id="43" name="椭圆 31"/>
              <p:cNvSpPr/>
              <p:nvPr/>
            </p:nvSpPr>
            <p:spPr>
              <a:xfrm>
                <a:off x="4119563" y="2166938"/>
                <a:ext cx="1260475" cy="123983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椭圆 31"/>
              <p:cNvSpPr/>
              <p:nvPr/>
            </p:nvSpPr>
            <p:spPr>
              <a:xfrm>
                <a:off x="6629400" y="2125663"/>
                <a:ext cx="1258888" cy="123983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椭圆 31"/>
              <p:cNvSpPr/>
              <p:nvPr/>
            </p:nvSpPr>
            <p:spPr>
              <a:xfrm>
                <a:off x="5349051" y="4627792"/>
                <a:ext cx="1260475" cy="123983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lumMod val="65000"/>
                    <a:lumOff val="3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任意多边形 46"/>
              <p:cNvSpPr/>
              <p:nvPr/>
            </p:nvSpPr>
            <p:spPr>
              <a:xfrm rot="5400000">
                <a:off x="6385493" y="3986626"/>
                <a:ext cx="1473155" cy="405825"/>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9" y="connsiteY0-20"/>
                  </a:cxn>
                  <a:cxn ang="0">
                    <a:pos x="connsiteX1-21" y="connsiteY1-22"/>
                  </a:cxn>
                </a:cxnLst>
                <a:rect l="l" t="t" r="r" b="b"/>
                <a:pathLst>
                  <a:path w="3762531" h="86371">
                    <a:moveTo>
                      <a:pt x="0" y="86371"/>
                    </a:moveTo>
                    <a:cubicBezTo>
                      <a:pt x="1239187" y="-23557"/>
                      <a:pt x="2508354" y="-28553"/>
                      <a:pt x="3762531" y="71381"/>
                    </a:cubicBezTo>
                  </a:path>
                </a:pathLst>
              </a:custGeom>
              <a:grpFill/>
              <a:ln w="25400" cap="rnd">
                <a:solidFill>
                  <a:schemeClr val="tx1">
                    <a:lumMod val="65000"/>
                    <a:lumOff val="35000"/>
                  </a:schemeClr>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任意多边形 47"/>
              <p:cNvSpPr/>
              <p:nvPr/>
            </p:nvSpPr>
            <p:spPr>
              <a:xfrm rot="16200000">
                <a:off x="4116131" y="4052690"/>
                <a:ext cx="1473155" cy="272838"/>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9" y="connsiteY0-20"/>
                  </a:cxn>
                  <a:cxn ang="0">
                    <a:pos x="connsiteX1-21" y="connsiteY1-22"/>
                  </a:cxn>
                </a:cxnLst>
                <a:rect l="l" t="t" r="r" b="b"/>
                <a:pathLst>
                  <a:path w="3762531" h="86371">
                    <a:moveTo>
                      <a:pt x="0" y="86371"/>
                    </a:moveTo>
                    <a:cubicBezTo>
                      <a:pt x="1239187" y="-23557"/>
                      <a:pt x="2508354" y="-28553"/>
                      <a:pt x="3762531" y="71381"/>
                    </a:cubicBezTo>
                  </a:path>
                </a:pathLst>
              </a:custGeom>
              <a:grpFill/>
              <a:ln w="25400" cap="rnd">
                <a:solidFill>
                  <a:schemeClr val="tx1">
                    <a:lumMod val="65000"/>
                    <a:lumOff val="35000"/>
                  </a:schemeClr>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任意多边形 48"/>
              <p:cNvSpPr/>
              <p:nvPr/>
            </p:nvSpPr>
            <p:spPr>
              <a:xfrm>
                <a:off x="5557838" y="2744788"/>
                <a:ext cx="893762" cy="66675"/>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9" y="connsiteY0-20"/>
                  </a:cxn>
                  <a:cxn ang="0">
                    <a:pos x="connsiteX1-21" y="connsiteY1-22"/>
                  </a:cxn>
                </a:cxnLst>
                <a:rect l="l" t="t" r="r" b="b"/>
                <a:pathLst>
                  <a:path w="3762531" h="86371">
                    <a:moveTo>
                      <a:pt x="0" y="86371"/>
                    </a:moveTo>
                    <a:cubicBezTo>
                      <a:pt x="1239187" y="-23557"/>
                      <a:pt x="2508354" y="-28553"/>
                      <a:pt x="3762531" y="71381"/>
                    </a:cubicBezTo>
                  </a:path>
                </a:pathLst>
              </a:custGeom>
              <a:grpFill/>
              <a:ln w="25400" cap="rnd">
                <a:solidFill>
                  <a:schemeClr val="tx1">
                    <a:lumMod val="65000"/>
                    <a:lumOff val="35000"/>
                  </a:schemeClr>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文本框 76"/>
              <p:cNvSpPr txBox="1">
                <a:spLocks noChangeArrowheads="1"/>
              </p:cNvSpPr>
              <p:nvPr/>
            </p:nvSpPr>
            <p:spPr bwMode="auto">
              <a:xfrm>
                <a:off x="4143374" y="2903538"/>
                <a:ext cx="1214437" cy="4144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a:solidFill>
                      <a:srgbClr val="595959"/>
                    </a:solidFill>
                    <a:latin typeface="微软雅黑" panose="020B0503020204020204" pitchFamily="34" charset="-122"/>
                    <a:ea typeface="微软雅黑" panose="020B0503020204020204" pitchFamily="34" charset="-122"/>
                  </a:rPr>
                  <a:t>依据</a:t>
                </a:r>
                <a:endParaRPr lang="zh-CN" altLang="en-US" sz="1400">
                  <a:solidFill>
                    <a:srgbClr val="595959"/>
                  </a:solidFill>
                  <a:latin typeface="微软雅黑" panose="020B0503020204020204" pitchFamily="34" charset="-122"/>
                  <a:ea typeface="微软雅黑" panose="020B0503020204020204" pitchFamily="34" charset="-122"/>
                </a:endParaRPr>
              </a:p>
            </p:txBody>
          </p:sp>
          <p:grpSp>
            <p:nvGrpSpPr>
              <p:cNvPr id="52" name="chenying0907 77"/>
              <p:cNvGrpSpPr/>
              <p:nvPr/>
            </p:nvGrpSpPr>
            <p:grpSpPr bwMode="auto">
              <a:xfrm>
                <a:off x="4460875" y="2338388"/>
                <a:ext cx="385763" cy="611187"/>
                <a:chOff x="5844088" y="2600655"/>
                <a:chExt cx="385904" cy="611158"/>
              </a:xfrm>
              <a:grpFill/>
            </p:grpSpPr>
            <p:grpSp>
              <p:nvGrpSpPr>
                <p:cNvPr id="67" name="chenying0907 78"/>
                <p:cNvGrpSpPr/>
                <p:nvPr/>
              </p:nvGrpSpPr>
              <p:grpSpPr bwMode="auto">
                <a:xfrm rot="8489641">
                  <a:off x="6013992" y="2653092"/>
                  <a:ext cx="216000" cy="558721"/>
                  <a:chOff x="6011031" y="2540000"/>
                  <a:chExt cx="242182" cy="626447"/>
                </a:xfrm>
                <a:grpFill/>
              </p:grpSpPr>
              <p:sp>
                <p:nvSpPr>
                  <p:cNvPr id="69" name="任意多边形 68"/>
                  <p:cNvSpPr/>
                  <p:nvPr/>
                </p:nvSpPr>
                <p:spPr>
                  <a:xfrm>
                    <a:off x="6019303" y="2543519"/>
                    <a:ext cx="217230" cy="201123"/>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0" name="任意多边形 69"/>
                  <p:cNvSpPr/>
                  <p:nvPr/>
                </p:nvSpPr>
                <p:spPr>
                  <a:xfrm>
                    <a:off x="6011261" y="2721930"/>
                    <a:ext cx="242158" cy="444961"/>
                  </a:xfrm>
                  <a:custGeom>
                    <a:avLst/>
                    <a:gdLst>
                      <a:gd name="connsiteX0" fmla="*/ 12700 w 215900"/>
                      <a:gd name="connsiteY0" fmla="*/ 12700 h 444500"/>
                      <a:gd name="connsiteX1" fmla="*/ 0 w 215900"/>
                      <a:gd name="connsiteY1" fmla="*/ 444500 h 444500"/>
                      <a:gd name="connsiteX2" fmla="*/ 215900 w 215900"/>
                      <a:gd name="connsiteY2" fmla="*/ 419100 h 444500"/>
                      <a:gd name="connsiteX3" fmla="*/ 215900 w 215900"/>
                      <a:gd name="connsiteY3" fmla="*/ 0 h 444500"/>
                      <a:gd name="connsiteX4" fmla="*/ 215900 w 215900"/>
                      <a:gd name="connsiteY4" fmla="*/ 0 h 44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444500">
                        <a:moveTo>
                          <a:pt x="12700" y="12700"/>
                        </a:moveTo>
                        <a:lnTo>
                          <a:pt x="0" y="444500"/>
                        </a:lnTo>
                        <a:lnTo>
                          <a:pt x="215900" y="419100"/>
                        </a:lnTo>
                        <a:lnTo>
                          <a:pt x="215900" y="0"/>
                        </a:lnTo>
                        <a:lnTo>
                          <a:pt x="215900" y="0"/>
                        </a:lnTo>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1" name="任意多边形 70"/>
                  <p:cNvSpPr/>
                  <p:nvPr/>
                </p:nvSpPr>
                <p:spPr>
                  <a:xfrm>
                    <a:off x="6100765" y="2573366"/>
                    <a:ext cx="64101" cy="60515"/>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8" name="任意多边形 67"/>
                <p:cNvSpPr/>
                <p:nvPr/>
              </p:nvSpPr>
              <p:spPr>
                <a:xfrm>
                  <a:off x="5844088" y="2600655"/>
                  <a:ext cx="182630" cy="195253"/>
                </a:xfrm>
                <a:custGeom>
                  <a:avLst/>
                  <a:gdLst>
                    <a:gd name="connsiteX0" fmla="*/ 43090 w 153621"/>
                    <a:gd name="connsiteY0" fmla="*/ 162601 h 162601"/>
                    <a:gd name="connsiteX1" fmla="*/ 2896 w 153621"/>
                    <a:gd name="connsiteY1" fmla="*/ 102311 h 162601"/>
                    <a:gd name="connsiteX2" fmla="*/ 113428 w 153621"/>
                    <a:gd name="connsiteY2" fmla="*/ 1828 h 162601"/>
                    <a:gd name="connsiteX3" fmla="*/ 153621 w 153621"/>
                    <a:gd name="connsiteY3" fmla="*/ 47045 h 162601"/>
                    <a:gd name="connsiteX0-1" fmla="*/ 41489 w 152020"/>
                    <a:gd name="connsiteY0-2" fmla="*/ 158991 h 158991"/>
                    <a:gd name="connsiteX1-3" fmla="*/ 1295 w 152020"/>
                    <a:gd name="connsiteY1-4" fmla="*/ 98701 h 158991"/>
                    <a:gd name="connsiteX2-5" fmla="*/ 82359 w 152020"/>
                    <a:gd name="connsiteY2-6" fmla="*/ 2042 h 158991"/>
                    <a:gd name="connsiteX3-7" fmla="*/ 152020 w 152020"/>
                    <a:gd name="connsiteY3-8" fmla="*/ 43435 h 158991"/>
                    <a:gd name="connsiteX0-9" fmla="*/ 41916 w 152447"/>
                    <a:gd name="connsiteY0-10" fmla="*/ 148552 h 148552"/>
                    <a:gd name="connsiteX1-11" fmla="*/ 1722 w 152447"/>
                    <a:gd name="connsiteY1-12" fmla="*/ 88262 h 148552"/>
                    <a:gd name="connsiteX2-13" fmla="*/ 91205 w 152447"/>
                    <a:gd name="connsiteY2-14" fmla="*/ 3075 h 148552"/>
                    <a:gd name="connsiteX3-15" fmla="*/ 152447 w 152447"/>
                    <a:gd name="connsiteY3-16" fmla="*/ 32996 h 148552"/>
                  </a:gdLst>
                  <a:ahLst/>
                  <a:cxnLst>
                    <a:cxn ang="0">
                      <a:pos x="connsiteX0-9" y="connsiteY0-10"/>
                    </a:cxn>
                    <a:cxn ang="0">
                      <a:pos x="connsiteX1-11" y="connsiteY1-12"/>
                    </a:cxn>
                    <a:cxn ang="0">
                      <a:pos x="connsiteX2-13" y="connsiteY2-14"/>
                    </a:cxn>
                    <a:cxn ang="0">
                      <a:pos x="connsiteX3-15" y="connsiteY3-16"/>
                    </a:cxn>
                  </a:cxnLst>
                  <a:rect l="l" t="t" r="r" b="b"/>
                  <a:pathLst>
                    <a:path w="152447" h="148552">
                      <a:moveTo>
                        <a:pt x="41916" y="148552"/>
                      </a:moveTo>
                      <a:cubicBezTo>
                        <a:pt x="15957" y="131804"/>
                        <a:pt x="-6493" y="112508"/>
                        <a:pt x="1722" y="88262"/>
                      </a:cubicBezTo>
                      <a:cubicBezTo>
                        <a:pt x="9937" y="64016"/>
                        <a:pt x="66084" y="12286"/>
                        <a:pt x="91205" y="3075"/>
                      </a:cubicBezTo>
                      <a:cubicBezTo>
                        <a:pt x="116326" y="-6136"/>
                        <a:pt x="144911" y="5782"/>
                        <a:pt x="152447" y="32996"/>
                      </a:cubicBezTo>
                    </a:path>
                  </a:pathLst>
                </a:custGeom>
                <a:grpFill/>
                <a:ln w="254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3" name="文本框 85"/>
              <p:cNvSpPr txBox="1">
                <a:spLocks noChangeArrowheads="1"/>
              </p:cNvSpPr>
              <p:nvPr/>
            </p:nvSpPr>
            <p:spPr bwMode="auto">
              <a:xfrm>
                <a:off x="6626909" y="2338247"/>
                <a:ext cx="1214437" cy="7052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a:solidFill>
                      <a:srgbClr val="595959"/>
                    </a:solidFill>
                    <a:latin typeface="微软雅黑" panose="020B0503020204020204" pitchFamily="34" charset="-122"/>
                    <a:ea typeface="微软雅黑" panose="020B0503020204020204" pitchFamily="34" charset="-122"/>
                  </a:rPr>
                  <a:t>工具和方法</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5" name="文本框 87"/>
              <p:cNvSpPr txBox="1">
                <a:spLocks noChangeArrowheads="1"/>
              </p:cNvSpPr>
              <p:nvPr/>
            </p:nvSpPr>
            <p:spPr bwMode="auto">
              <a:xfrm>
                <a:off x="5398813" y="5181724"/>
                <a:ext cx="1214437" cy="4144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a:solidFill>
                      <a:srgbClr val="595959"/>
                    </a:solidFill>
                    <a:latin typeface="微软雅黑" panose="020B0503020204020204" pitchFamily="34" charset="-122"/>
                    <a:ea typeface="微软雅黑" panose="020B0503020204020204" pitchFamily="34" charset="-122"/>
                  </a:rPr>
                  <a:t>结果</a:t>
                </a:r>
                <a:endParaRPr lang="zh-CN" altLang="en-US" sz="1400">
                  <a:solidFill>
                    <a:srgbClr val="595959"/>
                  </a:solidFill>
                  <a:latin typeface="微软雅黑" panose="020B0503020204020204" pitchFamily="34" charset="-122"/>
                  <a:ea typeface="微软雅黑" panose="020B0503020204020204" pitchFamily="34" charset="-122"/>
                </a:endParaRPr>
              </a:p>
            </p:txBody>
          </p:sp>
          <p:grpSp>
            <p:nvGrpSpPr>
              <p:cNvPr id="56" name="chenying0907 55"/>
              <p:cNvGrpSpPr/>
              <p:nvPr/>
            </p:nvGrpSpPr>
            <p:grpSpPr>
              <a:xfrm>
                <a:off x="6999907" y="2242244"/>
                <a:ext cx="517525" cy="604838"/>
                <a:chOff x="4741863" y="766763"/>
                <a:chExt cx="517525" cy="604838"/>
              </a:xfrm>
              <a:grpFill/>
            </p:grpSpPr>
            <p:sp>
              <p:nvSpPr>
                <p:cNvPr id="62" name="chenying0907 23"/>
                <p:cNvSpPr>
                  <a:spLocks noEditPoints="1"/>
                </p:cNvSpPr>
                <p:nvPr/>
              </p:nvSpPr>
              <p:spPr bwMode="auto">
                <a:xfrm>
                  <a:off x="4741863" y="766763"/>
                  <a:ext cx="517525" cy="604838"/>
                </a:xfrm>
                <a:custGeom>
                  <a:avLst/>
                  <a:gdLst>
                    <a:gd name="T0" fmla="*/ 113 w 175"/>
                    <a:gd name="T1" fmla="*/ 0 h 205"/>
                    <a:gd name="T2" fmla="*/ 111 w 175"/>
                    <a:gd name="T3" fmla="*/ 2 h 205"/>
                    <a:gd name="T4" fmla="*/ 11 w 175"/>
                    <a:gd name="T5" fmla="*/ 62 h 205"/>
                    <a:gd name="T6" fmla="*/ 69 w 175"/>
                    <a:gd name="T7" fmla="*/ 200 h 205"/>
                    <a:gd name="T8" fmla="*/ 121 w 175"/>
                    <a:gd name="T9" fmla="*/ 187 h 205"/>
                    <a:gd name="T10" fmla="*/ 173 w 175"/>
                    <a:gd name="T11" fmla="*/ 157 h 205"/>
                    <a:gd name="T12" fmla="*/ 153 w 175"/>
                    <a:gd name="T13" fmla="*/ 91 h 205"/>
                    <a:gd name="T14" fmla="*/ 108 w 175"/>
                    <a:gd name="T15" fmla="*/ 9 h 205"/>
                    <a:gd name="T16" fmla="*/ 98 w 175"/>
                    <a:gd name="T17" fmla="*/ 13 h 205"/>
                    <a:gd name="T18" fmla="*/ 24 w 175"/>
                    <a:gd name="T19" fmla="*/ 45 h 205"/>
                    <a:gd name="T20" fmla="*/ 41 w 175"/>
                    <a:gd name="T21" fmla="*/ 38 h 205"/>
                    <a:gd name="T22" fmla="*/ 34 w 175"/>
                    <a:gd name="T23" fmla="*/ 42 h 205"/>
                    <a:gd name="T24" fmla="*/ 107 w 175"/>
                    <a:gd name="T25" fmla="*/ 15 h 205"/>
                    <a:gd name="T26" fmla="*/ 28 w 175"/>
                    <a:gd name="T27" fmla="*/ 48 h 205"/>
                    <a:gd name="T28" fmla="*/ 107 w 175"/>
                    <a:gd name="T29" fmla="*/ 20 h 205"/>
                    <a:gd name="T30" fmla="*/ 67 w 175"/>
                    <a:gd name="T31" fmla="*/ 41 h 205"/>
                    <a:gd name="T32" fmla="*/ 15 w 175"/>
                    <a:gd name="T33" fmla="*/ 58 h 205"/>
                    <a:gd name="T34" fmla="*/ 117 w 175"/>
                    <a:gd name="T35" fmla="*/ 38 h 205"/>
                    <a:gd name="T36" fmla="*/ 166 w 175"/>
                    <a:gd name="T37" fmla="*/ 158 h 205"/>
                    <a:gd name="T38" fmla="*/ 94 w 175"/>
                    <a:gd name="T39" fmla="*/ 192 h 205"/>
                    <a:gd name="T40" fmla="*/ 69 w 175"/>
                    <a:gd name="T41" fmla="*/ 200 h 205"/>
                    <a:gd name="T42" fmla="*/ 15 w 175"/>
                    <a:gd name="T43" fmla="*/ 62 h 205"/>
                    <a:gd name="T44" fmla="*/ 15 w 175"/>
                    <a:gd name="T45" fmla="*/ 62 h 205"/>
                    <a:gd name="T46" fmla="*/ 16 w 175"/>
                    <a:gd name="T47" fmla="*/ 62 h 205"/>
                    <a:gd name="T48" fmla="*/ 29 w 175"/>
                    <a:gd name="T49" fmla="*/ 59 h 205"/>
                    <a:gd name="T50" fmla="*/ 112 w 175"/>
                    <a:gd name="T51" fmla="*/ 27 h 205"/>
                    <a:gd name="T52" fmla="*/ 113 w 175"/>
                    <a:gd name="T53" fmla="*/ 27 h 205"/>
                    <a:gd name="T54" fmla="*/ 169 w 175"/>
                    <a:gd name="T55" fmla="*/ 153 h 205"/>
                    <a:gd name="T56" fmla="*/ 130 w 175"/>
                    <a:gd name="T57" fmla="*/ 56 h 205"/>
                    <a:gd name="T58" fmla="*/ 117 w 175"/>
                    <a:gd name="T59" fmla="*/ 22 h 205"/>
                    <a:gd name="T60" fmla="*/ 114 w 175"/>
                    <a:gd name="T61" fmla="*/ 21 h 205"/>
                    <a:gd name="T62" fmla="*/ 113 w 175"/>
                    <a:gd name="T63" fmla="*/ 7 h 205"/>
                    <a:gd name="T64" fmla="*/ 158 w 175"/>
                    <a:gd name="T65" fmla="*/ 11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205">
                      <a:moveTo>
                        <a:pt x="115" y="2"/>
                      </a:moveTo>
                      <a:cubicBezTo>
                        <a:pt x="115" y="1"/>
                        <a:pt x="114" y="0"/>
                        <a:pt x="113" y="0"/>
                      </a:cubicBezTo>
                      <a:cubicBezTo>
                        <a:pt x="112" y="0"/>
                        <a:pt x="112" y="1"/>
                        <a:pt x="112" y="1"/>
                      </a:cubicBezTo>
                      <a:cubicBezTo>
                        <a:pt x="111" y="1"/>
                        <a:pt x="111" y="2"/>
                        <a:pt x="111" y="2"/>
                      </a:cubicBezTo>
                      <a:cubicBezTo>
                        <a:pt x="82" y="12"/>
                        <a:pt x="54" y="25"/>
                        <a:pt x="26" y="38"/>
                      </a:cubicBezTo>
                      <a:cubicBezTo>
                        <a:pt x="20" y="40"/>
                        <a:pt x="0" y="55"/>
                        <a:pt x="11" y="62"/>
                      </a:cubicBezTo>
                      <a:cubicBezTo>
                        <a:pt x="27" y="109"/>
                        <a:pt x="46" y="155"/>
                        <a:pt x="65" y="201"/>
                      </a:cubicBezTo>
                      <a:cubicBezTo>
                        <a:pt x="66" y="203"/>
                        <a:pt x="69" y="202"/>
                        <a:pt x="69" y="200"/>
                      </a:cubicBezTo>
                      <a:cubicBezTo>
                        <a:pt x="69" y="200"/>
                        <a:pt x="69" y="200"/>
                        <a:pt x="69" y="200"/>
                      </a:cubicBezTo>
                      <a:cubicBezTo>
                        <a:pt x="85" y="205"/>
                        <a:pt x="106" y="193"/>
                        <a:pt x="121" y="187"/>
                      </a:cubicBezTo>
                      <a:cubicBezTo>
                        <a:pt x="138" y="180"/>
                        <a:pt x="159" y="174"/>
                        <a:pt x="172" y="160"/>
                      </a:cubicBezTo>
                      <a:cubicBezTo>
                        <a:pt x="174" y="159"/>
                        <a:pt x="173" y="158"/>
                        <a:pt x="173" y="157"/>
                      </a:cubicBezTo>
                      <a:cubicBezTo>
                        <a:pt x="175" y="149"/>
                        <a:pt x="174" y="142"/>
                        <a:pt x="171" y="134"/>
                      </a:cubicBezTo>
                      <a:cubicBezTo>
                        <a:pt x="166" y="120"/>
                        <a:pt x="159" y="106"/>
                        <a:pt x="153" y="91"/>
                      </a:cubicBezTo>
                      <a:cubicBezTo>
                        <a:pt x="141" y="62"/>
                        <a:pt x="130" y="31"/>
                        <a:pt x="115" y="2"/>
                      </a:cubicBezTo>
                      <a:close/>
                      <a:moveTo>
                        <a:pt x="108" y="9"/>
                      </a:moveTo>
                      <a:cubicBezTo>
                        <a:pt x="107" y="10"/>
                        <a:pt x="107" y="11"/>
                        <a:pt x="107" y="11"/>
                      </a:cubicBezTo>
                      <a:cubicBezTo>
                        <a:pt x="104" y="12"/>
                        <a:pt x="101" y="13"/>
                        <a:pt x="98" y="13"/>
                      </a:cubicBezTo>
                      <a:cubicBezTo>
                        <a:pt x="101" y="12"/>
                        <a:pt x="104" y="11"/>
                        <a:pt x="108" y="9"/>
                      </a:cubicBezTo>
                      <a:close/>
                      <a:moveTo>
                        <a:pt x="24" y="45"/>
                      </a:moveTo>
                      <a:cubicBezTo>
                        <a:pt x="26" y="44"/>
                        <a:pt x="28" y="43"/>
                        <a:pt x="31" y="42"/>
                      </a:cubicBezTo>
                      <a:cubicBezTo>
                        <a:pt x="34" y="41"/>
                        <a:pt x="37" y="39"/>
                        <a:pt x="41" y="38"/>
                      </a:cubicBezTo>
                      <a:cubicBezTo>
                        <a:pt x="41" y="38"/>
                        <a:pt x="41" y="37"/>
                        <a:pt x="42" y="37"/>
                      </a:cubicBezTo>
                      <a:cubicBezTo>
                        <a:pt x="39" y="39"/>
                        <a:pt x="37" y="40"/>
                        <a:pt x="34" y="42"/>
                      </a:cubicBezTo>
                      <a:cubicBezTo>
                        <a:pt x="33" y="42"/>
                        <a:pt x="34" y="44"/>
                        <a:pt x="35" y="43"/>
                      </a:cubicBezTo>
                      <a:cubicBezTo>
                        <a:pt x="58" y="32"/>
                        <a:pt x="82" y="24"/>
                        <a:pt x="107" y="15"/>
                      </a:cubicBezTo>
                      <a:cubicBezTo>
                        <a:pt x="107" y="16"/>
                        <a:pt x="107" y="17"/>
                        <a:pt x="107" y="18"/>
                      </a:cubicBezTo>
                      <a:cubicBezTo>
                        <a:pt x="80" y="27"/>
                        <a:pt x="54" y="38"/>
                        <a:pt x="28" y="48"/>
                      </a:cubicBezTo>
                      <a:cubicBezTo>
                        <a:pt x="27" y="49"/>
                        <a:pt x="27" y="51"/>
                        <a:pt x="29" y="50"/>
                      </a:cubicBezTo>
                      <a:cubicBezTo>
                        <a:pt x="55" y="42"/>
                        <a:pt x="82" y="32"/>
                        <a:pt x="107" y="20"/>
                      </a:cubicBezTo>
                      <a:cubicBezTo>
                        <a:pt x="108" y="21"/>
                        <a:pt x="108" y="22"/>
                        <a:pt x="108" y="23"/>
                      </a:cubicBezTo>
                      <a:cubicBezTo>
                        <a:pt x="94" y="28"/>
                        <a:pt x="81" y="36"/>
                        <a:pt x="67" y="41"/>
                      </a:cubicBezTo>
                      <a:cubicBezTo>
                        <a:pt x="50" y="47"/>
                        <a:pt x="33" y="53"/>
                        <a:pt x="16" y="58"/>
                      </a:cubicBezTo>
                      <a:cubicBezTo>
                        <a:pt x="16" y="58"/>
                        <a:pt x="15" y="58"/>
                        <a:pt x="15" y="58"/>
                      </a:cubicBezTo>
                      <a:cubicBezTo>
                        <a:pt x="18" y="54"/>
                        <a:pt x="21" y="49"/>
                        <a:pt x="24" y="45"/>
                      </a:cubicBezTo>
                      <a:close/>
                      <a:moveTo>
                        <a:pt x="117" y="38"/>
                      </a:moveTo>
                      <a:cubicBezTo>
                        <a:pt x="122" y="52"/>
                        <a:pt x="127" y="65"/>
                        <a:pt x="133" y="78"/>
                      </a:cubicBezTo>
                      <a:cubicBezTo>
                        <a:pt x="144" y="105"/>
                        <a:pt x="155" y="131"/>
                        <a:pt x="166" y="158"/>
                      </a:cubicBezTo>
                      <a:cubicBezTo>
                        <a:pt x="154" y="170"/>
                        <a:pt x="132" y="176"/>
                        <a:pt x="116" y="182"/>
                      </a:cubicBezTo>
                      <a:cubicBezTo>
                        <a:pt x="109" y="185"/>
                        <a:pt x="101" y="189"/>
                        <a:pt x="94" y="192"/>
                      </a:cubicBezTo>
                      <a:cubicBezTo>
                        <a:pt x="85" y="195"/>
                        <a:pt x="76" y="196"/>
                        <a:pt x="69" y="200"/>
                      </a:cubicBezTo>
                      <a:cubicBezTo>
                        <a:pt x="69" y="200"/>
                        <a:pt x="69" y="200"/>
                        <a:pt x="69" y="200"/>
                      </a:cubicBezTo>
                      <a:cubicBezTo>
                        <a:pt x="69" y="200"/>
                        <a:pt x="69" y="200"/>
                        <a:pt x="69" y="200"/>
                      </a:cubicBezTo>
                      <a:cubicBezTo>
                        <a:pt x="52" y="153"/>
                        <a:pt x="34" y="107"/>
                        <a:pt x="15" y="62"/>
                      </a:cubicBezTo>
                      <a:cubicBezTo>
                        <a:pt x="15" y="62"/>
                        <a:pt x="15" y="62"/>
                        <a:pt x="15" y="62"/>
                      </a:cubicBezTo>
                      <a:cubicBezTo>
                        <a:pt x="15" y="62"/>
                        <a:pt x="15" y="62"/>
                        <a:pt x="15" y="62"/>
                      </a:cubicBezTo>
                      <a:cubicBezTo>
                        <a:pt x="15" y="62"/>
                        <a:pt x="16" y="62"/>
                        <a:pt x="16" y="62"/>
                      </a:cubicBezTo>
                      <a:cubicBezTo>
                        <a:pt x="16" y="62"/>
                        <a:pt x="16" y="62"/>
                        <a:pt x="16" y="62"/>
                      </a:cubicBezTo>
                      <a:cubicBezTo>
                        <a:pt x="18" y="62"/>
                        <a:pt x="19" y="62"/>
                        <a:pt x="20" y="62"/>
                      </a:cubicBezTo>
                      <a:cubicBezTo>
                        <a:pt x="23" y="62"/>
                        <a:pt x="27" y="61"/>
                        <a:pt x="29" y="59"/>
                      </a:cubicBezTo>
                      <a:cubicBezTo>
                        <a:pt x="42" y="56"/>
                        <a:pt x="54" y="52"/>
                        <a:pt x="67" y="48"/>
                      </a:cubicBezTo>
                      <a:cubicBezTo>
                        <a:pt x="82" y="42"/>
                        <a:pt x="99" y="36"/>
                        <a:pt x="112" y="27"/>
                      </a:cubicBezTo>
                      <a:cubicBezTo>
                        <a:pt x="112" y="27"/>
                        <a:pt x="112" y="27"/>
                        <a:pt x="112" y="27"/>
                      </a:cubicBezTo>
                      <a:cubicBezTo>
                        <a:pt x="113" y="27"/>
                        <a:pt x="113" y="27"/>
                        <a:pt x="113" y="27"/>
                      </a:cubicBezTo>
                      <a:cubicBezTo>
                        <a:pt x="113" y="31"/>
                        <a:pt x="115" y="35"/>
                        <a:pt x="117" y="38"/>
                      </a:cubicBezTo>
                      <a:close/>
                      <a:moveTo>
                        <a:pt x="169" y="153"/>
                      </a:moveTo>
                      <a:cubicBezTo>
                        <a:pt x="160" y="132"/>
                        <a:pt x="152" y="110"/>
                        <a:pt x="143" y="89"/>
                      </a:cubicBezTo>
                      <a:cubicBezTo>
                        <a:pt x="139" y="78"/>
                        <a:pt x="135" y="67"/>
                        <a:pt x="130" y="56"/>
                      </a:cubicBezTo>
                      <a:cubicBezTo>
                        <a:pt x="128" y="51"/>
                        <a:pt x="126" y="46"/>
                        <a:pt x="124" y="41"/>
                      </a:cubicBezTo>
                      <a:cubicBezTo>
                        <a:pt x="122" y="36"/>
                        <a:pt x="116" y="27"/>
                        <a:pt x="117" y="22"/>
                      </a:cubicBezTo>
                      <a:cubicBezTo>
                        <a:pt x="117" y="21"/>
                        <a:pt x="115" y="19"/>
                        <a:pt x="114" y="21"/>
                      </a:cubicBezTo>
                      <a:cubicBezTo>
                        <a:pt x="114" y="21"/>
                        <a:pt x="114" y="21"/>
                        <a:pt x="114" y="21"/>
                      </a:cubicBezTo>
                      <a:cubicBezTo>
                        <a:pt x="113" y="19"/>
                        <a:pt x="112" y="17"/>
                        <a:pt x="112" y="15"/>
                      </a:cubicBezTo>
                      <a:cubicBezTo>
                        <a:pt x="112" y="12"/>
                        <a:pt x="112" y="9"/>
                        <a:pt x="113" y="7"/>
                      </a:cubicBezTo>
                      <a:cubicBezTo>
                        <a:pt x="121" y="31"/>
                        <a:pt x="133" y="54"/>
                        <a:pt x="143" y="78"/>
                      </a:cubicBezTo>
                      <a:cubicBezTo>
                        <a:pt x="148" y="90"/>
                        <a:pt x="153" y="101"/>
                        <a:pt x="158" y="113"/>
                      </a:cubicBezTo>
                      <a:cubicBezTo>
                        <a:pt x="163" y="126"/>
                        <a:pt x="171" y="139"/>
                        <a:pt x="169" y="153"/>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3" name="chenying0907 24"/>
                <p:cNvSpPr/>
                <p:nvPr/>
              </p:nvSpPr>
              <p:spPr bwMode="auto">
                <a:xfrm>
                  <a:off x="4837113" y="996951"/>
                  <a:ext cx="76200" cy="150813"/>
                </a:xfrm>
                <a:custGeom>
                  <a:avLst/>
                  <a:gdLst>
                    <a:gd name="T0" fmla="*/ 4 w 26"/>
                    <a:gd name="T1" fmla="*/ 1 h 51"/>
                    <a:gd name="T2" fmla="*/ 1 w 26"/>
                    <a:gd name="T3" fmla="*/ 3 h 51"/>
                    <a:gd name="T4" fmla="*/ 18 w 26"/>
                    <a:gd name="T5" fmla="*/ 47 h 51"/>
                    <a:gd name="T6" fmla="*/ 25 w 26"/>
                    <a:gd name="T7" fmla="*/ 45 h 51"/>
                    <a:gd name="T8" fmla="*/ 4 w 26"/>
                    <a:gd name="T9" fmla="*/ 1 h 51"/>
                  </a:gdLst>
                  <a:ahLst/>
                  <a:cxnLst>
                    <a:cxn ang="0">
                      <a:pos x="T0" y="T1"/>
                    </a:cxn>
                    <a:cxn ang="0">
                      <a:pos x="T2" y="T3"/>
                    </a:cxn>
                    <a:cxn ang="0">
                      <a:pos x="T4" y="T5"/>
                    </a:cxn>
                    <a:cxn ang="0">
                      <a:pos x="T6" y="T7"/>
                    </a:cxn>
                    <a:cxn ang="0">
                      <a:pos x="T8" y="T9"/>
                    </a:cxn>
                  </a:cxnLst>
                  <a:rect l="0" t="0" r="r" b="b"/>
                  <a:pathLst>
                    <a:path w="26" h="51">
                      <a:moveTo>
                        <a:pt x="4" y="1"/>
                      </a:moveTo>
                      <a:cubicBezTo>
                        <a:pt x="3" y="0"/>
                        <a:pt x="0" y="1"/>
                        <a:pt x="1" y="3"/>
                      </a:cubicBezTo>
                      <a:cubicBezTo>
                        <a:pt x="6" y="18"/>
                        <a:pt x="13" y="32"/>
                        <a:pt x="18" y="47"/>
                      </a:cubicBezTo>
                      <a:cubicBezTo>
                        <a:pt x="20" y="51"/>
                        <a:pt x="26" y="49"/>
                        <a:pt x="25" y="45"/>
                      </a:cubicBezTo>
                      <a:cubicBezTo>
                        <a:pt x="19" y="30"/>
                        <a:pt x="13" y="15"/>
                        <a:pt x="4" y="1"/>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chenying0907 25"/>
                <p:cNvSpPr/>
                <p:nvPr/>
              </p:nvSpPr>
              <p:spPr bwMode="auto">
                <a:xfrm>
                  <a:off x="4848225" y="904876"/>
                  <a:ext cx="284163" cy="249238"/>
                </a:xfrm>
                <a:custGeom>
                  <a:avLst/>
                  <a:gdLst>
                    <a:gd name="T0" fmla="*/ 76 w 96"/>
                    <a:gd name="T1" fmla="*/ 4 h 84"/>
                    <a:gd name="T2" fmla="*/ 75 w 96"/>
                    <a:gd name="T3" fmla="*/ 4 h 84"/>
                    <a:gd name="T4" fmla="*/ 72 w 96"/>
                    <a:gd name="T5" fmla="*/ 1 h 84"/>
                    <a:gd name="T6" fmla="*/ 2 w 96"/>
                    <a:gd name="T7" fmla="*/ 32 h 84"/>
                    <a:gd name="T8" fmla="*/ 3 w 96"/>
                    <a:gd name="T9" fmla="*/ 34 h 84"/>
                    <a:gd name="T10" fmla="*/ 73 w 96"/>
                    <a:gd name="T11" fmla="*/ 6 h 84"/>
                    <a:gd name="T12" fmla="*/ 89 w 96"/>
                    <a:gd name="T13" fmla="*/ 48 h 84"/>
                    <a:gd name="T14" fmla="*/ 89 w 96"/>
                    <a:gd name="T15" fmla="*/ 48 h 84"/>
                    <a:gd name="T16" fmla="*/ 21 w 96"/>
                    <a:gd name="T17" fmla="*/ 78 h 84"/>
                    <a:gd name="T18" fmla="*/ 23 w 96"/>
                    <a:gd name="T19" fmla="*/ 83 h 84"/>
                    <a:gd name="T20" fmla="*/ 92 w 96"/>
                    <a:gd name="T21" fmla="*/ 53 h 84"/>
                    <a:gd name="T22" fmla="*/ 93 w 96"/>
                    <a:gd name="T23" fmla="*/ 52 h 84"/>
                    <a:gd name="T24" fmla="*/ 95 w 96"/>
                    <a:gd name="T25" fmla="*/ 49 h 84"/>
                    <a:gd name="T26" fmla="*/ 76 w 96"/>
                    <a:gd name="T27"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84">
                      <a:moveTo>
                        <a:pt x="76" y="4"/>
                      </a:moveTo>
                      <a:cubicBezTo>
                        <a:pt x="76" y="4"/>
                        <a:pt x="76" y="4"/>
                        <a:pt x="75" y="4"/>
                      </a:cubicBezTo>
                      <a:cubicBezTo>
                        <a:pt x="76" y="2"/>
                        <a:pt x="74" y="0"/>
                        <a:pt x="72" y="1"/>
                      </a:cubicBezTo>
                      <a:cubicBezTo>
                        <a:pt x="48" y="9"/>
                        <a:pt x="24" y="20"/>
                        <a:pt x="2" y="32"/>
                      </a:cubicBezTo>
                      <a:cubicBezTo>
                        <a:pt x="0" y="33"/>
                        <a:pt x="1" y="35"/>
                        <a:pt x="3" y="34"/>
                      </a:cubicBezTo>
                      <a:cubicBezTo>
                        <a:pt x="26" y="26"/>
                        <a:pt x="50" y="17"/>
                        <a:pt x="73" y="6"/>
                      </a:cubicBezTo>
                      <a:cubicBezTo>
                        <a:pt x="75" y="21"/>
                        <a:pt x="82" y="35"/>
                        <a:pt x="89" y="48"/>
                      </a:cubicBezTo>
                      <a:cubicBezTo>
                        <a:pt x="89" y="48"/>
                        <a:pt x="89" y="48"/>
                        <a:pt x="89" y="48"/>
                      </a:cubicBezTo>
                      <a:cubicBezTo>
                        <a:pt x="66" y="55"/>
                        <a:pt x="43" y="68"/>
                        <a:pt x="21" y="78"/>
                      </a:cubicBezTo>
                      <a:cubicBezTo>
                        <a:pt x="18" y="80"/>
                        <a:pt x="20" y="84"/>
                        <a:pt x="23" y="83"/>
                      </a:cubicBezTo>
                      <a:cubicBezTo>
                        <a:pt x="46" y="74"/>
                        <a:pt x="71" y="65"/>
                        <a:pt x="92" y="53"/>
                      </a:cubicBezTo>
                      <a:cubicBezTo>
                        <a:pt x="92" y="52"/>
                        <a:pt x="93" y="52"/>
                        <a:pt x="93" y="52"/>
                      </a:cubicBezTo>
                      <a:cubicBezTo>
                        <a:pt x="94" y="52"/>
                        <a:pt x="96" y="51"/>
                        <a:pt x="95" y="49"/>
                      </a:cubicBezTo>
                      <a:cubicBezTo>
                        <a:pt x="90" y="34"/>
                        <a:pt x="85" y="17"/>
                        <a:pt x="76" y="4"/>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5" name="chenying0907 26"/>
                <p:cNvSpPr/>
                <p:nvPr/>
              </p:nvSpPr>
              <p:spPr bwMode="auto">
                <a:xfrm>
                  <a:off x="4891088" y="962026"/>
                  <a:ext cx="169863" cy="79375"/>
                </a:xfrm>
                <a:custGeom>
                  <a:avLst/>
                  <a:gdLst>
                    <a:gd name="T0" fmla="*/ 53 w 58"/>
                    <a:gd name="T1" fmla="*/ 1 h 27"/>
                    <a:gd name="T2" fmla="*/ 2 w 58"/>
                    <a:gd name="T3" fmla="*/ 22 h 27"/>
                    <a:gd name="T4" fmla="*/ 4 w 58"/>
                    <a:gd name="T5" fmla="*/ 26 h 27"/>
                    <a:gd name="T6" fmla="*/ 55 w 58"/>
                    <a:gd name="T7" fmla="*/ 7 h 27"/>
                    <a:gd name="T8" fmla="*/ 53 w 58"/>
                    <a:gd name="T9" fmla="*/ 1 h 27"/>
                  </a:gdLst>
                  <a:ahLst/>
                  <a:cxnLst>
                    <a:cxn ang="0">
                      <a:pos x="T0" y="T1"/>
                    </a:cxn>
                    <a:cxn ang="0">
                      <a:pos x="T2" y="T3"/>
                    </a:cxn>
                    <a:cxn ang="0">
                      <a:pos x="T4" y="T5"/>
                    </a:cxn>
                    <a:cxn ang="0">
                      <a:pos x="T6" y="T7"/>
                    </a:cxn>
                    <a:cxn ang="0">
                      <a:pos x="T8" y="T9"/>
                    </a:cxn>
                  </a:cxnLst>
                  <a:rect l="0" t="0" r="r" b="b"/>
                  <a:pathLst>
                    <a:path w="58" h="27">
                      <a:moveTo>
                        <a:pt x="53" y="1"/>
                      </a:moveTo>
                      <a:cubicBezTo>
                        <a:pt x="36" y="5"/>
                        <a:pt x="18" y="13"/>
                        <a:pt x="2" y="22"/>
                      </a:cubicBezTo>
                      <a:cubicBezTo>
                        <a:pt x="0" y="23"/>
                        <a:pt x="1" y="27"/>
                        <a:pt x="4" y="26"/>
                      </a:cubicBezTo>
                      <a:cubicBezTo>
                        <a:pt x="21" y="20"/>
                        <a:pt x="39" y="14"/>
                        <a:pt x="55" y="7"/>
                      </a:cubicBezTo>
                      <a:cubicBezTo>
                        <a:pt x="58" y="5"/>
                        <a:pt x="57" y="0"/>
                        <a:pt x="53" y="1"/>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chenying0907 27"/>
                <p:cNvSpPr/>
                <p:nvPr/>
              </p:nvSpPr>
              <p:spPr bwMode="auto">
                <a:xfrm>
                  <a:off x="4922838" y="1009651"/>
                  <a:ext cx="150813" cy="73025"/>
                </a:xfrm>
                <a:custGeom>
                  <a:avLst/>
                  <a:gdLst>
                    <a:gd name="T0" fmla="*/ 44 w 51"/>
                    <a:gd name="T1" fmla="*/ 1 h 25"/>
                    <a:gd name="T2" fmla="*/ 2 w 51"/>
                    <a:gd name="T3" fmla="*/ 21 h 25"/>
                    <a:gd name="T4" fmla="*/ 3 w 51"/>
                    <a:gd name="T5" fmla="*/ 24 h 25"/>
                    <a:gd name="T6" fmla="*/ 47 w 51"/>
                    <a:gd name="T7" fmla="*/ 8 h 25"/>
                    <a:gd name="T8" fmla="*/ 44 w 51"/>
                    <a:gd name="T9" fmla="*/ 1 h 25"/>
                  </a:gdLst>
                  <a:ahLst/>
                  <a:cxnLst>
                    <a:cxn ang="0">
                      <a:pos x="T0" y="T1"/>
                    </a:cxn>
                    <a:cxn ang="0">
                      <a:pos x="T2" y="T3"/>
                    </a:cxn>
                    <a:cxn ang="0">
                      <a:pos x="T4" y="T5"/>
                    </a:cxn>
                    <a:cxn ang="0">
                      <a:pos x="T6" y="T7"/>
                    </a:cxn>
                    <a:cxn ang="0">
                      <a:pos x="T8" y="T9"/>
                    </a:cxn>
                  </a:cxnLst>
                  <a:rect l="0" t="0" r="r" b="b"/>
                  <a:pathLst>
                    <a:path w="51" h="25">
                      <a:moveTo>
                        <a:pt x="44" y="1"/>
                      </a:moveTo>
                      <a:cubicBezTo>
                        <a:pt x="30" y="6"/>
                        <a:pt x="16" y="14"/>
                        <a:pt x="2" y="21"/>
                      </a:cubicBezTo>
                      <a:cubicBezTo>
                        <a:pt x="0" y="22"/>
                        <a:pt x="1" y="25"/>
                        <a:pt x="3" y="24"/>
                      </a:cubicBezTo>
                      <a:cubicBezTo>
                        <a:pt x="18" y="19"/>
                        <a:pt x="33" y="14"/>
                        <a:pt x="47" y="8"/>
                      </a:cubicBezTo>
                      <a:cubicBezTo>
                        <a:pt x="51" y="6"/>
                        <a:pt x="48" y="0"/>
                        <a:pt x="44" y="1"/>
                      </a:cubicBezTo>
                      <a:close/>
                    </a:path>
                  </a:pathLst>
                </a:custGeom>
                <a:grpFill/>
                <a:ln w="9525">
                  <a:noFill/>
                  <a:round/>
                </a:ln>
              </p:spPr>
              <p:txBody>
                <a:bodyPr/>
                <a:lstStyle/>
                <a:p>
                  <a:pPr fontAlgn="auto"/>
                  <a:endParaRPr lang="zh-CN" altLang="en-US" sz="1400" noProof="1">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7" name="chenying0907 41"/>
              <p:cNvSpPr>
                <a:spLocks noEditPoints="1" noChangeArrowheads="1"/>
              </p:cNvSpPr>
              <p:nvPr/>
            </p:nvSpPr>
            <p:spPr bwMode="auto">
              <a:xfrm>
                <a:off x="5788398" y="4627563"/>
                <a:ext cx="434975" cy="554037"/>
              </a:xfrm>
              <a:custGeom>
                <a:avLst/>
                <a:gdLst>
                  <a:gd name="T0" fmla="*/ 91 w 107"/>
                  <a:gd name="T1" fmla="*/ 25 h 136"/>
                  <a:gd name="T2" fmla="*/ 52 w 107"/>
                  <a:gd name="T3" fmla="*/ 38 h 136"/>
                  <a:gd name="T4" fmla="*/ 54 w 107"/>
                  <a:gd name="T5" fmla="*/ 24 h 136"/>
                  <a:gd name="T6" fmla="*/ 55 w 107"/>
                  <a:gd name="T7" fmla="*/ 10 h 136"/>
                  <a:gd name="T8" fmla="*/ 46 w 107"/>
                  <a:gd name="T9" fmla="*/ 0 h 136"/>
                  <a:gd name="T10" fmla="*/ 40 w 107"/>
                  <a:gd name="T11" fmla="*/ 40 h 136"/>
                  <a:gd name="T12" fmla="*/ 13 w 107"/>
                  <a:gd name="T13" fmla="*/ 40 h 136"/>
                  <a:gd name="T14" fmla="*/ 3 w 107"/>
                  <a:gd name="T15" fmla="*/ 78 h 136"/>
                  <a:gd name="T16" fmla="*/ 27 w 107"/>
                  <a:gd name="T17" fmla="*/ 127 h 136"/>
                  <a:gd name="T18" fmla="*/ 54 w 107"/>
                  <a:gd name="T19" fmla="*/ 114 h 136"/>
                  <a:gd name="T20" fmla="*/ 87 w 107"/>
                  <a:gd name="T21" fmla="*/ 123 h 136"/>
                  <a:gd name="T22" fmla="*/ 104 w 107"/>
                  <a:gd name="T23" fmla="*/ 66 h 136"/>
                  <a:gd name="T24" fmla="*/ 91 w 107"/>
                  <a:gd name="T25" fmla="*/ 25 h 136"/>
                  <a:gd name="T26" fmla="*/ 50 w 107"/>
                  <a:gd name="T27" fmla="*/ 17 h 136"/>
                  <a:gd name="T28" fmla="*/ 49 w 107"/>
                  <a:gd name="T29" fmla="*/ 13 h 136"/>
                  <a:gd name="T30" fmla="*/ 48 w 107"/>
                  <a:gd name="T31" fmla="*/ 12 h 136"/>
                  <a:gd name="T32" fmla="*/ 48 w 107"/>
                  <a:gd name="T33" fmla="*/ 11 h 136"/>
                  <a:gd name="T34" fmla="*/ 50 w 107"/>
                  <a:gd name="T35" fmla="*/ 17 h 136"/>
                  <a:gd name="T36" fmla="*/ 96 w 107"/>
                  <a:gd name="T37" fmla="*/ 81 h 136"/>
                  <a:gd name="T38" fmla="*/ 85 w 107"/>
                  <a:gd name="T39" fmla="*/ 116 h 136"/>
                  <a:gd name="T40" fmla="*/ 56 w 107"/>
                  <a:gd name="T41" fmla="*/ 111 h 136"/>
                  <a:gd name="T42" fmla="*/ 53 w 107"/>
                  <a:gd name="T43" fmla="*/ 108 h 136"/>
                  <a:gd name="T44" fmla="*/ 48 w 107"/>
                  <a:gd name="T45" fmla="*/ 112 h 136"/>
                  <a:gd name="T46" fmla="*/ 36 w 107"/>
                  <a:gd name="T47" fmla="*/ 120 h 136"/>
                  <a:gd name="T48" fmla="*/ 20 w 107"/>
                  <a:gd name="T49" fmla="*/ 107 h 136"/>
                  <a:gd name="T50" fmla="*/ 12 w 107"/>
                  <a:gd name="T51" fmla="*/ 88 h 136"/>
                  <a:gd name="T52" fmla="*/ 10 w 107"/>
                  <a:gd name="T53" fmla="*/ 52 h 136"/>
                  <a:gd name="T54" fmla="*/ 43 w 107"/>
                  <a:gd name="T55" fmla="*/ 46 h 136"/>
                  <a:gd name="T56" fmla="*/ 43 w 107"/>
                  <a:gd name="T57" fmla="*/ 47 h 136"/>
                  <a:gd name="T58" fmla="*/ 52 w 107"/>
                  <a:gd name="T59" fmla="*/ 52 h 136"/>
                  <a:gd name="T60" fmla="*/ 53 w 107"/>
                  <a:gd name="T61" fmla="*/ 50 h 136"/>
                  <a:gd name="T62" fmla="*/ 48 w 107"/>
                  <a:gd name="T63" fmla="*/ 45 h 136"/>
                  <a:gd name="T64" fmla="*/ 48 w 107"/>
                  <a:gd name="T65" fmla="*/ 45 h 136"/>
                  <a:gd name="T66" fmla="*/ 51 w 107"/>
                  <a:gd name="T67" fmla="*/ 45 h 136"/>
                  <a:gd name="T68" fmla="*/ 94 w 107"/>
                  <a:gd name="T69" fmla="*/ 32 h 136"/>
                  <a:gd name="T70" fmla="*/ 96 w 107"/>
                  <a:gd name="T71" fmla="*/ 8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 h="136">
                    <a:moveTo>
                      <a:pt x="91" y="25"/>
                    </a:moveTo>
                    <a:cubicBezTo>
                      <a:pt x="76" y="19"/>
                      <a:pt x="62" y="28"/>
                      <a:pt x="52" y="38"/>
                    </a:cubicBezTo>
                    <a:cubicBezTo>
                      <a:pt x="53" y="33"/>
                      <a:pt x="53" y="28"/>
                      <a:pt x="54" y="24"/>
                    </a:cubicBezTo>
                    <a:cubicBezTo>
                      <a:pt x="55" y="19"/>
                      <a:pt x="56" y="14"/>
                      <a:pt x="55" y="10"/>
                    </a:cubicBezTo>
                    <a:cubicBezTo>
                      <a:pt x="55" y="5"/>
                      <a:pt x="52" y="0"/>
                      <a:pt x="46" y="0"/>
                    </a:cubicBezTo>
                    <a:cubicBezTo>
                      <a:pt x="31" y="2"/>
                      <a:pt x="35" y="27"/>
                      <a:pt x="40" y="40"/>
                    </a:cubicBezTo>
                    <a:cubicBezTo>
                      <a:pt x="31" y="36"/>
                      <a:pt x="21" y="35"/>
                      <a:pt x="13" y="40"/>
                    </a:cubicBezTo>
                    <a:cubicBezTo>
                      <a:pt x="1" y="49"/>
                      <a:pt x="0" y="65"/>
                      <a:pt x="3" y="78"/>
                    </a:cubicBezTo>
                    <a:cubicBezTo>
                      <a:pt x="6" y="93"/>
                      <a:pt x="14" y="118"/>
                      <a:pt x="27" y="127"/>
                    </a:cubicBezTo>
                    <a:cubicBezTo>
                      <a:pt x="41" y="136"/>
                      <a:pt x="47" y="123"/>
                      <a:pt x="54" y="114"/>
                    </a:cubicBezTo>
                    <a:cubicBezTo>
                      <a:pt x="65" y="119"/>
                      <a:pt x="74" y="136"/>
                      <a:pt x="87" y="123"/>
                    </a:cubicBezTo>
                    <a:cubicBezTo>
                      <a:pt x="100" y="109"/>
                      <a:pt x="102" y="83"/>
                      <a:pt x="104" y="66"/>
                    </a:cubicBezTo>
                    <a:cubicBezTo>
                      <a:pt x="105" y="52"/>
                      <a:pt x="107" y="32"/>
                      <a:pt x="91" y="25"/>
                    </a:cubicBezTo>
                    <a:close/>
                    <a:moveTo>
                      <a:pt x="50" y="17"/>
                    </a:moveTo>
                    <a:cubicBezTo>
                      <a:pt x="50" y="16"/>
                      <a:pt x="50" y="14"/>
                      <a:pt x="49" y="13"/>
                    </a:cubicBezTo>
                    <a:cubicBezTo>
                      <a:pt x="49" y="13"/>
                      <a:pt x="48" y="12"/>
                      <a:pt x="48" y="12"/>
                    </a:cubicBezTo>
                    <a:cubicBezTo>
                      <a:pt x="48" y="12"/>
                      <a:pt x="48" y="11"/>
                      <a:pt x="48" y="11"/>
                    </a:cubicBezTo>
                    <a:cubicBezTo>
                      <a:pt x="52" y="11"/>
                      <a:pt x="51" y="13"/>
                      <a:pt x="50" y="17"/>
                    </a:cubicBezTo>
                    <a:close/>
                    <a:moveTo>
                      <a:pt x="96" y="81"/>
                    </a:moveTo>
                    <a:cubicBezTo>
                      <a:pt x="95" y="90"/>
                      <a:pt x="92" y="109"/>
                      <a:pt x="85" y="116"/>
                    </a:cubicBezTo>
                    <a:cubicBezTo>
                      <a:pt x="73" y="128"/>
                      <a:pt x="66" y="114"/>
                      <a:pt x="56" y="111"/>
                    </a:cubicBezTo>
                    <a:cubicBezTo>
                      <a:pt x="57" y="109"/>
                      <a:pt x="55" y="107"/>
                      <a:pt x="53" y="108"/>
                    </a:cubicBezTo>
                    <a:cubicBezTo>
                      <a:pt x="50" y="110"/>
                      <a:pt x="50" y="110"/>
                      <a:pt x="48" y="112"/>
                    </a:cubicBezTo>
                    <a:cubicBezTo>
                      <a:pt x="42" y="118"/>
                      <a:pt x="48" y="119"/>
                      <a:pt x="36" y="120"/>
                    </a:cubicBezTo>
                    <a:cubicBezTo>
                      <a:pt x="25" y="120"/>
                      <a:pt x="24" y="116"/>
                      <a:pt x="20" y="107"/>
                    </a:cubicBezTo>
                    <a:cubicBezTo>
                      <a:pt x="17" y="101"/>
                      <a:pt x="14" y="95"/>
                      <a:pt x="12" y="88"/>
                    </a:cubicBezTo>
                    <a:cubicBezTo>
                      <a:pt x="7" y="77"/>
                      <a:pt x="3" y="63"/>
                      <a:pt x="10" y="52"/>
                    </a:cubicBezTo>
                    <a:cubicBezTo>
                      <a:pt x="17" y="38"/>
                      <a:pt x="31" y="41"/>
                      <a:pt x="43" y="46"/>
                    </a:cubicBezTo>
                    <a:cubicBezTo>
                      <a:pt x="43" y="47"/>
                      <a:pt x="43" y="47"/>
                      <a:pt x="43" y="47"/>
                    </a:cubicBezTo>
                    <a:cubicBezTo>
                      <a:pt x="46" y="48"/>
                      <a:pt x="49" y="50"/>
                      <a:pt x="52" y="52"/>
                    </a:cubicBezTo>
                    <a:cubicBezTo>
                      <a:pt x="53" y="52"/>
                      <a:pt x="53" y="51"/>
                      <a:pt x="53" y="50"/>
                    </a:cubicBezTo>
                    <a:cubicBezTo>
                      <a:pt x="51" y="49"/>
                      <a:pt x="50" y="47"/>
                      <a:pt x="48" y="45"/>
                    </a:cubicBezTo>
                    <a:cubicBezTo>
                      <a:pt x="48" y="45"/>
                      <a:pt x="48" y="45"/>
                      <a:pt x="48" y="45"/>
                    </a:cubicBezTo>
                    <a:cubicBezTo>
                      <a:pt x="49" y="46"/>
                      <a:pt x="50" y="46"/>
                      <a:pt x="51" y="45"/>
                    </a:cubicBezTo>
                    <a:cubicBezTo>
                      <a:pt x="62" y="35"/>
                      <a:pt x="80" y="19"/>
                      <a:pt x="94" y="32"/>
                    </a:cubicBezTo>
                    <a:cubicBezTo>
                      <a:pt x="104" y="42"/>
                      <a:pt x="99" y="70"/>
                      <a:pt x="96" y="81"/>
                    </a:cubicBezTo>
                    <a:close/>
                  </a:path>
                </a:pathLst>
              </a:custGeom>
              <a:grpFill/>
              <a:ln w="9525">
                <a:solidFill>
                  <a:srgbClr val="595959"/>
                </a:solidFill>
                <a:round/>
              </a:ln>
            </p:spPr>
            <p:txBody>
              <a:bodyPr/>
              <a:lstStyle/>
              <a:p>
                <a:endParaRPr lang="zh-CN" altLang="en-US" sz="1400">
                  <a:solidFill>
                    <a:srgbClr val="595959"/>
                  </a:solidFill>
                  <a:latin typeface="微软雅黑" panose="020B0503020204020204" pitchFamily="34" charset="-122"/>
                  <a:ea typeface="微软雅黑" panose="020B0503020204020204" pitchFamily="34" charset="-122"/>
                </a:endParaRPr>
              </a:p>
            </p:txBody>
          </p:sp>
        </p:grpSp>
        <p:pic>
          <p:nvPicPr>
            <p:cNvPr id="72" name="图片 71"/>
            <p:cNvPicPr>
              <a:picLocks noChangeAspect="1"/>
            </p:cNvPicPr>
            <p:nvPr/>
          </p:nvPicPr>
          <p:blipFill rotWithShape="1">
            <a:blip r:embed="rId3" cstate="print">
              <a:extLst>
                <a:ext uri="{28A0092B-C50C-407E-A947-70E740481C1C}">
                  <a14:useLocalDpi xmlns:a14="http://schemas.microsoft.com/office/drawing/2010/main" val="0"/>
                </a:ext>
              </a:extLst>
            </a:blip>
            <a:srcRect l="81007" t="40606" b="19974"/>
            <a:stretch>
              <a:fillRect/>
            </a:stretch>
          </p:blipFill>
          <p:spPr>
            <a:xfrm>
              <a:off x="3740982" y="2125001"/>
              <a:ext cx="1189840" cy="1584176"/>
            </a:xfrm>
            <a:prstGeom prst="rect">
              <a:avLst/>
            </a:prstGeom>
          </p:spPr>
        </p:pic>
      </p:grpSp>
      <p:sp>
        <p:nvSpPr>
          <p:cNvPr id="73" name="PA_矩形 72"/>
          <p:cNvSpPr/>
          <p:nvPr>
            <p:custDataLst>
              <p:tags r:id="rId4"/>
            </p:custDataLst>
          </p:nvPr>
        </p:nvSpPr>
        <p:spPr>
          <a:xfrm>
            <a:off x="6095200" y="1710690"/>
            <a:ext cx="1861176" cy="1245235"/>
          </a:xfrm>
          <a:prstGeom prst="rect">
            <a:avLst/>
          </a:prstGeom>
        </p:spPr>
        <p:txBody>
          <a:bodyPr wrap="square">
            <a:spAutoFit/>
          </a:bodyPr>
          <a:lstStyle/>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①　风险概率和影响评价</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②　风险概率和影响矩阵</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③　风险数据质量评估</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④　风险归类</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⑤　风险紧急程度评估</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PA_矩形 74"/>
          <p:cNvSpPr/>
          <p:nvPr>
            <p:custDataLst>
              <p:tags r:id="rId5"/>
            </p:custDataLst>
          </p:nvPr>
        </p:nvSpPr>
        <p:spPr>
          <a:xfrm>
            <a:off x="1122680" y="4397375"/>
            <a:ext cx="7515860" cy="553085"/>
          </a:xfrm>
          <a:prstGeom prst="rect">
            <a:avLst/>
          </a:prstGeom>
        </p:spPr>
        <p:txBody>
          <a:bodyPr wrap="square">
            <a:spAutoFit/>
          </a:bodyPr>
          <a:lstStyle/>
          <a:p>
            <a:pPr algn="l">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①　项目风险的相对排序清单②　经过分类处理的风险③　需要近期采取应对措施的风险清单④　需进一步分析与应对的风险清单</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⑤　定性分析得出风险变化趋势</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PA_矩形 75"/>
          <p:cNvSpPr/>
          <p:nvPr>
            <p:custDataLst>
              <p:tags r:id="rId6"/>
            </p:custDataLst>
          </p:nvPr>
        </p:nvSpPr>
        <p:spPr>
          <a:xfrm>
            <a:off x="951772" y="1726124"/>
            <a:ext cx="1861176" cy="1014730"/>
          </a:xfrm>
          <a:prstGeom prst="rect">
            <a:avLst/>
          </a:prstGeom>
        </p:spPr>
        <p:txBody>
          <a:bodyPr wrap="square">
            <a:spAutoFit/>
          </a:bodyPr>
          <a:lstStyle/>
          <a:p>
            <a:pPr algn="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①　风险登记册</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②　风险管理计划</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③　项目范围说明书</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④　组织积累的相关资源</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nodeType="withEffect">
                                  <p:stCondLst>
                                    <p:cond delay="3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73"/>
                                        </p:tgtEl>
                                        <p:attrNameLst>
                                          <p:attrName>style.visibility</p:attrName>
                                        </p:attrNameLst>
                                      </p:cBhvr>
                                      <p:to>
                                        <p:strVal val="visible"/>
                                      </p:to>
                                    </p:set>
                                    <p:anim calcmode="lin" valueType="num">
                                      <p:cBhvr>
                                        <p:cTn id="17" dur="500" fill="hold"/>
                                        <p:tgtEl>
                                          <p:spTgt spid="73"/>
                                        </p:tgtEl>
                                        <p:attrNameLst>
                                          <p:attrName>ppt_w</p:attrName>
                                        </p:attrNameLst>
                                      </p:cBhvr>
                                      <p:tavLst>
                                        <p:tav tm="0">
                                          <p:val>
                                            <p:fltVal val="0"/>
                                          </p:val>
                                        </p:tav>
                                        <p:tav tm="100000">
                                          <p:val>
                                            <p:strVal val="#ppt_w"/>
                                          </p:val>
                                        </p:tav>
                                      </p:tavLst>
                                    </p:anim>
                                    <p:anim calcmode="lin" valueType="num">
                                      <p:cBhvr>
                                        <p:cTn id="18" dur="500" fill="hold"/>
                                        <p:tgtEl>
                                          <p:spTgt spid="73"/>
                                        </p:tgtEl>
                                        <p:attrNameLst>
                                          <p:attrName>ppt_h</p:attrName>
                                        </p:attrNameLst>
                                      </p:cBhvr>
                                      <p:tavLst>
                                        <p:tav tm="0">
                                          <p:val>
                                            <p:fltVal val="0"/>
                                          </p:val>
                                        </p:tav>
                                        <p:tav tm="100000">
                                          <p:val>
                                            <p:strVal val="#ppt_h"/>
                                          </p:val>
                                        </p:tav>
                                      </p:tavLst>
                                    </p:anim>
                                    <p:animEffect transition="in" filter="fade">
                                      <p:cBhvr>
                                        <p:cTn id="19" dur="500"/>
                                        <p:tgtEl>
                                          <p:spTgt spid="73"/>
                                        </p:tgtEl>
                                      </p:cBhvr>
                                    </p:animEffect>
                                  </p:childTnLst>
                                </p:cTn>
                              </p:par>
                              <p:par>
                                <p:cTn id="20" presetID="22" presetClass="entr" presetSubtype="8" fill="hold" grpId="0" nodeType="withEffect">
                                  <p:stCondLst>
                                    <p:cond delay="150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par>
                                <p:cTn id="23" presetID="22" presetClass="entr" presetSubtype="8" fill="hold" grpId="0" nodeType="withEffect">
                                  <p:stCondLst>
                                    <p:cond delay="1800"/>
                                  </p:stCondLst>
                                  <p:childTnLst>
                                    <p:set>
                                      <p:cBhvr>
                                        <p:cTn id="24" dur="1" fill="hold">
                                          <p:stCondLst>
                                            <p:cond delay="0"/>
                                          </p:stCondLst>
                                        </p:cTn>
                                        <p:tgtEl>
                                          <p:spTgt spid="76"/>
                                        </p:tgtEl>
                                        <p:attrNameLst>
                                          <p:attrName>style.visibility</p:attrName>
                                        </p:attrNameLst>
                                      </p:cBhvr>
                                      <p:to>
                                        <p:strVal val="visible"/>
                                      </p:to>
                                    </p:set>
                                    <p:animEffect transition="in" filter="wipe(left)">
                                      <p:cBhvr>
                                        <p:cTn id="2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4"/>
          <p:cNvGrpSpPr>
            <a:grpSpLocks noChangeAspect="1"/>
          </p:cNvGrpSpPr>
          <p:nvPr>
            <p:custDataLst>
              <p:tags r:id="rId1"/>
            </p:custDataLst>
          </p:nvPr>
        </p:nvGrpSpPr>
        <p:grpSpPr bwMode="auto">
          <a:xfrm>
            <a:off x="1187624" y="1481096"/>
            <a:ext cx="2903199" cy="2406130"/>
            <a:chOff x="4405" y="1302"/>
            <a:chExt cx="2359" cy="2115"/>
          </a:xfrm>
          <a:solidFill>
            <a:schemeClr val="tx1"/>
          </a:solidFill>
        </p:grpSpPr>
        <p:sp>
          <p:nvSpPr>
            <p:cNvPr id="5" name="chenying0907 5"/>
            <p:cNvSpPr>
              <a:spLocks noEditPoints="1"/>
            </p:cNvSpPr>
            <p:nvPr/>
          </p:nvSpPr>
          <p:spPr bwMode="auto">
            <a:xfrm>
              <a:off x="4405" y="1745"/>
              <a:ext cx="2359" cy="1672"/>
            </a:xfrm>
            <a:custGeom>
              <a:avLst/>
              <a:gdLst>
                <a:gd name="T0" fmla="*/ 62 w 311"/>
                <a:gd name="T1" fmla="*/ 133 h 261"/>
                <a:gd name="T2" fmla="*/ 103 w 311"/>
                <a:gd name="T3" fmla="*/ 185 h 261"/>
                <a:gd name="T4" fmla="*/ 138 w 311"/>
                <a:gd name="T5" fmla="*/ 113 h 261"/>
                <a:gd name="T6" fmla="*/ 165 w 311"/>
                <a:gd name="T7" fmla="*/ 182 h 261"/>
                <a:gd name="T8" fmla="*/ 199 w 311"/>
                <a:gd name="T9" fmla="*/ 86 h 261"/>
                <a:gd name="T10" fmla="*/ 224 w 311"/>
                <a:gd name="T11" fmla="*/ 176 h 261"/>
                <a:gd name="T12" fmla="*/ 219 w 311"/>
                <a:gd name="T13" fmla="*/ 4 h 261"/>
                <a:gd name="T14" fmla="*/ 263 w 311"/>
                <a:gd name="T15" fmla="*/ 206 h 261"/>
                <a:gd name="T16" fmla="*/ 226 w 311"/>
                <a:gd name="T17" fmla="*/ 259 h 261"/>
                <a:gd name="T18" fmla="*/ 97 w 311"/>
                <a:gd name="T19" fmla="*/ 257 h 261"/>
                <a:gd name="T20" fmla="*/ 246 w 311"/>
                <a:gd name="T21" fmla="*/ 9 h 261"/>
                <a:gd name="T22" fmla="*/ 237 w 311"/>
                <a:gd name="T23" fmla="*/ 9 h 261"/>
                <a:gd name="T24" fmla="*/ 226 w 311"/>
                <a:gd name="T25" fmla="*/ 57 h 261"/>
                <a:gd name="T26" fmla="*/ 230 w 311"/>
                <a:gd name="T27" fmla="*/ 65 h 261"/>
                <a:gd name="T28" fmla="*/ 164 w 311"/>
                <a:gd name="T29" fmla="*/ 42 h 261"/>
                <a:gd name="T30" fmla="*/ 187 w 311"/>
                <a:gd name="T31" fmla="*/ 44 h 261"/>
                <a:gd name="T32" fmla="*/ 251 w 311"/>
                <a:gd name="T33" fmla="*/ 56 h 261"/>
                <a:gd name="T34" fmla="*/ 173 w 311"/>
                <a:gd name="T35" fmla="*/ 86 h 261"/>
                <a:gd name="T36" fmla="*/ 249 w 311"/>
                <a:gd name="T37" fmla="*/ 79 h 261"/>
                <a:gd name="T38" fmla="*/ 225 w 311"/>
                <a:gd name="T39" fmla="*/ 113 h 261"/>
                <a:gd name="T40" fmla="*/ 181 w 311"/>
                <a:gd name="T41" fmla="*/ 105 h 261"/>
                <a:gd name="T42" fmla="*/ 103 w 311"/>
                <a:gd name="T43" fmla="*/ 96 h 261"/>
                <a:gd name="T44" fmla="*/ 104 w 311"/>
                <a:gd name="T45" fmla="*/ 127 h 261"/>
                <a:gd name="T46" fmla="*/ 174 w 311"/>
                <a:gd name="T47" fmla="*/ 120 h 261"/>
                <a:gd name="T48" fmla="*/ 135 w 311"/>
                <a:gd name="T49" fmla="*/ 99 h 261"/>
                <a:gd name="T50" fmla="*/ 232 w 311"/>
                <a:gd name="T51" fmla="*/ 139 h 261"/>
                <a:gd name="T52" fmla="*/ 119 w 311"/>
                <a:gd name="T53" fmla="*/ 124 h 261"/>
                <a:gd name="T54" fmla="*/ 118 w 311"/>
                <a:gd name="T55" fmla="*/ 135 h 261"/>
                <a:gd name="T56" fmla="*/ 258 w 311"/>
                <a:gd name="T57" fmla="*/ 117 h 261"/>
                <a:gd name="T58" fmla="*/ 194 w 311"/>
                <a:gd name="T59" fmla="*/ 125 h 261"/>
                <a:gd name="T60" fmla="*/ 226 w 311"/>
                <a:gd name="T61" fmla="*/ 163 h 261"/>
                <a:gd name="T62" fmla="*/ 137 w 311"/>
                <a:gd name="T63" fmla="*/ 132 h 261"/>
                <a:gd name="T64" fmla="*/ 193 w 311"/>
                <a:gd name="T65" fmla="*/ 148 h 261"/>
                <a:gd name="T66" fmla="*/ 50 w 311"/>
                <a:gd name="T67" fmla="*/ 155 h 261"/>
                <a:gd name="T68" fmla="*/ 42 w 311"/>
                <a:gd name="T69" fmla="*/ 182 h 261"/>
                <a:gd name="T70" fmla="*/ 106 w 311"/>
                <a:gd name="T71" fmla="*/ 188 h 261"/>
                <a:gd name="T72" fmla="*/ 239 w 311"/>
                <a:gd name="T73" fmla="*/ 178 h 261"/>
                <a:gd name="T74" fmla="*/ 105 w 311"/>
                <a:gd name="T75" fmla="*/ 192 h 261"/>
                <a:gd name="T76" fmla="*/ 196 w 311"/>
                <a:gd name="T77" fmla="*/ 163 h 261"/>
                <a:gd name="T78" fmla="*/ 41 w 311"/>
                <a:gd name="T79" fmla="*/ 196 h 261"/>
                <a:gd name="T80" fmla="*/ 187 w 311"/>
                <a:gd name="T81" fmla="*/ 179 h 261"/>
                <a:gd name="T82" fmla="*/ 198 w 311"/>
                <a:gd name="T83" fmla="*/ 166 h 261"/>
                <a:gd name="T84" fmla="*/ 246 w 311"/>
                <a:gd name="T85" fmla="*/ 182 h 261"/>
                <a:gd name="T86" fmla="*/ 107 w 311"/>
                <a:gd name="T87" fmla="*/ 214 h 261"/>
                <a:gd name="T88" fmla="*/ 251 w 311"/>
                <a:gd name="T89" fmla="*/ 198 h 261"/>
                <a:gd name="T90" fmla="*/ 42 w 311"/>
                <a:gd name="T91" fmla="*/ 220 h 261"/>
                <a:gd name="T92" fmla="*/ 199 w 311"/>
                <a:gd name="T93" fmla="*/ 197 h 261"/>
                <a:gd name="T94" fmla="*/ 43 w 311"/>
                <a:gd name="T95" fmla="*/ 224 h 261"/>
                <a:gd name="T96" fmla="*/ 236 w 311"/>
                <a:gd name="T97" fmla="*/ 230 h 261"/>
                <a:gd name="T98" fmla="*/ 119 w 311"/>
                <a:gd name="T99" fmla="*/ 211 h 261"/>
                <a:gd name="T100" fmla="*/ 120 w 311"/>
                <a:gd name="T101" fmla="*/ 219 h 261"/>
                <a:gd name="T102" fmla="*/ 261 w 311"/>
                <a:gd name="T103" fmla="*/ 210 h 261"/>
                <a:gd name="T104" fmla="*/ 228 w 311"/>
                <a:gd name="T105" fmla="*/ 237 h 261"/>
                <a:gd name="T106" fmla="*/ 74 w 311"/>
                <a:gd name="T107" fmla="*/ 215 h 261"/>
                <a:gd name="T108" fmla="*/ 66 w 311"/>
                <a:gd name="T109" fmla="*/ 225 h 261"/>
                <a:gd name="T110" fmla="*/ 170 w 311"/>
                <a:gd name="T111" fmla="*/ 255 h 261"/>
                <a:gd name="T112" fmla="*/ 137 w 311"/>
                <a:gd name="T113" fmla="*/ 227 h 261"/>
                <a:gd name="T114" fmla="*/ 261 w 311"/>
                <a:gd name="T115" fmla="*/ 221 h 261"/>
                <a:gd name="T116" fmla="*/ 74 w 311"/>
                <a:gd name="T117" fmla="*/ 231 h 261"/>
                <a:gd name="T118" fmla="*/ 180 w 311"/>
                <a:gd name="T119" fmla="*/ 255 h 261"/>
                <a:gd name="T120" fmla="*/ 261 w 311"/>
                <a:gd name="T121" fmla="*/ 243 h 261"/>
                <a:gd name="T122" fmla="*/ 73 w 311"/>
                <a:gd name="T123" fmla="*/ 242 h 261"/>
                <a:gd name="T124" fmla="*/ 200 w 311"/>
                <a:gd name="T125" fmla="*/ 25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61">
                  <a:moveTo>
                    <a:pt x="41" y="258"/>
                  </a:moveTo>
                  <a:cubicBezTo>
                    <a:pt x="40" y="257"/>
                    <a:pt x="40" y="256"/>
                    <a:pt x="38" y="256"/>
                  </a:cubicBezTo>
                  <a:cubicBezTo>
                    <a:pt x="35" y="256"/>
                    <a:pt x="32" y="256"/>
                    <a:pt x="29" y="256"/>
                  </a:cubicBezTo>
                  <a:cubicBezTo>
                    <a:pt x="19" y="255"/>
                    <a:pt x="9" y="257"/>
                    <a:pt x="0" y="255"/>
                  </a:cubicBezTo>
                  <a:cubicBezTo>
                    <a:pt x="1" y="254"/>
                    <a:pt x="3" y="254"/>
                    <a:pt x="4" y="253"/>
                  </a:cubicBezTo>
                  <a:cubicBezTo>
                    <a:pt x="17" y="253"/>
                    <a:pt x="26" y="254"/>
                    <a:pt x="39" y="253"/>
                  </a:cubicBezTo>
                  <a:cubicBezTo>
                    <a:pt x="41" y="248"/>
                    <a:pt x="39" y="243"/>
                    <a:pt x="40" y="237"/>
                  </a:cubicBezTo>
                  <a:cubicBezTo>
                    <a:pt x="40" y="236"/>
                    <a:pt x="39" y="235"/>
                    <a:pt x="39" y="234"/>
                  </a:cubicBezTo>
                  <a:cubicBezTo>
                    <a:pt x="40" y="232"/>
                    <a:pt x="41" y="228"/>
                    <a:pt x="39" y="226"/>
                  </a:cubicBezTo>
                  <a:cubicBezTo>
                    <a:pt x="38" y="224"/>
                    <a:pt x="40" y="224"/>
                    <a:pt x="40" y="223"/>
                  </a:cubicBezTo>
                  <a:cubicBezTo>
                    <a:pt x="40" y="214"/>
                    <a:pt x="39" y="203"/>
                    <a:pt x="39" y="195"/>
                  </a:cubicBezTo>
                  <a:cubicBezTo>
                    <a:pt x="39" y="186"/>
                    <a:pt x="40" y="176"/>
                    <a:pt x="38" y="167"/>
                  </a:cubicBezTo>
                  <a:cubicBezTo>
                    <a:pt x="39" y="159"/>
                    <a:pt x="39" y="151"/>
                    <a:pt x="38" y="144"/>
                  </a:cubicBezTo>
                  <a:cubicBezTo>
                    <a:pt x="38" y="141"/>
                    <a:pt x="35" y="137"/>
                    <a:pt x="39" y="134"/>
                  </a:cubicBezTo>
                  <a:cubicBezTo>
                    <a:pt x="45" y="133"/>
                    <a:pt x="54" y="134"/>
                    <a:pt x="62" y="133"/>
                  </a:cubicBezTo>
                  <a:cubicBezTo>
                    <a:pt x="66" y="133"/>
                    <a:pt x="70" y="131"/>
                    <a:pt x="73" y="133"/>
                  </a:cubicBezTo>
                  <a:cubicBezTo>
                    <a:pt x="75" y="143"/>
                    <a:pt x="75" y="154"/>
                    <a:pt x="74" y="162"/>
                  </a:cubicBezTo>
                  <a:cubicBezTo>
                    <a:pt x="75" y="163"/>
                    <a:pt x="75" y="165"/>
                    <a:pt x="77" y="165"/>
                  </a:cubicBezTo>
                  <a:cubicBezTo>
                    <a:pt x="76" y="166"/>
                    <a:pt x="76" y="167"/>
                    <a:pt x="74" y="167"/>
                  </a:cubicBezTo>
                  <a:cubicBezTo>
                    <a:pt x="76" y="174"/>
                    <a:pt x="76" y="181"/>
                    <a:pt x="75" y="190"/>
                  </a:cubicBezTo>
                  <a:cubicBezTo>
                    <a:pt x="75" y="195"/>
                    <a:pt x="77" y="200"/>
                    <a:pt x="76" y="205"/>
                  </a:cubicBezTo>
                  <a:cubicBezTo>
                    <a:pt x="76" y="206"/>
                    <a:pt x="75" y="207"/>
                    <a:pt x="75" y="209"/>
                  </a:cubicBezTo>
                  <a:cubicBezTo>
                    <a:pt x="75" y="210"/>
                    <a:pt x="76" y="213"/>
                    <a:pt x="76" y="215"/>
                  </a:cubicBezTo>
                  <a:cubicBezTo>
                    <a:pt x="76" y="216"/>
                    <a:pt x="76" y="220"/>
                    <a:pt x="76" y="222"/>
                  </a:cubicBezTo>
                  <a:cubicBezTo>
                    <a:pt x="76" y="223"/>
                    <a:pt x="76" y="224"/>
                    <a:pt x="76" y="225"/>
                  </a:cubicBezTo>
                  <a:cubicBezTo>
                    <a:pt x="77" y="235"/>
                    <a:pt x="75" y="246"/>
                    <a:pt x="78" y="254"/>
                  </a:cubicBezTo>
                  <a:cubicBezTo>
                    <a:pt x="86" y="255"/>
                    <a:pt x="95" y="254"/>
                    <a:pt x="103" y="254"/>
                  </a:cubicBezTo>
                  <a:cubicBezTo>
                    <a:pt x="104" y="248"/>
                    <a:pt x="104" y="240"/>
                    <a:pt x="103" y="237"/>
                  </a:cubicBezTo>
                  <a:cubicBezTo>
                    <a:pt x="105" y="233"/>
                    <a:pt x="104" y="229"/>
                    <a:pt x="104" y="225"/>
                  </a:cubicBezTo>
                  <a:cubicBezTo>
                    <a:pt x="104" y="212"/>
                    <a:pt x="103" y="198"/>
                    <a:pt x="103" y="185"/>
                  </a:cubicBezTo>
                  <a:cubicBezTo>
                    <a:pt x="103" y="183"/>
                    <a:pt x="102" y="184"/>
                    <a:pt x="102" y="183"/>
                  </a:cubicBezTo>
                  <a:cubicBezTo>
                    <a:pt x="104" y="177"/>
                    <a:pt x="101" y="168"/>
                    <a:pt x="102" y="160"/>
                  </a:cubicBezTo>
                  <a:cubicBezTo>
                    <a:pt x="102" y="158"/>
                    <a:pt x="101" y="156"/>
                    <a:pt x="101" y="154"/>
                  </a:cubicBezTo>
                  <a:cubicBezTo>
                    <a:pt x="101" y="149"/>
                    <a:pt x="102" y="146"/>
                    <a:pt x="100" y="143"/>
                  </a:cubicBezTo>
                  <a:cubicBezTo>
                    <a:pt x="101" y="142"/>
                    <a:pt x="101" y="141"/>
                    <a:pt x="102" y="140"/>
                  </a:cubicBezTo>
                  <a:cubicBezTo>
                    <a:pt x="101" y="132"/>
                    <a:pt x="102" y="121"/>
                    <a:pt x="101" y="111"/>
                  </a:cubicBezTo>
                  <a:cubicBezTo>
                    <a:pt x="101" y="110"/>
                    <a:pt x="100" y="110"/>
                    <a:pt x="100" y="109"/>
                  </a:cubicBezTo>
                  <a:cubicBezTo>
                    <a:pt x="100" y="108"/>
                    <a:pt x="100" y="107"/>
                    <a:pt x="101" y="107"/>
                  </a:cubicBezTo>
                  <a:cubicBezTo>
                    <a:pt x="101" y="97"/>
                    <a:pt x="100" y="90"/>
                    <a:pt x="100" y="82"/>
                  </a:cubicBezTo>
                  <a:cubicBezTo>
                    <a:pt x="109" y="81"/>
                    <a:pt x="118" y="80"/>
                    <a:pt x="127" y="80"/>
                  </a:cubicBezTo>
                  <a:cubicBezTo>
                    <a:pt x="130" y="80"/>
                    <a:pt x="135" y="81"/>
                    <a:pt x="138" y="81"/>
                  </a:cubicBezTo>
                  <a:cubicBezTo>
                    <a:pt x="139" y="83"/>
                    <a:pt x="137" y="85"/>
                    <a:pt x="139" y="86"/>
                  </a:cubicBezTo>
                  <a:cubicBezTo>
                    <a:pt x="136" y="92"/>
                    <a:pt x="138" y="101"/>
                    <a:pt x="137" y="108"/>
                  </a:cubicBezTo>
                  <a:cubicBezTo>
                    <a:pt x="138" y="109"/>
                    <a:pt x="140" y="109"/>
                    <a:pt x="140" y="110"/>
                  </a:cubicBezTo>
                  <a:cubicBezTo>
                    <a:pt x="140" y="111"/>
                    <a:pt x="138" y="112"/>
                    <a:pt x="138" y="113"/>
                  </a:cubicBezTo>
                  <a:cubicBezTo>
                    <a:pt x="138" y="117"/>
                    <a:pt x="139" y="122"/>
                    <a:pt x="138" y="126"/>
                  </a:cubicBezTo>
                  <a:cubicBezTo>
                    <a:pt x="139" y="126"/>
                    <a:pt x="139" y="127"/>
                    <a:pt x="140" y="127"/>
                  </a:cubicBezTo>
                  <a:cubicBezTo>
                    <a:pt x="140" y="139"/>
                    <a:pt x="138" y="148"/>
                    <a:pt x="141" y="158"/>
                  </a:cubicBezTo>
                  <a:cubicBezTo>
                    <a:pt x="141" y="159"/>
                    <a:pt x="139" y="159"/>
                    <a:pt x="140" y="160"/>
                  </a:cubicBezTo>
                  <a:cubicBezTo>
                    <a:pt x="141" y="171"/>
                    <a:pt x="141" y="176"/>
                    <a:pt x="142" y="185"/>
                  </a:cubicBezTo>
                  <a:cubicBezTo>
                    <a:pt x="140" y="193"/>
                    <a:pt x="141" y="205"/>
                    <a:pt x="141" y="215"/>
                  </a:cubicBezTo>
                  <a:cubicBezTo>
                    <a:pt x="140" y="229"/>
                    <a:pt x="139" y="241"/>
                    <a:pt x="141" y="254"/>
                  </a:cubicBezTo>
                  <a:cubicBezTo>
                    <a:pt x="150" y="255"/>
                    <a:pt x="154" y="255"/>
                    <a:pt x="165" y="255"/>
                  </a:cubicBezTo>
                  <a:cubicBezTo>
                    <a:pt x="166" y="243"/>
                    <a:pt x="166" y="233"/>
                    <a:pt x="165" y="220"/>
                  </a:cubicBezTo>
                  <a:cubicBezTo>
                    <a:pt x="166" y="219"/>
                    <a:pt x="164" y="220"/>
                    <a:pt x="164" y="218"/>
                  </a:cubicBezTo>
                  <a:cubicBezTo>
                    <a:pt x="165" y="215"/>
                    <a:pt x="165" y="208"/>
                    <a:pt x="164" y="206"/>
                  </a:cubicBezTo>
                  <a:cubicBezTo>
                    <a:pt x="165" y="203"/>
                    <a:pt x="166" y="197"/>
                    <a:pt x="164" y="195"/>
                  </a:cubicBezTo>
                  <a:cubicBezTo>
                    <a:pt x="164" y="193"/>
                    <a:pt x="165" y="192"/>
                    <a:pt x="165" y="189"/>
                  </a:cubicBezTo>
                  <a:cubicBezTo>
                    <a:pt x="165" y="187"/>
                    <a:pt x="164" y="185"/>
                    <a:pt x="164" y="184"/>
                  </a:cubicBezTo>
                  <a:cubicBezTo>
                    <a:pt x="164" y="184"/>
                    <a:pt x="165" y="183"/>
                    <a:pt x="165" y="182"/>
                  </a:cubicBezTo>
                  <a:cubicBezTo>
                    <a:pt x="165" y="181"/>
                    <a:pt x="165" y="178"/>
                    <a:pt x="165" y="174"/>
                  </a:cubicBezTo>
                  <a:cubicBezTo>
                    <a:pt x="164" y="171"/>
                    <a:pt x="165" y="168"/>
                    <a:pt x="164" y="166"/>
                  </a:cubicBezTo>
                  <a:cubicBezTo>
                    <a:pt x="166" y="148"/>
                    <a:pt x="162" y="125"/>
                    <a:pt x="163" y="108"/>
                  </a:cubicBezTo>
                  <a:cubicBezTo>
                    <a:pt x="163" y="90"/>
                    <a:pt x="160" y="70"/>
                    <a:pt x="161" y="47"/>
                  </a:cubicBezTo>
                  <a:cubicBezTo>
                    <a:pt x="161" y="45"/>
                    <a:pt x="162" y="42"/>
                    <a:pt x="160" y="40"/>
                  </a:cubicBezTo>
                  <a:cubicBezTo>
                    <a:pt x="163" y="39"/>
                    <a:pt x="167" y="39"/>
                    <a:pt x="170" y="39"/>
                  </a:cubicBezTo>
                  <a:cubicBezTo>
                    <a:pt x="178" y="39"/>
                    <a:pt x="184" y="39"/>
                    <a:pt x="191" y="40"/>
                  </a:cubicBezTo>
                  <a:cubicBezTo>
                    <a:pt x="193" y="40"/>
                    <a:pt x="194" y="39"/>
                    <a:pt x="196" y="40"/>
                  </a:cubicBezTo>
                  <a:cubicBezTo>
                    <a:pt x="198" y="41"/>
                    <a:pt x="197" y="44"/>
                    <a:pt x="197" y="47"/>
                  </a:cubicBezTo>
                  <a:cubicBezTo>
                    <a:pt x="196" y="48"/>
                    <a:pt x="197" y="48"/>
                    <a:pt x="198" y="49"/>
                  </a:cubicBezTo>
                  <a:cubicBezTo>
                    <a:pt x="198" y="53"/>
                    <a:pt x="196" y="58"/>
                    <a:pt x="199" y="61"/>
                  </a:cubicBezTo>
                  <a:cubicBezTo>
                    <a:pt x="199" y="62"/>
                    <a:pt x="198" y="63"/>
                    <a:pt x="198" y="63"/>
                  </a:cubicBezTo>
                  <a:cubicBezTo>
                    <a:pt x="199" y="67"/>
                    <a:pt x="198" y="75"/>
                    <a:pt x="199" y="81"/>
                  </a:cubicBezTo>
                  <a:cubicBezTo>
                    <a:pt x="199" y="82"/>
                    <a:pt x="199" y="83"/>
                    <a:pt x="200" y="83"/>
                  </a:cubicBezTo>
                  <a:cubicBezTo>
                    <a:pt x="200" y="84"/>
                    <a:pt x="199" y="85"/>
                    <a:pt x="199" y="86"/>
                  </a:cubicBezTo>
                  <a:cubicBezTo>
                    <a:pt x="199" y="90"/>
                    <a:pt x="198" y="93"/>
                    <a:pt x="200" y="96"/>
                  </a:cubicBezTo>
                  <a:cubicBezTo>
                    <a:pt x="200" y="113"/>
                    <a:pt x="200" y="131"/>
                    <a:pt x="200" y="149"/>
                  </a:cubicBezTo>
                  <a:cubicBezTo>
                    <a:pt x="200" y="151"/>
                    <a:pt x="201" y="153"/>
                    <a:pt x="201" y="155"/>
                  </a:cubicBezTo>
                  <a:cubicBezTo>
                    <a:pt x="202" y="158"/>
                    <a:pt x="201" y="163"/>
                    <a:pt x="201" y="166"/>
                  </a:cubicBezTo>
                  <a:cubicBezTo>
                    <a:pt x="201" y="170"/>
                    <a:pt x="201" y="174"/>
                    <a:pt x="201" y="178"/>
                  </a:cubicBezTo>
                  <a:cubicBezTo>
                    <a:pt x="201" y="179"/>
                    <a:pt x="202" y="180"/>
                    <a:pt x="202" y="182"/>
                  </a:cubicBezTo>
                  <a:cubicBezTo>
                    <a:pt x="202" y="184"/>
                    <a:pt x="201" y="186"/>
                    <a:pt x="201" y="188"/>
                  </a:cubicBezTo>
                  <a:cubicBezTo>
                    <a:pt x="201" y="199"/>
                    <a:pt x="201" y="211"/>
                    <a:pt x="202" y="221"/>
                  </a:cubicBezTo>
                  <a:cubicBezTo>
                    <a:pt x="202" y="224"/>
                    <a:pt x="202" y="226"/>
                    <a:pt x="202" y="228"/>
                  </a:cubicBezTo>
                  <a:cubicBezTo>
                    <a:pt x="202" y="229"/>
                    <a:pt x="201" y="229"/>
                    <a:pt x="201" y="229"/>
                  </a:cubicBezTo>
                  <a:cubicBezTo>
                    <a:pt x="201" y="231"/>
                    <a:pt x="203" y="233"/>
                    <a:pt x="203" y="235"/>
                  </a:cubicBezTo>
                  <a:cubicBezTo>
                    <a:pt x="203" y="243"/>
                    <a:pt x="201" y="249"/>
                    <a:pt x="203" y="256"/>
                  </a:cubicBezTo>
                  <a:cubicBezTo>
                    <a:pt x="211" y="256"/>
                    <a:pt x="220" y="257"/>
                    <a:pt x="226" y="256"/>
                  </a:cubicBezTo>
                  <a:cubicBezTo>
                    <a:pt x="227" y="230"/>
                    <a:pt x="224" y="207"/>
                    <a:pt x="224" y="182"/>
                  </a:cubicBezTo>
                  <a:cubicBezTo>
                    <a:pt x="224" y="179"/>
                    <a:pt x="225" y="178"/>
                    <a:pt x="224" y="176"/>
                  </a:cubicBezTo>
                  <a:cubicBezTo>
                    <a:pt x="224" y="175"/>
                    <a:pt x="222" y="176"/>
                    <a:pt x="222" y="175"/>
                  </a:cubicBezTo>
                  <a:cubicBezTo>
                    <a:pt x="223" y="172"/>
                    <a:pt x="224" y="172"/>
                    <a:pt x="224" y="168"/>
                  </a:cubicBezTo>
                  <a:cubicBezTo>
                    <a:pt x="224" y="167"/>
                    <a:pt x="222" y="168"/>
                    <a:pt x="222" y="167"/>
                  </a:cubicBezTo>
                  <a:cubicBezTo>
                    <a:pt x="222" y="163"/>
                    <a:pt x="225" y="160"/>
                    <a:pt x="223" y="156"/>
                  </a:cubicBezTo>
                  <a:cubicBezTo>
                    <a:pt x="224" y="149"/>
                    <a:pt x="222" y="143"/>
                    <a:pt x="223" y="136"/>
                  </a:cubicBezTo>
                  <a:cubicBezTo>
                    <a:pt x="223" y="135"/>
                    <a:pt x="221" y="135"/>
                    <a:pt x="222" y="134"/>
                  </a:cubicBezTo>
                  <a:cubicBezTo>
                    <a:pt x="223" y="128"/>
                    <a:pt x="221" y="122"/>
                    <a:pt x="222" y="117"/>
                  </a:cubicBezTo>
                  <a:cubicBezTo>
                    <a:pt x="222" y="116"/>
                    <a:pt x="221" y="116"/>
                    <a:pt x="221" y="115"/>
                  </a:cubicBezTo>
                  <a:cubicBezTo>
                    <a:pt x="221" y="114"/>
                    <a:pt x="221" y="113"/>
                    <a:pt x="222" y="112"/>
                  </a:cubicBezTo>
                  <a:cubicBezTo>
                    <a:pt x="221" y="102"/>
                    <a:pt x="221" y="92"/>
                    <a:pt x="220" y="81"/>
                  </a:cubicBezTo>
                  <a:cubicBezTo>
                    <a:pt x="220" y="71"/>
                    <a:pt x="222" y="61"/>
                    <a:pt x="219" y="53"/>
                  </a:cubicBezTo>
                  <a:cubicBezTo>
                    <a:pt x="221" y="44"/>
                    <a:pt x="219" y="34"/>
                    <a:pt x="219" y="25"/>
                  </a:cubicBezTo>
                  <a:cubicBezTo>
                    <a:pt x="219" y="24"/>
                    <a:pt x="218" y="24"/>
                    <a:pt x="217" y="23"/>
                  </a:cubicBezTo>
                  <a:cubicBezTo>
                    <a:pt x="217" y="21"/>
                    <a:pt x="219" y="20"/>
                    <a:pt x="219" y="19"/>
                  </a:cubicBezTo>
                  <a:cubicBezTo>
                    <a:pt x="219" y="14"/>
                    <a:pt x="220" y="9"/>
                    <a:pt x="219" y="4"/>
                  </a:cubicBezTo>
                  <a:cubicBezTo>
                    <a:pt x="222" y="2"/>
                    <a:pt x="226" y="3"/>
                    <a:pt x="230" y="3"/>
                  </a:cubicBezTo>
                  <a:cubicBezTo>
                    <a:pt x="239" y="2"/>
                    <a:pt x="249" y="0"/>
                    <a:pt x="258" y="2"/>
                  </a:cubicBezTo>
                  <a:cubicBezTo>
                    <a:pt x="256" y="17"/>
                    <a:pt x="260" y="40"/>
                    <a:pt x="258" y="55"/>
                  </a:cubicBezTo>
                  <a:cubicBezTo>
                    <a:pt x="261" y="70"/>
                    <a:pt x="258" y="88"/>
                    <a:pt x="260" y="103"/>
                  </a:cubicBezTo>
                  <a:cubicBezTo>
                    <a:pt x="259" y="104"/>
                    <a:pt x="261" y="108"/>
                    <a:pt x="259" y="110"/>
                  </a:cubicBezTo>
                  <a:cubicBezTo>
                    <a:pt x="261" y="113"/>
                    <a:pt x="261" y="117"/>
                    <a:pt x="261" y="121"/>
                  </a:cubicBezTo>
                  <a:cubicBezTo>
                    <a:pt x="261" y="121"/>
                    <a:pt x="261" y="121"/>
                    <a:pt x="262" y="121"/>
                  </a:cubicBezTo>
                  <a:cubicBezTo>
                    <a:pt x="260" y="130"/>
                    <a:pt x="262" y="137"/>
                    <a:pt x="261" y="148"/>
                  </a:cubicBezTo>
                  <a:cubicBezTo>
                    <a:pt x="262" y="149"/>
                    <a:pt x="262" y="150"/>
                    <a:pt x="263" y="151"/>
                  </a:cubicBezTo>
                  <a:cubicBezTo>
                    <a:pt x="262" y="158"/>
                    <a:pt x="263" y="167"/>
                    <a:pt x="263" y="176"/>
                  </a:cubicBezTo>
                  <a:cubicBezTo>
                    <a:pt x="263" y="179"/>
                    <a:pt x="263" y="182"/>
                    <a:pt x="263" y="184"/>
                  </a:cubicBezTo>
                  <a:cubicBezTo>
                    <a:pt x="263" y="187"/>
                    <a:pt x="264" y="189"/>
                    <a:pt x="264" y="192"/>
                  </a:cubicBezTo>
                  <a:cubicBezTo>
                    <a:pt x="264" y="194"/>
                    <a:pt x="263" y="197"/>
                    <a:pt x="263" y="200"/>
                  </a:cubicBezTo>
                  <a:cubicBezTo>
                    <a:pt x="263" y="202"/>
                    <a:pt x="264" y="203"/>
                    <a:pt x="264" y="205"/>
                  </a:cubicBezTo>
                  <a:cubicBezTo>
                    <a:pt x="264" y="205"/>
                    <a:pt x="263" y="206"/>
                    <a:pt x="263" y="206"/>
                  </a:cubicBezTo>
                  <a:cubicBezTo>
                    <a:pt x="263" y="207"/>
                    <a:pt x="264" y="208"/>
                    <a:pt x="264" y="208"/>
                  </a:cubicBezTo>
                  <a:cubicBezTo>
                    <a:pt x="264" y="209"/>
                    <a:pt x="263" y="210"/>
                    <a:pt x="263" y="211"/>
                  </a:cubicBezTo>
                  <a:cubicBezTo>
                    <a:pt x="263" y="214"/>
                    <a:pt x="264" y="216"/>
                    <a:pt x="264" y="218"/>
                  </a:cubicBezTo>
                  <a:cubicBezTo>
                    <a:pt x="264" y="231"/>
                    <a:pt x="263" y="242"/>
                    <a:pt x="263" y="255"/>
                  </a:cubicBezTo>
                  <a:cubicBezTo>
                    <a:pt x="277" y="257"/>
                    <a:pt x="293" y="256"/>
                    <a:pt x="306" y="256"/>
                  </a:cubicBezTo>
                  <a:cubicBezTo>
                    <a:pt x="308" y="256"/>
                    <a:pt x="309" y="255"/>
                    <a:pt x="311" y="256"/>
                  </a:cubicBezTo>
                  <a:cubicBezTo>
                    <a:pt x="310" y="260"/>
                    <a:pt x="307" y="258"/>
                    <a:pt x="303" y="258"/>
                  </a:cubicBezTo>
                  <a:cubicBezTo>
                    <a:pt x="299" y="258"/>
                    <a:pt x="294" y="260"/>
                    <a:pt x="291" y="260"/>
                  </a:cubicBezTo>
                  <a:cubicBezTo>
                    <a:pt x="288" y="259"/>
                    <a:pt x="285" y="259"/>
                    <a:pt x="282" y="258"/>
                  </a:cubicBezTo>
                  <a:cubicBezTo>
                    <a:pt x="276" y="259"/>
                    <a:pt x="270" y="258"/>
                    <a:pt x="264" y="258"/>
                  </a:cubicBezTo>
                  <a:cubicBezTo>
                    <a:pt x="263" y="259"/>
                    <a:pt x="264" y="260"/>
                    <a:pt x="262" y="261"/>
                  </a:cubicBezTo>
                  <a:cubicBezTo>
                    <a:pt x="261" y="261"/>
                    <a:pt x="260" y="260"/>
                    <a:pt x="260" y="258"/>
                  </a:cubicBezTo>
                  <a:cubicBezTo>
                    <a:pt x="250" y="258"/>
                    <a:pt x="240" y="258"/>
                    <a:pt x="229" y="258"/>
                  </a:cubicBezTo>
                  <a:cubicBezTo>
                    <a:pt x="228" y="259"/>
                    <a:pt x="228" y="260"/>
                    <a:pt x="228" y="261"/>
                  </a:cubicBezTo>
                  <a:cubicBezTo>
                    <a:pt x="226" y="261"/>
                    <a:pt x="226" y="259"/>
                    <a:pt x="226" y="259"/>
                  </a:cubicBezTo>
                  <a:cubicBezTo>
                    <a:pt x="216" y="259"/>
                    <a:pt x="202" y="259"/>
                    <a:pt x="192" y="258"/>
                  </a:cubicBezTo>
                  <a:cubicBezTo>
                    <a:pt x="191" y="258"/>
                    <a:pt x="191" y="260"/>
                    <a:pt x="190" y="260"/>
                  </a:cubicBezTo>
                  <a:cubicBezTo>
                    <a:pt x="190" y="257"/>
                    <a:pt x="185" y="259"/>
                    <a:pt x="184" y="258"/>
                  </a:cubicBezTo>
                  <a:cubicBezTo>
                    <a:pt x="182" y="258"/>
                    <a:pt x="183" y="260"/>
                    <a:pt x="181" y="260"/>
                  </a:cubicBezTo>
                  <a:cubicBezTo>
                    <a:pt x="180" y="260"/>
                    <a:pt x="182" y="259"/>
                    <a:pt x="182" y="258"/>
                  </a:cubicBezTo>
                  <a:cubicBezTo>
                    <a:pt x="177" y="258"/>
                    <a:pt x="171" y="256"/>
                    <a:pt x="166" y="258"/>
                  </a:cubicBezTo>
                  <a:cubicBezTo>
                    <a:pt x="161" y="256"/>
                    <a:pt x="156" y="257"/>
                    <a:pt x="151" y="257"/>
                  </a:cubicBezTo>
                  <a:cubicBezTo>
                    <a:pt x="146" y="257"/>
                    <a:pt x="142" y="256"/>
                    <a:pt x="139" y="258"/>
                  </a:cubicBezTo>
                  <a:cubicBezTo>
                    <a:pt x="135" y="255"/>
                    <a:pt x="130" y="257"/>
                    <a:pt x="126" y="256"/>
                  </a:cubicBezTo>
                  <a:cubicBezTo>
                    <a:pt x="126" y="256"/>
                    <a:pt x="125" y="255"/>
                    <a:pt x="124" y="255"/>
                  </a:cubicBezTo>
                  <a:cubicBezTo>
                    <a:pt x="122" y="255"/>
                    <a:pt x="120" y="256"/>
                    <a:pt x="117" y="256"/>
                  </a:cubicBezTo>
                  <a:cubicBezTo>
                    <a:pt x="116" y="256"/>
                    <a:pt x="114" y="255"/>
                    <a:pt x="111" y="256"/>
                  </a:cubicBezTo>
                  <a:cubicBezTo>
                    <a:pt x="110" y="256"/>
                    <a:pt x="110" y="257"/>
                    <a:pt x="108" y="257"/>
                  </a:cubicBezTo>
                  <a:cubicBezTo>
                    <a:pt x="107" y="257"/>
                    <a:pt x="108" y="257"/>
                    <a:pt x="108" y="256"/>
                  </a:cubicBezTo>
                  <a:cubicBezTo>
                    <a:pt x="104" y="256"/>
                    <a:pt x="100" y="256"/>
                    <a:pt x="97" y="257"/>
                  </a:cubicBezTo>
                  <a:cubicBezTo>
                    <a:pt x="90" y="257"/>
                    <a:pt x="82" y="258"/>
                    <a:pt x="75" y="257"/>
                  </a:cubicBezTo>
                  <a:cubicBezTo>
                    <a:pt x="72" y="257"/>
                    <a:pt x="68" y="255"/>
                    <a:pt x="64" y="257"/>
                  </a:cubicBezTo>
                  <a:cubicBezTo>
                    <a:pt x="64" y="256"/>
                    <a:pt x="64" y="256"/>
                    <a:pt x="64" y="255"/>
                  </a:cubicBezTo>
                  <a:cubicBezTo>
                    <a:pt x="64" y="256"/>
                    <a:pt x="63" y="255"/>
                    <a:pt x="61" y="255"/>
                  </a:cubicBezTo>
                  <a:cubicBezTo>
                    <a:pt x="61" y="255"/>
                    <a:pt x="60" y="256"/>
                    <a:pt x="59" y="256"/>
                  </a:cubicBezTo>
                  <a:cubicBezTo>
                    <a:pt x="56" y="256"/>
                    <a:pt x="49" y="257"/>
                    <a:pt x="46" y="256"/>
                  </a:cubicBezTo>
                  <a:cubicBezTo>
                    <a:pt x="45" y="256"/>
                    <a:pt x="41" y="256"/>
                    <a:pt x="41" y="258"/>
                  </a:cubicBezTo>
                  <a:close/>
                  <a:moveTo>
                    <a:pt x="243" y="4"/>
                  </a:moveTo>
                  <a:cubicBezTo>
                    <a:pt x="236" y="12"/>
                    <a:pt x="229" y="20"/>
                    <a:pt x="224" y="32"/>
                  </a:cubicBezTo>
                  <a:cubicBezTo>
                    <a:pt x="222" y="32"/>
                    <a:pt x="222" y="34"/>
                    <a:pt x="221" y="36"/>
                  </a:cubicBezTo>
                  <a:cubicBezTo>
                    <a:pt x="222" y="36"/>
                    <a:pt x="222" y="37"/>
                    <a:pt x="222" y="38"/>
                  </a:cubicBezTo>
                  <a:cubicBezTo>
                    <a:pt x="231" y="27"/>
                    <a:pt x="238" y="15"/>
                    <a:pt x="247" y="4"/>
                  </a:cubicBezTo>
                  <a:cubicBezTo>
                    <a:pt x="245" y="5"/>
                    <a:pt x="244" y="4"/>
                    <a:pt x="243" y="4"/>
                  </a:cubicBezTo>
                  <a:close/>
                  <a:moveTo>
                    <a:pt x="248" y="6"/>
                  </a:moveTo>
                  <a:cubicBezTo>
                    <a:pt x="248" y="8"/>
                    <a:pt x="246" y="8"/>
                    <a:pt x="246" y="9"/>
                  </a:cubicBezTo>
                  <a:cubicBezTo>
                    <a:pt x="238" y="17"/>
                    <a:pt x="233" y="29"/>
                    <a:pt x="225" y="38"/>
                  </a:cubicBezTo>
                  <a:cubicBezTo>
                    <a:pt x="225" y="39"/>
                    <a:pt x="226" y="39"/>
                    <a:pt x="226" y="41"/>
                  </a:cubicBezTo>
                  <a:cubicBezTo>
                    <a:pt x="225" y="41"/>
                    <a:pt x="224" y="42"/>
                    <a:pt x="223" y="42"/>
                  </a:cubicBezTo>
                  <a:cubicBezTo>
                    <a:pt x="222" y="43"/>
                    <a:pt x="222" y="46"/>
                    <a:pt x="222" y="47"/>
                  </a:cubicBezTo>
                  <a:cubicBezTo>
                    <a:pt x="223" y="47"/>
                    <a:pt x="224" y="46"/>
                    <a:pt x="225" y="45"/>
                  </a:cubicBezTo>
                  <a:cubicBezTo>
                    <a:pt x="234" y="31"/>
                    <a:pt x="245" y="19"/>
                    <a:pt x="254" y="5"/>
                  </a:cubicBezTo>
                  <a:cubicBezTo>
                    <a:pt x="251" y="3"/>
                    <a:pt x="250" y="6"/>
                    <a:pt x="248" y="6"/>
                  </a:cubicBezTo>
                  <a:close/>
                  <a:moveTo>
                    <a:pt x="223" y="6"/>
                  </a:moveTo>
                  <a:cubicBezTo>
                    <a:pt x="222" y="9"/>
                    <a:pt x="221" y="12"/>
                    <a:pt x="222" y="16"/>
                  </a:cubicBezTo>
                  <a:cubicBezTo>
                    <a:pt x="225" y="13"/>
                    <a:pt x="228" y="9"/>
                    <a:pt x="231" y="5"/>
                  </a:cubicBezTo>
                  <a:cubicBezTo>
                    <a:pt x="228" y="5"/>
                    <a:pt x="225" y="4"/>
                    <a:pt x="223" y="6"/>
                  </a:cubicBezTo>
                  <a:close/>
                  <a:moveTo>
                    <a:pt x="233" y="5"/>
                  </a:moveTo>
                  <a:cubicBezTo>
                    <a:pt x="229" y="11"/>
                    <a:pt x="224" y="16"/>
                    <a:pt x="221" y="23"/>
                  </a:cubicBezTo>
                  <a:cubicBezTo>
                    <a:pt x="222" y="24"/>
                    <a:pt x="221" y="27"/>
                    <a:pt x="223" y="28"/>
                  </a:cubicBezTo>
                  <a:cubicBezTo>
                    <a:pt x="227" y="21"/>
                    <a:pt x="231" y="14"/>
                    <a:pt x="237" y="9"/>
                  </a:cubicBezTo>
                  <a:cubicBezTo>
                    <a:pt x="236" y="7"/>
                    <a:pt x="238" y="7"/>
                    <a:pt x="238" y="5"/>
                  </a:cubicBezTo>
                  <a:cubicBezTo>
                    <a:pt x="236" y="5"/>
                    <a:pt x="235" y="5"/>
                    <a:pt x="233" y="5"/>
                  </a:cubicBezTo>
                  <a:close/>
                  <a:moveTo>
                    <a:pt x="254" y="10"/>
                  </a:moveTo>
                  <a:cubicBezTo>
                    <a:pt x="254" y="11"/>
                    <a:pt x="253" y="10"/>
                    <a:pt x="253" y="10"/>
                  </a:cubicBezTo>
                  <a:cubicBezTo>
                    <a:pt x="249" y="16"/>
                    <a:pt x="245" y="22"/>
                    <a:pt x="241" y="28"/>
                  </a:cubicBezTo>
                  <a:cubicBezTo>
                    <a:pt x="238" y="33"/>
                    <a:pt x="233" y="36"/>
                    <a:pt x="230" y="40"/>
                  </a:cubicBezTo>
                  <a:cubicBezTo>
                    <a:pt x="229" y="42"/>
                    <a:pt x="228" y="45"/>
                    <a:pt x="227" y="47"/>
                  </a:cubicBezTo>
                  <a:cubicBezTo>
                    <a:pt x="224" y="51"/>
                    <a:pt x="221" y="53"/>
                    <a:pt x="223" y="58"/>
                  </a:cubicBezTo>
                  <a:cubicBezTo>
                    <a:pt x="226" y="57"/>
                    <a:pt x="226" y="53"/>
                    <a:pt x="229" y="52"/>
                  </a:cubicBezTo>
                  <a:cubicBezTo>
                    <a:pt x="231" y="44"/>
                    <a:pt x="238" y="40"/>
                    <a:pt x="241" y="33"/>
                  </a:cubicBezTo>
                  <a:cubicBezTo>
                    <a:pt x="246" y="28"/>
                    <a:pt x="250" y="22"/>
                    <a:pt x="255" y="16"/>
                  </a:cubicBezTo>
                  <a:cubicBezTo>
                    <a:pt x="255" y="14"/>
                    <a:pt x="254" y="12"/>
                    <a:pt x="255" y="10"/>
                  </a:cubicBezTo>
                  <a:cubicBezTo>
                    <a:pt x="254" y="10"/>
                    <a:pt x="254" y="10"/>
                    <a:pt x="254" y="10"/>
                  </a:cubicBezTo>
                  <a:close/>
                  <a:moveTo>
                    <a:pt x="254" y="21"/>
                  </a:moveTo>
                  <a:cubicBezTo>
                    <a:pt x="244" y="33"/>
                    <a:pt x="236" y="46"/>
                    <a:pt x="226" y="57"/>
                  </a:cubicBezTo>
                  <a:cubicBezTo>
                    <a:pt x="226" y="59"/>
                    <a:pt x="225" y="59"/>
                    <a:pt x="225" y="61"/>
                  </a:cubicBezTo>
                  <a:cubicBezTo>
                    <a:pt x="224" y="61"/>
                    <a:pt x="223" y="62"/>
                    <a:pt x="223" y="62"/>
                  </a:cubicBezTo>
                  <a:cubicBezTo>
                    <a:pt x="223" y="65"/>
                    <a:pt x="222" y="69"/>
                    <a:pt x="223" y="70"/>
                  </a:cubicBezTo>
                  <a:cubicBezTo>
                    <a:pt x="232" y="61"/>
                    <a:pt x="238" y="48"/>
                    <a:pt x="247" y="39"/>
                  </a:cubicBezTo>
                  <a:cubicBezTo>
                    <a:pt x="248" y="32"/>
                    <a:pt x="258" y="28"/>
                    <a:pt x="254" y="21"/>
                  </a:cubicBezTo>
                  <a:cubicBezTo>
                    <a:pt x="254" y="21"/>
                    <a:pt x="254" y="21"/>
                    <a:pt x="254" y="21"/>
                  </a:cubicBezTo>
                  <a:close/>
                  <a:moveTo>
                    <a:pt x="232" y="68"/>
                  </a:moveTo>
                  <a:cubicBezTo>
                    <a:pt x="232" y="68"/>
                    <a:pt x="232" y="67"/>
                    <a:pt x="232" y="67"/>
                  </a:cubicBezTo>
                  <a:cubicBezTo>
                    <a:pt x="233" y="66"/>
                    <a:pt x="234" y="66"/>
                    <a:pt x="234" y="65"/>
                  </a:cubicBezTo>
                  <a:cubicBezTo>
                    <a:pt x="237" y="61"/>
                    <a:pt x="239" y="57"/>
                    <a:pt x="242" y="53"/>
                  </a:cubicBezTo>
                  <a:cubicBezTo>
                    <a:pt x="245" y="49"/>
                    <a:pt x="249" y="46"/>
                    <a:pt x="252" y="42"/>
                  </a:cubicBezTo>
                  <a:cubicBezTo>
                    <a:pt x="254" y="39"/>
                    <a:pt x="257" y="35"/>
                    <a:pt x="255" y="31"/>
                  </a:cubicBezTo>
                  <a:cubicBezTo>
                    <a:pt x="251" y="34"/>
                    <a:pt x="249" y="39"/>
                    <a:pt x="245" y="42"/>
                  </a:cubicBezTo>
                  <a:cubicBezTo>
                    <a:pt x="244" y="46"/>
                    <a:pt x="241" y="49"/>
                    <a:pt x="238" y="52"/>
                  </a:cubicBezTo>
                  <a:cubicBezTo>
                    <a:pt x="236" y="57"/>
                    <a:pt x="232" y="60"/>
                    <a:pt x="230" y="65"/>
                  </a:cubicBezTo>
                  <a:cubicBezTo>
                    <a:pt x="229" y="65"/>
                    <a:pt x="229" y="68"/>
                    <a:pt x="228" y="67"/>
                  </a:cubicBezTo>
                  <a:cubicBezTo>
                    <a:pt x="227" y="72"/>
                    <a:pt x="221" y="76"/>
                    <a:pt x="223" y="80"/>
                  </a:cubicBezTo>
                  <a:cubicBezTo>
                    <a:pt x="225" y="76"/>
                    <a:pt x="229" y="72"/>
                    <a:pt x="232" y="68"/>
                  </a:cubicBezTo>
                  <a:close/>
                  <a:moveTo>
                    <a:pt x="239" y="61"/>
                  </a:moveTo>
                  <a:cubicBezTo>
                    <a:pt x="234" y="68"/>
                    <a:pt x="229" y="75"/>
                    <a:pt x="225" y="82"/>
                  </a:cubicBezTo>
                  <a:cubicBezTo>
                    <a:pt x="224" y="82"/>
                    <a:pt x="225" y="83"/>
                    <a:pt x="225" y="84"/>
                  </a:cubicBezTo>
                  <a:cubicBezTo>
                    <a:pt x="224" y="85"/>
                    <a:pt x="223" y="85"/>
                    <a:pt x="223" y="86"/>
                  </a:cubicBezTo>
                  <a:cubicBezTo>
                    <a:pt x="223" y="87"/>
                    <a:pt x="224" y="88"/>
                    <a:pt x="223" y="89"/>
                  </a:cubicBezTo>
                  <a:cubicBezTo>
                    <a:pt x="235" y="76"/>
                    <a:pt x="245" y="61"/>
                    <a:pt x="256" y="47"/>
                  </a:cubicBezTo>
                  <a:cubicBezTo>
                    <a:pt x="256" y="45"/>
                    <a:pt x="257" y="42"/>
                    <a:pt x="255" y="41"/>
                  </a:cubicBezTo>
                  <a:cubicBezTo>
                    <a:pt x="250" y="47"/>
                    <a:pt x="244" y="54"/>
                    <a:pt x="239" y="61"/>
                  </a:cubicBezTo>
                  <a:close/>
                  <a:moveTo>
                    <a:pt x="164" y="42"/>
                  </a:moveTo>
                  <a:cubicBezTo>
                    <a:pt x="164" y="45"/>
                    <a:pt x="163" y="49"/>
                    <a:pt x="164" y="51"/>
                  </a:cubicBezTo>
                  <a:cubicBezTo>
                    <a:pt x="166" y="48"/>
                    <a:pt x="169" y="45"/>
                    <a:pt x="170" y="42"/>
                  </a:cubicBezTo>
                  <a:cubicBezTo>
                    <a:pt x="169" y="42"/>
                    <a:pt x="167" y="42"/>
                    <a:pt x="164" y="42"/>
                  </a:cubicBezTo>
                  <a:close/>
                  <a:moveTo>
                    <a:pt x="172" y="42"/>
                  </a:moveTo>
                  <a:cubicBezTo>
                    <a:pt x="170" y="48"/>
                    <a:pt x="162" y="52"/>
                    <a:pt x="164" y="61"/>
                  </a:cubicBezTo>
                  <a:cubicBezTo>
                    <a:pt x="168" y="55"/>
                    <a:pt x="172" y="48"/>
                    <a:pt x="176" y="42"/>
                  </a:cubicBezTo>
                  <a:cubicBezTo>
                    <a:pt x="174" y="42"/>
                    <a:pt x="174" y="42"/>
                    <a:pt x="172" y="42"/>
                  </a:cubicBezTo>
                  <a:close/>
                  <a:moveTo>
                    <a:pt x="180" y="42"/>
                  </a:moveTo>
                  <a:cubicBezTo>
                    <a:pt x="176" y="46"/>
                    <a:pt x="171" y="49"/>
                    <a:pt x="170" y="56"/>
                  </a:cubicBezTo>
                  <a:cubicBezTo>
                    <a:pt x="166" y="57"/>
                    <a:pt x="168" y="62"/>
                    <a:pt x="164" y="63"/>
                  </a:cubicBezTo>
                  <a:cubicBezTo>
                    <a:pt x="165" y="65"/>
                    <a:pt x="163" y="69"/>
                    <a:pt x="164" y="73"/>
                  </a:cubicBezTo>
                  <a:cubicBezTo>
                    <a:pt x="167" y="72"/>
                    <a:pt x="167" y="68"/>
                    <a:pt x="168" y="66"/>
                  </a:cubicBezTo>
                  <a:cubicBezTo>
                    <a:pt x="170" y="64"/>
                    <a:pt x="172" y="62"/>
                    <a:pt x="174" y="59"/>
                  </a:cubicBezTo>
                  <a:cubicBezTo>
                    <a:pt x="175" y="57"/>
                    <a:pt x="176" y="55"/>
                    <a:pt x="177" y="53"/>
                  </a:cubicBezTo>
                  <a:cubicBezTo>
                    <a:pt x="177" y="53"/>
                    <a:pt x="178" y="54"/>
                    <a:pt x="178" y="54"/>
                  </a:cubicBezTo>
                  <a:cubicBezTo>
                    <a:pt x="180" y="50"/>
                    <a:pt x="182" y="46"/>
                    <a:pt x="185" y="43"/>
                  </a:cubicBezTo>
                  <a:cubicBezTo>
                    <a:pt x="183" y="42"/>
                    <a:pt x="181" y="43"/>
                    <a:pt x="180" y="42"/>
                  </a:cubicBezTo>
                  <a:close/>
                  <a:moveTo>
                    <a:pt x="187" y="44"/>
                  </a:moveTo>
                  <a:cubicBezTo>
                    <a:pt x="180" y="54"/>
                    <a:pt x="171" y="62"/>
                    <a:pt x="166" y="76"/>
                  </a:cubicBezTo>
                  <a:cubicBezTo>
                    <a:pt x="165" y="76"/>
                    <a:pt x="165" y="77"/>
                    <a:pt x="164" y="78"/>
                  </a:cubicBezTo>
                  <a:cubicBezTo>
                    <a:pt x="164" y="80"/>
                    <a:pt x="164" y="81"/>
                    <a:pt x="164" y="83"/>
                  </a:cubicBezTo>
                  <a:cubicBezTo>
                    <a:pt x="167" y="83"/>
                    <a:pt x="168" y="78"/>
                    <a:pt x="170" y="77"/>
                  </a:cubicBezTo>
                  <a:cubicBezTo>
                    <a:pt x="176" y="64"/>
                    <a:pt x="185" y="55"/>
                    <a:pt x="191" y="43"/>
                  </a:cubicBezTo>
                  <a:cubicBezTo>
                    <a:pt x="190" y="43"/>
                    <a:pt x="189" y="43"/>
                    <a:pt x="187" y="44"/>
                  </a:cubicBezTo>
                  <a:close/>
                  <a:moveTo>
                    <a:pt x="165" y="86"/>
                  </a:moveTo>
                  <a:cubicBezTo>
                    <a:pt x="165" y="89"/>
                    <a:pt x="164" y="91"/>
                    <a:pt x="165" y="94"/>
                  </a:cubicBezTo>
                  <a:cubicBezTo>
                    <a:pt x="169" y="90"/>
                    <a:pt x="172" y="85"/>
                    <a:pt x="174" y="80"/>
                  </a:cubicBezTo>
                  <a:cubicBezTo>
                    <a:pt x="177" y="78"/>
                    <a:pt x="177" y="75"/>
                    <a:pt x="179" y="73"/>
                  </a:cubicBezTo>
                  <a:cubicBezTo>
                    <a:pt x="180" y="71"/>
                    <a:pt x="182" y="70"/>
                    <a:pt x="183" y="68"/>
                  </a:cubicBezTo>
                  <a:cubicBezTo>
                    <a:pt x="184" y="67"/>
                    <a:pt x="184" y="65"/>
                    <a:pt x="186" y="63"/>
                  </a:cubicBezTo>
                  <a:cubicBezTo>
                    <a:pt x="188" y="58"/>
                    <a:pt x="196" y="51"/>
                    <a:pt x="193" y="46"/>
                  </a:cubicBezTo>
                  <a:cubicBezTo>
                    <a:pt x="182" y="58"/>
                    <a:pt x="174" y="73"/>
                    <a:pt x="165" y="86"/>
                  </a:cubicBezTo>
                  <a:close/>
                  <a:moveTo>
                    <a:pt x="251" y="56"/>
                  </a:moveTo>
                  <a:cubicBezTo>
                    <a:pt x="250" y="58"/>
                    <a:pt x="248" y="60"/>
                    <a:pt x="246" y="62"/>
                  </a:cubicBezTo>
                  <a:cubicBezTo>
                    <a:pt x="246" y="63"/>
                    <a:pt x="245" y="64"/>
                    <a:pt x="245" y="64"/>
                  </a:cubicBezTo>
                  <a:cubicBezTo>
                    <a:pt x="245" y="64"/>
                    <a:pt x="244" y="64"/>
                    <a:pt x="244" y="64"/>
                  </a:cubicBezTo>
                  <a:cubicBezTo>
                    <a:pt x="244" y="65"/>
                    <a:pt x="243" y="67"/>
                    <a:pt x="243" y="67"/>
                  </a:cubicBezTo>
                  <a:cubicBezTo>
                    <a:pt x="240" y="71"/>
                    <a:pt x="237" y="75"/>
                    <a:pt x="234" y="78"/>
                  </a:cubicBezTo>
                  <a:cubicBezTo>
                    <a:pt x="231" y="83"/>
                    <a:pt x="227" y="87"/>
                    <a:pt x="225" y="92"/>
                  </a:cubicBezTo>
                  <a:cubicBezTo>
                    <a:pt x="224" y="92"/>
                    <a:pt x="223" y="93"/>
                    <a:pt x="223" y="93"/>
                  </a:cubicBezTo>
                  <a:cubicBezTo>
                    <a:pt x="224" y="95"/>
                    <a:pt x="223" y="99"/>
                    <a:pt x="224" y="100"/>
                  </a:cubicBezTo>
                  <a:cubicBezTo>
                    <a:pt x="229" y="96"/>
                    <a:pt x="231" y="90"/>
                    <a:pt x="235" y="86"/>
                  </a:cubicBezTo>
                  <a:cubicBezTo>
                    <a:pt x="242" y="76"/>
                    <a:pt x="250" y="67"/>
                    <a:pt x="256" y="57"/>
                  </a:cubicBezTo>
                  <a:cubicBezTo>
                    <a:pt x="256" y="55"/>
                    <a:pt x="256" y="53"/>
                    <a:pt x="256" y="52"/>
                  </a:cubicBezTo>
                  <a:cubicBezTo>
                    <a:pt x="256" y="52"/>
                    <a:pt x="254" y="51"/>
                    <a:pt x="254" y="52"/>
                  </a:cubicBezTo>
                  <a:cubicBezTo>
                    <a:pt x="255" y="53"/>
                    <a:pt x="252" y="55"/>
                    <a:pt x="251" y="56"/>
                  </a:cubicBezTo>
                  <a:close/>
                  <a:moveTo>
                    <a:pt x="173" y="84"/>
                  </a:moveTo>
                  <a:cubicBezTo>
                    <a:pt x="173" y="85"/>
                    <a:pt x="173" y="85"/>
                    <a:pt x="173" y="86"/>
                  </a:cubicBezTo>
                  <a:cubicBezTo>
                    <a:pt x="172" y="87"/>
                    <a:pt x="171" y="89"/>
                    <a:pt x="170" y="91"/>
                  </a:cubicBezTo>
                  <a:cubicBezTo>
                    <a:pt x="170" y="90"/>
                    <a:pt x="170" y="92"/>
                    <a:pt x="169" y="92"/>
                  </a:cubicBezTo>
                  <a:cubicBezTo>
                    <a:pt x="169" y="93"/>
                    <a:pt x="168" y="93"/>
                    <a:pt x="168" y="93"/>
                  </a:cubicBezTo>
                  <a:cubicBezTo>
                    <a:pt x="168" y="98"/>
                    <a:pt x="163" y="100"/>
                    <a:pt x="165" y="105"/>
                  </a:cubicBezTo>
                  <a:cubicBezTo>
                    <a:pt x="176" y="91"/>
                    <a:pt x="185" y="75"/>
                    <a:pt x="195" y="61"/>
                  </a:cubicBezTo>
                  <a:cubicBezTo>
                    <a:pt x="194" y="59"/>
                    <a:pt x="195" y="55"/>
                    <a:pt x="194" y="54"/>
                  </a:cubicBezTo>
                  <a:cubicBezTo>
                    <a:pt x="187" y="64"/>
                    <a:pt x="181" y="75"/>
                    <a:pt x="173" y="84"/>
                  </a:cubicBezTo>
                  <a:close/>
                  <a:moveTo>
                    <a:pt x="241" y="80"/>
                  </a:moveTo>
                  <a:cubicBezTo>
                    <a:pt x="237" y="86"/>
                    <a:pt x="232" y="94"/>
                    <a:pt x="227" y="100"/>
                  </a:cubicBezTo>
                  <a:cubicBezTo>
                    <a:pt x="226" y="101"/>
                    <a:pt x="227" y="101"/>
                    <a:pt x="227" y="103"/>
                  </a:cubicBezTo>
                  <a:cubicBezTo>
                    <a:pt x="225" y="103"/>
                    <a:pt x="225" y="103"/>
                    <a:pt x="224" y="103"/>
                  </a:cubicBezTo>
                  <a:cubicBezTo>
                    <a:pt x="224" y="105"/>
                    <a:pt x="224" y="107"/>
                    <a:pt x="224" y="109"/>
                  </a:cubicBezTo>
                  <a:cubicBezTo>
                    <a:pt x="227" y="108"/>
                    <a:pt x="226" y="106"/>
                    <a:pt x="228" y="104"/>
                  </a:cubicBezTo>
                  <a:cubicBezTo>
                    <a:pt x="231" y="100"/>
                    <a:pt x="236" y="96"/>
                    <a:pt x="240" y="90"/>
                  </a:cubicBezTo>
                  <a:cubicBezTo>
                    <a:pt x="243" y="87"/>
                    <a:pt x="246" y="83"/>
                    <a:pt x="249" y="79"/>
                  </a:cubicBezTo>
                  <a:cubicBezTo>
                    <a:pt x="252" y="74"/>
                    <a:pt x="259" y="66"/>
                    <a:pt x="256" y="62"/>
                  </a:cubicBezTo>
                  <a:cubicBezTo>
                    <a:pt x="251" y="68"/>
                    <a:pt x="247" y="75"/>
                    <a:pt x="241" y="80"/>
                  </a:cubicBezTo>
                  <a:close/>
                  <a:moveTo>
                    <a:pt x="186" y="79"/>
                  </a:moveTo>
                  <a:cubicBezTo>
                    <a:pt x="184" y="81"/>
                    <a:pt x="181" y="83"/>
                    <a:pt x="181" y="86"/>
                  </a:cubicBezTo>
                  <a:cubicBezTo>
                    <a:pt x="179" y="88"/>
                    <a:pt x="177" y="90"/>
                    <a:pt x="177" y="93"/>
                  </a:cubicBezTo>
                  <a:cubicBezTo>
                    <a:pt x="172" y="96"/>
                    <a:pt x="170" y="102"/>
                    <a:pt x="166" y="106"/>
                  </a:cubicBezTo>
                  <a:cubicBezTo>
                    <a:pt x="166" y="108"/>
                    <a:pt x="166" y="109"/>
                    <a:pt x="167" y="110"/>
                  </a:cubicBezTo>
                  <a:cubicBezTo>
                    <a:pt x="165" y="111"/>
                    <a:pt x="165" y="113"/>
                    <a:pt x="165" y="115"/>
                  </a:cubicBezTo>
                  <a:cubicBezTo>
                    <a:pt x="170" y="112"/>
                    <a:pt x="171" y="105"/>
                    <a:pt x="176" y="102"/>
                  </a:cubicBezTo>
                  <a:cubicBezTo>
                    <a:pt x="182" y="91"/>
                    <a:pt x="189" y="82"/>
                    <a:pt x="196" y="73"/>
                  </a:cubicBezTo>
                  <a:cubicBezTo>
                    <a:pt x="196" y="70"/>
                    <a:pt x="196" y="68"/>
                    <a:pt x="196" y="66"/>
                  </a:cubicBezTo>
                  <a:cubicBezTo>
                    <a:pt x="196" y="66"/>
                    <a:pt x="195" y="66"/>
                    <a:pt x="195" y="66"/>
                  </a:cubicBezTo>
                  <a:cubicBezTo>
                    <a:pt x="192" y="70"/>
                    <a:pt x="187" y="73"/>
                    <a:pt x="186" y="79"/>
                  </a:cubicBezTo>
                  <a:close/>
                  <a:moveTo>
                    <a:pt x="234" y="99"/>
                  </a:moveTo>
                  <a:cubicBezTo>
                    <a:pt x="231" y="104"/>
                    <a:pt x="228" y="108"/>
                    <a:pt x="225" y="113"/>
                  </a:cubicBezTo>
                  <a:cubicBezTo>
                    <a:pt x="225" y="114"/>
                    <a:pt x="224" y="117"/>
                    <a:pt x="225" y="118"/>
                  </a:cubicBezTo>
                  <a:cubicBezTo>
                    <a:pt x="234" y="108"/>
                    <a:pt x="241" y="96"/>
                    <a:pt x="251" y="86"/>
                  </a:cubicBezTo>
                  <a:cubicBezTo>
                    <a:pt x="252" y="81"/>
                    <a:pt x="259" y="77"/>
                    <a:pt x="257" y="72"/>
                  </a:cubicBezTo>
                  <a:cubicBezTo>
                    <a:pt x="249" y="81"/>
                    <a:pt x="243" y="91"/>
                    <a:pt x="234" y="99"/>
                  </a:cubicBezTo>
                  <a:close/>
                  <a:moveTo>
                    <a:pt x="195" y="77"/>
                  </a:moveTo>
                  <a:cubicBezTo>
                    <a:pt x="192" y="80"/>
                    <a:pt x="191" y="83"/>
                    <a:pt x="188" y="86"/>
                  </a:cubicBezTo>
                  <a:cubicBezTo>
                    <a:pt x="187" y="87"/>
                    <a:pt x="186" y="88"/>
                    <a:pt x="186" y="90"/>
                  </a:cubicBezTo>
                  <a:cubicBezTo>
                    <a:pt x="185" y="91"/>
                    <a:pt x="184" y="93"/>
                    <a:pt x="183" y="94"/>
                  </a:cubicBezTo>
                  <a:cubicBezTo>
                    <a:pt x="183" y="94"/>
                    <a:pt x="182" y="94"/>
                    <a:pt x="182" y="95"/>
                  </a:cubicBezTo>
                  <a:cubicBezTo>
                    <a:pt x="181" y="95"/>
                    <a:pt x="181" y="96"/>
                    <a:pt x="181" y="97"/>
                  </a:cubicBezTo>
                  <a:cubicBezTo>
                    <a:pt x="179" y="101"/>
                    <a:pt x="175" y="104"/>
                    <a:pt x="174" y="108"/>
                  </a:cubicBezTo>
                  <a:cubicBezTo>
                    <a:pt x="170" y="110"/>
                    <a:pt x="171" y="117"/>
                    <a:pt x="165" y="119"/>
                  </a:cubicBezTo>
                  <a:cubicBezTo>
                    <a:pt x="166" y="121"/>
                    <a:pt x="166" y="123"/>
                    <a:pt x="166" y="126"/>
                  </a:cubicBezTo>
                  <a:cubicBezTo>
                    <a:pt x="170" y="124"/>
                    <a:pt x="171" y="119"/>
                    <a:pt x="174" y="116"/>
                  </a:cubicBezTo>
                  <a:cubicBezTo>
                    <a:pt x="176" y="112"/>
                    <a:pt x="180" y="109"/>
                    <a:pt x="181" y="105"/>
                  </a:cubicBezTo>
                  <a:cubicBezTo>
                    <a:pt x="183" y="104"/>
                    <a:pt x="185" y="102"/>
                    <a:pt x="186" y="99"/>
                  </a:cubicBezTo>
                  <a:cubicBezTo>
                    <a:pt x="187" y="98"/>
                    <a:pt x="189" y="96"/>
                    <a:pt x="191" y="94"/>
                  </a:cubicBezTo>
                  <a:cubicBezTo>
                    <a:pt x="194" y="89"/>
                    <a:pt x="198" y="84"/>
                    <a:pt x="196" y="77"/>
                  </a:cubicBezTo>
                  <a:cubicBezTo>
                    <a:pt x="196" y="77"/>
                    <a:pt x="195" y="77"/>
                    <a:pt x="195" y="77"/>
                  </a:cubicBezTo>
                  <a:close/>
                  <a:moveTo>
                    <a:pt x="226" y="120"/>
                  </a:moveTo>
                  <a:cubicBezTo>
                    <a:pt x="226" y="123"/>
                    <a:pt x="224" y="124"/>
                    <a:pt x="225" y="128"/>
                  </a:cubicBezTo>
                  <a:cubicBezTo>
                    <a:pt x="231" y="123"/>
                    <a:pt x="235" y="115"/>
                    <a:pt x="241" y="110"/>
                  </a:cubicBezTo>
                  <a:cubicBezTo>
                    <a:pt x="245" y="103"/>
                    <a:pt x="251" y="98"/>
                    <a:pt x="255" y="91"/>
                  </a:cubicBezTo>
                  <a:cubicBezTo>
                    <a:pt x="256" y="91"/>
                    <a:pt x="256" y="90"/>
                    <a:pt x="257" y="91"/>
                  </a:cubicBezTo>
                  <a:cubicBezTo>
                    <a:pt x="257" y="88"/>
                    <a:pt x="257" y="84"/>
                    <a:pt x="257" y="82"/>
                  </a:cubicBezTo>
                  <a:cubicBezTo>
                    <a:pt x="246" y="94"/>
                    <a:pt x="236" y="107"/>
                    <a:pt x="226" y="120"/>
                  </a:cubicBezTo>
                  <a:close/>
                  <a:moveTo>
                    <a:pt x="103" y="96"/>
                  </a:moveTo>
                  <a:cubicBezTo>
                    <a:pt x="102" y="99"/>
                    <a:pt x="104" y="101"/>
                    <a:pt x="104" y="104"/>
                  </a:cubicBezTo>
                  <a:cubicBezTo>
                    <a:pt x="109" y="97"/>
                    <a:pt x="115" y="91"/>
                    <a:pt x="120" y="84"/>
                  </a:cubicBezTo>
                  <a:cubicBezTo>
                    <a:pt x="110" y="82"/>
                    <a:pt x="109" y="92"/>
                    <a:pt x="103" y="96"/>
                  </a:cubicBezTo>
                  <a:close/>
                  <a:moveTo>
                    <a:pt x="121" y="86"/>
                  </a:moveTo>
                  <a:cubicBezTo>
                    <a:pt x="118" y="90"/>
                    <a:pt x="115" y="94"/>
                    <a:pt x="111" y="98"/>
                  </a:cubicBezTo>
                  <a:cubicBezTo>
                    <a:pt x="111" y="99"/>
                    <a:pt x="109" y="100"/>
                    <a:pt x="108" y="101"/>
                  </a:cubicBezTo>
                  <a:cubicBezTo>
                    <a:pt x="108" y="101"/>
                    <a:pt x="109" y="102"/>
                    <a:pt x="108" y="102"/>
                  </a:cubicBezTo>
                  <a:cubicBezTo>
                    <a:pt x="105" y="106"/>
                    <a:pt x="102" y="110"/>
                    <a:pt x="104" y="115"/>
                  </a:cubicBezTo>
                  <a:cubicBezTo>
                    <a:pt x="108" y="112"/>
                    <a:pt x="110" y="107"/>
                    <a:pt x="113" y="103"/>
                  </a:cubicBezTo>
                  <a:cubicBezTo>
                    <a:pt x="118" y="97"/>
                    <a:pt x="125" y="90"/>
                    <a:pt x="129" y="84"/>
                  </a:cubicBezTo>
                  <a:cubicBezTo>
                    <a:pt x="125" y="82"/>
                    <a:pt x="123" y="84"/>
                    <a:pt x="121" y="86"/>
                  </a:cubicBezTo>
                  <a:close/>
                  <a:moveTo>
                    <a:pt x="103" y="85"/>
                  </a:moveTo>
                  <a:cubicBezTo>
                    <a:pt x="103" y="88"/>
                    <a:pt x="102" y="90"/>
                    <a:pt x="104" y="93"/>
                  </a:cubicBezTo>
                  <a:cubicBezTo>
                    <a:pt x="105" y="90"/>
                    <a:pt x="108" y="88"/>
                    <a:pt x="110" y="85"/>
                  </a:cubicBezTo>
                  <a:cubicBezTo>
                    <a:pt x="108" y="84"/>
                    <a:pt x="105" y="84"/>
                    <a:pt x="103" y="85"/>
                  </a:cubicBezTo>
                  <a:close/>
                  <a:moveTo>
                    <a:pt x="133" y="84"/>
                  </a:moveTo>
                  <a:cubicBezTo>
                    <a:pt x="122" y="95"/>
                    <a:pt x="113" y="108"/>
                    <a:pt x="103" y="120"/>
                  </a:cubicBezTo>
                  <a:cubicBezTo>
                    <a:pt x="104" y="123"/>
                    <a:pt x="103" y="124"/>
                    <a:pt x="104" y="127"/>
                  </a:cubicBezTo>
                  <a:cubicBezTo>
                    <a:pt x="110" y="122"/>
                    <a:pt x="113" y="114"/>
                    <a:pt x="119" y="109"/>
                  </a:cubicBezTo>
                  <a:cubicBezTo>
                    <a:pt x="120" y="107"/>
                    <a:pt x="121" y="104"/>
                    <a:pt x="123" y="104"/>
                  </a:cubicBezTo>
                  <a:cubicBezTo>
                    <a:pt x="122" y="103"/>
                    <a:pt x="123" y="104"/>
                    <a:pt x="123" y="102"/>
                  </a:cubicBezTo>
                  <a:cubicBezTo>
                    <a:pt x="127" y="97"/>
                    <a:pt x="133" y="92"/>
                    <a:pt x="135" y="85"/>
                  </a:cubicBezTo>
                  <a:cubicBezTo>
                    <a:pt x="134" y="84"/>
                    <a:pt x="134" y="84"/>
                    <a:pt x="133" y="84"/>
                  </a:cubicBezTo>
                  <a:close/>
                  <a:moveTo>
                    <a:pt x="188" y="100"/>
                  </a:moveTo>
                  <a:cubicBezTo>
                    <a:pt x="187" y="100"/>
                    <a:pt x="188" y="101"/>
                    <a:pt x="187" y="102"/>
                  </a:cubicBezTo>
                  <a:cubicBezTo>
                    <a:pt x="187" y="102"/>
                    <a:pt x="186" y="102"/>
                    <a:pt x="185" y="103"/>
                  </a:cubicBezTo>
                  <a:cubicBezTo>
                    <a:pt x="185" y="104"/>
                    <a:pt x="185" y="105"/>
                    <a:pt x="184" y="105"/>
                  </a:cubicBezTo>
                  <a:cubicBezTo>
                    <a:pt x="184" y="106"/>
                    <a:pt x="183" y="106"/>
                    <a:pt x="183" y="106"/>
                  </a:cubicBezTo>
                  <a:cubicBezTo>
                    <a:pt x="181" y="107"/>
                    <a:pt x="181" y="110"/>
                    <a:pt x="180" y="112"/>
                  </a:cubicBezTo>
                  <a:cubicBezTo>
                    <a:pt x="180" y="112"/>
                    <a:pt x="179" y="112"/>
                    <a:pt x="178" y="112"/>
                  </a:cubicBezTo>
                  <a:cubicBezTo>
                    <a:pt x="178" y="113"/>
                    <a:pt x="178" y="114"/>
                    <a:pt x="177" y="115"/>
                  </a:cubicBezTo>
                  <a:cubicBezTo>
                    <a:pt x="176" y="116"/>
                    <a:pt x="175" y="117"/>
                    <a:pt x="175" y="117"/>
                  </a:cubicBezTo>
                  <a:cubicBezTo>
                    <a:pt x="174" y="118"/>
                    <a:pt x="175" y="119"/>
                    <a:pt x="174" y="120"/>
                  </a:cubicBezTo>
                  <a:cubicBezTo>
                    <a:pt x="174" y="120"/>
                    <a:pt x="173" y="119"/>
                    <a:pt x="173" y="120"/>
                  </a:cubicBezTo>
                  <a:cubicBezTo>
                    <a:pt x="173" y="121"/>
                    <a:pt x="173" y="122"/>
                    <a:pt x="172" y="122"/>
                  </a:cubicBezTo>
                  <a:cubicBezTo>
                    <a:pt x="172" y="123"/>
                    <a:pt x="171" y="121"/>
                    <a:pt x="171" y="123"/>
                  </a:cubicBezTo>
                  <a:cubicBezTo>
                    <a:pt x="171" y="127"/>
                    <a:pt x="165" y="131"/>
                    <a:pt x="166" y="137"/>
                  </a:cubicBezTo>
                  <a:cubicBezTo>
                    <a:pt x="168" y="136"/>
                    <a:pt x="169" y="134"/>
                    <a:pt x="170" y="133"/>
                  </a:cubicBezTo>
                  <a:cubicBezTo>
                    <a:pt x="172" y="129"/>
                    <a:pt x="174" y="126"/>
                    <a:pt x="177" y="123"/>
                  </a:cubicBezTo>
                  <a:cubicBezTo>
                    <a:pt x="181" y="117"/>
                    <a:pt x="185" y="111"/>
                    <a:pt x="190" y="105"/>
                  </a:cubicBezTo>
                  <a:cubicBezTo>
                    <a:pt x="193" y="101"/>
                    <a:pt x="198" y="96"/>
                    <a:pt x="196" y="89"/>
                  </a:cubicBezTo>
                  <a:cubicBezTo>
                    <a:pt x="196" y="89"/>
                    <a:pt x="195" y="89"/>
                    <a:pt x="195" y="89"/>
                  </a:cubicBezTo>
                  <a:cubicBezTo>
                    <a:pt x="194" y="94"/>
                    <a:pt x="190" y="97"/>
                    <a:pt x="188" y="100"/>
                  </a:cubicBezTo>
                  <a:close/>
                  <a:moveTo>
                    <a:pt x="106" y="130"/>
                  </a:moveTo>
                  <a:cubicBezTo>
                    <a:pt x="106" y="131"/>
                    <a:pt x="105" y="131"/>
                    <a:pt x="104" y="132"/>
                  </a:cubicBezTo>
                  <a:cubicBezTo>
                    <a:pt x="104" y="133"/>
                    <a:pt x="103" y="135"/>
                    <a:pt x="104" y="137"/>
                  </a:cubicBezTo>
                  <a:cubicBezTo>
                    <a:pt x="107" y="135"/>
                    <a:pt x="108" y="132"/>
                    <a:pt x="110" y="130"/>
                  </a:cubicBezTo>
                  <a:cubicBezTo>
                    <a:pt x="119" y="120"/>
                    <a:pt x="127" y="110"/>
                    <a:pt x="135" y="99"/>
                  </a:cubicBezTo>
                  <a:cubicBezTo>
                    <a:pt x="134" y="96"/>
                    <a:pt x="136" y="94"/>
                    <a:pt x="134" y="92"/>
                  </a:cubicBezTo>
                  <a:cubicBezTo>
                    <a:pt x="125" y="105"/>
                    <a:pt x="114" y="115"/>
                    <a:pt x="106" y="130"/>
                  </a:cubicBezTo>
                  <a:close/>
                  <a:moveTo>
                    <a:pt x="257" y="95"/>
                  </a:moveTo>
                  <a:cubicBezTo>
                    <a:pt x="251" y="99"/>
                    <a:pt x="248" y="105"/>
                    <a:pt x="242" y="110"/>
                  </a:cubicBezTo>
                  <a:cubicBezTo>
                    <a:pt x="242" y="110"/>
                    <a:pt x="242" y="111"/>
                    <a:pt x="242" y="111"/>
                  </a:cubicBezTo>
                  <a:cubicBezTo>
                    <a:pt x="242" y="111"/>
                    <a:pt x="241" y="112"/>
                    <a:pt x="241" y="112"/>
                  </a:cubicBezTo>
                  <a:cubicBezTo>
                    <a:pt x="239" y="116"/>
                    <a:pt x="236" y="119"/>
                    <a:pt x="233" y="123"/>
                  </a:cubicBezTo>
                  <a:cubicBezTo>
                    <a:pt x="230" y="125"/>
                    <a:pt x="225" y="131"/>
                    <a:pt x="225" y="134"/>
                  </a:cubicBezTo>
                  <a:cubicBezTo>
                    <a:pt x="224" y="139"/>
                    <a:pt x="226" y="145"/>
                    <a:pt x="226" y="150"/>
                  </a:cubicBezTo>
                  <a:cubicBezTo>
                    <a:pt x="236" y="141"/>
                    <a:pt x="243" y="129"/>
                    <a:pt x="253" y="120"/>
                  </a:cubicBezTo>
                  <a:cubicBezTo>
                    <a:pt x="255" y="116"/>
                    <a:pt x="259" y="113"/>
                    <a:pt x="258" y="108"/>
                  </a:cubicBezTo>
                  <a:cubicBezTo>
                    <a:pt x="252" y="111"/>
                    <a:pt x="249" y="118"/>
                    <a:pt x="245" y="121"/>
                  </a:cubicBezTo>
                  <a:cubicBezTo>
                    <a:pt x="245" y="123"/>
                    <a:pt x="243" y="125"/>
                    <a:pt x="242" y="126"/>
                  </a:cubicBezTo>
                  <a:cubicBezTo>
                    <a:pt x="240" y="129"/>
                    <a:pt x="239" y="132"/>
                    <a:pt x="236" y="134"/>
                  </a:cubicBezTo>
                  <a:cubicBezTo>
                    <a:pt x="236" y="135"/>
                    <a:pt x="234" y="138"/>
                    <a:pt x="232" y="139"/>
                  </a:cubicBezTo>
                  <a:cubicBezTo>
                    <a:pt x="230" y="142"/>
                    <a:pt x="230" y="145"/>
                    <a:pt x="227" y="145"/>
                  </a:cubicBezTo>
                  <a:cubicBezTo>
                    <a:pt x="226" y="143"/>
                    <a:pt x="229" y="140"/>
                    <a:pt x="231" y="137"/>
                  </a:cubicBezTo>
                  <a:cubicBezTo>
                    <a:pt x="240" y="126"/>
                    <a:pt x="250" y="113"/>
                    <a:pt x="257" y="102"/>
                  </a:cubicBezTo>
                  <a:cubicBezTo>
                    <a:pt x="257" y="99"/>
                    <a:pt x="258" y="97"/>
                    <a:pt x="258" y="95"/>
                  </a:cubicBezTo>
                  <a:cubicBezTo>
                    <a:pt x="257" y="95"/>
                    <a:pt x="257" y="95"/>
                    <a:pt x="257" y="95"/>
                  </a:cubicBezTo>
                  <a:close/>
                  <a:moveTo>
                    <a:pt x="195" y="100"/>
                  </a:moveTo>
                  <a:cubicBezTo>
                    <a:pt x="195" y="101"/>
                    <a:pt x="194" y="102"/>
                    <a:pt x="194" y="103"/>
                  </a:cubicBezTo>
                  <a:cubicBezTo>
                    <a:pt x="189" y="107"/>
                    <a:pt x="186" y="114"/>
                    <a:pt x="181" y="119"/>
                  </a:cubicBezTo>
                  <a:cubicBezTo>
                    <a:pt x="182" y="120"/>
                    <a:pt x="180" y="120"/>
                    <a:pt x="181" y="121"/>
                  </a:cubicBezTo>
                  <a:cubicBezTo>
                    <a:pt x="177" y="125"/>
                    <a:pt x="173" y="130"/>
                    <a:pt x="171" y="135"/>
                  </a:cubicBezTo>
                  <a:cubicBezTo>
                    <a:pt x="168" y="138"/>
                    <a:pt x="165" y="144"/>
                    <a:pt x="168" y="148"/>
                  </a:cubicBezTo>
                  <a:cubicBezTo>
                    <a:pt x="175" y="137"/>
                    <a:pt x="183" y="126"/>
                    <a:pt x="191" y="115"/>
                  </a:cubicBezTo>
                  <a:cubicBezTo>
                    <a:pt x="194" y="110"/>
                    <a:pt x="198" y="106"/>
                    <a:pt x="197" y="100"/>
                  </a:cubicBezTo>
                  <a:cubicBezTo>
                    <a:pt x="196" y="101"/>
                    <a:pt x="196" y="100"/>
                    <a:pt x="195" y="100"/>
                  </a:cubicBezTo>
                  <a:close/>
                  <a:moveTo>
                    <a:pt x="119" y="124"/>
                  </a:moveTo>
                  <a:cubicBezTo>
                    <a:pt x="117" y="126"/>
                    <a:pt x="115" y="128"/>
                    <a:pt x="112" y="131"/>
                  </a:cubicBezTo>
                  <a:cubicBezTo>
                    <a:pt x="111" y="133"/>
                    <a:pt x="110" y="135"/>
                    <a:pt x="108" y="137"/>
                  </a:cubicBezTo>
                  <a:cubicBezTo>
                    <a:pt x="106" y="139"/>
                    <a:pt x="104" y="141"/>
                    <a:pt x="105" y="143"/>
                  </a:cubicBezTo>
                  <a:cubicBezTo>
                    <a:pt x="102" y="146"/>
                    <a:pt x="103" y="153"/>
                    <a:pt x="105" y="157"/>
                  </a:cubicBezTo>
                  <a:cubicBezTo>
                    <a:pt x="106" y="154"/>
                    <a:pt x="109" y="152"/>
                    <a:pt x="111" y="150"/>
                  </a:cubicBezTo>
                  <a:cubicBezTo>
                    <a:pt x="115" y="146"/>
                    <a:pt x="119" y="140"/>
                    <a:pt x="122" y="135"/>
                  </a:cubicBezTo>
                  <a:cubicBezTo>
                    <a:pt x="124" y="134"/>
                    <a:pt x="125" y="131"/>
                    <a:pt x="126" y="130"/>
                  </a:cubicBezTo>
                  <a:cubicBezTo>
                    <a:pt x="126" y="130"/>
                    <a:pt x="127" y="130"/>
                    <a:pt x="128" y="129"/>
                  </a:cubicBezTo>
                  <a:cubicBezTo>
                    <a:pt x="128" y="129"/>
                    <a:pt x="128" y="128"/>
                    <a:pt x="128" y="128"/>
                  </a:cubicBezTo>
                  <a:cubicBezTo>
                    <a:pt x="130" y="124"/>
                    <a:pt x="138" y="119"/>
                    <a:pt x="135" y="116"/>
                  </a:cubicBezTo>
                  <a:cubicBezTo>
                    <a:pt x="126" y="127"/>
                    <a:pt x="117" y="137"/>
                    <a:pt x="109" y="148"/>
                  </a:cubicBezTo>
                  <a:cubicBezTo>
                    <a:pt x="109" y="150"/>
                    <a:pt x="108" y="150"/>
                    <a:pt x="108" y="151"/>
                  </a:cubicBezTo>
                  <a:cubicBezTo>
                    <a:pt x="107" y="151"/>
                    <a:pt x="106" y="152"/>
                    <a:pt x="105" y="152"/>
                  </a:cubicBezTo>
                  <a:cubicBezTo>
                    <a:pt x="104" y="150"/>
                    <a:pt x="107" y="146"/>
                    <a:pt x="109" y="144"/>
                  </a:cubicBezTo>
                  <a:cubicBezTo>
                    <a:pt x="111" y="141"/>
                    <a:pt x="116" y="137"/>
                    <a:pt x="118" y="135"/>
                  </a:cubicBezTo>
                  <a:cubicBezTo>
                    <a:pt x="120" y="130"/>
                    <a:pt x="124" y="127"/>
                    <a:pt x="127" y="123"/>
                  </a:cubicBezTo>
                  <a:cubicBezTo>
                    <a:pt x="129" y="121"/>
                    <a:pt x="130" y="119"/>
                    <a:pt x="131" y="117"/>
                  </a:cubicBezTo>
                  <a:cubicBezTo>
                    <a:pt x="135" y="113"/>
                    <a:pt x="137" y="110"/>
                    <a:pt x="134" y="105"/>
                  </a:cubicBezTo>
                  <a:cubicBezTo>
                    <a:pt x="129" y="110"/>
                    <a:pt x="124" y="118"/>
                    <a:pt x="119" y="124"/>
                  </a:cubicBezTo>
                  <a:close/>
                  <a:moveTo>
                    <a:pt x="167" y="155"/>
                  </a:moveTo>
                  <a:cubicBezTo>
                    <a:pt x="167" y="156"/>
                    <a:pt x="167" y="157"/>
                    <a:pt x="167" y="159"/>
                  </a:cubicBezTo>
                  <a:cubicBezTo>
                    <a:pt x="170" y="158"/>
                    <a:pt x="171" y="154"/>
                    <a:pt x="174" y="152"/>
                  </a:cubicBezTo>
                  <a:cubicBezTo>
                    <a:pt x="178" y="142"/>
                    <a:pt x="186" y="135"/>
                    <a:pt x="191" y="126"/>
                  </a:cubicBezTo>
                  <a:cubicBezTo>
                    <a:pt x="193" y="124"/>
                    <a:pt x="194" y="122"/>
                    <a:pt x="195" y="119"/>
                  </a:cubicBezTo>
                  <a:cubicBezTo>
                    <a:pt x="196" y="118"/>
                    <a:pt x="197" y="119"/>
                    <a:pt x="198" y="117"/>
                  </a:cubicBezTo>
                  <a:cubicBezTo>
                    <a:pt x="197" y="116"/>
                    <a:pt x="198" y="112"/>
                    <a:pt x="197" y="111"/>
                  </a:cubicBezTo>
                  <a:cubicBezTo>
                    <a:pt x="186" y="124"/>
                    <a:pt x="174" y="140"/>
                    <a:pt x="167" y="155"/>
                  </a:cubicBezTo>
                  <a:close/>
                  <a:moveTo>
                    <a:pt x="230" y="153"/>
                  </a:moveTo>
                  <a:cubicBezTo>
                    <a:pt x="236" y="147"/>
                    <a:pt x="243" y="141"/>
                    <a:pt x="248" y="135"/>
                  </a:cubicBezTo>
                  <a:cubicBezTo>
                    <a:pt x="253" y="129"/>
                    <a:pt x="259" y="124"/>
                    <a:pt x="258" y="117"/>
                  </a:cubicBezTo>
                  <a:cubicBezTo>
                    <a:pt x="258" y="117"/>
                    <a:pt x="258" y="117"/>
                    <a:pt x="258" y="117"/>
                  </a:cubicBezTo>
                  <a:cubicBezTo>
                    <a:pt x="254" y="120"/>
                    <a:pt x="252" y="125"/>
                    <a:pt x="247" y="128"/>
                  </a:cubicBezTo>
                  <a:cubicBezTo>
                    <a:pt x="248" y="129"/>
                    <a:pt x="247" y="129"/>
                    <a:pt x="247" y="130"/>
                  </a:cubicBezTo>
                  <a:cubicBezTo>
                    <a:pt x="243" y="132"/>
                    <a:pt x="241" y="137"/>
                    <a:pt x="238" y="138"/>
                  </a:cubicBezTo>
                  <a:cubicBezTo>
                    <a:pt x="238" y="141"/>
                    <a:pt x="237" y="142"/>
                    <a:pt x="235" y="143"/>
                  </a:cubicBezTo>
                  <a:cubicBezTo>
                    <a:pt x="232" y="149"/>
                    <a:pt x="224" y="151"/>
                    <a:pt x="226" y="159"/>
                  </a:cubicBezTo>
                  <a:cubicBezTo>
                    <a:pt x="229" y="158"/>
                    <a:pt x="229" y="156"/>
                    <a:pt x="230" y="153"/>
                  </a:cubicBezTo>
                  <a:close/>
                  <a:moveTo>
                    <a:pt x="194" y="125"/>
                  </a:moveTo>
                  <a:cubicBezTo>
                    <a:pt x="194" y="126"/>
                    <a:pt x="193" y="126"/>
                    <a:pt x="193" y="127"/>
                  </a:cubicBezTo>
                  <a:cubicBezTo>
                    <a:pt x="186" y="135"/>
                    <a:pt x="180" y="145"/>
                    <a:pt x="173" y="154"/>
                  </a:cubicBezTo>
                  <a:cubicBezTo>
                    <a:pt x="173" y="156"/>
                    <a:pt x="172" y="157"/>
                    <a:pt x="170" y="158"/>
                  </a:cubicBezTo>
                  <a:cubicBezTo>
                    <a:pt x="170" y="162"/>
                    <a:pt x="167" y="164"/>
                    <a:pt x="167" y="170"/>
                  </a:cubicBezTo>
                  <a:cubicBezTo>
                    <a:pt x="179" y="158"/>
                    <a:pt x="188" y="144"/>
                    <a:pt x="198" y="130"/>
                  </a:cubicBezTo>
                  <a:cubicBezTo>
                    <a:pt x="197" y="128"/>
                    <a:pt x="198" y="123"/>
                    <a:pt x="197" y="122"/>
                  </a:cubicBezTo>
                  <a:cubicBezTo>
                    <a:pt x="196" y="123"/>
                    <a:pt x="195" y="125"/>
                    <a:pt x="194" y="125"/>
                  </a:cubicBezTo>
                  <a:close/>
                  <a:moveTo>
                    <a:pt x="135" y="123"/>
                  </a:moveTo>
                  <a:cubicBezTo>
                    <a:pt x="127" y="130"/>
                    <a:pt x="123" y="140"/>
                    <a:pt x="115" y="147"/>
                  </a:cubicBezTo>
                  <a:cubicBezTo>
                    <a:pt x="113" y="152"/>
                    <a:pt x="108" y="154"/>
                    <a:pt x="107" y="160"/>
                  </a:cubicBezTo>
                  <a:cubicBezTo>
                    <a:pt x="106" y="160"/>
                    <a:pt x="105" y="160"/>
                    <a:pt x="104" y="161"/>
                  </a:cubicBezTo>
                  <a:cubicBezTo>
                    <a:pt x="104" y="163"/>
                    <a:pt x="104" y="164"/>
                    <a:pt x="104" y="167"/>
                  </a:cubicBezTo>
                  <a:cubicBezTo>
                    <a:pt x="108" y="164"/>
                    <a:pt x="109" y="159"/>
                    <a:pt x="114" y="156"/>
                  </a:cubicBezTo>
                  <a:cubicBezTo>
                    <a:pt x="118" y="149"/>
                    <a:pt x="124" y="144"/>
                    <a:pt x="129" y="137"/>
                  </a:cubicBezTo>
                  <a:cubicBezTo>
                    <a:pt x="132" y="133"/>
                    <a:pt x="136" y="128"/>
                    <a:pt x="136" y="124"/>
                  </a:cubicBezTo>
                  <a:cubicBezTo>
                    <a:pt x="136" y="123"/>
                    <a:pt x="136" y="123"/>
                    <a:pt x="135" y="123"/>
                  </a:cubicBezTo>
                  <a:close/>
                  <a:moveTo>
                    <a:pt x="258" y="127"/>
                  </a:moveTo>
                  <a:cubicBezTo>
                    <a:pt x="253" y="130"/>
                    <a:pt x="251" y="136"/>
                    <a:pt x="246" y="138"/>
                  </a:cubicBezTo>
                  <a:cubicBezTo>
                    <a:pt x="246" y="141"/>
                    <a:pt x="243" y="142"/>
                    <a:pt x="242" y="145"/>
                  </a:cubicBezTo>
                  <a:cubicBezTo>
                    <a:pt x="241" y="145"/>
                    <a:pt x="240" y="146"/>
                    <a:pt x="239" y="146"/>
                  </a:cubicBezTo>
                  <a:cubicBezTo>
                    <a:pt x="239" y="147"/>
                    <a:pt x="238" y="147"/>
                    <a:pt x="239" y="148"/>
                  </a:cubicBezTo>
                  <a:cubicBezTo>
                    <a:pt x="234" y="152"/>
                    <a:pt x="231" y="158"/>
                    <a:pt x="226" y="163"/>
                  </a:cubicBezTo>
                  <a:cubicBezTo>
                    <a:pt x="226" y="165"/>
                    <a:pt x="225" y="167"/>
                    <a:pt x="226" y="168"/>
                  </a:cubicBezTo>
                  <a:cubicBezTo>
                    <a:pt x="237" y="156"/>
                    <a:pt x="248" y="144"/>
                    <a:pt x="258" y="132"/>
                  </a:cubicBezTo>
                  <a:cubicBezTo>
                    <a:pt x="259" y="130"/>
                    <a:pt x="259" y="129"/>
                    <a:pt x="259" y="126"/>
                  </a:cubicBezTo>
                  <a:cubicBezTo>
                    <a:pt x="259" y="126"/>
                    <a:pt x="258" y="126"/>
                    <a:pt x="258" y="126"/>
                  </a:cubicBezTo>
                  <a:cubicBezTo>
                    <a:pt x="258" y="126"/>
                    <a:pt x="258" y="127"/>
                    <a:pt x="258" y="127"/>
                  </a:cubicBezTo>
                  <a:close/>
                  <a:moveTo>
                    <a:pt x="135" y="132"/>
                  </a:moveTo>
                  <a:cubicBezTo>
                    <a:pt x="127" y="143"/>
                    <a:pt x="119" y="154"/>
                    <a:pt x="109" y="163"/>
                  </a:cubicBezTo>
                  <a:cubicBezTo>
                    <a:pt x="110" y="165"/>
                    <a:pt x="106" y="167"/>
                    <a:pt x="107" y="169"/>
                  </a:cubicBezTo>
                  <a:cubicBezTo>
                    <a:pt x="106" y="170"/>
                    <a:pt x="105" y="170"/>
                    <a:pt x="104" y="172"/>
                  </a:cubicBezTo>
                  <a:cubicBezTo>
                    <a:pt x="105" y="172"/>
                    <a:pt x="104" y="175"/>
                    <a:pt x="105" y="176"/>
                  </a:cubicBezTo>
                  <a:cubicBezTo>
                    <a:pt x="107" y="176"/>
                    <a:pt x="109" y="175"/>
                    <a:pt x="109" y="172"/>
                  </a:cubicBezTo>
                  <a:cubicBezTo>
                    <a:pt x="112" y="171"/>
                    <a:pt x="113" y="168"/>
                    <a:pt x="115" y="166"/>
                  </a:cubicBezTo>
                  <a:cubicBezTo>
                    <a:pt x="116" y="163"/>
                    <a:pt x="119" y="161"/>
                    <a:pt x="121" y="158"/>
                  </a:cubicBezTo>
                  <a:cubicBezTo>
                    <a:pt x="127" y="151"/>
                    <a:pt x="132" y="144"/>
                    <a:pt x="137" y="137"/>
                  </a:cubicBezTo>
                  <a:cubicBezTo>
                    <a:pt x="137" y="135"/>
                    <a:pt x="137" y="134"/>
                    <a:pt x="137" y="132"/>
                  </a:cubicBezTo>
                  <a:cubicBezTo>
                    <a:pt x="136" y="132"/>
                    <a:pt x="136" y="132"/>
                    <a:pt x="135" y="132"/>
                  </a:cubicBezTo>
                  <a:close/>
                  <a:moveTo>
                    <a:pt x="238" y="157"/>
                  </a:moveTo>
                  <a:cubicBezTo>
                    <a:pt x="238" y="157"/>
                    <a:pt x="238" y="158"/>
                    <a:pt x="238" y="158"/>
                  </a:cubicBezTo>
                  <a:cubicBezTo>
                    <a:pt x="237" y="159"/>
                    <a:pt x="237" y="160"/>
                    <a:pt x="235" y="160"/>
                  </a:cubicBezTo>
                  <a:cubicBezTo>
                    <a:pt x="233" y="165"/>
                    <a:pt x="228" y="168"/>
                    <a:pt x="226" y="174"/>
                  </a:cubicBezTo>
                  <a:cubicBezTo>
                    <a:pt x="228" y="174"/>
                    <a:pt x="226" y="177"/>
                    <a:pt x="227" y="178"/>
                  </a:cubicBezTo>
                  <a:cubicBezTo>
                    <a:pt x="237" y="165"/>
                    <a:pt x="250" y="153"/>
                    <a:pt x="259" y="140"/>
                  </a:cubicBezTo>
                  <a:cubicBezTo>
                    <a:pt x="259" y="138"/>
                    <a:pt x="259" y="136"/>
                    <a:pt x="259" y="135"/>
                  </a:cubicBezTo>
                  <a:cubicBezTo>
                    <a:pt x="251" y="142"/>
                    <a:pt x="246" y="150"/>
                    <a:pt x="238" y="157"/>
                  </a:cubicBezTo>
                  <a:close/>
                  <a:moveTo>
                    <a:pt x="183" y="154"/>
                  </a:moveTo>
                  <a:cubicBezTo>
                    <a:pt x="181" y="155"/>
                    <a:pt x="181" y="159"/>
                    <a:pt x="178" y="159"/>
                  </a:cubicBezTo>
                  <a:cubicBezTo>
                    <a:pt x="176" y="164"/>
                    <a:pt x="172" y="166"/>
                    <a:pt x="169" y="171"/>
                  </a:cubicBezTo>
                  <a:cubicBezTo>
                    <a:pt x="170" y="174"/>
                    <a:pt x="167" y="175"/>
                    <a:pt x="167" y="179"/>
                  </a:cubicBezTo>
                  <a:cubicBezTo>
                    <a:pt x="171" y="175"/>
                    <a:pt x="175" y="171"/>
                    <a:pt x="178" y="167"/>
                  </a:cubicBezTo>
                  <a:cubicBezTo>
                    <a:pt x="183" y="161"/>
                    <a:pt x="188" y="154"/>
                    <a:pt x="193" y="148"/>
                  </a:cubicBezTo>
                  <a:cubicBezTo>
                    <a:pt x="196" y="144"/>
                    <a:pt x="200" y="141"/>
                    <a:pt x="197" y="136"/>
                  </a:cubicBezTo>
                  <a:cubicBezTo>
                    <a:pt x="192" y="141"/>
                    <a:pt x="187" y="147"/>
                    <a:pt x="183" y="154"/>
                  </a:cubicBezTo>
                  <a:close/>
                  <a:moveTo>
                    <a:pt x="59" y="136"/>
                  </a:moveTo>
                  <a:cubicBezTo>
                    <a:pt x="52" y="142"/>
                    <a:pt x="47" y="149"/>
                    <a:pt x="41" y="156"/>
                  </a:cubicBezTo>
                  <a:cubicBezTo>
                    <a:pt x="42" y="159"/>
                    <a:pt x="40" y="161"/>
                    <a:pt x="41" y="163"/>
                  </a:cubicBezTo>
                  <a:cubicBezTo>
                    <a:pt x="48" y="154"/>
                    <a:pt x="55" y="145"/>
                    <a:pt x="63" y="136"/>
                  </a:cubicBezTo>
                  <a:cubicBezTo>
                    <a:pt x="62" y="136"/>
                    <a:pt x="60" y="137"/>
                    <a:pt x="59" y="136"/>
                  </a:cubicBezTo>
                  <a:close/>
                  <a:moveTo>
                    <a:pt x="40" y="148"/>
                  </a:moveTo>
                  <a:cubicBezTo>
                    <a:pt x="41" y="149"/>
                    <a:pt x="41" y="151"/>
                    <a:pt x="41" y="152"/>
                  </a:cubicBezTo>
                  <a:cubicBezTo>
                    <a:pt x="46" y="147"/>
                    <a:pt x="50" y="142"/>
                    <a:pt x="54" y="137"/>
                  </a:cubicBezTo>
                  <a:cubicBezTo>
                    <a:pt x="52" y="137"/>
                    <a:pt x="51" y="136"/>
                    <a:pt x="50" y="137"/>
                  </a:cubicBezTo>
                  <a:cubicBezTo>
                    <a:pt x="47" y="140"/>
                    <a:pt x="43" y="144"/>
                    <a:pt x="40" y="148"/>
                  </a:cubicBezTo>
                  <a:close/>
                  <a:moveTo>
                    <a:pt x="66" y="137"/>
                  </a:moveTo>
                  <a:cubicBezTo>
                    <a:pt x="62" y="140"/>
                    <a:pt x="60" y="144"/>
                    <a:pt x="56" y="148"/>
                  </a:cubicBezTo>
                  <a:cubicBezTo>
                    <a:pt x="54" y="151"/>
                    <a:pt x="51" y="153"/>
                    <a:pt x="50" y="155"/>
                  </a:cubicBezTo>
                  <a:cubicBezTo>
                    <a:pt x="48" y="157"/>
                    <a:pt x="47" y="159"/>
                    <a:pt x="46" y="162"/>
                  </a:cubicBezTo>
                  <a:cubicBezTo>
                    <a:pt x="43" y="165"/>
                    <a:pt x="40" y="167"/>
                    <a:pt x="41" y="172"/>
                  </a:cubicBezTo>
                  <a:cubicBezTo>
                    <a:pt x="48" y="166"/>
                    <a:pt x="52" y="159"/>
                    <a:pt x="58" y="153"/>
                  </a:cubicBezTo>
                  <a:cubicBezTo>
                    <a:pt x="61" y="149"/>
                    <a:pt x="64" y="146"/>
                    <a:pt x="68" y="142"/>
                  </a:cubicBezTo>
                  <a:cubicBezTo>
                    <a:pt x="68" y="139"/>
                    <a:pt x="71" y="139"/>
                    <a:pt x="70" y="136"/>
                  </a:cubicBezTo>
                  <a:cubicBezTo>
                    <a:pt x="69" y="136"/>
                    <a:pt x="68" y="137"/>
                    <a:pt x="66" y="137"/>
                  </a:cubicBezTo>
                  <a:close/>
                  <a:moveTo>
                    <a:pt x="39" y="137"/>
                  </a:moveTo>
                  <a:cubicBezTo>
                    <a:pt x="39" y="139"/>
                    <a:pt x="40" y="142"/>
                    <a:pt x="41" y="144"/>
                  </a:cubicBezTo>
                  <a:cubicBezTo>
                    <a:pt x="42" y="142"/>
                    <a:pt x="45" y="140"/>
                    <a:pt x="46" y="137"/>
                  </a:cubicBezTo>
                  <a:cubicBezTo>
                    <a:pt x="44" y="136"/>
                    <a:pt x="41" y="137"/>
                    <a:pt x="39" y="137"/>
                  </a:cubicBezTo>
                  <a:close/>
                  <a:moveTo>
                    <a:pt x="71" y="141"/>
                  </a:moveTo>
                  <a:cubicBezTo>
                    <a:pt x="67" y="145"/>
                    <a:pt x="64" y="150"/>
                    <a:pt x="60" y="153"/>
                  </a:cubicBezTo>
                  <a:cubicBezTo>
                    <a:pt x="55" y="162"/>
                    <a:pt x="48" y="166"/>
                    <a:pt x="44" y="175"/>
                  </a:cubicBezTo>
                  <a:cubicBezTo>
                    <a:pt x="43" y="176"/>
                    <a:pt x="42" y="176"/>
                    <a:pt x="41" y="176"/>
                  </a:cubicBezTo>
                  <a:cubicBezTo>
                    <a:pt x="42" y="179"/>
                    <a:pt x="41" y="180"/>
                    <a:pt x="42" y="182"/>
                  </a:cubicBezTo>
                  <a:cubicBezTo>
                    <a:pt x="44" y="180"/>
                    <a:pt x="47" y="178"/>
                    <a:pt x="48" y="174"/>
                  </a:cubicBezTo>
                  <a:cubicBezTo>
                    <a:pt x="54" y="171"/>
                    <a:pt x="56" y="164"/>
                    <a:pt x="61" y="161"/>
                  </a:cubicBezTo>
                  <a:cubicBezTo>
                    <a:pt x="63" y="156"/>
                    <a:pt x="68" y="154"/>
                    <a:pt x="69" y="149"/>
                  </a:cubicBezTo>
                  <a:cubicBezTo>
                    <a:pt x="70" y="149"/>
                    <a:pt x="71" y="148"/>
                    <a:pt x="72" y="148"/>
                  </a:cubicBezTo>
                  <a:cubicBezTo>
                    <a:pt x="73" y="146"/>
                    <a:pt x="72" y="143"/>
                    <a:pt x="72" y="141"/>
                  </a:cubicBezTo>
                  <a:cubicBezTo>
                    <a:pt x="71" y="141"/>
                    <a:pt x="71" y="141"/>
                    <a:pt x="71" y="141"/>
                  </a:cubicBezTo>
                  <a:close/>
                  <a:moveTo>
                    <a:pt x="110" y="183"/>
                  </a:moveTo>
                  <a:cubicBezTo>
                    <a:pt x="112" y="179"/>
                    <a:pt x="115" y="176"/>
                    <a:pt x="118" y="172"/>
                  </a:cubicBezTo>
                  <a:cubicBezTo>
                    <a:pt x="122" y="167"/>
                    <a:pt x="127" y="161"/>
                    <a:pt x="131" y="156"/>
                  </a:cubicBezTo>
                  <a:cubicBezTo>
                    <a:pt x="132" y="154"/>
                    <a:pt x="133" y="152"/>
                    <a:pt x="134" y="151"/>
                  </a:cubicBezTo>
                  <a:cubicBezTo>
                    <a:pt x="136" y="148"/>
                    <a:pt x="139" y="145"/>
                    <a:pt x="136" y="143"/>
                  </a:cubicBezTo>
                  <a:cubicBezTo>
                    <a:pt x="136" y="144"/>
                    <a:pt x="134" y="144"/>
                    <a:pt x="133" y="145"/>
                  </a:cubicBezTo>
                  <a:cubicBezTo>
                    <a:pt x="128" y="155"/>
                    <a:pt x="119" y="161"/>
                    <a:pt x="115" y="171"/>
                  </a:cubicBezTo>
                  <a:cubicBezTo>
                    <a:pt x="111" y="173"/>
                    <a:pt x="109" y="178"/>
                    <a:pt x="106" y="180"/>
                  </a:cubicBezTo>
                  <a:cubicBezTo>
                    <a:pt x="106" y="182"/>
                    <a:pt x="105" y="186"/>
                    <a:pt x="106" y="188"/>
                  </a:cubicBezTo>
                  <a:cubicBezTo>
                    <a:pt x="107" y="186"/>
                    <a:pt x="108" y="184"/>
                    <a:pt x="110" y="183"/>
                  </a:cubicBezTo>
                  <a:close/>
                  <a:moveTo>
                    <a:pt x="189" y="157"/>
                  </a:moveTo>
                  <a:cubicBezTo>
                    <a:pt x="184" y="161"/>
                    <a:pt x="180" y="166"/>
                    <a:pt x="177" y="172"/>
                  </a:cubicBezTo>
                  <a:cubicBezTo>
                    <a:pt x="173" y="173"/>
                    <a:pt x="171" y="177"/>
                    <a:pt x="170" y="180"/>
                  </a:cubicBezTo>
                  <a:cubicBezTo>
                    <a:pt x="169" y="180"/>
                    <a:pt x="169" y="180"/>
                    <a:pt x="168" y="181"/>
                  </a:cubicBezTo>
                  <a:cubicBezTo>
                    <a:pt x="167" y="184"/>
                    <a:pt x="167" y="186"/>
                    <a:pt x="167" y="189"/>
                  </a:cubicBezTo>
                  <a:cubicBezTo>
                    <a:pt x="175" y="183"/>
                    <a:pt x="179" y="174"/>
                    <a:pt x="185" y="167"/>
                  </a:cubicBezTo>
                  <a:cubicBezTo>
                    <a:pt x="190" y="162"/>
                    <a:pt x="193" y="155"/>
                    <a:pt x="198" y="150"/>
                  </a:cubicBezTo>
                  <a:cubicBezTo>
                    <a:pt x="197" y="149"/>
                    <a:pt x="198" y="147"/>
                    <a:pt x="198" y="146"/>
                  </a:cubicBezTo>
                  <a:cubicBezTo>
                    <a:pt x="198" y="145"/>
                    <a:pt x="198" y="145"/>
                    <a:pt x="197" y="145"/>
                  </a:cubicBezTo>
                  <a:cubicBezTo>
                    <a:pt x="194" y="149"/>
                    <a:pt x="191" y="152"/>
                    <a:pt x="189" y="157"/>
                  </a:cubicBezTo>
                  <a:close/>
                  <a:moveTo>
                    <a:pt x="227" y="183"/>
                  </a:moveTo>
                  <a:cubicBezTo>
                    <a:pt x="227" y="187"/>
                    <a:pt x="227" y="188"/>
                    <a:pt x="227" y="191"/>
                  </a:cubicBezTo>
                  <a:cubicBezTo>
                    <a:pt x="228" y="191"/>
                    <a:pt x="229" y="189"/>
                    <a:pt x="229" y="187"/>
                  </a:cubicBezTo>
                  <a:cubicBezTo>
                    <a:pt x="233" y="185"/>
                    <a:pt x="236" y="179"/>
                    <a:pt x="239" y="178"/>
                  </a:cubicBezTo>
                  <a:cubicBezTo>
                    <a:pt x="238" y="175"/>
                    <a:pt x="240" y="175"/>
                    <a:pt x="241" y="174"/>
                  </a:cubicBezTo>
                  <a:cubicBezTo>
                    <a:pt x="244" y="171"/>
                    <a:pt x="248" y="165"/>
                    <a:pt x="251" y="162"/>
                  </a:cubicBezTo>
                  <a:cubicBezTo>
                    <a:pt x="254" y="158"/>
                    <a:pt x="262" y="153"/>
                    <a:pt x="259" y="146"/>
                  </a:cubicBezTo>
                  <a:cubicBezTo>
                    <a:pt x="246" y="157"/>
                    <a:pt x="237" y="170"/>
                    <a:pt x="227" y="183"/>
                  </a:cubicBezTo>
                  <a:close/>
                  <a:moveTo>
                    <a:pt x="41" y="187"/>
                  </a:moveTo>
                  <a:cubicBezTo>
                    <a:pt x="42" y="189"/>
                    <a:pt x="42" y="189"/>
                    <a:pt x="41" y="191"/>
                  </a:cubicBezTo>
                  <a:cubicBezTo>
                    <a:pt x="44" y="191"/>
                    <a:pt x="43" y="188"/>
                    <a:pt x="45" y="188"/>
                  </a:cubicBezTo>
                  <a:cubicBezTo>
                    <a:pt x="52" y="177"/>
                    <a:pt x="62" y="169"/>
                    <a:pt x="70" y="159"/>
                  </a:cubicBezTo>
                  <a:cubicBezTo>
                    <a:pt x="70" y="157"/>
                    <a:pt x="71" y="156"/>
                    <a:pt x="72" y="155"/>
                  </a:cubicBezTo>
                  <a:cubicBezTo>
                    <a:pt x="72" y="154"/>
                    <a:pt x="73" y="151"/>
                    <a:pt x="71" y="151"/>
                  </a:cubicBezTo>
                  <a:cubicBezTo>
                    <a:pt x="61" y="163"/>
                    <a:pt x="51" y="175"/>
                    <a:pt x="41" y="187"/>
                  </a:cubicBezTo>
                  <a:close/>
                  <a:moveTo>
                    <a:pt x="130" y="159"/>
                  </a:moveTo>
                  <a:cubicBezTo>
                    <a:pt x="128" y="164"/>
                    <a:pt x="123" y="166"/>
                    <a:pt x="122" y="171"/>
                  </a:cubicBezTo>
                  <a:cubicBezTo>
                    <a:pt x="117" y="175"/>
                    <a:pt x="115" y="182"/>
                    <a:pt x="109" y="186"/>
                  </a:cubicBezTo>
                  <a:cubicBezTo>
                    <a:pt x="109" y="189"/>
                    <a:pt x="108" y="191"/>
                    <a:pt x="105" y="192"/>
                  </a:cubicBezTo>
                  <a:cubicBezTo>
                    <a:pt x="106" y="194"/>
                    <a:pt x="106" y="195"/>
                    <a:pt x="106" y="196"/>
                  </a:cubicBezTo>
                  <a:cubicBezTo>
                    <a:pt x="109" y="196"/>
                    <a:pt x="110" y="193"/>
                    <a:pt x="111" y="191"/>
                  </a:cubicBezTo>
                  <a:cubicBezTo>
                    <a:pt x="115" y="187"/>
                    <a:pt x="118" y="182"/>
                    <a:pt x="122" y="178"/>
                  </a:cubicBezTo>
                  <a:cubicBezTo>
                    <a:pt x="124" y="174"/>
                    <a:pt x="127" y="170"/>
                    <a:pt x="130" y="167"/>
                  </a:cubicBezTo>
                  <a:cubicBezTo>
                    <a:pt x="134" y="163"/>
                    <a:pt x="138" y="159"/>
                    <a:pt x="137" y="153"/>
                  </a:cubicBezTo>
                  <a:cubicBezTo>
                    <a:pt x="136" y="153"/>
                    <a:pt x="136" y="152"/>
                    <a:pt x="136" y="152"/>
                  </a:cubicBezTo>
                  <a:cubicBezTo>
                    <a:pt x="134" y="155"/>
                    <a:pt x="133" y="158"/>
                    <a:pt x="130" y="159"/>
                  </a:cubicBezTo>
                  <a:close/>
                  <a:moveTo>
                    <a:pt x="188" y="167"/>
                  </a:moveTo>
                  <a:cubicBezTo>
                    <a:pt x="186" y="168"/>
                    <a:pt x="185" y="168"/>
                    <a:pt x="185" y="170"/>
                  </a:cubicBezTo>
                  <a:cubicBezTo>
                    <a:pt x="184" y="170"/>
                    <a:pt x="184" y="171"/>
                    <a:pt x="183" y="171"/>
                  </a:cubicBezTo>
                  <a:cubicBezTo>
                    <a:pt x="180" y="177"/>
                    <a:pt x="176" y="183"/>
                    <a:pt x="172" y="189"/>
                  </a:cubicBezTo>
                  <a:cubicBezTo>
                    <a:pt x="171" y="189"/>
                    <a:pt x="171" y="189"/>
                    <a:pt x="170" y="189"/>
                  </a:cubicBezTo>
                  <a:cubicBezTo>
                    <a:pt x="169" y="192"/>
                    <a:pt x="166" y="194"/>
                    <a:pt x="167" y="200"/>
                  </a:cubicBezTo>
                  <a:cubicBezTo>
                    <a:pt x="170" y="200"/>
                    <a:pt x="170" y="196"/>
                    <a:pt x="172" y="196"/>
                  </a:cubicBezTo>
                  <a:cubicBezTo>
                    <a:pt x="180" y="185"/>
                    <a:pt x="188" y="174"/>
                    <a:pt x="196" y="163"/>
                  </a:cubicBezTo>
                  <a:cubicBezTo>
                    <a:pt x="196" y="163"/>
                    <a:pt x="197" y="163"/>
                    <a:pt x="198" y="163"/>
                  </a:cubicBezTo>
                  <a:cubicBezTo>
                    <a:pt x="198" y="159"/>
                    <a:pt x="199" y="157"/>
                    <a:pt x="198" y="155"/>
                  </a:cubicBezTo>
                  <a:cubicBezTo>
                    <a:pt x="194" y="158"/>
                    <a:pt x="190" y="162"/>
                    <a:pt x="188" y="167"/>
                  </a:cubicBezTo>
                  <a:close/>
                  <a:moveTo>
                    <a:pt x="250" y="165"/>
                  </a:moveTo>
                  <a:cubicBezTo>
                    <a:pt x="249" y="167"/>
                    <a:pt x="246" y="169"/>
                    <a:pt x="245" y="171"/>
                  </a:cubicBezTo>
                  <a:cubicBezTo>
                    <a:pt x="241" y="175"/>
                    <a:pt x="239" y="179"/>
                    <a:pt x="236" y="183"/>
                  </a:cubicBezTo>
                  <a:cubicBezTo>
                    <a:pt x="233" y="186"/>
                    <a:pt x="230" y="189"/>
                    <a:pt x="229" y="194"/>
                  </a:cubicBezTo>
                  <a:cubicBezTo>
                    <a:pt x="229" y="194"/>
                    <a:pt x="228" y="195"/>
                    <a:pt x="227" y="195"/>
                  </a:cubicBezTo>
                  <a:cubicBezTo>
                    <a:pt x="228" y="197"/>
                    <a:pt x="227" y="199"/>
                    <a:pt x="228" y="201"/>
                  </a:cubicBezTo>
                  <a:cubicBezTo>
                    <a:pt x="239" y="189"/>
                    <a:pt x="249" y="174"/>
                    <a:pt x="260" y="162"/>
                  </a:cubicBezTo>
                  <a:cubicBezTo>
                    <a:pt x="260" y="160"/>
                    <a:pt x="261" y="157"/>
                    <a:pt x="259" y="156"/>
                  </a:cubicBezTo>
                  <a:cubicBezTo>
                    <a:pt x="257" y="159"/>
                    <a:pt x="254" y="163"/>
                    <a:pt x="250" y="165"/>
                  </a:cubicBezTo>
                  <a:close/>
                  <a:moveTo>
                    <a:pt x="45" y="193"/>
                  </a:moveTo>
                  <a:cubicBezTo>
                    <a:pt x="45" y="193"/>
                    <a:pt x="43" y="193"/>
                    <a:pt x="43" y="194"/>
                  </a:cubicBezTo>
                  <a:cubicBezTo>
                    <a:pt x="43" y="194"/>
                    <a:pt x="43" y="196"/>
                    <a:pt x="41" y="196"/>
                  </a:cubicBezTo>
                  <a:cubicBezTo>
                    <a:pt x="42" y="198"/>
                    <a:pt x="41" y="200"/>
                    <a:pt x="42" y="201"/>
                  </a:cubicBezTo>
                  <a:cubicBezTo>
                    <a:pt x="52" y="189"/>
                    <a:pt x="63" y="178"/>
                    <a:pt x="72" y="166"/>
                  </a:cubicBezTo>
                  <a:cubicBezTo>
                    <a:pt x="72" y="163"/>
                    <a:pt x="72" y="161"/>
                    <a:pt x="72" y="160"/>
                  </a:cubicBezTo>
                  <a:cubicBezTo>
                    <a:pt x="63" y="171"/>
                    <a:pt x="52" y="180"/>
                    <a:pt x="45" y="193"/>
                  </a:cubicBezTo>
                  <a:close/>
                  <a:moveTo>
                    <a:pt x="136" y="163"/>
                  </a:moveTo>
                  <a:cubicBezTo>
                    <a:pt x="134" y="166"/>
                    <a:pt x="132" y="168"/>
                    <a:pt x="129" y="170"/>
                  </a:cubicBezTo>
                  <a:cubicBezTo>
                    <a:pt x="129" y="172"/>
                    <a:pt x="128" y="173"/>
                    <a:pt x="127" y="173"/>
                  </a:cubicBezTo>
                  <a:cubicBezTo>
                    <a:pt x="126" y="176"/>
                    <a:pt x="124" y="177"/>
                    <a:pt x="122" y="179"/>
                  </a:cubicBezTo>
                  <a:cubicBezTo>
                    <a:pt x="120" y="185"/>
                    <a:pt x="113" y="190"/>
                    <a:pt x="110" y="197"/>
                  </a:cubicBezTo>
                  <a:cubicBezTo>
                    <a:pt x="108" y="198"/>
                    <a:pt x="106" y="201"/>
                    <a:pt x="107" y="203"/>
                  </a:cubicBezTo>
                  <a:cubicBezTo>
                    <a:pt x="109" y="202"/>
                    <a:pt x="110" y="200"/>
                    <a:pt x="111" y="198"/>
                  </a:cubicBezTo>
                  <a:cubicBezTo>
                    <a:pt x="121" y="188"/>
                    <a:pt x="128" y="177"/>
                    <a:pt x="137" y="168"/>
                  </a:cubicBezTo>
                  <a:cubicBezTo>
                    <a:pt x="137" y="166"/>
                    <a:pt x="138" y="164"/>
                    <a:pt x="136" y="163"/>
                  </a:cubicBezTo>
                  <a:close/>
                  <a:moveTo>
                    <a:pt x="188" y="177"/>
                  </a:moveTo>
                  <a:cubicBezTo>
                    <a:pt x="188" y="178"/>
                    <a:pt x="187" y="178"/>
                    <a:pt x="187" y="179"/>
                  </a:cubicBezTo>
                  <a:cubicBezTo>
                    <a:pt x="185" y="179"/>
                    <a:pt x="186" y="181"/>
                    <a:pt x="185" y="182"/>
                  </a:cubicBezTo>
                  <a:cubicBezTo>
                    <a:pt x="184" y="183"/>
                    <a:pt x="183" y="183"/>
                    <a:pt x="182" y="184"/>
                  </a:cubicBezTo>
                  <a:cubicBezTo>
                    <a:pt x="182" y="185"/>
                    <a:pt x="182" y="186"/>
                    <a:pt x="182" y="186"/>
                  </a:cubicBezTo>
                  <a:cubicBezTo>
                    <a:pt x="181" y="187"/>
                    <a:pt x="179" y="188"/>
                    <a:pt x="179" y="189"/>
                  </a:cubicBezTo>
                  <a:cubicBezTo>
                    <a:pt x="179" y="189"/>
                    <a:pt x="179" y="190"/>
                    <a:pt x="179" y="190"/>
                  </a:cubicBezTo>
                  <a:cubicBezTo>
                    <a:pt x="178" y="191"/>
                    <a:pt x="177" y="191"/>
                    <a:pt x="177" y="192"/>
                  </a:cubicBezTo>
                  <a:cubicBezTo>
                    <a:pt x="176" y="192"/>
                    <a:pt x="177" y="193"/>
                    <a:pt x="177" y="193"/>
                  </a:cubicBezTo>
                  <a:cubicBezTo>
                    <a:pt x="176" y="193"/>
                    <a:pt x="175" y="193"/>
                    <a:pt x="175" y="194"/>
                  </a:cubicBezTo>
                  <a:cubicBezTo>
                    <a:pt x="174" y="195"/>
                    <a:pt x="174" y="196"/>
                    <a:pt x="174" y="197"/>
                  </a:cubicBezTo>
                  <a:cubicBezTo>
                    <a:pt x="170" y="202"/>
                    <a:pt x="165" y="205"/>
                    <a:pt x="168" y="211"/>
                  </a:cubicBezTo>
                  <a:cubicBezTo>
                    <a:pt x="174" y="206"/>
                    <a:pt x="178" y="197"/>
                    <a:pt x="184" y="191"/>
                  </a:cubicBezTo>
                  <a:cubicBezTo>
                    <a:pt x="184" y="190"/>
                    <a:pt x="186" y="190"/>
                    <a:pt x="186" y="189"/>
                  </a:cubicBezTo>
                  <a:cubicBezTo>
                    <a:pt x="186" y="189"/>
                    <a:pt x="186" y="188"/>
                    <a:pt x="186" y="187"/>
                  </a:cubicBezTo>
                  <a:cubicBezTo>
                    <a:pt x="190" y="181"/>
                    <a:pt x="200" y="176"/>
                    <a:pt x="199" y="166"/>
                  </a:cubicBezTo>
                  <a:cubicBezTo>
                    <a:pt x="198" y="166"/>
                    <a:pt x="198" y="166"/>
                    <a:pt x="198" y="166"/>
                  </a:cubicBezTo>
                  <a:cubicBezTo>
                    <a:pt x="194" y="169"/>
                    <a:pt x="192" y="174"/>
                    <a:pt x="188" y="177"/>
                  </a:cubicBezTo>
                  <a:close/>
                  <a:moveTo>
                    <a:pt x="246" y="182"/>
                  </a:moveTo>
                  <a:cubicBezTo>
                    <a:pt x="245" y="183"/>
                    <a:pt x="244" y="183"/>
                    <a:pt x="244" y="184"/>
                  </a:cubicBezTo>
                  <a:cubicBezTo>
                    <a:pt x="243" y="184"/>
                    <a:pt x="243" y="186"/>
                    <a:pt x="243" y="186"/>
                  </a:cubicBezTo>
                  <a:cubicBezTo>
                    <a:pt x="241" y="190"/>
                    <a:pt x="237" y="191"/>
                    <a:pt x="235" y="194"/>
                  </a:cubicBezTo>
                  <a:cubicBezTo>
                    <a:pt x="235" y="195"/>
                    <a:pt x="235" y="196"/>
                    <a:pt x="234" y="196"/>
                  </a:cubicBezTo>
                  <a:cubicBezTo>
                    <a:pt x="233" y="198"/>
                    <a:pt x="230" y="200"/>
                    <a:pt x="229" y="203"/>
                  </a:cubicBezTo>
                  <a:cubicBezTo>
                    <a:pt x="228" y="203"/>
                    <a:pt x="230" y="203"/>
                    <a:pt x="229" y="204"/>
                  </a:cubicBezTo>
                  <a:cubicBezTo>
                    <a:pt x="229" y="205"/>
                    <a:pt x="228" y="205"/>
                    <a:pt x="227" y="206"/>
                  </a:cubicBezTo>
                  <a:cubicBezTo>
                    <a:pt x="228" y="208"/>
                    <a:pt x="228" y="211"/>
                    <a:pt x="228" y="213"/>
                  </a:cubicBezTo>
                  <a:cubicBezTo>
                    <a:pt x="235" y="207"/>
                    <a:pt x="239" y="198"/>
                    <a:pt x="247" y="192"/>
                  </a:cubicBezTo>
                  <a:cubicBezTo>
                    <a:pt x="250" y="186"/>
                    <a:pt x="255" y="182"/>
                    <a:pt x="259" y="176"/>
                  </a:cubicBezTo>
                  <a:cubicBezTo>
                    <a:pt x="260" y="176"/>
                    <a:pt x="261" y="178"/>
                    <a:pt x="261" y="177"/>
                  </a:cubicBezTo>
                  <a:cubicBezTo>
                    <a:pt x="260" y="174"/>
                    <a:pt x="262" y="168"/>
                    <a:pt x="260" y="166"/>
                  </a:cubicBezTo>
                  <a:cubicBezTo>
                    <a:pt x="255" y="171"/>
                    <a:pt x="250" y="176"/>
                    <a:pt x="246" y="182"/>
                  </a:cubicBezTo>
                  <a:close/>
                  <a:moveTo>
                    <a:pt x="70" y="173"/>
                  </a:moveTo>
                  <a:cubicBezTo>
                    <a:pt x="69" y="173"/>
                    <a:pt x="68" y="174"/>
                    <a:pt x="67" y="174"/>
                  </a:cubicBezTo>
                  <a:cubicBezTo>
                    <a:pt x="67" y="175"/>
                    <a:pt x="67" y="175"/>
                    <a:pt x="67" y="176"/>
                  </a:cubicBezTo>
                  <a:cubicBezTo>
                    <a:pt x="66" y="178"/>
                    <a:pt x="63" y="180"/>
                    <a:pt x="61" y="182"/>
                  </a:cubicBezTo>
                  <a:cubicBezTo>
                    <a:pt x="58" y="186"/>
                    <a:pt x="55" y="190"/>
                    <a:pt x="51" y="194"/>
                  </a:cubicBezTo>
                  <a:cubicBezTo>
                    <a:pt x="49" y="196"/>
                    <a:pt x="47" y="198"/>
                    <a:pt x="46" y="200"/>
                  </a:cubicBezTo>
                  <a:cubicBezTo>
                    <a:pt x="45" y="201"/>
                    <a:pt x="45" y="202"/>
                    <a:pt x="45" y="203"/>
                  </a:cubicBezTo>
                  <a:cubicBezTo>
                    <a:pt x="44" y="204"/>
                    <a:pt x="43" y="204"/>
                    <a:pt x="42" y="205"/>
                  </a:cubicBezTo>
                  <a:cubicBezTo>
                    <a:pt x="41" y="207"/>
                    <a:pt x="42" y="209"/>
                    <a:pt x="42" y="211"/>
                  </a:cubicBezTo>
                  <a:cubicBezTo>
                    <a:pt x="54" y="201"/>
                    <a:pt x="63" y="188"/>
                    <a:pt x="73" y="176"/>
                  </a:cubicBezTo>
                  <a:cubicBezTo>
                    <a:pt x="73" y="174"/>
                    <a:pt x="73" y="172"/>
                    <a:pt x="72" y="170"/>
                  </a:cubicBezTo>
                  <a:cubicBezTo>
                    <a:pt x="71" y="171"/>
                    <a:pt x="71" y="172"/>
                    <a:pt x="70" y="173"/>
                  </a:cubicBezTo>
                  <a:close/>
                  <a:moveTo>
                    <a:pt x="114" y="198"/>
                  </a:moveTo>
                  <a:cubicBezTo>
                    <a:pt x="114" y="199"/>
                    <a:pt x="110" y="203"/>
                    <a:pt x="109" y="207"/>
                  </a:cubicBezTo>
                  <a:cubicBezTo>
                    <a:pt x="107" y="208"/>
                    <a:pt x="105" y="210"/>
                    <a:pt x="107" y="214"/>
                  </a:cubicBezTo>
                  <a:cubicBezTo>
                    <a:pt x="117" y="201"/>
                    <a:pt x="128" y="188"/>
                    <a:pt x="138" y="174"/>
                  </a:cubicBezTo>
                  <a:cubicBezTo>
                    <a:pt x="138" y="174"/>
                    <a:pt x="138" y="172"/>
                    <a:pt x="137" y="172"/>
                  </a:cubicBezTo>
                  <a:cubicBezTo>
                    <a:pt x="128" y="179"/>
                    <a:pt x="123" y="189"/>
                    <a:pt x="114" y="198"/>
                  </a:cubicBezTo>
                  <a:close/>
                  <a:moveTo>
                    <a:pt x="168" y="214"/>
                  </a:moveTo>
                  <a:cubicBezTo>
                    <a:pt x="169" y="215"/>
                    <a:pt x="169" y="216"/>
                    <a:pt x="169" y="217"/>
                  </a:cubicBezTo>
                  <a:cubicBezTo>
                    <a:pt x="167" y="217"/>
                    <a:pt x="168" y="219"/>
                    <a:pt x="168" y="221"/>
                  </a:cubicBezTo>
                  <a:cubicBezTo>
                    <a:pt x="172" y="218"/>
                    <a:pt x="176" y="213"/>
                    <a:pt x="179" y="207"/>
                  </a:cubicBezTo>
                  <a:cubicBezTo>
                    <a:pt x="184" y="202"/>
                    <a:pt x="189" y="196"/>
                    <a:pt x="193" y="191"/>
                  </a:cubicBezTo>
                  <a:cubicBezTo>
                    <a:pt x="196" y="187"/>
                    <a:pt x="201" y="182"/>
                    <a:pt x="198" y="177"/>
                  </a:cubicBezTo>
                  <a:cubicBezTo>
                    <a:pt x="192" y="181"/>
                    <a:pt x="189" y="188"/>
                    <a:pt x="184" y="193"/>
                  </a:cubicBezTo>
                  <a:cubicBezTo>
                    <a:pt x="180" y="200"/>
                    <a:pt x="173" y="207"/>
                    <a:pt x="168" y="214"/>
                  </a:cubicBezTo>
                  <a:close/>
                  <a:moveTo>
                    <a:pt x="228" y="217"/>
                  </a:moveTo>
                  <a:cubicBezTo>
                    <a:pt x="228" y="219"/>
                    <a:pt x="227" y="221"/>
                    <a:pt x="228" y="224"/>
                  </a:cubicBezTo>
                  <a:cubicBezTo>
                    <a:pt x="234" y="216"/>
                    <a:pt x="240" y="209"/>
                    <a:pt x="247" y="203"/>
                  </a:cubicBezTo>
                  <a:cubicBezTo>
                    <a:pt x="248" y="201"/>
                    <a:pt x="249" y="199"/>
                    <a:pt x="251" y="198"/>
                  </a:cubicBezTo>
                  <a:cubicBezTo>
                    <a:pt x="255" y="193"/>
                    <a:pt x="263" y="187"/>
                    <a:pt x="260" y="179"/>
                  </a:cubicBezTo>
                  <a:cubicBezTo>
                    <a:pt x="249" y="192"/>
                    <a:pt x="237" y="202"/>
                    <a:pt x="228" y="217"/>
                  </a:cubicBezTo>
                  <a:close/>
                  <a:moveTo>
                    <a:pt x="137" y="180"/>
                  </a:moveTo>
                  <a:cubicBezTo>
                    <a:pt x="132" y="185"/>
                    <a:pt x="127" y="193"/>
                    <a:pt x="121" y="199"/>
                  </a:cubicBezTo>
                  <a:cubicBezTo>
                    <a:pt x="120" y="201"/>
                    <a:pt x="117" y="205"/>
                    <a:pt x="114" y="206"/>
                  </a:cubicBezTo>
                  <a:cubicBezTo>
                    <a:pt x="113" y="210"/>
                    <a:pt x="109" y="214"/>
                    <a:pt x="107" y="218"/>
                  </a:cubicBezTo>
                  <a:cubicBezTo>
                    <a:pt x="107" y="218"/>
                    <a:pt x="106" y="218"/>
                    <a:pt x="106" y="218"/>
                  </a:cubicBezTo>
                  <a:cubicBezTo>
                    <a:pt x="106" y="220"/>
                    <a:pt x="106" y="221"/>
                    <a:pt x="106" y="223"/>
                  </a:cubicBezTo>
                  <a:cubicBezTo>
                    <a:pt x="118" y="211"/>
                    <a:pt x="128" y="198"/>
                    <a:pt x="138" y="185"/>
                  </a:cubicBezTo>
                  <a:cubicBezTo>
                    <a:pt x="138" y="183"/>
                    <a:pt x="139" y="182"/>
                    <a:pt x="139" y="180"/>
                  </a:cubicBezTo>
                  <a:cubicBezTo>
                    <a:pt x="138" y="180"/>
                    <a:pt x="138" y="180"/>
                    <a:pt x="137" y="180"/>
                  </a:cubicBezTo>
                  <a:close/>
                  <a:moveTo>
                    <a:pt x="60" y="195"/>
                  </a:moveTo>
                  <a:cubicBezTo>
                    <a:pt x="55" y="203"/>
                    <a:pt x="49" y="207"/>
                    <a:pt x="44" y="214"/>
                  </a:cubicBezTo>
                  <a:cubicBezTo>
                    <a:pt x="44" y="214"/>
                    <a:pt x="42" y="214"/>
                    <a:pt x="43" y="215"/>
                  </a:cubicBezTo>
                  <a:cubicBezTo>
                    <a:pt x="42" y="216"/>
                    <a:pt x="43" y="219"/>
                    <a:pt x="42" y="220"/>
                  </a:cubicBezTo>
                  <a:cubicBezTo>
                    <a:pt x="49" y="213"/>
                    <a:pt x="57" y="205"/>
                    <a:pt x="64" y="197"/>
                  </a:cubicBezTo>
                  <a:cubicBezTo>
                    <a:pt x="67" y="193"/>
                    <a:pt x="70" y="189"/>
                    <a:pt x="73" y="185"/>
                  </a:cubicBezTo>
                  <a:cubicBezTo>
                    <a:pt x="73" y="184"/>
                    <a:pt x="73" y="182"/>
                    <a:pt x="73" y="181"/>
                  </a:cubicBezTo>
                  <a:cubicBezTo>
                    <a:pt x="73" y="181"/>
                    <a:pt x="73" y="181"/>
                    <a:pt x="72" y="181"/>
                  </a:cubicBezTo>
                  <a:cubicBezTo>
                    <a:pt x="68" y="185"/>
                    <a:pt x="65" y="191"/>
                    <a:pt x="60" y="195"/>
                  </a:cubicBezTo>
                  <a:close/>
                  <a:moveTo>
                    <a:pt x="197" y="190"/>
                  </a:moveTo>
                  <a:cubicBezTo>
                    <a:pt x="191" y="195"/>
                    <a:pt x="188" y="201"/>
                    <a:pt x="182" y="207"/>
                  </a:cubicBezTo>
                  <a:cubicBezTo>
                    <a:pt x="182" y="207"/>
                    <a:pt x="182" y="207"/>
                    <a:pt x="182" y="208"/>
                  </a:cubicBezTo>
                  <a:cubicBezTo>
                    <a:pt x="181" y="208"/>
                    <a:pt x="180" y="210"/>
                    <a:pt x="180" y="211"/>
                  </a:cubicBezTo>
                  <a:cubicBezTo>
                    <a:pt x="176" y="213"/>
                    <a:pt x="177" y="217"/>
                    <a:pt x="173" y="218"/>
                  </a:cubicBezTo>
                  <a:cubicBezTo>
                    <a:pt x="174" y="222"/>
                    <a:pt x="170" y="224"/>
                    <a:pt x="168" y="222"/>
                  </a:cubicBezTo>
                  <a:cubicBezTo>
                    <a:pt x="168" y="228"/>
                    <a:pt x="168" y="233"/>
                    <a:pt x="169" y="239"/>
                  </a:cubicBezTo>
                  <a:cubicBezTo>
                    <a:pt x="179" y="229"/>
                    <a:pt x="189" y="218"/>
                    <a:pt x="197" y="205"/>
                  </a:cubicBezTo>
                  <a:cubicBezTo>
                    <a:pt x="198" y="205"/>
                    <a:pt x="198" y="204"/>
                    <a:pt x="199" y="205"/>
                  </a:cubicBezTo>
                  <a:cubicBezTo>
                    <a:pt x="199" y="202"/>
                    <a:pt x="200" y="199"/>
                    <a:pt x="199" y="197"/>
                  </a:cubicBezTo>
                  <a:cubicBezTo>
                    <a:pt x="198" y="198"/>
                    <a:pt x="198" y="198"/>
                    <a:pt x="197" y="198"/>
                  </a:cubicBezTo>
                  <a:cubicBezTo>
                    <a:pt x="194" y="205"/>
                    <a:pt x="188" y="208"/>
                    <a:pt x="185" y="215"/>
                  </a:cubicBezTo>
                  <a:cubicBezTo>
                    <a:pt x="180" y="218"/>
                    <a:pt x="178" y="224"/>
                    <a:pt x="173" y="227"/>
                  </a:cubicBezTo>
                  <a:cubicBezTo>
                    <a:pt x="173" y="229"/>
                    <a:pt x="173" y="229"/>
                    <a:pt x="173" y="230"/>
                  </a:cubicBezTo>
                  <a:cubicBezTo>
                    <a:pt x="172" y="230"/>
                    <a:pt x="171" y="232"/>
                    <a:pt x="170" y="232"/>
                  </a:cubicBezTo>
                  <a:cubicBezTo>
                    <a:pt x="170" y="231"/>
                    <a:pt x="170" y="231"/>
                    <a:pt x="169" y="230"/>
                  </a:cubicBezTo>
                  <a:cubicBezTo>
                    <a:pt x="178" y="217"/>
                    <a:pt x="189" y="207"/>
                    <a:pt x="198" y="195"/>
                  </a:cubicBezTo>
                  <a:cubicBezTo>
                    <a:pt x="198" y="196"/>
                    <a:pt x="200" y="191"/>
                    <a:pt x="199" y="188"/>
                  </a:cubicBezTo>
                  <a:cubicBezTo>
                    <a:pt x="198" y="188"/>
                    <a:pt x="198" y="188"/>
                    <a:pt x="197" y="188"/>
                  </a:cubicBezTo>
                  <a:cubicBezTo>
                    <a:pt x="197" y="189"/>
                    <a:pt x="197" y="189"/>
                    <a:pt x="197" y="190"/>
                  </a:cubicBezTo>
                  <a:close/>
                  <a:moveTo>
                    <a:pt x="63" y="199"/>
                  </a:moveTo>
                  <a:cubicBezTo>
                    <a:pt x="63" y="200"/>
                    <a:pt x="63" y="201"/>
                    <a:pt x="62" y="201"/>
                  </a:cubicBezTo>
                  <a:cubicBezTo>
                    <a:pt x="58" y="207"/>
                    <a:pt x="51" y="213"/>
                    <a:pt x="47" y="218"/>
                  </a:cubicBezTo>
                  <a:cubicBezTo>
                    <a:pt x="47" y="219"/>
                    <a:pt x="47" y="220"/>
                    <a:pt x="47" y="220"/>
                  </a:cubicBezTo>
                  <a:cubicBezTo>
                    <a:pt x="46" y="221"/>
                    <a:pt x="44" y="222"/>
                    <a:pt x="43" y="224"/>
                  </a:cubicBezTo>
                  <a:cubicBezTo>
                    <a:pt x="43" y="224"/>
                    <a:pt x="42" y="227"/>
                    <a:pt x="42" y="227"/>
                  </a:cubicBezTo>
                  <a:cubicBezTo>
                    <a:pt x="42" y="227"/>
                    <a:pt x="43" y="229"/>
                    <a:pt x="42" y="229"/>
                  </a:cubicBezTo>
                  <a:cubicBezTo>
                    <a:pt x="44" y="227"/>
                    <a:pt x="46" y="225"/>
                    <a:pt x="49" y="223"/>
                  </a:cubicBezTo>
                  <a:cubicBezTo>
                    <a:pt x="51" y="221"/>
                    <a:pt x="52" y="218"/>
                    <a:pt x="54" y="216"/>
                  </a:cubicBezTo>
                  <a:cubicBezTo>
                    <a:pt x="54" y="216"/>
                    <a:pt x="55" y="216"/>
                    <a:pt x="56" y="215"/>
                  </a:cubicBezTo>
                  <a:cubicBezTo>
                    <a:pt x="57" y="214"/>
                    <a:pt x="58" y="212"/>
                    <a:pt x="59" y="211"/>
                  </a:cubicBezTo>
                  <a:cubicBezTo>
                    <a:pt x="61" y="208"/>
                    <a:pt x="63" y="207"/>
                    <a:pt x="66" y="204"/>
                  </a:cubicBezTo>
                  <a:cubicBezTo>
                    <a:pt x="69" y="200"/>
                    <a:pt x="75" y="193"/>
                    <a:pt x="72" y="190"/>
                  </a:cubicBezTo>
                  <a:cubicBezTo>
                    <a:pt x="70" y="193"/>
                    <a:pt x="66" y="196"/>
                    <a:pt x="63" y="199"/>
                  </a:cubicBezTo>
                  <a:close/>
                  <a:moveTo>
                    <a:pt x="237" y="215"/>
                  </a:moveTo>
                  <a:cubicBezTo>
                    <a:pt x="236" y="215"/>
                    <a:pt x="237" y="216"/>
                    <a:pt x="236" y="217"/>
                  </a:cubicBezTo>
                  <a:cubicBezTo>
                    <a:pt x="235" y="218"/>
                    <a:pt x="232" y="219"/>
                    <a:pt x="233" y="221"/>
                  </a:cubicBezTo>
                  <a:cubicBezTo>
                    <a:pt x="230" y="222"/>
                    <a:pt x="230" y="226"/>
                    <a:pt x="228" y="227"/>
                  </a:cubicBezTo>
                  <a:cubicBezTo>
                    <a:pt x="228" y="230"/>
                    <a:pt x="229" y="233"/>
                    <a:pt x="229" y="236"/>
                  </a:cubicBezTo>
                  <a:cubicBezTo>
                    <a:pt x="233" y="235"/>
                    <a:pt x="233" y="231"/>
                    <a:pt x="236" y="230"/>
                  </a:cubicBezTo>
                  <a:cubicBezTo>
                    <a:pt x="235" y="228"/>
                    <a:pt x="239" y="224"/>
                    <a:pt x="240" y="224"/>
                  </a:cubicBezTo>
                  <a:cubicBezTo>
                    <a:pt x="241" y="221"/>
                    <a:pt x="243" y="220"/>
                    <a:pt x="244" y="218"/>
                  </a:cubicBezTo>
                  <a:cubicBezTo>
                    <a:pt x="244" y="218"/>
                    <a:pt x="244" y="218"/>
                    <a:pt x="244" y="217"/>
                  </a:cubicBezTo>
                  <a:cubicBezTo>
                    <a:pt x="249" y="213"/>
                    <a:pt x="253" y="208"/>
                    <a:pt x="256" y="203"/>
                  </a:cubicBezTo>
                  <a:cubicBezTo>
                    <a:pt x="259" y="200"/>
                    <a:pt x="263" y="197"/>
                    <a:pt x="261" y="190"/>
                  </a:cubicBezTo>
                  <a:cubicBezTo>
                    <a:pt x="255" y="195"/>
                    <a:pt x="250" y="201"/>
                    <a:pt x="245" y="206"/>
                  </a:cubicBezTo>
                  <a:cubicBezTo>
                    <a:pt x="245" y="206"/>
                    <a:pt x="246" y="206"/>
                    <a:pt x="245" y="205"/>
                  </a:cubicBezTo>
                  <a:cubicBezTo>
                    <a:pt x="245" y="206"/>
                    <a:pt x="245" y="207"/>
                    <a:pt x="244" y="207"/>
                  </a:cubicBezTo>
                  <a:cubicBezTo>
                    <a:pt x="244" y="207"/>
                    <a:pt x="245" y="207"/>
                    <a:pt x="244" y="206"/>
                  </a:cubicBezTo>
                  <a:cubicBezTo>
                    <a:pt x="244" y="207"/>
                    <a:pt x="242" y="207"/>
                    <a:pt x="242" y="208"/>
                  </a:cubicBezTo>
                  <a:cubicBezTo>
                    <a:pt x="243" y="209"/>
                    <a:pt x="243" y="208"/>
                    <a:pt x="244" y="208"/>
                  </a:cubicBezTo>
                  <a:cubicBezTo>
                    <a:pt x="243" y="211"/>
                    <a:pt x="239" y="212"/>
                    <a:pt x="237" y="215"/>
                  </a:cubicBezTo>
                  <a:close/>
                  <a:moveTo>
                    <a:pt x="129" y="199"/>
                  </a:moveTo>
                  <a:cubicBezTo>
                    <a:pt x="127" y="204"/>
                    <a:pt x="122" y="206"/>
                    <a:pt x="120" y="211"/>
                  </a:cubicBezTo>
                  <a:cubicBezTo>
                    <a:pt x="120" y="211"/>
                    <a:pt x="119" y="211"/>
                    <a:pt x="119" y="211"/>
                  </a:cubicBezTo>
                  <a:cubicBezTo>
                    <a:pt x="118" y="214"/>
                    <a:pt x="115" y="215"/>
                    <a:pt x="114" y="218"/>
                  </a:cubicBezTo>
                  <a:cubicBezTo>
                    <a:pt x="114" y="218"/>
                    <a:pt x="114" y="218"/>
                    <a:pt x="113" y="218"/>
                  </a:cubicBezTo>
                  <a:cubicBezTo>
                    <a:pt x="114" y="219"/>
                    <a:pt x="113" y="219"/>
                    <a:pt x="112" y="220"/>
                  </a:cubicBezTo>
                  <a:cubicBezTo>
                    <a:pt x="110" y="222"/>
                    <a:pt x="109" y="227"/>
                    <a:pt x="106" y="227"/>
                  </a:cubicBezTo>
                  <a:cubicBezTo>
                    <a:pt x="107" y="230"/>
                    <a:pt x="105" y="231"/>
                    <a:pt x="107" y="232"/>
                  </a:cubicBezTo>
                  <a:cubicBezTo>
                    <a:pt x="116" y="220"/>
                    <a:pt x="127" y="211"/>
                    <a:pt x="135" y="198"/>
                  </a:cubicBezTo>
                  <a:cubicBezTo>
                    <a:pt x="137" y="198"/>
                    <a:pt x="137" y="197"/>
                    <a:pt x="138" y="196"/>
                  </a:cubicBezTo>
                  <a:cubicBezTo>
                    <a:pt x="138" y="194"/>
                    <a:pt x="139" y="191"/>
                    <a:pt x="137" y="190"/>
                  </a:cubicBezTo>
                  <a:cubicBezTo>
                    <a:pt x="134" y="193"/>
                    <a:pt x="133" y="197"/>
                    <a:pt x="129" y="199"/>
                  </a:cubicBezTo>
                  <a:close/>
                  <a:moveTo>
                    <a:pt x="120" y="219"/>
                  </a:moveTo>
                  <a:cubicBezTo>
                    <a:pt x="118" y="227"/>
                    <a:pt x="105" y="230"/>
                    <a:pt x="106" y="242"/>
                  </a:cubicBezTo>
                  <a:cubicBezTo>
                    <a:pt x="111" y="237"/>
                    <a:pt x="116" y="232"/>
                    <a:pt x="120" y="226"/>
                  </a:cubicBezTo>
                  <a:cubicBezTo>
                    <a:pt x="127" y="221"/>
                    <a:pt x="130" y="213"/>
                    <a:pt x="137" y="208"/>
                  </a:cubicBezTo>
                  <a:cubicBezTo>
                    <a:pt x="138" y="204"/>
                    <a:pt x="139" y="202"/>
                    <a:pt x="138" y="199"/>
                  </a:cubicBezTo>
                  <a:cubicBezTo>
                    <a:pt x="132" y="206"/>
                    <a:pt x="127" y="213"/>
                    <a:pt x="120" y="219"/>
                  </a:cubicBezTo>
                  <a:close/>
                  <a:moveTo>
                    <a:pt x="73" y="199"/>
                  </a:moveTo>
                  <a:cubicBezTo>
                    <a:pt x="69" y="202"/>
                    <a:pt x="66" y="206"/>
                    <a:pt x="62" y="211"/>
                  </a:cubicBezTo>
                  <a:cubicBezTo>
                    <a:pt x="58" y="215"/>
                    <a:pt x="55" y="219"/>
                    <a:pt x="52" y="222"/>
                  </a:cubicBezTo>
                  <a:cubicBezTo>
                    <a:pt x="49" y="227"/>
                    <a:pt x="42" y="231"/>
                    <a:pt x="42" y="237"/>
                  </a:cubicBezTo>
                  <a:cubicBezTo>
                    <a:pt x="48" y="233"/>
                    <a:pt x="53" y="226"/>
                    <a:pt x="58" y="221"/>
                  </a:cubicBezTo>
                  <a:cubicBezTo>
                    <a:pt x="63" y="215"/>
                    <a:pt x="70" y="211"/>
                    <a:pt x="73" y="205"/>
                  </a:cubicBezTo>
                  <a:cubicBezTo>
                    <a:pt x="73" y="204"/>
                    <a:pt x="73" y="204"/>
                    <a:pt x="73" y="204"/>
                  </a:cubicBezTo>
                  <a:cubicBezTo>
                    <a:pt x="73" y="202"/>
                    <a:pt x="73" y="201"/>
                    <a:pt x="74" y="199"/>
                  </a:cubicBezTo>
                  <a:cubicBezTo>
                    <a:pt x="73" y="199"/>
                    <a:pt x="73" y="199"/>
                    <a:pt x="73" y="199"/>
                  </a:cubicBezTo>
                  <a:close/>
                  <a:moveTo>
                    <a:pt x="242" y="232"/>
                  </a:moveTo>
                  <a:cubicBezTo>
                    <a:pt x="239" y="234"/>
                    <a:pt x="239" y="237"/>
                    <a:pt x="237" y="238"/>
                  </a:cubicBezTo>
                  <a:cubicBezTo>
                    <a:pt x="235" y="243"/>
                    <a:pt x="229" y="245"/>
                    <a:pt x="229" y="252"/>
                  </a:cubicBezTo>
                  <a:cubicBezTo>
                    <a:pt x="235" y="246"/>
                    <a:pt x="243" y="237"/>
                    <a:pt x="249" y="230"/>
                  </a:cubicBezTo>
                  <a:cubicBezTo>
                    <a:pt x="250" y="229"/>
                    <a:pt x="253" y="226"/>
                    <a:pt x="253" y="227"/>
                  </a:cubicBezTo>
                  <a:cubicBezTo>
                    <a:pt x="255" y="221"/>
                    <a:pt x="263" y="220"/>
                    <a:pt x="261" y="210"/>
                  </a:cubicBezTo>
                  <a:cubicBezTo>
                    <a:pt x="255" y="216"/>
                    <a:pt x="250" y="225"/>
                    <a:pt x="244" y="229"/>
                  </a:cubicBezTo>
                  <a:cubicBezTo>
                    <a:pt x="244" y="229"/>
                    <a:pt x="244" y="230"/>
                    <a:pt x="244" y="230"/>
                  </a:cubicBezTo>
                  <a:cubicBezTo>
                    <a:pt x="244" y="230"/>
                    <a:pt x="243" y="230"/>
                    <a:pt x="242" y="230"/>
                  </a:cubicBezTo>
                  <a:cubicBezTo>
                    <a:pt x="242" y="231"/>
                    <a:pt x="243" y="231"/>
                    <a:pt x="242" y="232"/>
                  </a:cubicBezTo>
                  <a:close/>
                  <a:moveTo>
                    <a:pt x="239" y="235"/>
                  </a:moveTo>
                  <a:cubicBezTo>
                    <a:pt x="242" y="229"/>
                    <a:pt x="247" y="225"/>
                    <a:pt x="251" y="220"/>
                  </a:cubicBezTo>
                  <a:cubicBezTo>
                    <a:pt x="251" y="221"/>
                    <a:pt x="251" y="221"/>
                    <a:pt x="251" y="220"/>
                  </a:cubicBezTo>
                  <a:cubicBezTo>
                    <a:pt x="253" y="217"/>
                    <a:pt x="257" y="213"/>
                    <a:pt x="259" y="209"/>
                  </a:cubicBezTo>
                  <a:cubicBezTo>
                    <a:pt x="260" y="208"/>
                    <a:pt x="260" y="208"/>
                    <a:pt x="261" y="208"/>
                  </a:cubicBezTo>
                  <a:cubicBezTo>
                    <a:pt x="262" y="206"/>
                    <a:pt x="261" y="203"/>
                    <a:pt x="261" y="200"/>
                  </a:cubicBezTo>
                  <a:cubicBezTo>
                    <a:pt x="255" y="205"/>
                    <a:pt x="251" y="212"/>
                    <a:pt x="246" y="218"/>
                  </a:cubicBezTo>
                  <a:cubicBezTo>
                    <a:pt x="245" y="218"/>
                    <a:pt x="245" y="217"/>
                    <a:pt x="245" y="217"/>
                  </a:cubicBezTo>
                  <a:cubicBezTo>
                    <a:pt x="245" y="218"/>
                    <a:pt x="245" y="218"/>
                    <a:pt x="245" y="219"/>
                  </a:cubicBezTo>
                  <a:cubicBezTo>
                    <a:pt x="240" y="225"/>
                    <a:pt x="235" y="232"/>
                    <a:pt x="230" y="238"/>
                  </a:cubicBezTo>
                  <a:cubicBezTo>
                    <a:pt x="229" y="238"/>
                    <a:pt x="229" y="237"/>
                    <a:pt x="228" y="237"/>
                  </a:cubicBezTo>
                  <a:cubicBezTo>
                    <a:pt x="229" y="240"/>
                    <a:pt x="228" y="242"/>
                    <a:pt x="229" y="245"/>
                  </a:cubicBezTo>
                  <a:cubicBezTo>
                    <a:pt x="233" y="243"/>
                    <a:pt x="234" y="237"/>
                    <a:pt x="239" y="235"/>
                  </a:cubicBezTo>
                  <a:close/>
                  <a:moveTo>
                    <a:pt x="174" y="244"/>
                  </a:moveTo>
                  <a:cubicBezTo>
                    <a:pt x="174" y="244"/>
                    <a:pt x="174" y="244"/>
                    <a:pt x="174" y="244"/>
                  </a:cubicBezTo>
                  <a:cubicBezTo>
                    <a:pt x="183" y="235"/>
                    <a:pt x="191" y="224"/>
                    <a:pt x="200" y="214"/>
                  </a:cubicBezTo>
                  <a:cubicBezTo>
                    <a:pt x="199" y="212"/>
                    <a:pt x="199" y="211"/>
                    <a:pt x="199" y="208"/>
                  </a:cubicBezTo>
                  <a:cubicBezTo>
                    <a:pt x="192" y="215"/>
                    <a:pt x="187" y="225"/>
                    <a:pt x="179" y="230"/>
                  </a:cubicBezTo>
                  <a:cubicBezTo>
                    <a:pt x="178" y="235"/>
                    <a:pt x="172" y="237"/>
                    <a:pt x="170" y="243"/>
                  </a:cubicBezTo>
                  <a:cubicBezTo>
                    <a:pt x="168" y="243"/>
                    <a:pt x="167" y="249"/>
                    <a:pt x="168" y="250"/>
                  </a:cubicBezTo>
                  <a:cubicBezTo>
                    <a:pt x="170" y="248"/>
                    <a:pt x="173" y="245"/>
                    <a:pt x="174" y="244"/>
                  </a:cubicBezTo>
                  <a:close/>
                  <a:moveTo>
                    <a:pt x="45" y="238"/>
                  </a:moveTo>
                  <a:cubicBezTo>
                    <a:pt x="45" y="239"/>
                    <a:pt x="46" y="239"/>
                    <a:pt x="45" y="240"/>
                  </a:cubicBezTo>
                  <a:cubicBezTo>
                    <a:pt x="45" y="241"/>
                    <a:pt x="43" y="241"/>
                    <a:pt x="42" y="241"/>
                  </a:cubicBezTo>
                  <a:cubicBezTo>
                    <a:pt x="43" y="244"/>
                    <a:pt x="43" y="246"/>
                    <a:pt x="42" y="249"/>
                  </a:cubicBezTo>
                  <a:cubicBezTo>
                    <a:pt x="54" y="237"/>
                    <a:pt x="62" y="225"/>
                    <a:pt x="74" y="215"/>
                  </a:cubicBezTo>
                  <a:cubicBezTo>
                    <a:pt x="73" y="213"/>
                    <a:pt x="74" y="210"/>
                    <a:pt x="72" y="210"/>
                  </a:cubicBezTo>
                  <a:cubicBezTo>
                    <a:pt x="63" y="219"/>
                    <a:pt x="55" y="229"/>
                    <a:pt x="45" y="238"/>
                  </a:cubicBezTo>
                  <a:close/>
                  <a:moveTo>
                    <a:pt x="116" y="233"/>
                  </a:moveTo>
                  <a:cubicBezTo>
                    <a:pt x="116" y="235"/>
                    <a:pt x="113" y="238"/>
                    <a:pt x="112" y="239"/>
                  </a:cubicBezTo>
                  <a:cubicBezTo>
                    <a:pt x="111" y="241"/>
                    <a:pt x="110" y="245"/>
                    <a:pt x="107" y="245"/>
                  </a:cubicBezTo>
                  <a:cubicBezTo>
                    <a:pt x="107" y="246"/>
                    <a:pt x="107" y="248"/>
                    <a:pt x="107" y="249"/>
                  </a:cubicBezTo>
                  <a:cubicBezTo>
                    <a:pt x="116" y="239"/>
                    <a:pt x="124" y="231"/>
                    <a:pt x="132" y="221"/>
                  </a:cubicBezTo>
                  <a:cubicBezTo>
                    <a:pt x="135" y="220"/>
                    <a:pt x="135" y="217"/>
                    <a:pt x="138" y="216"/>
                  </a:cubicBezTo>
                  <a:cubicBezTo>
                    <a:pt x="138" y="214"/>
                    <a:pt x="138" y="213"/>
                    <a:pt x="137" y="211"/>
                  </a:cubicBezTo>
                  <a:cubicBezTo>
                    <a:pt x="133" y="213"/>
                    <a:pt x="132" y="219"/>
                    <a:pt x="127" y="221"/>
                  </a:cubicBezTo>
                  <a:cubicBezTo>
                    <a:pt x="127" y="223"/>
                    <a:pt x="127" y="224"/>
                    <a:pt x="124" y="224"/>
                  </a:cubicBezTo>
                  <a:cubicBezTo>
                    <a:pt x="125" y="226"/>
                    <a:pt x="123" y="228"/>
                    <a:pt x="121" y="228"/>
                  </a:cubicBezTo>
                  <a:cubicBezTo>
                    <a:pt x="122" y="229"/>
                    <a:pt x="120" y="231"/>
                    <a:pt x="118" y="230"/>
                  </a:cubicBezTo>
                  <a:cubicBezTo>
                    <a:pt x="118" y="233"/>
                    <a:pt x="117" y="232"/>
                    <a:pt x="116" y="233"/>
                  </a:cubicBezTo>
                  <a:close/>
                  <a:moveTo>
                    <a:pt x="66" y="225"/>
                  </a:moveTo>
                  <a:cubicBezTo>
                    <a:pt x="61" y="233"/>
                    <a:pt x="54" y="239"/>
                    <a:pt x="48" y="246"/>
                  </a:cubicBezTo>
                  <a:cubicBezTo>
                    <a:pt x="46" y="248"/>
                    <a:pt x="43" y="251"/>
                    <a:pt x="43" y="254"/>
                  </a:cubicBezTo>
                  <a:cubicBezTo>
                    <a:pt x="47" y="253"/>
                    <a:pt x="50" y="249"/>
                    <a:pt x="53" y="246"/>
                  </a:cubicBezTo>
                  <a:cubicBezTo>
                    <a:pt x="56" y="243"/>
                    <a:pt x="59" y="240"/>
                    <a:pt x="61" y="237"/>
                  </a:cubicBezTo>
                  <a:cubicBezTo>
                    <a:pt x="65" y="234"/>
                    <a:pt x="67" y="229"/>
                    <a:pt x="71" y="226"/>
                  </a:cubicBezTo>
                  <a:cubicBezTo>
                    <a:pt x="72" y="226"/>
                    <a:pt x="73" y="225"/>
                    <a:pt x="74" y="224"/>
                  </a:cubicBezTo>
                  <a:cubicBezTo>
                    <a:pt x="73" y="221"/>
                    <a:pt x="74" y="219"/>
                    <a:pt x="73" y="218"/>
                  </a:cubicBezTo>
                  <a:cubicBezTo>
                    <a:pt x="71" y="221"/>
                    <a:pt x="69" y="223"/>
                    <a:pt x="66" y="225"/>
                  </a:cubicBezTo>
                  <a:close/>
                  <a:moveTo>
                    <a:pt x="191" y="227"/>
                  </a:moveTo>
                  <a:cubicBezTo>
                    <a:pt x="190" y="230"/>
                    <a:pt x="187" y="233"/>
                    <a:pt x="184" y="235"/>
                  </a:cubicBezTo>
                  <a:cubicBezTo>
                    <a:pt x="184" y="236"/>
                    <a:pt x="184" y="236"/>
                    <a:pt x="184" y="237"/>
                  </a:cubicBezTo>
                  <a:cubicBezTo>
                    <a:pt x="182" y="240"/>
                    <a:pt x="178" y="241"/>
                    <a:pt x="176" y="245"/>
                  </a:cubicBezTo>
                  <a:cubicBezTo>
                    <a:pt x="174" y="247"/>
                    <a:pt x="173" y="251"/>
                    <a:pt x="170" y="251"/>
                  </a:cubicBezTo>
                  <a:cubicBezTo>
                    <a:pt x="171" y="252"/>
                    <a:pt x="169" y="253"/>
                    <a:pt x="168" y="255"/>
                  </a:cubicBezTo>
                  <a:cubicBezTo>
                    <a:pt x="169" y="255"/>
                    <a:pt x="170" y="255"/>
                    <a:pt x="170" y="255"/>
                  </a:cubicBezTo>
                  <a:cubicBezTo>
                    <a:pt x="174" y="250"/>
                    <a:pt x="177" y="246"/>
                    <a:pt x="182" y="242"/>
                  </a:cubicBezTo>
                  <a:cubicBezTo>
                    <a:pt x="188" y="236"/>
                    <a:pt x="194" y="229"/>
                    <a:pt x="199" y="223"/>
                  </a:cubicBezTo>
                  <a:cubicBezTo>
                    <a:pt x="199" y="221"/>
                    <a:pt x="200" y="220"/>
                    <a:pt x="199" y="219"/>
                  </a:cubicBezTo>
                  <a:cubicBezTo>
                    <a:pt x="196" y="221"/>
                    <a:pt x="194" y="225"/>
                    <a:pt x="191" y="227"/>
                  </a:cubicBezTo>
                  <a:close/>
                  <a:moveTo>
                    <a:pt x="127" y="229"/>
                  </a:moveTo>
                  <a:cubicBezTo>
                    <a:pt x="126" y="230"/>
                    <a:pt x="128" y="229"/>
                    <a:pt x="127" y="231"/>
                  </a:cubicBezTo>
                  <a:cubicBezTo>
                    <a:pt x="124" y="232"/>
                    <a:pt x="124" y="237"/>
                    <a:pt x="121" y="235"/>
                  </a:cubicBezTo>
                  <a:cubicBezTo>
                    <a:pt x="120" y="237"/>
                    <a:pt x="120" y="236"/>
                    <a:pt x="121" y="237"/>
                  </a:cubicBezTo>
                  <a:cubicBezTo>
                    <a:pt x="115" y="242"/>
                    <a:pt x="111" y="247"/>
                    <a:pt x="107" y="253"/>
                  </a:cubicBezTo>
                  <a:cubicBezTo>
                    <a:pt x="107" y="254"/>
                    <a:pt x="108" y="253"/>
                    <a:pt x="109" y="253"/>
                  </a:cubicBezTo>
                  <a:cubicBezTo>
                    <a:pt x="115" y="248"/>
                    <a:pt x="119" y="242"/>
                    <a:pt x="124" y="237"/>
                  </a:cubicBezTo>
                  <a:cubicBezTo>
                    <a:pt x="125" y="235"/>
                    <a:pt x="127" y="235"/>
                    <a:pt x="128" y="233"/>
                  </a:cubicBezTo>
                  <a:cubicBezTo>
                    <a:pt x="130" y="231"/>
                    <a:pt x="131" y="228"/>
                    <a:pt x="134" y="227"/>
                  </a:cubicBezTo>
                  <a:cubicBezTo>
                    <a:pt x="134" y="226"/>
                    <a:pt x="135" y="225"/>
                    <a:pt x="136" y="225"/>
                  </a:cubicBezTo>
                  <a:cubicBezTo>
                    <a:pt x="136" y="226"/>
                    <a:pt x="137" y="226"/>
                    <a:pt x="137" y="227"/>
                  </a:cubicBezTo>
                  <a:cubicBezTo>
                    <a:pt x="134" y="229"/>
                    <a:pt x="133" y="232"/>
                    <a:pt x="130" y="234"/>
                  </a:cubicBezTo>
                  <a:cubicBezTo>
                    <a:pt x="130" y="236"/>
                    <a:pt x="126" y="238"/>
                    <a:pt x="125" y="240"/>
                  </a:cubicBezTo>
                  <a:cubicBezTo>
                    <a:pt x="122" y="243"/>
                    <a:pt x="119" y="248"/>
                    <a:pt x="117" y="248"/>
                  </a:cubicBezTo>
                  <a:cubicBezTo>
                    <a:pt x="116" y="251"/>
                    <a:pt x="113" y="251"/>
                    <a:pt x="113" y="253"/>
                  </a:cubicBezTo>
                  <a:cubicBezTo>
                    <a:pt x="113" y="254"/>
                    <a:pt x="115" y="253"/>
                    <a:pt x="117" y="254"/>
                  </a:cubicBezTo>
                  <a:cubicBezTo>
                    <a:pt x="122" y="246"/>
                    <a:pt x="131" y="240"/>
                    <a:pt x="137" y="232"/>
                  </a:cubicBezTo>
                  <a:cubicBezTo>
                    <a:pt x="137" y="228"/>
                    <a:pt x="139" y="224"/>
                    <a:pt x="137" y="220"/>
                  </a:cubicBezTo>
                  <a:cubicBezTo>
                    <a:pt x="133" y="222"/>
                    <a:pt x="131" y="228"/>
                    <a:pt x="127" y="229"/>
                  </a:cubicBezTo>
                  <a:close/>
                  <a:moveTo>
                    <a:pt x="258" y="224"/>
                  </a:moveTo>
                  <a:cubicBezTo>
                    <a:pt x="247" y="234"/>
                    <a:pt x="238" y="245"/>
                    <a:pt x="229" y="256"/>
                  </a:cubicBezTo>
                  <a:cubicBezTo>
                    <a:pt x="231" y="257"/>
                    <a:pt x="232" y="256"/>
                    <a:pt x="234" y="256"/>
                  </a:cubicBezTo>
                  <a:cubicBezTo>
                    <a:pt x="234" y="256"/>
                    <a:pt x="234" y="255"/>
                    <a:pt x="234" y="254"/>
                  </a:cubicBezTo>
                  <a:cubicBezTo>
                    <a:pt x="242" y="247"/>
                    <a:pt x="249" y="238"/>
                    <a:pt x="257" y="231"/>
                  </a:cubicBezTo>
                  <a:cubicBezTo>
                    <a:pt x="257" y="229"/>
                    <a:pt x="259" y="228"/>
                    <a:pt x="261" y="228"/>
                  </a:cubicBezTo>
                  <a:cubicBezTo>
                    <a:pt x="261" y="224"/>
                    <a:pt x="262" y="224"/>
                    <a:pt x="261" y="221"/>
                  </a:cubicBezTo>
                  <a:cubicBezTo>
                    <a:pt x="259" y="221"/>
                    <a:pt x="259" y="224"/>
                    <a:pt x="258" y="224"/>
                  </a:cubicBezTo>
                  <a:cubicBezTo>
                    <a:pt x="258" y="224"/>
                    <a:pt x="258" y="224"/>
                    <a:pt x="258" y="224"/>
                  </a:cubicBezTo>
                  <a:close/>
                  <a:moveTo>
                    <a:pt x="192" y="233"/>
                  </a:moveTo>
                  <a:cubicBezTo>
                    <a:pt x="193" y="234"/>
                    <a:pt x="192" y="235"/>
                    <a:pt x="192" y="235"/>
                  </a:cubicBezTo>
                  <a:cubicBezTo>
                    <a:pt x="189" y="237"/>
                    <a:pt x="188" y="241"/>
                    <a:pt x="184" y="242"/>
                  </a:cubicBezTo>
                  <a:cubicBezTo>
                    <a:pt x="182" y="247"/>
                    <a:pt x="176" y="249"/>
                    <a:pt x="174" y="255"/>
                  </a:cubicBezTo>
                  <a:cubicBezTo>
                    <a:pt x="175" y="256"/>
                    <a:pt x="176" y="255"/>
                    <a:pt x="177" y="255"/>
                  </a:cubicBezTo>
                  <a:cubicBezTo>
                    <a:pt x="183" y="248"/>
                    <a:pt x="192" y="241"/>
                    <a:pt x="198" y="233"/>
                  </a:cubicBezTo>
                  <a:cubicBezTo>
                    <a:pt x="199" y="232"/>
                    <a:pt x="199" y="230"/>
                    <a:pt x="200" y="228"/>
                  </a:cubicBezTo>
                  <a:cubicBezTo>
                    <a:pt x="199" y="228"/>
                    <a:pt x="200" y="227"/>
                    <a:pt x="199" y="227"/>
                  </a:cubicBezTo>
                  <a:cubicBezTo>
                    <a:pt x="196" y="229"/>
                    <a:pt x="195" y="232"/>
                    <a:pt x="192" y="233"/>
                  </a:cubicBezTo>
                  <a:close/>
                  <a:moveTo>
                    <a:pt x="73" y="228"/>
                  </a:moveTo>
                  <a:cubicBezTo>
                    <a:pt x="65" y="237"/>
                    <a:pt x="58" y="244"/>
                    <a:pt x="50" y="253"/>
                  </a:cubicBezTo>
                  <a:cubicBezTo>
                    <a:pt x="56" y="252"/>
                    <a:pt x="59" y="243"/>
                    <a:pt x="65" y="241"/>
                  </a:cubicBezTo>
                  <a:cubicBezTo>
                    <a:pt x="67" y="236"/>
                    <a:pt x="71" y="233"/>
                    <a:pt x="74" y="231"/>
                  </a:cubicBezTo>
                  <a:cubicBezTo>
                    <a:pt x="74" y="230"/>
                    <a:pt x="74" y="229"/>
                    <a:pt x="74" y="228"/>
                  </a:cubicBezTo>
                  <a:cubicBezTo>
                    <a:pt x="73" y="228"/>
                    <a:pt x="73" y="228"/>
                    <a:pt x="73" y="228"/>
                  </a:cubicBezTo>
                  <a:close/>
                  <a:moveTo>
                    <a:pt x="243" y="252"/>
                  </a:moveTo>
                  <a:cubicBezTo>
                    <a:pt x="250" y="247"/>
                    <a:pt x="254" y="239"/>
                    <a:pt x="261" y="233"/>
                  </a:cubicBezTo>
                  <a:cubicBezTo>
                    <a:pt x="261" y="232"/>
                    <a:pt x="261" y="230"/>
                    <a:pt x="261" y="229"/>
                  </a:cubicBezTo>
                  <a:cubicBezTo>
                    <a:pt x="252" y="238"/>
                    <a:pt x="243" y="246"/>
                    <a:pt x="236" y="256"/>
                  </a:cubicBezTo>
                  <a:cubicBezTo>
                    <a:pt x="237" y="256"/>
                    <a:pt x="238" y="256"/>
                    <a:pt x="238" y="256"/>
                  </a:cubicBezTo>
                  <a:cubicBezTo>
                    <a:pt x="240" y="255"/>
                    <a:pt x="243" y="253"/>
                    <a:pt x="243" y="252"/>
                  </a:cubicBezTo>
                  <a:close/>
                  <a:moveTo>
                    <a:pt x="55" y="253"/>
                  </a:moveTo>
                  <a:cubicBezTo>
                    <a:pt x="56" y="254"/>
                    <a:pt x="58" y="253"/>
                    <a:pt x="60" y="253"/>
                  </a:cubicBezTo>
                  <a:cubicBezTo>
                    <a:pt x="64" y="248"/>
                    <a:pt x="69" y="243"/>
                    <a:pt x="74" y="239"/>
                  </a:cubicBezTo>
                  <a:cubicBezTo>
                    <a:pt x="73" y="237"/>
                    <a:pt x="75" y="235"/>
                    <a:pt x="73" y="235"/>
                  </a:cubicBezTo>
                  <a:cubicBezTo>
                    <a:pt x="67" y="241"/>
                    <a:pt x="61" y="247"/>
                    <a:pt x="55" y="253"/>
                  </a:cubicBezTo>
                  <a:close/>
                  <a:moveTo>
                    <a:pt x="196" y="238"/>
                  </a:moveTo>
                  <a:cubicBezTo>
                    <a:pt x="192" y="244"/>
                    <a:pt x="184" y="249"/>
                    <a:pt x="180" y="255"/>
                  </a:cubicBezTo>
                  <a:cubicBezTo>
                    <a:pt x="181" y="256"/>
                    <a:pt x="183" y="255"/>
                    <a:pt x="184" y="256"/>
                  </a:cubicBezTo>
                  <a:cubicBezTo>
                    <a:pt x="189" y="250"/>
                    <a:pt x="195" y="245"/>
                    <a:pt x="200" y="239"/>
                  </a:cubicBezTo>
                  <a:cubicBezTo>
                    <a:pt x="200" y="238"/>
                    <a:pt x="200" y="238"/>
                    <a:pt x="200" y="236"/>
                  </a:cubicBezTo>
                  <a:cubicBezTo>
                    <a:pt x="198" y="236"/>
                    <a:pt x="198" y="238"/>
                    <a:pt x="196" y="238"/>
                  </a:cubicBezTo>
                  <a:close/>
                  <a:moveTo>
                    <a:pt x="244" y="252"/>
                  </a:moveTo>
                  <a:cubicBezTo>
                    <a:pt x="243" y="254"/>
                    <a:pt x="242" y="254"/>
                    <a:pt x="241" y="256"/>
                  </a:cubicBezTo>
                  <a:cubicBezTo>
                    <a:pt x="249" y="256"/>
                    <a:pt x="253" y="256"/>
                    <a:pt x="261" y="256"/>
                  </a:cubicBezTo>
                  <a:cubicBezTo>
                    <a:pt x="261" y="254"/>
                    <a:pt x="262" y="251"/>
                    <a:pt x="260" y="249"/>
                  </a:cubicBezTo>
                  <a:cubicBezTo>
                    <a:pt x="259" y="250"/>
                    <a:pt x="256" y="256"/>
                    <a:pt x="253" y="254"/>
                  </a:cubicBezTo>
                  <a:cubicBezTo>
                    <a:pt x="256" y="251"/>
                    <a:pt x="258" y="249"/>
                    <a:pt x="261" y="246"/>
                  </a:cubicBezTo>
                  <a:cubicBezTo>
                    <a:pt x="261" y="245"/>
                    <a:pt x="261" y="244"/>
                    <a:pt x="261" y="243"/>
                  </a:cubicBezTo>
                  <a:cubicBezTo>
                    <a:pt x="257" y="248"/>
                    <a:pt x="252" y="252"/>
                    <a:pt x="247" y="255"/>
                  </a:cubicBezTo>
                  <a:cubicBezTo>
                    <a:pt x="246" y="255"/>
                    <a:pt x="246" y="255"/>
                    <a:pt x="246" y="254"/>
                  </a:cubicBezTo>
                  <a:cubicBezTo>
                    <a:pt x="251" y="251"/>
                    <a:pt x="256" y="246"/>
                    <a:pt x="260" y="241"/>
                  </a:cubicBezTo>
                  <a:cubicBezTo>
                    <a:pt x="261" y="241"/>
                    <a:pt x="260" y="243"/>
                    <a:pt x="261" y="243"/>
                  </a:cubicBezTo>
                  <a:cubicBezTo>
                    <a:pt x="261" y="241"/>
                    <a:pt x="262" y="237"/>
                    <a:pt x="260" y="237"/>
                  </a:cubicBezTo>
                  <a:cubicBezTo>
                    <a:pt x="255" y="242"/>
                    <a:pt x="249" y="250"/>
                    <a:pt x="244" y="252"/>
                  </a:cubicBezTo>
                  <a:close/>
                  <a:moveTo>
                    <a:pt x="119" y="253"/>
                  </a:moveTo>
                  <a:cubicBezTo>
                    <a:pt x="122" y="255"/>
                    <a:pt x="126" y="253"/>
                    <a:pt x="130" y="254"/>
                  </a:cubicBezTo>
                  <a:cubicBezTo>
                    <a:pt x="131" y="250"/>
                    <a:pt x="138" y="249"/>
                    <a:pt x="136" y="245"/>
                  </a:cubicBezTo>
                  <a:cubicBezTo>
                    <a:pt x="134" y="249"/>
                    <a:pt x="131" y="250"/>
                    <a:pt x="127" y="253"/>
                  </a:cubicBezTo>
                  <a:cubicBezTo>
                    <a:pt x="127" y="252"/>
                    <a:pt x="125" y="253"/>
                    <a:pt x="126" y="252"/>
                  </a:cubicBezTo>
                  <a:cubicBezTo>
                    <a:pt x="130" y="248"/>
                    <a:pt x="134" y="245"/>
                    <a:pt x="137" y="241"/>
                  </a:cubicBezTo>
                  <a:cubicBezTo>
                    <a:pt x="137" y="239"/>
                    <a:pt x="138" y="238"/>
                    <a:pt x="136" y="237"/>
                  </a:cubicBezTo>
                  <a:cubicBezTo>
                    <a:pt x="131" y="242"/>
                    <a:pt x="124" y="247"/>
                    <a:pt x="119" y="253"/>
                  </a:cubicBezTo>
                  <a:close/>
                  <a:moveTo>
                    <a:pt x="73" y="242"/>
                  </a:moveTo>
                  <a:cubicBezTo>
                    <a:pt x="70" y="247"/>
                    <a:pt x="66" y="249"/>
                    <a:pt x="63" y="253"/>
                  </a:cubicBezTo>
                  <a:cubicBezTo>
                    <a:pt x="68" y="255"/>
                    <a:pt x="70" y="248"/>
                    <a:pt x="74" y="248"/>
                  </a:cubicBezTo>
                  <a:cubicBezTo>
                    <a:pt x="73" y="247"/>
                    <a:pt x="75" y="244"/>
                    <a:pt x="74" y="242"/>
                  </a:cubicBezTo>
                  <a:cubicBezTo>
                    <a:pt x="74" y="242"/>
                    <a:pt x="73" y="242"/>
                    <a:pt x="73" y="242"/>
                  </a:cubicBezTo>
                  <a:close/>
                  <a:moveTo>
                    <a:pt x="190" y="253"/>
                  </a:moveTo>
                  <a:cubicBezTo>
                    <a:pt x="189" y="253"/>
                    <a:pt x="187" y="254"/>
                    <a:pt x="188" y="256"/>
                  </a:cubicBezTo>
                  <a:cubicBezTo>
                    <a:pt x="189" y="256"/>
                    <a:pt x="190" y="255"/>
                    <a:pt x="192" y="256"/>
                  </a:cubicBezTo>
                  <a:cubicBezTo>
                    <a:pt x="194" y="251"/>
                    <a:pt x="203" y="250"/>
                    <a:pt x="199" y="243"/>
                  </a:cubicBezTo>
                  <a:cubicBezTo>
                    <a:pt x="196" y="246"/>
                    <a:pt x="192" y="249"/>
                    <a:pt x="190" y="253"/>
                  </a:cubicBezTo>
                  <a:close/>
                  <a:moveTo>
                    <a:pt x="70" y="253"/>
                  </a:moveTo>
                  <a:cubicBezTo>
                    <a:pt x="72" y="254"/>
                    <a:pt x="73" y="254"/>
                    <a:pt x="74" y="254"/>
                  </a:cubicBezTo>
                  <a:cubicBezTo>
                    <a:pt x="74" y="253"/>
                    <a:pt x="74" y="251"/>
                    <a:pt x="74" y="250"/>
                  </a:cubicBezTo>
                  <a:cubicBezTo>
                    <a:pt x="72" y="251"/>
                    <a:pt x="71" y="252"/>
                    <a:pt x="70" y="253"/>
                  </a:cubicBezTo>
                  <a:close/>
                  <a:moveTo>
                    <a:pt x="132" y="254"/>
                  </a:moveTo>
                  <a:cubicBezTo>
                    <a:pt x="134" y="254"/>
                    <a:pt x="135" y="254"/>
                    <a:pt x="137" y="254"/>
                  </a:cubicBezTo>
                  <a:cubicBezTo>
                    <a:pt x="137" y="253"/>
                    <a:pt x="137" y="252"/>
                    <a:pt x="137" y="251"/>
                  </a:cubicBezTo>
                  <a:cubicBezTo>
                    <a:pt x="135" y="251"/>
                    <a:pt x="134" y="253"/>
                    <a:pt x="132" y="254"/>
                  </a:cubicBezTo>
                  <a:close/>
                  <a:moveTo>
                    <a:pt x="195" y="256"/>
                  </a:moveTo>
                  <a:cubicBezTo>
                    <a:pt x="197" y="256"/>
                    <a:pt x="198" y="256"/>
                    <a:pt x="200" y="256"/>
                  </a:cubicBezTo>
                  <a:cubicBezTo>
                    <a:pt x="201" y="255"/>
                    <a:pt x="200" y="254"/>
                    <a:pt x="200" y="252"/>
                  </a:cubicBezTo>
                  <a:cubicBezTo>
                    <a:pt x="197" y="253"/>
                    <a:pt x="196" y="254"/>
                    <a:pt x="195" y="256"/>
                  </a:cubicBezTo>
                  <a:close/>
                </a:path>
              </a:pathLst>
            </a:custGeom>
            <a:grpFill/>
            <a:ln w="9525">
              <a:noFill/>
              <a:round/>
            </a:ln>
          </p:spPr>
          <p:txBody>
            <a:bodyPr vert="horz" wrap="square" lIns="91440" tIns="45720" rIns="91440" bIns="45720" numCol="1" anchor="t" anchorCtr="0" compatLnSpc="1"/>
            <a:lstStyle/>
            <a:p>
              <a:endParaRPr lang="zh-CN" altLang="en-US">
                <a:latin typeface="方正静蕾简体" panose="02000000000000000000" pitchFamily="2" charset="-122"/>
                <a:ea typeface="方正静蕾简体" panose="02000000000000000000" pitchFamily="2" charset="-122"/>
              </a:endParaRPr>
            </a:p>
          </p:txBody>
        </p:sp>
        <p:sp>
          <p:nvSpPr>
            <p:cNvPr id="6" name="chenying0907 6"/>
            <p:cNvSpPr/>
            <p:nvPr/>
          </p:nvSpPr>
          <p:spPr bwMode="auto">
            <a:xfrm>
              <a:off x="4837" y="1302"/>
              <a:ext cx="1388" cy="1128"/>
            </a:xfrm>
            <a:custGeom>
              <a:avLst/>
              <a:gdLst>
                <a:gd name="T0" fmla="*/ 183 w 183"/>
                <a:gd name="T1" fmla="*/ 5 h 176"/>
                <a:gd name="T2" fmla="*/ 169 w 183"/>
                <a:gd name="T3" fmla="*/ 31 h 176"/>
                <a:gd name="T4" fmla="*/ 166 w 183"/>
                <a:gd name="T5" fmla="*/ 33 h 176"/>
                <a:gd name="T6" fmla="*/ 156 w 183"/>
                <a:gd name="T7" fmla="*/ 51 h 176"/>
                <a:gd name="T8" fmla="*/ 154 w 183"/>
                <a:gd name="T9" fmla="*/ 51 h 176"/>
                <a:gd name="T10" fmla="*/ 153 w 183"/>
                <a:gd name="T11" fmla="*/ 56 h 176"/>
                <a:gd name="T12" fmla="*/ 149 w 183"/>
                <a:gd name="T13" fmla="*/ 57 h 176"/>
                <a:gd name="T14" fmla="*/ 148 w 183"/>
                <a:gd name="T15" fmla="*/ 44 h 176"/>
                <a:gd name="T16" fmla="*/ 132 w 183"/>
                <a:gd name="T17" fmla="*/ 60 h 176"/>
                <a:gd name="T18" fmla="*/ 122 w 183"/>
                <a:gd name="T19" fmla="*/ 70 h 176"/>
                <a:gd name="T20" fmla="*/ 78 w 183"/>
                <a:gd name="T21" fmla="*/ 110 h 176"/>
                <a:gd name="T22" fmla="*/ 65 w 183"/>
                <a:gd name="T23" fmla="*/ 123 h 176"/>
                <a:gd name="T24" fmla="*/ 63 w 183"/>
                <a:gd name="T25" fmla="*/ 124 h 176"/>
                <a:gd name="T26" fmla="*/ 52 w 183"/>
                <a:gd name="T27" fmla="*/ 134 h 176"/>
                <a:gd name="T28" fmla="*/ 41 w 183"/>
                <a:gd name="T29" fmla="*/ 145 h 176"/>
                <a:gd name="T30" fmla="*/ 30 w 183"/>
                <a:gd name="T31" fmla="*/ 152 h 176"/>
                <a:gd name="T32" fmla="*/ 20 w 183"/>
                <a:gd name="T33" fmla="*/ 161 h 176"/>
                <a:gd name="T34" fmla="*/ 2 w 183"/>
                <a:gd name="T35" fmla="*/ 176 h 176"/>
                <a:gd name="T36" fmla="*/ 0 w 183"/>
                <a:gd name="T37" fmla="*/ 174 h 176"/>
                <a:gd name="T38" fmla="*/ 24 w 183"/>
                <a:gd name="T39" fmla="*/ 155 h 176"/>
                <a:gd name="T40" fmla="*/ 52 w 183"/>
                <a:gd name="T41" fmla="*/ 130 h 176"/>
                <a:gd name="T42" fmla="*/ 84 w 183"/>
                <a:gd name="T43" fmla="*/ 103 h 176"/>
                <a:gd name="T44" fmla="*/ 89 w 183"/>
                <a:gd name="T45" fmla="*/ 99 h 176"/>
                <a:gd name="T46" fmla="*/ 97 w 183"/>
                <a:gd name="T47" fmla="*/ 91 h 176"/>
                <a:gd name="T48" fmla="*/ 107 w 183"/>
                <a:gd name="T49" fmla="*/ 83 h 176"/>
                <a:gd name="T50" fmla="*/ 134 w 183"/>
                <a:gd name="T51" fmla="*/ 55 h 176"/>
                <a:gd name="T52" fmla="*/ 147 w 183"/>
                <a:gd name="T53" fmla="*/ 41 h 176"/>
                <a:gd name="T54" fmla="*/ 137 w 183"/>
                <a:gd name="T55" fmla="*/ 40 h 176"/>
                <a:gd name="T56" fmla="*/ 142 w 183"/>
                <a:gd name="T57" fmla="*/ 36 h 176"/>
                <a:gd name="T58" fmla="*/ 148 w 183"/>
                <a:gd name="T59" fmla="*/ 32 h 176"/>
                <a:gd name="T60" fmla="*/ 150 w 183"/>
                <a:gd name="T61" fmla="*/ 30 h 176"/>
                <a:gd name="T62" fmla="*/ 172 w 183"/>
                <a:gd name="T63" fmla="*/ 11 h 176"/>
                <a:gd name="T64" fmla="*/ 183 w 183"/>
                <a:gd name="T65" fmla="*/ 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76">
                  <a:moveTo>
                    <a:pt x="183" y="5"/>
                  </a:moveTo>
                  <a:cubicBezTo>
                    <a:pt x="178" y="13"/>
                    <a:pt x="173" y="21"/>
                    <a:pt x="169" y="31"/>
                  </a:cubicBezTo>
                  <a:cubicBezTo>
                    <a:pt x="168" y="31"/>
                    <a:pt x="167" y="32"/>
                    <a:pt x="166" y="33"/>
                  </a:cubicBezTo>
                  <a:cubicBezTo>
                    <a:pt x="164" y="40"/>
                    <a:pt x="158" y="44"/>
                    <a:pt x="156" y="51"/>
                  </a:cubicBezTo>
                  <a:cubicBezTo>
                    <a:pt x="155" y="51"/>
                    <a:pt x="155" y="51"/>
                    <a:pt x="154" y="51"/>
                  </a:cubicBezTo>
                  <a:cubicBezTo>
                    <a:pt x="154" y="53"/>
                    <a:pt x="153" y="54"/>
                    <a:pt x="153" y="56"/>
                  </a:cubicBezTo>
                  <a:cubicBezTo>
                    <a:pt x="151" y="56"/>
                    <a:pt x="151" y="57"/>
                    <a:pt x="149" y="57"/>
                  </a:cubicBezTo>
                  <a:cubicBezTo>
                    <a:pt x="149" y="52"/>
                    <a:pt x="149" y="49"/>
                    <a:pt x="148" y="44"/>
                  </a:cubicBezTo>
                  <a:cubicBezTo>
                    <a:pt x="143" y="49"/>
                    <a:pt x="138" y="55"/>
                    <a:pt x="132" y="60"/>
                  </a:cubicBezTo>
                  <a:cubicBezTo>
                    <a:pt x="129" y="64"/>
                    <a:pt x="125" y="67"/>
                    <a:pt x="122" y="70"/>
                  </a:cubicBezTo>
                  <a:cubicBezTo>
                    <a:pt x="108" y="84"/>
                    <a:pt x="93" y="98"/>
                    <a:pt x="78" y="110"/>
                  </a:cubicBezTo>
                  <a:cubicBezTo>
                    <a:pt x="74" y="115"/>
                    <a:pt x="69" y="119"/>
                    <a:pt x="65" y="123"/>
                  </a:cubicBezTo>
                  <a:cubicBezTo>
                    <a:pt x="64" y="124"/>
                    <a:pt x="64" y="124"/>
                    <a:pt x="63" y="124"/>
                  </a:cubicBezTo>
                  <a:cubicBezTo>
                    <a:pt x="60" y="128"/>
                    <a:pt x="56" y="131"/>
                    <a:pt x="52" y="134"/>
                  </a:cubicBezTo>
                  <a:cubicBezTo>
                    <a:pt x="48" y="137"/>
                    <a:pt x="44" y="141"/>
                    <a:pt x="41" y="145"/>
                  </a:cubicBezTo>
                  <a:cubicBezTo>
                    <a:pt x="38" y="148"/>
                    <a:pt x="33" y="149"/>
                    <a:pt x="30" y="152"/>
                  </a:cubicBezTo>
                  <a:cubicBezTo>
                    <a:pt x="26" y="155"/>
                    <a:pt x="24" y="158"/>
                    <a:pt x="20" y="161"/>
                  </a:cubicBezTo>
                  <a:cubicBezTo>
                    <a:pt x="14" y="166"/>
                    <a:pt x="8" y="171"/>
                    <a:pt x="2" y="176"/>
                  </a:cubicBezTo>
                  <a:cubicBezTo>
                    <a:pt x="1" y="175"/>
                    <a:pt x="1" y="174"/>
                    <a:pt x="0" y="174"/>
                  </a:cubicBezTo>
                  <a:cubicBezTo>
                    <a:pt x="8" y="168"/>
                    <a:pt x="16" y="162"/>
                    <a:pt x="24" y="155"/>
                  </a:cubicBezTo>
                  <a:cubicBezTo>
                    <a:pt x="33" y="146"/>
                    <a:pt x="44" y="140"/>
                    <a:pt x="52" y="130"/>
                  </a:cubicBezTo>
                  <a:cubicBezTo>
                    <a:pt x="63" y="122"/>
                    <a:pt x="73" y="112"/>
                    <a:pt x="84" y="103"/>
                  </a:cubicBezTo>
                  <a:cubicBezTo>
                    <a:pt x="85" y="101"/>
                    <a:pt x="87" y="100"/>
                    <a:pt x="89" y="99"/>
                  </a:cubicBezTo>
                  <a:cubicBezTo>
                    <a:pt x="92" y="96"/>
                    <a:pt x="94" y="93"/>
                    <a:pt x="97" y="91"/>
                  </a:cubicBezTo>
                  <a:cubicBezTo>
                    <a:pt x="100" y="88"/>
                    <a:pt x="104" y="86"/>
                    <a:pt x="107" y="83"/>
                  </a:cubicBezTo>
                  <a:cubicBezTo>
                    <a:pt x="116" y="74"/>
                    <a:pt x="125" y="64"/>
                    <a:pt x="134" y="55"/>
                  </a:cubicBezTo>
                  <a:cubicBezTo>
                    <a:pt x="139" y="51"/>
                    <a:pt x="143" y="46"/>
                    <a:pt x="147" y="41"/>
                  </a:cubicBezTo>
                  <a:cubicBezTo>
                    <a:pt x="143" y="39"/>
                    <a:pt x="140" y="43"/>
                    <a:pt x="137" y="40"/>
                  </a:cubicBezTo>
                  <a:cubicBezTo>
                    <a:pt x="136" y="37"/>
                    <a:pt x="140" y="37"/>
                    <a:pt x="142" y="36"/>
                  </a:cubicBezTo>
                  <a:cubicBezTo>
                    <a:pt x="144" y="35"/>
                    <a:pt x="145" y="33"/>
                    <a:pt x="148" y="32"/>
                  </a:cubicBezTo>
                  <a:cubicBezTo>
                    <a:pt x="148" y="31"/>
                    <a:pt x="150" y="31"/>
                    <a:pt x="150" y="30"/>
                  </a:cubicBezTo>
                  <a:cubicBezTo>
                    <a:pt x="158" y="26"/>
                    <a:pt x="166" y="18"/>
                    <a:pt x="172" y="11"/>
                  </a:cubicBezTo>
                  <a:cubicBezTo>
                    <a:pt x="175" y="8"/>
                    <a:pt x="180" y="0"/>
                    <a:pt x="183" y="5"/>
                  </a:cubicBezTo>
                  <a:close/>
                </a:path>
              </a:pathLst>
            </a:custGeom>
            <a:solidFill>
              <a:schemeClr val="accent6">
                <a:lumMod val="75000"/>
              </a:schemeClr>
            </a:solidFill>
            <a:ln w="9525">
              <a:noFill/>
              <a:round/>
            </a:ln>
          </p:spPr>
          <p:txBody>
            <a:bodyPr vert="horz" wrap="square" lIns="91440" tIns="45720" rIns="91440" bIns="45720" numCol="1" anchor="t" anchorCtr="0" compatLnSpc="1"/>
            <a:lstStyle/>
            <a:p>
              <a:endParaRPr lang="zh-CN" altLang="en-US">
                <a:latin typeface="方正静蕾简体" panose="02000000000000000000" pitchFamily="2" charset="-122"/>
                <a:ea typeface="方正静蕾简体" panose="02000000000000000000" pitchFamily="2" charset="-122"/>
              </a:endParaRPr>
            </a:p>
          </p:txBody>
        </p:sp>
        <p:sp>
          <p:nvSpPr>
            <p:cNvPr id="7" name="chenying0907 7"/>
            <p:cNvSpPr/>
            <p:nvPr/>
          </p:nvSpPr>
          <p:spPr bwMode="auto">
            <a:xfrm>
              <a:off x="4496" y="2417"/>
              <a:ext cx="349" cy="186"/>
            </a:xfrm>
            <a:custGeom>
              <a:avLst/>
              <a:gdLst>
                <a:gd name="T0" fmla="*/ 45 w 46"/>
                <a:gd name="T1" fmla="*/ 0 h 29"/>
                <a:gd name="T2" fmla="*/ 46 w 46"/>
                <a:gd name="T3" fmla="*/ 2 h 29"/>
                <a:gd name="T4" fmla="*/ 28 w 46"/>
                <a:gd name="T5" fmla="*/ 15 h 29"/>
                <a:gd name="T6" fmla="*/ 0 w 46"/>
                <a:gd name="T7" fmla="*/ 29 h 29"/>
                <a:gd name="T8" fmla="*/ 5 w 46"/>
                <a:gd name="T9" fmla="*/ 25 h 29"/>
                <a:gd name="T10" fmla="*/ 39 w 46"/>
                <a:gd name="T11" fmla="*/ 4 h 29"/>
                <a:gd name="T12" fmla="*/ 45 w 4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6" h="29">
                  <a:moveTo>
                    <a:pt x="45" y="0"/>
                  </a:moveTo>
                  <a:cubicBezTo>
                    <a:pt x="46" y="0"/>
                    <a:pt x="45" y="2"/>
                    <a:pt x="46" y="2"/>
                  </a:cubicBezTo>
                  <a:cubicBezTo>
                    <a:pt x="41" y="7"/>
                    <a:pt x="33" y="10"/>
                    <a:pt x="28" y="15"/>
                  </a:cubicBezTo>
                  <a:cubicBezTo>
                    <a:pt x="18" y="19"/>
                    <a:pt x="11" y="26"/>
                    <a:pt x="0" y="29"/>
                  </a:cubicBezTo>
                  <a:cubicBezTo>
                    <a:pt x="0" y="26"/>
                    <a:pt x="3" y="25"/>
                    <a:pt x="5" y="25"/>
                  </a:cubicBezTo>
                  <a:cubicBezTo>
                    <a:pt x="17" y="18"/>
                    <a:pt x="29" y="12"/>
                    <a:pt x="39" y="4"/>
                  </a:cubicBezTo>
                  <a:cubicBezTo>
                    <a:pt x="42" y="3"/>
                    <a:pt x="43" y="2"/>
                    <a:pt x="45" y="0"/>
                  </a:cubicBezTo>
                  <a:close/>
                </a:path>
              </a:pathLst>
            </a:custGeom>
            <a:solidFill>
              <a:schemeClr val="accent6">
                <a:lumMod val="75000"/>
              </a:schemeClr>
            </a:solidFill>
            <a:ln w="9525">
              <a:noFill/>
              <a:round/>
            </a:ln>
          </p:spPr>
          <p:txBody>
            <a:bodyPr vert="horz" wrap="square" lIns="91440" tIns="45720" rIns="91440" bIns="45720" numCol="1" anchor="t" anchorCtr="0" compatLnSpc="1"/>
            <a:lstStyle/>
            <a:p>
              <a:endParaRPr lang="zh-CN" altLang="en-US">
                <a:latin typeface="方正静蕾简体" panose="02000000000000000000" pitchFamily="2" charset="-122"/>
                <a:ea typeface="方正静蕾简体" panose="02000000000000000000" pitchFamily="2" charset="-122"/>
              </a:endParaRPr>
            </a:p>
          </p:txBody>
        </p:sp>
      </p:grpSp>
      <p:sp>
        <p:nvSpPr>
          <p:cNvPr id="19" name="PA_椭圆 31"/>
          <p:cNvSpPr/>
          <p:nvPr>
            <p:custDataLst>
              <p:tags r:id="rId2"/>
            </p:custDataLst>
          </p:nvPr>
        </p:nvSpPr>
        <p:spPr>
          <a:xfrm>
            <a:off x="4579268" y="1749431"/>
            <a:ext cx="561333" cy="75493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 name="PA_椭圆 31"/>
          <p:cNvSpPr/>
          <p:nvPr>
            <p:custDataLst>
              <p:tags r:id="rId3"/>
            </p:custDataLst>
          </p:nvPr>
        </p:nvSpPr>
        <p:spPr>
          <a:xfrm>
            <a:off x="4585540" y="3190812"/>
            <a:ext cx="561333" cy="75493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PA_文本框 21"/>
          <p:cNvSpPr txBox="1"/>
          <p:nvPr>
            <p:custDataLst>
              <p:tags r:id="rId4"/>
            </p:custDataLst>
          </p:nvPr>
        </p:nvSpPr>
        <p:spPr>
          <a:xfrm>
            <a:off x="4507260" y="1925385"/>
            <a:ext cx="690880" cy="398780"/>
          </a:xfrm>
          <a:prstGeom prst="rect">
            <a:avLst/>
          </a:prstGeom>
          <a:noFill/>
        </p:spPr>
        <p:txBody>
          <a:bodyPr wrap="non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工具</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23" name="PA_文本框 22"/>
          <p:cNvSpPr txBox="1"/>
          <p:nvPr>
            <p:custDataLst>
              <p:tags r:id="rId5"/>
            </p:custDataLst>
          </p:nvPr>
        </p:nvSpPr>
        <p:spPr>
          <a:xfrm>
            <a:off x="4534224" y="3368226"/>
            <a:ext cx="690880" cy="398780"/>
          </a:xfrm>
          <a:prstGeom prst="rect">
            <a:avLst/>
          </a:prstGeom>
          <a:noFill/>
        </p:spPr>
        <p:txBody>
          <a:bodyPr wrap="non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结果</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grpSp>
        <p:nvGrpSpPr>
          <p:cNvPr id="18" name="PA_chenying0907 17"/>
          <p:cNvGrpSpPr/>
          <p:nvPr>
            <p:custDataLst>
              <p:tags r:id="rId6"/>
            </p:custDataLst>
          </p:nvPr>
        </p:nvGrpSpPr>
        <p:grpSpPr>
          <a:xfrm>
            <a:off x="1403648" y="267494"/>
            <a:ext cx="6192688" cy="767437"/>
            <a:chOff x="1492256" y="411510"/>
            <a:chExt cx="6192688" cy="767437"/>
          </a:xfrm>
        </p:grpSpPr>
        <p:sp>
          <p:nvSpPr>
            <p:cNvPr id="20" name="任意多边形 19"/>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4" name="文本框 7"/>
            <p:cNvSpPr txBox="1">
              <a:spLocks noChangeArrowheads="1"/>
            </p:cNvSpPr>
            <p:nvPr/>
          </p:nvSpPr>
          <p:spPr bwMode="auto">
            <a:xfrm>
              <a:off x="3246761" y="411510"/>
              <a:ext cx="34163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项目风险定量分析</a:t>
              </a:r>
              <a:endParaRPr lang="zh-CN" altLang="en-US" sz="2000" dirty="0">
                <a:latin typeface="微软雅黑" panose="020B0503020204020204" pitchFamily="34" charset="-122"/>
                <a:ea typeface="微软雅黑" panose="020B0503020204020204" pitchFamily="34" charset="-122"/>
              </a:endParaRPr>
            </a:p>
          </p:txBody>
        </p:sp>
      </p:grpSp>
      <p:sp>
        <p:nvSpPr>
          <p:cNvPr id="2" name="PA_矩形 1"/>
          <p:cNvSpPr/>
          <p:nvPr>
            <p:custDataLst>
              <p:tags r:id="rId7"/>
            </p:custDataLst>
          </p:nvPr>
        </p:nvSpPr>
        <p:spPr>
          <a:xfrm>
            <a:off x="5322617" y="1707654"/>
            <a:ext cx="2274463" cy="1014730"/>
          </a:xfrm>
          <a:prstGeom prst="rect">
            <a:avLst/>
          </a:prstGeom>
        </p:spPr>
        <p:txBody>
          <a:bodyPr wrap="square">
            <a:spAutoFit/>
          </a:bodyPr>
          <a:lstStyle/>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 ①　敏感性分析</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②　期望值法</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③　决策树法</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④　模拟法</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PA_矩形 26"/>
          <p:cNvSpPr/>
          <p:nvPr>
            <p:custDataLst>
              <p:tags r:id="rId8"/>
            </p:custDataLst>
          </p:nvPr>
        </p:nvSpPr>
        <p:spPr>
          <a:xfrm>
            <a:off x="5383577" y="3185478"/>
            <a:ext cx="2274463" cy="1014730"/>
          </a:xfrm>
          <a:prstGeom prst="rect">
            <a:avLst/>
          </a:prstGeom>
        </p:spPr>
        <p:txBody>
          <a:bodyPr wrap="square">
            <a:spAutoFit/>
          </a:bodyPr>
          <a:lstStyle/>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 ①　不确定条件下的项目储备分析</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②　项目目标实现的概率</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③　两户的风险优先级清单</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④　定量分析得到的分先变化趋势</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53" presetClass="entr" presetSubtype="16" fill="hold" grpId="0" nodeType="withEffect">
                                  <p:stCondLst>
                                    <p:cond delay="300"/>
                                  </p:stCondLst>
                                  <p:childTnLst>
                                    <p:set>
                                      <p:cBhvr>
                                        <p:cTn id="9" dur="1" fill="hold">
                                          <p:stCondLst>
                                            <p:cond delay="0"/>
                                          </p:stCondLst>
                                        </p:cTn>
                                        <p:tgtEl>
                                          <p:spTgt spid="19"/>
                                        </p:tgtEl>
                                        <p:attrNameLst>
                                          <p:attrName>style.visibility</p:attrName>
                                        </p:attrNameLst>
                                      </p:cBhvr>
                                      <p:to>
                                        <p:strVal val="visible"/>
                                      </p:to>
                                    </p:set>
                                    <p:anim calcmode="lin" valueType="num">
                                      <p:cBhvr>
                                        <p:cTn id="10" dur="500" fill="hold"/>
                                        <p:tgtEl>
                                          <p:spTgt spid="19"/>
                                        </p:tgtEl>
                                        <p:attrNameLst>
                                          <p:attrName>ppt_w</p:attrName>
                                        </p:attrNameLst>
                                      </p:cBhvr>
                                      <p:tavLst>
                                        <p:tav tm="0">
                                          <p:val>
                                            <p:fltVal val="0"/>
                                          </p:val>
                                        </p:tav>
                                        <p:tav tm="100000">
                                          <p:val>
                                            <p:strVal val="#ppt_w"/>
                                          </p:val>
                                        </p:tav>
                                      </p:tavLst>
                                    </p:anim>
                                    <p:anim calcmode="lin" valueType="num">
                                      <p:cBhvr>
                                        <p:cTn id="11" dur="500" fill="hold"/>
                                        <p:tgtEl>
                                          <p:spTgt spid="19"/>
                                        </p:tgtEl>
                                        <p:attrNameLst>
                                          <p:attrName>ppt_h</p:attrName>
                                        </p:attrNameLst>
                                      </p:cBhvr>
                                      <p:tavLst>
                                        <p:tav tm="0">
                                          <p:val>
                                            <p:fltVal val="0"/>
                                          </p:val>
                                        </p:tav>
                                        <p:tav tm="100000">
                                          <p:val>
                                            <p:strVal val="#ppt_h"/>
                                          </p:val>
                                        </p:tav>
                                      </p:tavLst>
                                    </p:anim>
                                    <p:animEffect transition="in" filter="fade">
                                      <p:cBhvr>
                                        <p:cTn id="12" dur="500"/>
                                        <p:tgtEl>
                                          <p:spTgt spid="19"/>
                                        </p:tgtEl>
                                      </p:cBhvr>
                                    </p:animEffect>
                                  </p:childTnLst>
                                </p:cTn>
                              </p:par>
                              <p:par>
                                <p:cTn id="13" presetID="53" presetClass="entr" presetSubtype="16" fill="hold" nodeType="withEffect">
                                  <p:stCondLst>
                                    <p:cond delay="6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grpId="0" nodeType="withEffect">
                                  <p:stCondLst>
                                    <p:cond delay="90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Effect transition="in" filter="fade">
                                      <p:cBhvr>
                                        <p:cTn id="22" dur="500"/>
                                        <p:tgtEl>
                                          <p:spTgt spid="21"/>
                                        </p:tgtEl>
                                      </p:cBhvr>
                                    </p:animEffect>
                                  </p:childTnLst>
                                </p:cTn>
                              </p:par>
                              <p:par>
                                <p:cTn id="23" presetID="22" presetClass="entr" presetSubtype="8" fill="hold" grpId="0" nodeType="withEffect">
                                  <p:stCondLst>
                                    <p:cond delay="120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22" presetClass="entr" presetSubtype="8" fill="hold" grpId="0" nodeType="withEffect">
                                  <p:stCondLst>
                                    <p:cond delay="150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par>
                                <p:cTn id="29" presetID="22" presetClass="entr" presetSubtype="8" fill="hold" grpId="0" nodeType="withEffect">
                                  <p:stCondLst>
                                    <p:cond delay="240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22" presetClass="entr" presetSubtype="8" fill="hold" grpId="0" nodeType="withEffect">
                                  <p:stCondLst>
                                    <p:cond delay="270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bldLvl="0" animBg="1"/>
      <p:bldP spid="22" grpId="0" animBg="1" autoUpdateAnimBg="0"/>
      <p:bldP spid="23" grpId="0"/>
      <p:bldP spid="2" grpId="0"/>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PA_chenying0907 17"/>
          <p:cNvGrpSpPr/>
          <p:nvPr>
            <p:custDataLst>
              <p:tags r:id="rId1"/>
            </p:custDataLst>
          </p:nvPr>
        </p:nvGrpSpPr>
        <p:grpSpPr>
          <a:xfrm>
            <a:off x="1403648" y="267494"/>
            <a:ext cx="6192688" cy="767437"/>
            <a:chOff x="1492256" y="411510"/>
            <a:chExt cx="6192688" cy="767437"/>
          </a:xfrm>
        </p:grpSpPr>
        <p:sp>
          <p:nvSpPr>
            <p:cNvPr id="19" name="任意多边形 18"/>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0"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项目风险应对</a:t>
              </a:r>
              <a:endParaRPr lang="zh-CN" altLang="en-US" sz="2000" dirty="0">
                <a:latin typeface="微软雅黑" panose="020B0503020204020204" pitchFamily="34" charset="-122"/>
                <a:ea typeface="微软雅黑" panose="020B0503020204020204" pitchFamily="34" charset="-122"/>
              </a:endParaRPr>
            </a:p>
          </p:txBody>
        </p:sp>
      </p:grpSp>
      <p:pic>
        <p:nvPicPr>
          <p:cNvPr id="12" name="ECB019B1-382A-4266-B25C-5B523AA43C14-3" descr="qt_temp"/>
          <p:cNvPicPr>
            <a:picLocks noChangeAspect="1"/>
          </p:cNvPicPr>
          <p:nvPr/>
        </p:nvPicPr>
        <p:blipFill>
          <a:blip r:embed="rId2"/>
          <a:stretch>
            <a:fillRect/>
          </a:stretch>
        </p:blipFill>
        <p:spPr>
          <a:xfrm>
            <a:off x="1617345" y="1325880"/>
            <a:ext cx="5523230" cy="3016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任意多边形 5"/>
          <p:cNvSpPr>
            <a:spLocks noEditPoints="1"/>
          </p:cNvSpPr>
          <p:nvPr>
            <p:custDataLst>
              <p:tags r:id="rId1"/>
            </p:custDataLst>
          </p:nvPr>
        </p:nvSpPr>
        <p:spPr bwMode="auto">
          <a:xfrm rot="169628">
            <a:off x="1722078" y="1522761"/>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9" name="PA_任意多边形 5"/>
          <p:cNvSpPr>
            <a:spLocks noEditPoints="1"/>
          </p:cNvSpPr>
          <p:nvPr>
            <p:custDataLst>
              <p:tags r:id="rId2"/>
            </p:custDataLst>
          </p:nvPr>
        </p:nvSpPr>
        <p:spPr bwMode="auto">
          <a:xfrm rot="169628">
            <a:off x="3812204" y="1522761"/>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10" name="PA_任意多边形 5"/>
          <p:cNvSpPr>
            <a:spLocks noEditPoints="1"/>
          </p:cNvSpPr>
          <p:nvPr>
            <p:custDataLst>
              <p:tags r:id="rId3"/>
            </p:custDataLst>
          </p:nvPr>
        </p:nvSpPr>
        <p:spPr bwMode="auto">
          <a:xfrm rot="169628">
            <a:off x="6089599" y="1562302"/>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9" name="任意多边形 18"/>
          <p:cNvSpPr/>
          <p:nvPr/>
        </p:nvSpPr>
        <p:spPr>
          <a:xfrm>
            <a:off x="1403350" y="850265"/>
            <a:ext cx="6192520" cy="184785"/>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2" name="PA_矩形 21"/>
          <p:cNvSpPr/>
          <p:nvPr>
            <p:custDataLst>
              <p:tags r:id="rId4"/>
            </p:custDataLst>
          </p:nvPr>
        </p:nvSpPr>
        <p:spPr>
          <a:xfrm>
            <a:off x="3661701" y="3224324"/>
            <a:ext cx="1774926" cy="483337"/>
          </a:xfrm>
          <a:prstGeom prst="rect">
            <a:avLst/>
          </a:prstGeom>
        </p:spPr>
        <p:txBody>
          <a:bodyPr wrap="square">
            <a:spAutoFit/>
          </a:bodyPr>
          <a:lstStyle/>
          <a:p>
            <a:pPr>
              <a:lnSpc>
                <a:spcPct val="150000"/>
              </a:lnSpc>
            </a:pPr>
            <a:r>
              <a:rPr lang="en-US" altLang="zh-CN" sz="900" dirty="0">
                <a:latin typeface="微软雅黑" panose="020B0503020204020204" pitchFamily="34" charset="-122"/>
                <a:ea typeface="微软雅黑" panose="020B0503020204020204" pitchFamily="34" charset="-122"/>
              </a:rPr>
              <a:t>3</a:t>
            </a:r>
            <a:r>
              <a:rPr lang="zh-CN" altLang="en-US" sz="900" dirty="0">
                <a:latin typeface="微软雅黑" panose="020B0503020204020204" pitchFamily="34" charset="-122"/>
                <a:ea typeface="微软雅黑" panose="020B0503020204020204" pitchFamily="34" charset="-122"/>
              </a:rPr>
              <a:t>）</a:t>
            </a:r>
            <a:r>
              <a:rPr lang="zh-CN" altLang="zh-CN" sz="900" dirty="0">
                <a:latin typeface="微软雅黑" panose="020B0503020204020204" pitchFamily="34" charset="-122"/>
                <a:ea typeface="微软雅黑" panose="020B0503020204020204" pitchFamily="34" charset="-122"/>
              </a:rPr>
              <a:t>根据“项目范围说明书”制定工作分解结构的方法和过程</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900" dirty="0">
              <a:latin typeface="微软雅黑" panose="020B0503020204020204" pitchFamily="34" charset="-122"/>
              <a:ea typeface="微软雅黑" panose="020B0503020204020204" pitchFamily="34" charset="-122"/>
            </a:endParaRPr>
          </a:p>
        </p:txBody>
      </p:sp>
      <p:sp>
        <p:nvSpPr>
          <p:cNvPr id="24" name="PA_矩形 23"/>
          <p:cNvSpPr/>
          <p:nvPr>
            <p:custDataLst>
              <p:tags r:id="rId5"/>
            </p:custDataLst>
          </p:nvPr>
        </p:nvSpPr>
        <p:spPr>
          <a:xfrm>
            <a:off x="1403648" y="3178698"/>
            <a:ext cx="1774926" cy="693460"/>
          </a:xfrm>
          <a:prstGeom prst="rect">
            <a:avLst/>
          </a:prstGeom>
        </p:spPr>
        <p:txBody>
          <a:bodyPr wrap="square">
            <a:spAutoFit/>
          </a:bodyPr>
          <a:lstStyle/>
          <a:p>
            <a:pPr>
              <a:lnSpc>
                <a:spcPct val="150000"/>
              </a:lnSpc>
            </a:pPr>
            <a:r>
              <a:rPr lang="en-US" altLang="zh-CN" sz="900" dirty="0">
                <a:latin typeface="微软雅黑" panose="020B0503020204020204" pitchFamily="34" charset="-122"/>
                <a:ea typeface="微软雅黑" panose="020B0503020204020204" pitchFamily="34" charset="-122"/>
              </a:rPr>
              <a:t>1</a:t>
            </a:r>
            <a:r>
              <a:rPr lang="zh-CN" altLang="en-US" sz="900" dirty="0">
                <a:latin typeface="微软雅黑" panose="020B0503020204020204" pitchFamily="34" charset="-122"/>
                <a:ea typeface="微软雅黑" panose="020B0503020204020204" pitchFamily="34" charset="-122"/>
              </a:rPr>
              <a:t>）</a:t>
            </a:r>
            <a:r>
              <a:rPr lang="zh-CN" altLang="zh-CN" sz="900" dirty="0">
                <a:latin typeface="微软雅黑" panose="020B0503020204020204" pitchFamily="34" charset="-122"/>
                <a:ea typeface="微软雅黑" panose="020B0503020204020204" pitchFamily="34" charset="-122"/>
              </a:rPr>
              <a:t>根据最初的“项目初步范围说明书”编制详细的“项目范围说明书”的方法和过程</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900" dirty="0"/>
          </a:p>
        </p:txBody>
      </p:sp>
      <p:sp>
        <p:nvSpPr>
          <p:cNvPr id="26" name="PA_矩形 25"/>
          <p:cNvSpPr/>
          <p:nvPr>
            <p:custDataLst>
              <p:tags r:id="rId6"/>
            </p:custDataLst>
          </p:nvPr>
        </p:nvSpPr>
        <p:spPr>
          <a:xfrm>
            <a:off x="5974885" y="3208810"/>
            <a:ext cx="1774926" cy="275588"/>
          </a:xfrm>
          <a:prstGeom prst="rect">
            <a:avLst/>
          </a:prstGeom>
        </p:spPr>
        <p:txBody>
          <a:bodyPr wrap="square">
            <a:spAutoFit/>
          </a:bodyPr>
          <a:lstStyle/>
          <a:p>
            <a:pPr>
              <a:lnSpc>
                <a:spcPct val="150000"/>
              </a:lnSpc>
            </a:pPr>
            <a:r>
              <a:rPr lang="en-US" altLang="zh-CN" sz="900" dirty="0">
                <a:latin typeface="微软雅黑" panose="020B0503020204020204" pitchFamily="34" charset="-122"/>
                <a:ea typeface="微软雅黑" panose="020B0503020204020204" pitchFamily="34" charset="-122"/>
              </a:rPr>
              <a:t>5</a:t>
            </a:r>
            <a:r>
              <a:rPr lang="zh-CN" altLang="en-US" sz="900" dirty="0">
                <a:latin typeface="微软雅黑" panose="020B0503020204020204" pitchFamily="34" charset="-122"/>
                <a:ea typeface="微软雅黑" panose="020B0503020204020204" pitchFamily="34" charset="-122"/>
              </a:rPr>
              <a:t>）</a:t>
            </a:r>
            <a:r>
              <a:rPr lang="zh-CN" altLang="zh-CN" sz="900" dirty="0">
                <a:latin typeface="微软雅黑" panose="020B0503020204020204" pitchFamily="34" charset="-122"/>
                <a:ea typeface="微软雅黑" panose="020B0503020204020204" pitchFamily="34" charset="-122"/>
              </a:rPr>
              <a:t>对项目范围变化进行控制</a:t>
            </a:r>
            <a:r>
              <a:rPr lang="zh-CN" altLang="en-US"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699791" y="4036655"/>
            <a:ext cx="1440160" cy="507831"/>
          </a:xfrm>
          <a:prstGeom prst="rect">
            <a:avLst/>
          </a:prstGeom>
          <a:noFill/>
        </p:spPr>
        <p:txBody>
          <a:bodyPr wrap="square" rtlCol="0">
            <a:spAutoFit/>
          </a:bodyPr>
          <a:lstStyle/>
          <a:p>
            <a:r>
              <a:rPr lang="en-US" altLang="zh-CN" sz="900" kern="1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900" kern="100" dirty="0">
                <a:effectLst/>
                <a:latin typeface="微软雅黑" panose="020B0503020204020204" pitchFamily="34" charset="-122"/>
                <a:ea typeface="微软雅黑" panose="020B0503020204020204" pitchFamily="34" charset="-122"/>
                <a:cs typeface="Times New Roman" panose="02020603050405020304" pitchFamily="18" charset="0"/>
              </a:rPr>
              <a:t>项目范围说明书”被干系人评审和批准的过程</a:t>
            </a:r>
            <a:r>
              <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9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139898" y="4036655"/>
            <a:ext cx="1440160" cy="369332"/>
          </a:xfrm>
          <a:prstGeom prst="rect">
            <a:avLst/>
          </a:prstGeom>
          <a:noFill/>
        </p:spPr>
        <p:txBody>
          <a:bodyPr wrap="square" rtlCol="0">
            <a:spAutoFit/>
          </a:bodyPr>
          <a:lstStyle/>
          <a:p>
            <a:r>
              <a:rPr lang="en-US" altLang="zh-CN" sz="900" kern="100" dirty="0">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900" kern="100" dirty="0">
                <a:effectLst/>
                <a:latin typeface="微软雅黑" panose="020B0503020204020204" pitchFamily="34" charset="-122"/>
                <a:ea typeface="微软雅黑" panose="020B0503020204020204" pitchFamily="34" charset="-122"/>
                <a:cs typeface="Times New Roman" panose="02020603050405020304" pitchFamily="18" charset="0"/>
              </a:rPr>
              <a:t>对项目范围进行确认和验收</a:t>
            </a:r>
            <a:r>
              <a:rPr lang="zh-CN" altLang="en-US" sz="9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900" dirty="0">
              <a:latin typeface="微软雅黑" panose="020B0503020204020204" pitchFamily="34" charset="-122"/>
              <a:ea typeface="微软雅黑" panose="020B0503020204020204" pitchFamily="34" charset="-122"/>
            </a:endParaRPr>
          </a:p>
        </p:txBody>
      </p:sp>
      <p:sp>
        <p:nvSpPr>
          <p:cNvPr id="236" name="文本框 7"/>
          <p:cNvSpPr txBox="1">
            <a:spLocks noChangeArrowheads="1"/>
          </p:cNvSpPr>
          <p:nvPr/>
        </p:nvSpPr>
        <p:spPr bwMode="auto">
          <a:xfrm>
            <a:off x="2747308" y="315119"/>
            <a:ext cx="373316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a:r>
              <a:rPr lang="zh-CN" altLang="en-US" sz="2000" dirty="0">
                <a:latin typeface="微软雅黑" panose="020B0503020204020204" pitchFamily="34" charset="-122"/>
                <a:ea typeface="微软雅黑" panose="020B0503020204020204" pitchFamily="34" charset="-122"/>
              </a:rPr>
              <a:t>范围管理 </a:t>
            </a:r>
            <a:r>
              <a:rPr lang="en-US" altLang="zh-CN" sz="2000" dirty="0">
                <a:latin typeface="微软雅黑" panose="020B0503020204020204" pitchFamily="34" charset="-122"/>
                <a:ea typeface="微软雅黑" panose="020B0503020204020204" pitchFamily="34" charset="-122"/>
              </a:rPr>
              <a:t>- 项目需求管理计划</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wipe(down)">
                                      <p:cBhvr>
                                        <p:cTn id="29" dur="500"/>
                                        <p:tgtEl>
                                          <p:spTgt spid="2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down)">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2" grpId="0"/>
      <p:bldP spid="24" grpId="0" build="allAtOnce"/>
      <p:bldP spid="26" grpId="0"/>
      <p:bldP spid="2"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CB019B1-382A-4266-B25C-5B523AA43C14-4" descr="qt_temp"/>
          <p:cNvPicPr>
            <a:picLocks noChangeAspect="1"/>
          </p:cNvPicPr>
          <p:nvPr/>
        </p:nvPicPr>
        <p:blipFill>
          <a:blip r:embed="rId1"/>
          <a:stretch>
            <a:fillRect/>
          </a:stretch>
        </p:blipFill>
        <p:spPr>
          <a:xfrm>
            <a:off x="2554605" y="632460"/>
            <a:ext cx="4984750" cy="4160520"/>
          </a:xfrm>
          <a:prstGeom prst="rect">
            <a:avLst/>
          </a:prstGeom>
        </p:spPr>
      </p:pic>
      <p:grpSp>
        <p:nvGrpSpPr>
          <p:cNvPr id="18" name="PA_chenying0907 17"/>
          <p:cNvGrpSpPr/>
          <p:nvPr>
            <p:custDataLst>
              <p:tags r:id="rId2"/>
            </p:custDataLst>
          </p:nvPr>
        </p:nvGrpSpPr>
        <p:grpSpPr>
          <a:xfrm>
            <a:off x="1410970" y="206375"/>
            <a:ext cx="6200140" cy="691515"/>
            <a:chOff x="1492256" y="411510"/>
            <a:chExt cx="6192688" cy="767437"/>
          </a:xfrm>
        </p:grpSpPr>
        <p:sp>
          <p:nvSpPr>
            <p:cNvPr id="19" name="任意多边形 18"/>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0" name="文本框 7"/>
            <p:cNvSpPr txBox="1">
              <a:spLocks noChangeArrowheads="1"/>
            </p:cNvSpPr>
            <p:nvPr/>
          </p:nvSpPr>
          <p:spPr bwMode="auto">
            <a:xfrm>
              <a:off x="3246786" y="411510"/>
              <a:ext cx="2549350" cy="44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项目风险监控</a:t>
              </a:r>
              <a:endParaRPr lang="zh-CN" altLang="en-US" sz="2000"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_任意多边形 5"/>
          <p:cNvSpPr>
            <a:spLocks noEditPoints="1" noChangeArrowheads="1"/>
          </p:cNvSpPr>
          <p:nvPr>
            <p:custDataLst>
              <p:tags r:id="rId1"/>
            </p:custDataLst>
          </p:nvPr>
        </p:nvSpPr>
        <p:spPr bwMode="auto">
          <a:xfrm>
            <a:off x="1331640" y="1088489"/>
            <a:ext cx="6416058" cy="3110538"/>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accent6">
              <a:lumMod val="40000"/>
              <a:lumOff val="60000"/>
            </a:schemeClr>
          </a:solidFill>
          <a:ln>
            <a:noFill/>
          </a:ln>
        </p:spPr>
        <p:txBody>
          <a:bodyPr/>
          <a:lstStyle/>
          <a:p>
            <a:endParaRPr lang="zh-CN" altLang="en-US"/>
          </a:p>
        </p:txBody>
      </p:sp>
      <p:sp>
        <p:nvSpPr>
          <p:cNvPr id="15" name="PA_文本框 7"/>
          <p:cNvSpPr txBox="1">
            <a:spLocks noChangeArrowheads="1"/>
          </p:cNvSpPr>
          <p:nvPr>
            <p:custDataLst>
              <p:tags r:id="rId2"/>
            </p:custDataLst>
          </p:nvPr>
        </p:nvSpPr>
        <p:spPr bwMode="auto">
          <a:xfrm>
            <a:off x="2856761" y="2310100"/>
            <a:ext cx="3430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dirty="0">
                <a:latin typeface="微软雅黑" panose="020B0503020204020204" pitchFamily="34" charset="-122"/>
                <a:ea typeface="微软雅黑" panose="020B0503020204020204" pitchFamily="34" charset="-122"/>
              </a:rPr>
              <a:t>总结</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60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AutoShape 3"/>
          <p:cNvSpPr>
            <a:spLocks noChangeAspect="1" noChangeArrowheads="1" noTextEdit="1"/>
          </p:cNvSpPr>
          <p:nvPr>
            <p:custDataLst>
              <p:tags r:id="rId1"/>
            </p:custDataLst>
          </p:nvPr>
        </p:nvSpPr>
        <p:spPr bwMode="auto">
          <a:xfrm>
            <a:off x="2774427" y="1977306"/>
            <a:ext cx="1146312" cy="71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PA_AutoShape 3"/>
          <p:cNvSpPr>
            <a:spLocks noChangeAspect="1" noChangeArrowheads="1" noTextEdit="1"/>
          </p:cNvSpPr>
          <p:nvPr>
            <p:custDataLst>
              <p:tags r:id="rId2"/>
            </p:custDataLst>
          </p:nvPr>
        </p:nvSpPr>
        <p:spPr bwMode="auto">
          <a:xfrm>
            <a:off x="3523335" y="1635646"/>
            <a:ext cx="2320834" cy="145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PA_任意多边形 5"/>
          <p:cNvSpPr>
            <a:spLocks noEditPoints="1"/>
          </p:cNvSpPr>
          <p:nvPr>
            <p:custDataLst>
              <p:tags r:id="rId3"/>
            </p:custDataLst>
          </p:nvPr>
        </p:nvSpPr>
        <p:spPr bwMode="auto">
          <a:xfrm>
            <a:off x="3487780" y="1641621"/>
            <a:ext cx="2268517" cy="145529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22" name="PA_AutoShape 3"/>
          <p:cNvSpPr>
            <a:spLocks noChangeAspect="1" noChangeArrowheads="1" noTextEdit="1"/>
          </p:cNvSpPr>
          <p:nvPr>
            <p:custDataLst>
              <p:tags r:id="rId4"/>
            </p:custDataLst>
          </p:nvPr>
        </p:nvSpPr>
        <p:spPr bwMode="auto">
          <a:xfrm>
            <a:off x="1621647" y="2890798"/>
            <a:ext cx="2059463" cy="128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PA_任意多边形 5"/>
          <p:cNvSpPr>
            <a:spLocks noEditPoints="1"/>
          </p:cNvSpPr>
          <p:nvPr>
            <p:custDataLst>
              <p:tags r:id="rId5"/>
            </p:custDataLst>
          </p:nvPr>
        </p:nvSpPr>
        <p:spPr bwMode="auto">
          <a:xfrm>
            <a:off x="6208660" y="2890798"/>
            <a:ext cx="1761218" cy="11390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solidFill>
          <a:ln>
            <a:noFill/>
          </a:ln>
        </p:spPr>
        <p:txBody>
          <a:bodyPr vert="horz" wrap="square" lIns="91440" tIns="45720" rIns="91440" bIns="45720" numCol="1" anchor="t" anchorCtr="0" compatLnSpc="1"/>
          <a:lstStyle/>
          <a:p>
            <a:endParaRPr lang="zh-CN" altLang="en-US" dirty="0"/>
          </a:p>
        </p:txBody>
      </p:sp>
      <p:sp>
        <p:nvSpPr>
          <p:cNvPr id="32" name="PA_文本框 31"/>
          <p:cNvSpPr txBox="1"/>
          <p:nvPr>
            <p:custDataLst>
              <p:tags r:id="rId6"/>
            </p:custDataLst>
          </p:nvPr>
        </p:nvSpPr>
        <p:spPr>
          <a:xfrm>
            <a:off x="3523864" y="3089238"/>
            <a:ext cx="697627" cy="400110"/>
          </a:xfrm>
          <a:prstGeom prst="rect">
            <a:avLst/>
          </a:prstGeom>
          <a:noFill/>
        </p:spPr>
        <p:txBody>
          <a:bodyPr wrap="non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张辰</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grpSp>
        <p:nvGrpSpPr>
          <p:cNvPr id="24" name="PA_chenying0907 23"/>
          <p:cNvGrpSpPr/>
          <p:nvPr>
            <p:custDataLst>
              <p:tags r:id="rId7"/>
            </p:custDataLst>
          </p:nvPr>
        </p:nvGrpSpPr>
        <p:grpSpPr>
          <a:xfrm>
            <a:off x="1403648" y="280643"/>
            <a:ext cx="6192688" cy="754288"/>
            <a:chOff x="1492256" y="424659"/>
            <a:chExt cx="6192688" cy="754288"/>
          </a:xfrm>
        </p:grpSpPr>
        <p:sp>
          <p:nvSpPr>
            <p:cNvPr id="25" name="任意多边形 24"/>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6" name="文本框 7"/>
            <p:cNvSpPr txBox="1">
              <a:spLocks noChangeArrowheads="1"/>
            </p:cNvSpPr>
            <p:nvPr/>
          </p:nvSpPr>
          <p:spPr bwMode="auto">
            <a:xfrm>
              <a:off x="4435615" y="424659"/>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总结</a:t>
              </a:r>
              <a:endParaRPr lang="zh-CN" altLang="en-US" sz="2000" dirty="0">
                <a:latin typeface="微软雅黑" panose="020B0503020204020204" pitchFamily="34" charset="-122"/>
                <a:ea typeface="微软雅黑" panose="020B0503020204020204" pitchFamily="34" charset="-122"/>
              </a:endParaRPr>
            </a:p>
          </p:txBody>
        </p:sp>
      </p:grpSp>
      <p:sp>
        <p:nvSpPr>
          <p:cNvPr id="17" name="PA_任意多边形 5"/>
          <p:cNvSpPr>
            <a:spLocks noEditPoints="1"/>
          </p:cNvSpPr>
          <p:nvPr>
            <p:custDataLst>
              <p:tags r:id="rId8"/>
            </p:custDataLst>
          </p:nvPr>
        </p:nvSpPr>
        <p:spPr bwMode="auto">
          <a:xfrm>
            <a:off x="1325169" y="2814571"/>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9" name="PA_矩形 18"/>
          <p:cNvSpPr/>
          <p:nvPr>
            <p:custDataLst>
              <p:tags r:id="rId9"/>
            </p:custDataLst>
          </p:nvPr>
        </p:nvSpPr>
        <p:spPr>
          <a:xfrm>
            <a:off x="3488055" y="3417570"/>
            <a:ext cx="2720340" cy="1545590"/>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 项目进度的主要任务包括在项目活动定义中将范围管理的结果WBS更加细化，而后尽量精确地分析各项活动的资源、用时消耗，以及确定前后顺序、依赖关系，最后制定计划、控制进度。项目进度的控制与管理对项目团队来说是一个严峻的挑战，项目管理失败的直接表现是不能在规定的时间内完成任务。</a:t>
            </a:r>
            <a:endParaRPr lang="zh-CN" altLang="en-US" sz="900" dirty="0"/>
          </a:p>
        </p:txBody>
      </p:sp>
      <p:sp>
        <p:nvSpPr>
          <p:cNvPr id="20" name="PA_文本框 19"/>
          <p:cNvSpPr txBox="1"/>
          <p:nvPr>
            <p:custDataLst>
              <p:tags r:id="rId10"/>
            </p:custDataLst>
          </p:nvPr>
        </p:nvSpPr>
        <p:spPr>
          <a:xfrm>
            <a:off x="1124442" y="1135294"/>
            <a:ext cx="697627" cy="400110"/>
          </a:xfrm>
          <a:prstGeom prst="rect">
            <a:avLst/>
          </a:prstGeom>
          <a:noFill/>
        </p:spPr>
        <p:txBody>
          <a:bodyPr wrap="non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周麟</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34" name="PA_矩形 33"/>
          <p:cNvSpPr/>
          <p:nvPr>
            <p:custDataLst>
              <p:tags r:id="rId11"/>
            </p:custDataLst>
          </p:nvPr>
        </p:nvSpPr>
        <p:spPr>
          <a:xfrm>
            <a:off x="1124585" y="1543685"/>
            <a:ext cx="2398395" cy="1337945"/>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项目沟通管理分析了项目沟通管理的实质，包括基本特征和沟通管理。对沟通的概念和过程进行了详细阐述。在项目管理中的沟通管理过程包括了项目沟通管理规划、实施、绩效报告的形成过程。对于项目沟通中冲突的产生和冲突解决进行了分析。 </a:t>
            </a:r>
            <a:endParaRPr lang="zh-CN" altLang="en-US" sz="900" dirty="0"/>
          </a:p>
        </p:txBody>
      </p:sp>
      <p:sp>
        <p:nvSpPr>
          <p:cNvPr id="35" name="PA_文本框 34"/>
          <p:cNvSpPr txBox="1"/>
          <p:nvPr>
            <p:custDataLst>
              <p:tags r:id="rId12"/>
            </p:custDataLst>
          </p:nvPr>
        </p:nvSpPr>
        <p:spPr>
          <a:xfrm>
            <a:off x="5844433" y="1135144"/>
            <a:ext cx="724878" cy="400110"/>
          </a:xfrm>
          <a:prstGeom prst="rect">
            <a:avLst/>
          </a:prstGeom>
          <a:noFill/>
        </p:spPr>
        <p:txBody>
          <a:bodyPr wrap="non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魏林</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36" name="PA_矩形 35"/>
          <p:cNvSpPr/>
          <p:nvPr>
            <p:custDataLst>
              <p:tags r:id="rId13"/>
            </p:custDataLst>
          </p:nvPr>
        </p:nvSpPr>
        <p:spPr>
          <a:xfrm>
            <a:off x="5844540" y="1535430"/>
            <a:ext cx="2794000" cy="1337945"/>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项目风险管理是一项需要瞻前顾后的工作，需要耐心细致，因为很有可能一个没有发现的小错误会使系统推倒重做，所以要细化任务，同时，要根据计划，一步一步实现。并且项目风险管理是一件很有意义的工作，这份工作的存在未整个工程保驾护航，没问题发现问题，有问题找解决办法，非常有意义。 </a:t>
            </a:r>
            <a:endParaRPr lang="zh-CN" altLang="en-US" sz="900" dirty="0"/>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grpId="0" nodeType="withEffect" nodePh="1">
                                  <p:stCondLst>
                                    <p:cond delay="300"/>
                                  </p:stCondLst>
                                  <p:endCondLst>
                                    <p:cond evt="begin" delay="0">
                                      <p:tn val="8"/>
                                    </p:cond>
                                  </p:end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Effect transition="in" filter="fade">
                                      <p:cBhvr>
                                        <p:cTn id="12" dur="500"/>
                                        <p:tgtEl>
                                          <p:spTgt spid="13"/>
                                        </p:tgtEl>
                                      </p:cBhvr>
                                    </p:animEffect>
                                  </p:childTnLst>
                                </p:cTn>
                              </p:par>
                              <p:par>
                                <p:cTn id="13" presetID="53" presetClass="entr" presetSubtype="16" fill="hold" grpId="0" nodeType="withEffect" nodePh="1">
                                  <p:stCondLst>
                                    <p:cond delay="6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par>
                                <p:cTn id="25" presetID="22" presetClass="entr" presetSubtype="8" fill="hold" grpId="0" nodeType="withEffect">
                                  <p:stCondLst>
                                    <p:cond delay="120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8" fill="hold" grpId="0" nodeType="withEffect">
                                  <p:stCondLst>
                                    <p:cond delay="240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down)">
                                      <p:cBhvr>
                                        <p:cTn id="60" dur="500"/>
                                        <p:tgtEl>
                                          <p:spTgt spid="3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1" grpId="0" animBg="1"/>
      <p:bldP spid="22" grpId="0" animBg="1" autoUpdateAnimBg="0"/>
      <p:bldP spid="23" grpId="0" bldLvl="0" animBg="1"/>
      <p:bldP spid="32" grpId="0"/>
      <p:bldP spid="17" grpId="0" bldLvl="0" animBg="1"/>
      <p:bldP spid="19" grpId="0"/>
      <p:bldP spid="20" grpId="0"/>
      <p:bldP spid="34" grpId="0"/>
      <p:bldP spid="35" grpId="0"/>
      <p:bldP spid="3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A_AutoShape 3"/>
          <p:cNvSpPr>
            <a:spLocks noChangeAspect="1" noChangeArrowheads="1" noTextEdit="1"/>
          </p:cNvSpPr>
          <p:nvPr>
            <p:custDataLst>
              <p:tags r:id="rId1"/>
            </p:custDataLst>
          </p:nvPr>
        </p:nvSpPr>
        <p:spPr bwMode="auto">
          <a:xfrm>
            <a:off x="3633654" y="1899323"/>
            <a:ext cx="1146312" cy="71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PA_AutoShape 3"/>
          <p:cNvSpPr>
            <a:spLocks noChangeAspect="1" noChangeArrowheads="1" noTextEdit="1"/>
          </p:cNvSpPr>
          <p:nvPr>
            <p:custDataLst>
              <p:tags r:id="rId2"/>
            </p:custDataLst>
          </p:nvPr>
        </p:nvSpPr>
        <p:spPr bwMode="auto">
          <a:xfrm>
            <a:off x="4670112" y="1559971"/>
            <a:ext cx="2320834" cy="145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PA_任意多边形 5"/>
          <p:cNvSpPr>
            <a:spLocks noEditPoints="1"/>
          </p:cNvSpPr>
          <p:nvPr>
            <p:custDataLst>
              <p:tags r:id="rId3"/>
            </p:custDataLst>
          </p:nvPr>
        </p:nvSpPr>
        <p:spPr bwMode="auto">
          <a:xfrm>
            <a:off x="4634557" y="1565946"/>
            <a:ext cx="2268517" cy="145529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22" name="PA_AutoShape 3"/>
          <p:cNvSpPr>
            <a:spLocks noChangeAspect="1" noChangeArrowheads="1" noTextEdit="1"/>
          </p:cNvSpPr>
          <p:nvPr>
            <p:custDataLst>
              <p:tags r:id="rId4"/>
            </p:custDataLst>
          </p:nvPr>
        </p:nvSpPr>
        <p:spPr bwMode="auto">
          <a:xfrm>
            <a:off x="2127729" y="2870978"/>
            <a:ext cx="2059463" cy="128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PA_文本框 31"/>
          <p:cNvSpPr txBox="1"/>
          <p:nvPr>
            <p:custDataLst>
              <p:tags r:id="rId5"/>
            </p:custDataLst>
          </p:nvPr>
        </p:nvSpPr>
        <p:spPr>
          <a:xfrm>
            <a:off x="4779966" y="3047780"/>
            <a:ext cx="954107" cy="400110"/>
          </a:xfrm>
          <a:prstGeom prst="rect">
            <a:avLst/>
          </a:prstGeom>
          <a:noFill/>
        </p:spPr>
        <p:txBody>
          <a:bodyPr wrap="non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刘思雨</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grpSp>
        <p:nvGrpSpPr>
          <p:cNvPr id="24" name="PA_chenying0907 23"/>
          <p:cNvGrpSpPr/>
          <p:nvPr>
            <p:custDataLst>
              <p:tags r:id="rId6"/>
            </p:custDataLst>
          </p:nvPr>
        </p:nvGrpSpPr>
        <p:grpSpPr>
          <a:xfrm>
            <a:off x="1403648" y="280643"/>
            <a:ext cx="6192688" cy="754288"/>
            <a:chOff x="1492256" y="424659"/>
            <a:chExt cx="6192688" cy="754288"/>
          </a:xfrm>
        </p:grpSpPr>
        <p:sp>
          <p:nvSpPr>
            <p:cNvPr id="25" name="任意多边形 24"/>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6" name="文本框 7"/>
            <p:cNvSpPr txBox="1">
              <a:spLocks noChangeArrowheads="1"/>
            </p:cNvSpPr>
            <p:nvPr/>
          </p:nvSpPr>
          <p:spPr bwMode="auto">
            <a:xfrm>
              <a:off x="4435615" y="424659"/>
              <a:ext cx="2549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微软雅黑" panose="020B0503020204020204" pitchFamily="34" charset="-122"/>
                  <a:ea typeface="微软雅黑" panose="020B0503020204020204" pitchFamily="34" charset="-122"/>
                </a:rPr>
                <a:t>总结</a:t>
              </a:r>
              <a:endParaRPr lang="zh-CN" altLang="en-US" sz="2000" dirty="0">
                <a:latin typeface="微软雅黑" panose="020B0503020204020204" pitchFamily="34" charset="-122"/>
                <a:ea typeface="微软雅黑" panose="020B0503020204020204" pitchFamily="34" charset="-122"/>
              </a:endParaRPr>
            </a:p>
          </p:txBody>
        </p:sp>
      </p:grpSp>
      <p:sp>
        <p:nvSpPr>
          <p:cNvPr id="17" name="PA_任意多边形 5"/>
          <p:cNvSpPr>
            <a:spLocks noEditPoints="1"/>
          </p:cNvSpPr>
          <p:nvPr>
            <p:custDataLst>
              <p:tags r:id="rId7"/>
            </p:custDataLst>
          </p:nvPr>
        </p:nvSpPr>
        <p:spPr bwMode="auto">
          <a:xfrm>
            <a:off x="2184946" y="2827771"/>
            <a:ext cx="1996871" cy="1291402"/>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9" name="PA_矩形 18"/>
          <p:cNvSpPr/>
          <p:nvPr>
            <p:custDataLst>
              <p:tags r:id="rId8"/>
            </p:custDataLst>
          </p:nvPr>
        </p:nvSpPr>
        <p:spPr>
          <a:xfrm>
            <a:off x="4547534" y="3447890"/>
            <a:ext cx="3106377" cy="1524456"/>
          </a:xfrm>
          <a:prstGeom prst="rect">
            <a:avLst/>
          </a:prstGeom>
        </p:spPr>
        <p:txBody>
          <a:bodyPr wrap="square">
            <a:spAutoFit/>
          </a:bodyPr>
          <a:lstStyle/>
          <a:p>
            <a:pPr>
              <a:lnSpc>
                <a:spcPct val="150000"/>
              </a:lnSpc>
            </a:pPr>
            <a:r>
              <a:rPr lang="en-US" altLang="zh-CN" sz="900" dirty="0">
                <a:latin typeface="微软雅黑" panose="020B0503020204020204" pitchFamily="34" charset="-122"/>
                <a:ea typeface="微软雅黑" panose="020B0503020204020204" pitchFamily="34" charset="-122"/>
              </a:rPr>
              <a:t>      </a:t>
            </a:r>
            <a:r>
              <a:rPr lang="zh-CN" altLang="zh-CN" sz="900" dirty="0">
                <a:latin typeface="微软雅黑" panose="020B0503020204020204" pitchFamily="34" charset="-122"/>
                <a:ea typeface="微软雅黑" panose="020B0503020204020204" pitchFamily="34" charset="-122"/>
              </a:rPr>
              <a:t>软件开发上的困难是决定做什么，而不是如何做。缺少正确的项目需求，定义，范围核实会导致</a:t>
            </a:r>
            <a:r>
              <a:rPr lang="en-US" altLang="zh-CN" sz="900" dirty="0">
                <a:latin typeface="微软雅黑" panose="020B0503020204020204" pitchFamily="34" charset="-122"/>
                <a:ea typeface="微软雅黑" panose="020B0503020204020204" pitchFamily="34" charset="-122"/>
              </a:rPr>
              <a:t>IT</a:t>
            </a:r>
            <a:r>
              <a:rPr lang="zh-CN" altLang="zh-CN" sz="900" dirty="0">
                <a:latin typeface="微软雅黑" panose="020B0503020204020204" pitchFamily="34" charset="-122"/>
                <a:ea typeface="微软雅黑" panose="020B0503020204020204" pitchFamily="34" charset="-122"/>
              </a:rPr>
              <a:t>项目失败。项目组织想要成功的完成项目，必须先明确项目的预定目标，然后开展一系列的工作或活动，这些必须开展的工作或活动构成了项目的范围。控制范围实际是掌握住对象不使其任意活动而超出范围，或使其按控制者的意愿活动。</a:t>
            </a:r>
            <a:endParaRPr lang="zh-CN" altLang="zh-CN" sz="900" dirty="0">
              <a:latin typeface="微软雅黑" panose="020B0503020204020204" pitchFamily="34" charset="-122"/>
              <a:ea typeface="微软雅黑" panose="020B0503020204020204" pitchFamily="34" charset="-122"/>
            </a:endParaRPr>
          </a:p>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900" dirty="0"/>
          </a:p>
        </p:txBody>
      </p:sp>
      <p:sp>
        <p:nvSpPr>
          <p:cNvPr id="20" name="PA_文本框 19"/>
          <p:cNvSpPr txBox="1"/>
          <p:nvPr>
            <p:custDataLst>
              <p:tags r:id="rId9"/>
            </p:custDataLst>
          </p:nvPr>
        </p:nvSpPr>
        <p:spPr>
          <a:xfrm>
            <a:off x="2435154" y="1035086"/>
            <a:ext cx="954107" cy="400110"/>
          </a:xfrm>
          <a:prstGeom prst="rect">
            <a:avLst/>
          </a:prstGeom>
          <a:noFill/>
        </p:spPr>
        <p:txBody>
          <a:bodyPr wrap="none" rtlCol="0">
            <a:spAutoFit/>
          </a:bodyPr>
          <a:lstStyle/>
          <a:p>
            <a:r>
              <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rPr>
              <a:t>金子鑫</a:t>
            </a:r>
            <a:endParaRPr lang="zh-CN" altLang="en-US" sz="20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34" name="PA_矩形 33"/>
          <p:cNvSpPr/>
          <p:nvPr>
            <p:custDataLst>
              <p:tags r:id="rId10"/>
            </p:custDataLst>
          </p:nvPr>
        </p:nvSpPr>
        <p:spPr>
          <a:xfrm>
            <a:off x="962025" y="1435100"/>
            <a:ext cx="3491230" cy="1545590"/>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质量管理是指确定质量方针、目标和职责，并通过质量体系中的质量策划、控制、保证和改进来使其实现的全部活动，EMBA、MBA等主流商管教育均对质量管理及其实施方法有所介绍。建立一个完善的项目管理体系和项目质量管理标准，对软件项目的管理与质量有着重要的意义和决定性。合理并且有效地运用项目管理软件，不仅可以让我们工作井然有序地进行，还能最大程度保证项目目标的达成。 </a:t>
            </a:r>
            <a:endParaRPr lang="zh-CN" altLang="en-US" sz="900" dirty="0"/>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53" presetClass="entr" presetSubtype="16" fill="hold" grpId="0" nodeType="withEffect" nodePh="1">
                                  <p:stCondLst>
                                    <p:cond delay="300"/>
                                  </p:stCondLst>
                                  <p:endCondLst>
                                    <p:cond evt="begin" delay="0">
                                      <p:tn val="8"/>
                                    </p:cond>
                                  </p:end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Effect transition="in" filter="fade">
                                      <p:cBhvr>
                                        <p:cTn id="12" dur="500"/>
                                        <p:tgtEl>
                                          <p:spTgt spid="13"/>
                                        </p:tgtEl>
                                      </p:cBhvr>
                                    </p:animEffect>
                                  </p:childTnLst>
                                </p:cTn>
                              </p:par>
                              <p:par>
                                <p:cTn id="13" presetID="53" presetClass="entr" presetSubtype="16" fill="hold" grpId="0" nodeType="withEffect" nodePh="1">
                                  <p:stCondLst>
                                    <p:cond delay="6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53" presetClass="entr" presetSubtype="16" fill="hold" grpId="0" nodeType="withEffect">
                                  <p:stCondLst>
                                    <p:cond delay="90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Effect transition="in" filter="fade">
                                      <p:cBhvr>
                                        <p:cTn id="22" dur="500"/>
                                        <p:tgtEl>
                                          <p:spTgt spid="21"/>
                                        </p:tgtEl>
                                      </p:cBhvr>
                                    </p:animEffect>
                                  </p:childTnLst>
                                </p:cTn>
                              </p:par>
                              <p:par>
                                <p:cTn id="23" presetID="22" presetClass="entr" presetSubtype="8" fill="hold" grpId="0" nodeType="withEffect">
                                  <p:stCondLst>
                                    <p:cond delay="120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22" presetClass="entr" presetSubtype="8" fill="hold" grpId="0" nodeType="withEffect">
                                  <p:stCondLst>
                                    <p:cond delay="180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par>
                                <p:cTn id="29" presetID="22" presetClass="entr" presetSubtype="8" fill="hold" grpId="0" nodeType="withEffect">
                                  <p:stCondLst>
                                    <p:cond delay="240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grpId="0" nodeType="withEffect">
                                  <p:stCondLst>
                                    <p:cond delay="270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22" presetClass="entr" presetSubtype="8" fill="hold" grpId="0" nodeType="withEffect">
                                  <p:stCondLst>
                                    <p:cond delay="300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22" presetClass="entr" presetSubtype="8" fill="hold" grpId="0" nodeType="withEffect">
                                  <p:stCondLst>
                                    <p:cond delay="330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1" grpId="0" animBg="1"/>
      <p:bldP spid="22" grpId="0" animBg="1" autoUpdateAnimBg="0"/>
      <p:bldP spid="32" grpId="0"/>
      <p:bldP spid="17" grpId="0" animBg="1"/>
      <p:bldP spid="19" grpId="0"/>
      <p:bldP spid="20" grpId="0" animBg="1" autoUpdateAnimBg="0"/>
      <p:bldP spid="3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_图片 2"/>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280877" y="-14610"/>
            <a:ext cx="2416027" cy="4348105"/>
          </a:xfrm>
          <a:prstGeom prst="rect">
            <a:avLst/>
          </a:prstGeom>
        </p:spPr>
      </p:pic>
      <p:sp>
        <p:nvSpPr>
          <p:cNvPr id="6" name="PA_文本框 5"/>
          <p:cNvSpPr txBox="1"/>
          <p:nvPr>
            <p:custDataLst>
              <p:tags r:id="rId3"/>
            </p:custDataLst>
          </p:nvPr>
        </p:nvSpPr>
        <p:spPr>
          <a:xfrm>
            <a:off x="4693944" y="1831262"/>
            <a:ext cx="3262432" cy="830997"/>
          </a:xfrm>
          <a:prstGeom prst="rect">
            <a:avLst/>
          </a:prstGeom>
          <a:noFill/>
        </p:spPr>
        <p:txBody>
          <a:bodyPr wrap="none" rtlCol="0">
            <a:spAutoFit/>
          </a:bodyPr>
          <a:lstStyle/>
          <a:p>
            <a:r>
              <a:rPr lang="zh-CN" altLang="en-US" sz="4800" dirty="0">
                <a:latin typeface="微软雅黑" panose="020B0503020204020204" pitchFamily="34" charset="-122"/>
                <a:ea typeface="微软雅黑" panose="020B0503020204020204" pitchFamily="34" charset="-122"/>
                <a:cs typeface="落落补 汤圆" pitchFamily="2" charset="-128"/>
              </a:rPr>
              <a:t>感谢聆听！</a:t>
            </a:r>
            <a:endParaRPr lang="zh-CN" altLang="en-US" sz="4800" dirty="0">
              <a:latin typeface="微软雅黑" panose="020B0503020204020204" pitchFamily="34" charset="-122"/>
              <a:ea typeface="微软雅黑" panose="020B0503020204020204" pitchFamily="34" charset="-122"/>
              <a:cs typeface="落落补 汤圆"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2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PA_chenying0907 4"/>
          <p:cNvGrpSpPr/>
          <p:nvPr>
            <p:custDataLst>
              <p:tags r:id="rId1"/>
            </p:custDataLst>
          </p:nvPr>
        </p:nvGrpSpPr>
        <p:grpSpPr>
          <a:xfrm>
            <a:off x="3882894" y="1455608"/>
            <a:ext cx="1032347" cy="1213092"/>
            <a:chOff x="3213101" y="3067051"/>
            <a:chExt cx="541337" cy="720725"/>
          </a:xfrm>
          <a:solidFill>
            <a:schemeClr val="tx1"/>
          </a:solidFill>
        </p:grpSpPr>
        <p:sp>
          <p:nvSpPr>
            <p:cNvPr id="6" name="chenying0907 873"/>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9" name="chenying0907 874"/>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0" name="chenying0907 875"/>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1" name="chenying0907 876"/>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2" name="chenying0907 877"/>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3" name="chenying0907 878"/>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4" name="chenying0907 879"/>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5" name="chenying0907 880"/>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6" name="chenying0907 881"/>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7" name="chenying0907 882"/>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8" name="chenying0907 883"/>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9" name="chenying0907 884"/>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0" name="chenying0907 885"/>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1" name="chenying0907 886"/>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2" name="chenying0907 887"/>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3" name="chenying0907 888"/>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4" name="chenying0907 889"/>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5" name="chenying0907 890"/>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6" name="chenying0907 891"/>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7" name="chenying0907 892"/>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8" name="chenying0907 893"/>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9" name="chenying0907 894"/>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30" name="chenying0907 895"/>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31" name="chenying0907 896"/>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32" name="chenying0907 897"/>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33" name="chenying0907 898"/>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34" name="chenying0907 899"/>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35" name="chenying0907 900"/>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36" name="chenying0907 901"/>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37" name="chenying0907 902"/>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38" name="chenying0907 903"/>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39" name="chenying0907 904"/>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40" name="chenying0907 905"/>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41" name="chenying0907 906"/>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42" name="chenying0907 907"/>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43" name="chenying0907 908"/>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44" name="chenying0907 909"/>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45" name="chenying0907 910"/>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46" name="chenying0907 911"/>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47" name="chenying0907 912"/>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48" name="chenying0907 913"/>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49" name="chenying0907 914"/>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50" name="chenying0907 915"/>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51" name="chenying0907 916"/>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52" name="chenying0907 917"/>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53" name="chenying0907 918"/>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54" name="chenying0907 919"/>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55" name="chenying0907 920"/>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56" name="chenying0907 921"/>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57" name="chenying0907 922"/>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58" name="chenying0907 923"/>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grpSp>
      <p:grpSp>
        <p:nvGrpSpPr>
          <p:cNvPr id="59" name="PA_chenying0907 58"/>
          <p:cNvGrpSpPr/>
          <p:nvPr>
            <p:custDataLst>
              <p:tags r:id="rId2"/>
            </p:custDataLst>
          </p:nvPr>
        </p:nvGrpSpPr>
        <p:grpSpPr>
          <a:xfrm>
            <a:off x="1449115" y="1620864"/>
            <a:ext cx="1065845" cy="1030758"/>
            <a:chOff x="2033588" y="3044825"/>
            <a:chExt cx="771525" cy="746126"/>
          </a:xfrm>
          <a:solidFill>
            <a:schemeClr val="tx1"/>
          </a:solidFill>
        </p:grpSpPr>
        <p:sp>
          <p:nvSpPr>
            <p:cNvPr id="60" name="chenying0907 717"/>
            <p:cNvSpPr/>
            <p:nvPr/>
          </p:nvSpPr>
          <p:spPr bwMode="auto">
            <a:xfrm>
              <a:off x="2122488" y="3668713"/>
              <a:ext cx="20638" cy="30163"/>
            </a:xfrm>
            <a:custGeom>
              <a:avLst/>
              <a:gdLst/>
              <a:ahLst/>
              <a:cxnLst>
                <a:cxn ang="0">
                  <a:pos x="42" y="1"/>
                </a:cxn>
                <a:cxn ang="0">
                  <a:pos x="42" y="1"/>
                </a:cxn>
                <a:cxn ang="0">
                  <a:pos x="29" y="14"/>
                </a:cxn>
                <a:cxn ang="0">
                  <a:pos x="15" y="27"/>
                </a:cxn>
                <a:cxn ang="0">
                  <a:pos x="15" y="27"/>
                </a:cxn>
                <a:cxn ang="0">
                  <a:pos x="13" y="31"/>
                </a:cxn>
                <a:cxn ang="0">
                  <a:pos x="12" y="37"/>
                </a:cxn>
                <a:cxn ang="0">
                  <a:pos x="9" y="46"/>
                </a:cxn>
                <a:cxn ang="0">
                  <a:pos x="6" y="56"/>
                </a:cxn>
                <a:cxn ang="0">
                  <a:pos x="4" y="60"/>
                </a:cxn>
                <a:cxn ang="0">
                  <a:pos x="1" y="64"/>
                </a:cxn>
                <a:cxn ang="0">
                  <a:pos x="1" y="64"/>
                </a:cxn>
                <a:cxn ang="0">
                  <a:pos x="0" y="68"/>
                </a:cxn>
                <a:cxn ang="0">
                  <a:pos x="0" y="71"/>
                </a:cxn>
                <a:cxn ang="0">
                  <a:pos x="2" y="73"/>
                </a:cxn>
                <a:cxn ang="0">
                  <a:pos x="5" y="74"/>
                </a:cxn>
                <a:cxn ang="0">
                  <a:pos x="12" y="74"/>
                </a:cxn>
                <a:cxn ang="0">
                  <a:pos x="12" y="74"/>
                </a:cxn>
                <a:cxn ang="0">
                  <a:pos x="14" y="73"/>
                </a:cxn>
                <a:cxn ang="0">
                  <a:pos x="17" y="71"/>
                </a:cxn>
                <a:cxn ang="0">
                  <a:pos x="17" y="67"/>
                </a:cxn>
                <a:cxn ang="0">
                  <a:pos x="14" y="64"/>
                </a:cxn>
                <a:cxn ang="0">
                  <a:pos x="14" y="64"/>
                </a:cxn>
                <a:cxn ang="0">
                  <a:pos x="18" y="54"/>
                </a:cxn>
                <a:cxn ang="0">
                  <a:pos x="21" y="42"/>
                </a:cxn>
                <a:cxn ang="0">
                  <a:pos x="21" y="42"/>
                </a:cxn>
                <a:cxn ang="0">
                  <a:pos x="23" y="38"/>
                </a:cxn>
                <a:cxn ang="0">
                  <a:pos x="26" y="33"/>
                </a:cxn>
                <a:cxn ang="0">
                  <a:pos x="34" y="25"/>
                </a:cxn>
                <a:cxn ang="0">
                  <a:pos x="49" y="10"/>
                </a:cxn>
                <a:cxn ang="0">
                  <a:pos x="49" y="10"/>
                </a:cxn>
                <a:cxn ang="0">
                  <a:pos x="51" y="8"/>
                </a:cxn>
                <a:cxn ang="0">
                  <a:pos x="51" y="5"/>
                </a:cxn>
                <a:cxn ang="0">
                  <a:pos x="49" y="1"/>
                </a:cxn>
                <a:cxn ang="0">
                  <a:pos x="46" y="0"/>
                </a:cxn>
                <a:cxn ang="0">
                  <a:pos x="43" y="0"/>
                </a:cxn>
                <a:cxn ang="0">
                  <a:pos x="42" y="1"/>
                </a:cxn>
                <a:cxn ang="0">
                  <a:pos x="42" y="1"/>
                </a:cxn>
              </a:cxnLst>
              <a:rect l="0" t="0" r="r" b="b"/>
              <a:pathLst>
                <a:path w="51" h="74">
                  <a:moveTo>
                    <a:pt x="42" y="1"/>
                  </a:moveTo>
                  <a:lnTo>
                    <a:pt x="42" y="1"/>
                  </a:lnTo>
                  <a:lnTo>
                    <a:pt x="29" y="14"/>
                  </a:lnTo>
                  <a:lnTo>
                    <a:pt x="15" y="27"/>
                  </a:lnTo>
                  <a:lnTo>
                    <a:pt x="15" y="27"/>
                  </a:lnTo>
                  <a:lnTo>
                    <a:pt x="13" y="31"/>
                  </a:lnTo>
                  <a:lnTo>
                    <a:pt x="12" y="37"/>
                  </a:lnTo>
                  <a:lnTo>
                    <a:pt x="9" y="46"/>
                  </a:lnTo>
                  <a:lnTo>
                    <a:pt x="6" y="56"/>
                  </a:lnTo>
                  <a:lnTo>
                    <a:pt x="4" y="60"/>
                  </a:lnTo>
                  <a:lnTo>
                    <a:pt x="1" y="64"/>
                  </a:lnTo>
                  <a:lnTo>
                    <a:pt x="1" y="64"/>
                  </a:lnTo>
                  <a:lnTo>
                    <a:pt x="0" y="68"/>
                  </a:lnTo>
                  <a:lnTo>
                    <a:pt x="0" y="71"/>
                  </a:lnTo>
                  <a:lnTo>
                    <a:pt x="2" y="73"/>
                  </a:lnTo>
                  <a:lnTo>
                    <a:pt x="5" y="74"/>
                  </a:lnTo>
                  <a:lnTo>
                    <a:pt x="12" y="74"/>
                  </a:lnTo>
                  <a:lnTo>
                    <a:pt x="12" y="74"/>
                  </a:lnTo>
                  <a:lnTo>
                    <a:pt x="14" y="73"/>
                  </a:lnTo>
                  <a:lnTo>
                    <a:pt x="17" y="71"/>
                  </a:lnTo>
                  <a:lnTo>
                    <a:pt x="17" y="67"/>
                  </a:lnTo>
                  <a:lnTo>
                    <a:pt x="14" y="64"/>
                  </a:lnTo>
                  <a:lnTo>
                    <a:pt x="14" y="64"/>
                  </a:lnTo>
                  <a:lnTo>
                    <a:pt x="18" y="54"/>
                  </a:lnTo>
                  <a:lnTo>
                    <a:pt x="21" y="42"/>
                  </a:lnTo>
                  <a:lnTo>
                    <a:pt x="21" y="42"/>
                  </a:lnTo>
                  <a:lnTo>
                    <a:pt x="23" y="38"/>
                  </a:lnTo>
                  <a:lnTo>
                    <a:pt x="26" y="33"/>
                  </a:lnTo>
                  <a:lnTo>
                    <a:pt x="34" y="25"/>
                  </a:lnTo>
                  <a:lnTo>
                    <a:pt x="49" y="10"/>
                  </a:lnTo>
                  <a:lnTo>
                    <a:pt x="49" y="10"/>
                  </a:lnTo>
                  <a:lnTo>
                    <a:pt x="51" y="8"/>
                  </a:lnTo>
                  <a:lnTo>
                    <a:pt x="51" y="5"/>
                  </a:lnTo>
                  <a:lnTo>
                    <a:pt x="49" y="1"/>
                  </a:lnTo>
                  <a:lnTo>
                    <a:pt x="46" y="0"/>
                  </a:lnTo>
                  <a:lnTo>
                    <a:pt x="43" y="0"/>
                  </a:lnTo>
                  <a:lnTo>
                    <a:pt x="42" y="1"/>
                  </a:lnTo>
                  <a:lnTo>
                    <a:pt x="42"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61" name="chenying0907 718"/>
            <p:cNvSpPr/>
            <p:nvPr/>
          </p:nvSpPr>
          <p:spPr bwMode="auto">
            <a:xfrm>
              <a:off x="2143126" y="3673475"/>
              <a:ext cx="23813" cy="25400"/>
            </a:xfrm>
            <a:custGeom>
              <a:avLst/>
              <a:gdLst/>
              <a:ahLst/>
              <a:cxnLst>
                <a:cxn ang="0">
                  <a:pos x="50" y="0"/>
                </a:cxn>
                <a:cxn ang="0">
                  <a:pos x="50" y="0"/>
                </a:cxn>
                <a:cxn ang="0">
                  <a:pos x="34" y="10"/>
                </a:cxn>
                <a:cxn ang="0">
                  <a:pos x="24" y="17"/>
                </a:cxn>
                <a:cxn ang="0">
                  <a:pos x="15" y="25"/>
                </a:cxn>
                <a:cxn ang="0">
                  <a:pos x="7" y="32"/>
                </a:cxn>
                <a:cxn ang="0">
                  <a:pos x="2" y="42"/>
                </a:cxn>
                <a:cxn ang="0">
                  <a:pos x="0" y="45"/>
                </a:cxn>
                <a:cxn ang="0">
                  <a:pos x="0" y="51"/>
                </a:cxn>
                <a:cxn ang="0">
                  <a:pos x="0" y="55"/>
                </a:cxn>
                <a:cxn ang="0">
                  <a:pos x="3" y="60"/>
                </a:cxn>
                <a:cxn ang="0">
                  <a:pos x="3" y="60"/>
                </a:cxn>
                <a:cxn ang="0">
                  <a:pos x="4" y="61"/>
                </a:cxn>
                <a:cxn ang="0">
                  <a:pos x="6" y="62"/>
                </a:cxn>
                <a:cxn ang="0">
                  <a:pos x="11" y="61"/>
                </a:cxn>
                <a:cxn ang="0">
                  <a:pos x="14" y="59"/>
                </a:cxn>
                <a:cxn ang="0">
                  <a:pos x="14" y="56"/>
                </a:cxn>
                <a:cxn ang="0">
                  <a:pos x="12" y="53"/>
                </a:cxn>
                <a:cxn ang="0">
                  <a:pos x="12" y="53"/>
                </a:cxn>
                <a:cxn ang="0">
                  <a:pos x="11" y="51"/>
                </a:cxn>
                <a:cxn ang="0">
                  <a:pos x="12" y="47"/>
                </a:cxn>
                <a:cxn ang="0">
                  <a:pos x="14" y="43"/>
                </a:cxn>
                <a:cxn ang="0">
                  <a:pos x="17" y="39"/>
                </a:cxn>
                <a:cxn ang="0">
                  <a:pos x="24" y="32"/>
                </a:cxn>
                <a:cxn ang="0">
                  <a:pos x="29" y="27"/>
                </a:cxn>
                <a:cxn ang="0">
                  <a:pos x="29" y="27"/>
                </a:cxn>
                <a:cxn ang="0">
                  <a:pos x="42" y="18"/>
                </a:cxn>
                <a:cxn ang="0">
                  <a:pos x="57" y="10"/>
                </a:cxn>
                <a:cxn ang="0">
                  <a:pos x="57" y="10"/>
                </a:cxn>
                <a:cxn ang="0">
                  <a:pos x="58" y="9"/>
                </a:cxn>
                <a:cxn ang="0">
                  <a:pos x="59" y="6"/>
                </a:cxn>
                <a:cxn ang="0">
                  <a:pos x="58" y="2"/>
                </a:cxn>
                <a:cxn ang="0">
                  <a:pos x="55" y="0"/>
                </a:cxn>
                <a:cxn ang="0">
                  <a:pos x="53" y="0"/>
                </a:cxn>
                <a:cxn ang="0">
                  <a:pos x="50" y="0"/>
                </a:cxn>
                <a:cxn ang="0">
                  <a:pos x="50" y="0"/>
                </a:cxn>
              </a:cxnLst>
              <a:rect l="0" t="0" r="r" b="b"/>
              <a:pathLst>
                <a:path w="59" h="62">
                  <a:moveTo>
                    <a:pt x="50" y="0"/>
                  </a:moveTo>
                  <a:lnTo>
                    <a:pt x="50" y="0"/>
                  </a:lnTo>
                  <a:lnTo>
                    <a:pt x="34" y="10"/>
                  </a:lnTo>
                  <a:lnTo>
                    <a:pt x="24" y="17"/>
                  </a:lnTo>
                  <a:lnTo>
                    <a:pt x="15" y="25"/>
                  </a:lnTo>
                  <a:lnTo>
                    <a:pt x="7" y="32"/>
                  </a:lnTo>
                  <a:lnTo>
                    <a:pt x="2" y="42"/>
                  </a:lnTo>
                  <a:lnTo>
                    <a:pt x="0" y="45"/>
                  </a:lnTo>
                  <a:lnTo>
                    <a:pt x="0" y="51"/>
                  </a:lnTo>
                  <a:lnTo>
                    <a:pt x="0" y="55"/>
                  </a:lnTo>
                  <a:lnTo>
                    <a:pt x="3" y="60"/>
                  </a:lnTo>
                  <a:lnTo>
                    <a:pt x="3" y="60"/>
                  </a:lnTo>
                  <a:lnTo>
                    <a:pt x="4" y="61"/>
                  </a:lnTo>
                  <a:lnTo>
                    <a:pt x="6" y="62"/>
                  </a:lnTo>
                  <a:lnTo>
                    <a:pt x="11" y="61"/>
                  </a:lnTo>
                  <a:lnTo>
                    <a:pt x="14" y="59"/>
                  </a:lnTo>
                  <a:lnTo>
                    <a:pt x="14" y="56"/>
                  </a:lnTo>
                  <a:lnTo>
                    <a:pt x="12" y="53"/>
                  </a:lnTo>
                  <a:lnTo>
                    <a:pt x="12" y="53"/>
                  </a:lnTo>
                  <a:lnTo>
                    <a:pt x="11" y="51"/>
                  </a:lnTo>
                  <a:lnTo>
                    <a:pt x="12" y="47"/>
                  </a:lnTo>
                  <a:lnTo>
                    <a:pt x="14" y="43"/>
                  </a:lnTo>
                  <a:lnTo>
                    <a:pt x="17" y="39"/>
                  </a:lnTo>
                  <a:lnTo>
                    <a:pt x="24" y="32"/>
                  </a:lnTo>
                  <a:lnTo>
                    <a:pt x="29" y="27"/>
                  </a:lnTo>
                  <a:lnTo>
                    <a:pt x="29" y="27"/>
                  </a:lnTo>
                  <a:lnTo>
                    <a:pt x="42" y="18"/>
                  </a:lnTo>
                  <a:lnTo>
                    <a:pt x="57" y="10"/>
                  </a:lnTo>
                  <a:lnTo>
                    <a:pt x="57" y="10"/>
                  </a:lnTo>
                  <a:lnTo>
                    <a:pt x="58" y="9"/>
                  </a:lnTo>
                  <a:lnTo>
                    <a:pt x="59" y="6"/>
                  </a:lnTo>
                  <a:lnTo>
                    <a:pt x="58" y="2"/>
                  </a:lnTo>
                  <a:lnTo>
                    <a:pt x="55" y="0"/>
                  </a:lnTo>
                  <a:lnTo>
                    <a:pt x="53" y="0"/>
                  </a:lnTo>
                  <a:lnTo>
                    <a:pt x="50" y="0"/>
                  </a:lnTo>
                  <a:lnTo>
                    <a:pt x="50"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62" name="chenying0907 719"/>
            <p:cNvSpPr/>
            <p:nvPr/>
          </p:nvSpPr>
          <p:spPr bwMode="auto">
            <a:xfrm>
              <a:off x="2165351" y="3676650"/>
              <a:ext cx="20638" cy="23813"/>
            </a:xfrm>
            <a:custGeom>
              <a:avLst/>
              <a:gdLst/>
              <a:ahLst/>
              <a:cxnLst>
                <a:cxn ang="0">
                  <a:pos x="44" y="1"/>
                </a:cxn>
                <a:cxn ang="0">
                  <a:pos x="44" y="1"/>
                </a:cxn>
                <a:cxn ang="0">
                  <a:pos x="30" y="13"/>
                </a:cxn>
                <a:cxn ang="0">
                  <a:pos x="22" y="21"/>
                </a:cxn>
                <a:cxn ang="0">
                  <a:pos x="13" y="29"/>
                </a:cxn>
                <a:cxn ang="0">
                  <a:pos x="6" y="37"/>
                </a:cxn>
                <a:cxn ang="0">
                  <a:pos x="1" y="46"/>
                </a:cxn>
                <a:cxn ang="0">
                  <a:pos x="0" y="50"/>
                </a:cxn>
                <a:cxn ang="0">
                  <a:pos x="0" y="54"/>
                </a:cxn>
                <a:cxn ang="0">
                  <a:pos x="1" y="57"/>
                </a:cxn>
                <a:cxn ang="0">
                  <a:pos x="4" y="61"/>
                </a:cxn>
                <a:cxn ang="0">
                  <a:pos x="4" y="61"/>
                </a:cxn>
                <a:cxn ang="0">
                  <a:pos x="5" y="63"/>
                </a:cxn>
                <a:cxn ang="0">
                  <a:pos x="8" y="63"/>
                </a:cxn>
                <a:cxn ang="0">
                  <a:pos x="10" y="63"/>
                </a:cxn>
                <a:cxn ang="0">
                  <a:pos x="11" y="61"/>
                </a:cxn>
                <a:cxn ang="0">
                  <a:pos x="13" y="57"/>
                </a:cxn>
                <a:cxn ang="0">
                  <a:pos x="13" y="55"/>
                </a:cxn>
                <a:cxn ang="0">
                  <a:pos x="11" y="54"/>
                </a:cxn>
                <a:cxn ang="0">
                  <a:pos x="11" y="54"/>
                </a:cxn>
                <a:cxn ang="0">
                  <a:pos x="11" y="52"/>
                </a:cxn>
                <a:cxn ang="0">
                  <a:pos x="11" y="50"/>
                </a:cxn>
                <a:cxn ang="0">
                  <a:pos x="14" y="44"/>
                </a:cxn>
                <a:cxn ang="0">
                  <a:pos x="21" y="38"/>
                </a:cxn>
                <a:cxn ang="0">
                  <a:pos x="27" y="31"/>
                </a:cxn>
                <a:cxn ang="0">
                  <a:pos x="52" y="10"/>
                </a:cxn>
                <a:cxn ang="0">
                  <a:pos x="52" y="10"/>
                </a:cxn>
                <a:cxn ang="0">
                  <a:pos x="53" y="8"/>
                </a:cxn>
                <a:cxn ang="0">
                  <a:pos x="53" y="5"/>
                </a:cxn>
                <a:cxn ang="0">
                  <a:pos x="52" y="3"/>
                </a:cxn>
                <a:cxn ang="0">
                  <a:pos x="48" y="0"/>
                </a:cxn>
                <a:cxn ang="0">
                  <a:pos x="45" y="0"/>
                </a:cxn>
                <a:cxn ang="0">
                  <a:pos x="44" y="1"/>
                </a:cxn>
                <a:cxn ang="0">
                  <a:pos x="44" y="1"/>
                </a:cxn>
              </a:cxnLst>
              <a:rect l="0" t="0" r="r" b="b"/>
              <a:pathLst>
                <a:path w="53" h="63">
                  <a:moveTo>
                    <a:pt x="44" y="1"/>
                  </a:moveTo>
                  <a:lnTo>
                    <a:pt x="44" y="1"/>
                  </a:lnTo>
                  <a:lnTo>
                    <a:pt x="30" y="13"/>
                  </a:lnTo>
                  <a:lnTo>
                    <a:pt x="22" y="21"/>
                  </a:lnTo>
                  <a:lnTo>
                    <a:pt x="13" y="29"/>
                  </a:lnTo>
                  <a:lnTo>
                    <a:pt x="6" y="37"/>
                  </a:lnTo>
                  <a:lnTo>
                    <a:pt x="1" y="46"/>
                  </a:lnTo>
                  <a:lnTo>
                    <a:pt x="0" y="50"/>
                  </a:lnTo>
                  <a:lnTo>
                    <a:pt x="0" y="54"/>
                  </a:lnTo>
                  <a:lnTo>
                    <a:pt x="1" y="57"/>
                  </a:lnTo>
                  <a:lnTo>
                    <a:pt x="4" y="61"/>
                  </a:lnTo>
                  <a:lnTo>
                    <a:pt x="4" y="61"/>
                  </a:lnTo>
                  <a:lnTo>
                    <a:pt x="5" y="63"/>
                  </a:lnTo>
                  <a:lnTo>
                    <a:pt x="8" y="63"/>
                  </a:lnTo>
                  <a:lnTo>
                    <a:pt x="10" y="63"/>
                  </a:lnTo>
                  <a:lnTo>
                    <a:pt x="11" y="61"/>
                  </a:lnTo>
                  <a:lnTo>
                    <a:pt x="13" y="57"/>
                  </a:lnTo>
                  <a:lnTo>
                    <a:pt x="13" y="55"/>
                  </a:lnTo>
                  <a:lnTo>
                    <a:pt x="11" y="54"/>
                  </a:lnTo>
                  <a:lnTo>
                    <a:pt x="11" y="54"/>
                  </a:lnTo>
                  <a:lnTo>
                    <a:pt x="11" y="52"/>
                  </a:lnTo>
                  <a:lnTo>
                    <a:pt x="11" y="50"/>
                  </a:lnTo>
                  <a:lnTo>
                    <a:pt x="14" y="44"/>
                  </a:lnTo>
                  <a:lnTo>
                    <a:pt x="21" y="38"/>
                  </a:lnTo>
                  <a:lnTo>
                    <a:pt x="27" y="31"/>
                  </a:lnTo>
                  <a:lnTo>
                    <a:pt x="52" y="10"/>
                  </a:lnTo>
                  <a:lnTo>
                    <a:pt x="52" y="10"/>
                  </a:lnTo>
                  <a:lnTo>
                    <a:pt x="53" y="8"/>
                  </a:lnTo>
                  <a:lnTo>
                    <a:pt x="53" y="5"/>
                  </a:lnTo>
                  <a:lnTo>
                    <a:pt x="52" y="3"/>
                  </a:lnTo>
                  <a:lnTo>
                    <a:pt x="48" y="0"/>
                  </a:lnTo>
                  <a:lnTo>
                    <a:pt x="45" y="0"/>
                  </a:lnTo>
                  <a:lnTo>
                    <a:pt x="44" y="1"/>
                  </a:lnTo>
                  <a:lnTo>
                    <a:pt x="44"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63" name="chenying0907 720"/>
            <p:cNvSpPr/>
            <p:nvPr/>
          </p:nvSpPr>
          <p:spPr bwMode="auto">
            <a:xfrm>
              <a:off x="2176463" y="3671888"/>
              <a:ext cx="34925" cy="33338"/>
            </a:xfrm>
            <a:custGeom>
              <a:avLst/>
              <a:gdLst/>
              <a:ahLst/>
              <a:cxnLst>
                <a:cxn ang="0">
                  <a:pos x="77" y="3"/>
                </a:cxn>
                <a:cxn ang="0">
                  <a:pos x="77" y="3"/>
                </a:cxn>
                <a:cxn ang="0">
                  <a:pos x="65" y="13"/>
                </a:cxn>
                <a:cxn ang="0">
                  <a:pos x="53" y="22"/>
                </a:cxn>
                <a:cxn ang="0">
                  <a:pos x="31" y="42"/>
                </a:cxn>
                <a:cxn ang="0">
                  <a:pos x="31" y="42"/>
                </a:cxn>
                <a:cxn ang="0">
                  <a:pos x="22" y="50"/>
                </a:cxn>
                <a:cxn ang="0">
                  <a:pos x="14" y="59"/>
                </a:cxn>
                <a:cxn ang="0">
                  <a:pos x="6" y="68"/>
                </a:cxn>
                <a:cxn ang="0">
                  <a:pos x="1" y="79"/>
                </a:cxn>
                <a:cxn ang="0">
                  <a:pos x="1" y="79"/>
                </a:cxn>
                <a:cxn ang="0">
                  <a:pos x="0" y="81"/>
                </a:cxn>
                <a:cxn ang="0">
                  <a:pos x="1" y="84"/>
                </a:cxn>
                <a:cxn ang="0">
                  <a:pos x="2" y="85"/>
                </a:cxn>
                <a:cxn ang="0">
                  <a:pos x="4" y="85"/>
                </a:cxn>
                <a:cxn ang="0">
                  <a:pos x="9" y="85"/>
                </a:cxn>
                <a:cxn ang="0">
                  <a:pos x="10" y="84"/>
                </a:cxn>
                <a:cxn ang="0">
                  <a:pos x="12" y="83"/>
                </a:cxn>
                <a:cxn ang="0">
                  <a:pos x="12" y="83"/>
                </a:cxn>
                <a:cxn ang="0">
                  <a:pos x="14" y="76"/>
                </a:cxn>
                <a:cxn ang="0">
                  <a:pos x="18" y="71"/>
                </a:cxn>
                <a:cxn ang="0">
                  <a:pos x="27" y="60"/>
                </a:cxn>
                <a:cxn ang="0">
                  <a:pos x="38" y="50"/>
                </a:cxn>
                <a:cxn ang="0">
                  <a:pos x="48" y="42"/>
                </a:cxn>
                <a:cxn ang="0">
                  <a:pos x="48" y="42"/>
                </a:cxn>
                <a:cxn ang="0">
                  <a:pos x="57" y="35"/>
                </a:cxn>
                <a:cxn ang="0">
                  <a:pos x="67" y="28"/>
                </a:cxn>
                <a:cxn ang="0">
                  <a:pos x="85" y="11"/>
                </a:cxn>
                <a:cxn ang="0">
                  <a:pos x="85" y="11"/>
                </a:cxn>
                <a:cxn ang="0">
                  <a:pos x="86" y="8"/>
                </a:cxn>
                <a:cxn ang="0">
                  <a:pos x="86" y="7"/>
                </a:cxn>
                <a:cxn ang="0">
                  <a:pos x="85" y="3"/>
                </a:cxn>
                <a:cxn ang="0">
                  <a:pos x="81" y="0"/>
                </a:cxn>
                <a:cxn ang="0">
                  <a:pos x="78" y="1"/>
                </a:cxn>
                <a:cxn ang="0">
                  <a:pos x="77" y="3"/>
                </a:cxn>
                <a:cxn ang="0">
                  <a:pos x="77" y="3"/>
                </a:cxn>
              </a:cxnLst>
              <a:rect l="0" t="0" r="r" b="b"/>
              <a:pathLst>
                <a:path w="86" h="85">
                  <a:moveTo>
                    <a:pt x="77" y="3"/>
                  </a:moveTo>
                  <a:lnTo>
                    <a:pt x="77" y="3"/>
                  </a:lnTo>
                  <a:lnTo>
                    <a:pt x="65" y="13"/>
                  </a:lnTo>
                  <a:lnTo>
                    <a:pt x="53" y="22"/>
                  </a:lnTo>
                  <a:lnTo>
                    <a:pt x="31" y="42"/>
                  </a:lnTo>
                  <a:lnTo>
                    <a:pt x="31" y="42"/>
                  </a:lnTo>
                  <a:lnTo>
                    <a:pt x="22" y="50"/>
                  </a:lnTo>
                  <a:lnTo>
                    <a:pt x="14" y="59"/>
                  </a:lnTo>
                  <a:lnTo>
                    <a:pt x="6" y="68"/>
                  </a:lnTo>
                  <a:lnTo>
                    <a:pt x="1" y="79"/>
                  </a:lnTo>
                  <a:lnTo>
                    <a:pt x="1" y="79"/>
                  </a:lnTo>
                  <a:lnTo>
                    <a:pt x="0" y="81"/>
                  </a:lnTo>
                  <a:lnTo>
                    <a:pt x="1" y="84"/>
                  </a:lnTo>
                  <a:lnTo>
                    <a:pt x="2" y="85"/>
                  </a:lnTo>
                  <a:lnTo>
                    <a:pt x="4" y="85"/>
                  </a:lnTo>
                  <a:lnTo>
                    <a:pt x="9" y="85"/>
                  </a:lnTo>
                  <a:lnTo>
                    <a:pt x="10" y="84"/>
                  </a:lnTo>
                  <a:lnTo>
                    <a:pt x="12" y="83"/>
                  </a:lnTo>
                  <a:lnTo>
                    <a:pt x="12" y="83"/>
                  </a:lnTo>
                  <a:lnTo>
                    <a:pt x="14" y="76"/>
                  </a:lnTo>
                  <a:lnTo>
                    <a:pt x="18" y="71"/>
                  </a:lnTo>
                  <a:lnTo>
                    <a:pt x="27" y="60"/>
                  </a:lnTo>
                  <a:lnTo>
                    <a:pt x="38" y="50"/>
                  </a:lnTo>
                  <a:lnTo>
                    <a:pt x="48" y="42"/>
                  </a:lnTo>
                  <a:lnTo>
                    <a:pt x="48" y="42"/>
                  </a:lnTo>
                  <a:lnTo>
                    <a:pt x="57" y="35"/>
                  </a:lnTo>
                  <a:lnTo>
                    <a:pt x="67" y="28"/>
                  </a:lnTo>
                  <a:lnTo>
                    <a:pt x="85" y="11"/>
                  </a:lnTo>
                  <a:lnTo>
                    <a:pt x="85" y="11"/>
                  </a:lnTo>
                  <a:lnTo>
                    <a:pt x="86" y="8"/>
                  </a:lnTo>
                  <a:lnTo>
                    <a:pt x="86" y="7"/>
                  </a:lnTo>
                  <a:lnTo>
                    <a:pt x="85" y="3"/>
                  </a:lnTo>
                  <a:lnTo>
                    <a:pt x="81" y="0"/>
                  </a:lnTo>
                  <a:lnTo>
                    <a:pt x="78" y="1"/>
                  </a:lnTo>
                  <a:lnTo>
                    <a:pt x="77" y="3"/>
                  </a:lnTo>
                  <a:lnTo>
                    <a:pt x="77"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64" name="chenying0907 721"/>
            <p:cNvSpPr/>
            <p:nvPr/>
          </p:nvSpPr>
          <p:spPr bwMode="auto">
            <a:xfrm>
              <a:off x="2200276" y="3676650"/>
              <a:ext cx="26988" cy="26988"/>
            </a:xfrm>
            <a:custGeom>
              <a:avLst/>
              <a:gdLst/>
              <a:ahLst/>
              <a:cxnLst>
                <a:cxn ang="0">
                  <a:pos x="59" y="1"/>
                </a:cxn>
                <a:cxn ang="0">
                  <a:pos x="59" y="1"/>
                </a:cxn>
                <a:cxn ang="0">
                  <a:pos x="51" y="9"/>
                </a:cxn>
                <a:cxn ang="0">
                  <a:pos x="42" y="16"/>
                </a:cxn>
                <a:cxn ang="0">
                  <a:pos x="25" y="27"/>
                </a:cxn>
                <a:cxn ang="0">
                  <a:pos x="17" y="34"/>
                </a:cxn>
                <a:cxn ang="0">
                  <a:pos x="11" y="42"/>
                </a:cxn>
                <a:cxn ang="0">
                  <a:pos x="4" y="51"/>
                </a:cxn>
                <a:cxn ang="0">
                  <a:pos x="0" y="61"/>
                </a:cxn>
                <a:cxn ang="0">
                  <a:pos x="0" y="61"/>
                </a:cxn>
                <a:cxn ang="0">
                  <a:pos x="0" y="64"/>
                </a:cxn>
                <a:cxn ang="0">
                  <a:pos x="2" y="67"/>
                </a:cxn>
                <a:cxn ang="0">
                  <a:pos x="4" y="68"/>
                </a:cxn>
                <a:cxn ang="0">
                  <a:pos x="7" y="69"/>
                </a:cxn>
                <a:cxn ang="0">
                  <a:pos x="12" y="69"/>
                </a:cxn>
                <a:cxn ang="0">
                  <a:pos x="12" y="69"/>
                </a:cxn>
                <a:cxn ang="0">
                  <a:pos x="15" y="68"/>
                </a:cxn>
                <a:cxn ang="0">
                  <a:pos x="16" y="67"/>
                </a:cxn>
                <a:cxn ang="0">
                  <a:pos x="17" y="64"/>
                </a:cxn>
                <a:cxn ang="0">
                  <a:pos x="17" y="60"/>
                </a:cxn>
                <a:cxn ang="0">
                  <a:pos x="15" y="57"/>
                </a:cxn>
                <a:cxn ang="0">
                  <a:pos x="15" y="57"/>
                </a:cxn>
                <a:cxn ang="0">
                  <a:pos x="19" y="50"/>
                </a:cxn>
                <a:cxn ang="0">
                  <a:pos x="24" y="43"/>
                </a:cxn>
                <a:cxn ang="0">
                  <a:pos x="30" y="37"/>
                </a:cxn>
                <a:cxn ang="0">
                  <a:pos x="38" y="31"/>
                </a:cxn>
                <a:cxn ang="0">
                  <a:pos x="54" y="21"/>
                </a:cxn>
                <a:cxn ang="0">
                  <a:pos x="61" y="16"/>
                </a:cxn>
                <a:cxn ang="0">
                  <a:pos x="67" y="10"/>
                </a:cxn>
                <a:cxn ang="0">
                  <a:pos x="67" y="10"/>
                </a:cxn>
                <a:cxn ang="0">
                  <a:pos x="68" y="8"/>
                </a:cxn>
                <a:cxn ang="0">
                  <a:pos x="70" y="5"/>
                </a:cxn>
                <a:cxn ang="0">
                  <a:pos x="67" y="3"/>
                </a:cxn>
                <a:cxn ang="0">
                  <a:pos x="63" y="0"/>
                </a:cxn>
                <a:cxn ang="0">
                  <a:pos x="62" y="0"/>
                </a:cxn>
                <a:cxn ang="0">
                  <a:pos x="59" y="1"/>
                </a:cxn>
                <a:cxn ang="0">
                  <a:pos x="59" y="1"/>
                </a:cxn>
              </a:cxnLst>
              <a:rect l="0" t="0" r="r" b="b"/>
              <a:pathLst>
                <a:path w="70" h="69">
                  <a:moveTo>
                    <a:pt x="59" y="1"/>
                  </a:moveTo>
                  <a:lnTo>
                    <a:pt x="59" y="1"/>
                  </a:lnTo>
                  <a:lnTo>
                    <a:pt x="51" y="9"/>
                  </a:lnTo>
                  <a:lnTo>
                    <a:pt x="42" y="16"/>
                  </a:lnTo>
                  <a:lnTo>
                    <a:pt x="25" y="27"/>
                  </a:lnTo>
                  <a:lnTo>
                    <a:pt x="17" y="34"/>
                  </a:lnTo>
                  <a:lnTo>
                    <a:pt x="11" y="42"/>
                  </a:lnTo>
                  <a:lnTo>
                    <a:pt x="4" y="51"/>
                  </a:lnTo>
                  <a:lnTo>
                    <a:pt x="0" y="61"/>
                  </a:lnTo>
                  <a:lnTo>
                    <a:pt x="0" y="61"/>
                  </a:lnTo>
                  <a:lnTo>
                    <a:pt x="0" y="64"/>
                  </a:lnTo>
                  <a:lnTo>
                    <a:pt x="2" y="67"/>
                  </a:lnTo>
                  <a:lnTo>
                    <a:pt x="4" y="68"/>
                  </a:lnTo>
                  <a:lnTo>
                    <a:pt x="7" y="69"/>
                  </a:lnTo>
                  <a:lnTo>
                    <a:pt x="12" y="69"/>
                  </a:lnTo>
                  <a:lnTo>
                    <a:pt x="12" y="69"/>
                  </a:lnTo>
                  <a:lnTo>
                    <a:pt x="15" y="68"/>
                  </a:lnTo>
                  <a:lnTo>
                    <a:pt x="16" y="67"/>
                  </a:lnTo>
                  <a:lnTo>
                    <a:pt x="17" y="64"/>
                  </a:lnTo>
                  <a:lnTo>
                    <a:pt x="17" y="60"/>
                  </a:lnTo>
                  <a:lnTo>
                    <a:pt x="15" y="57"/>
                  </a:lnTo>
                  <a:lnTo>
                    <a:pt x="15" y="57"/>
                  </a:lnTo>
                  <a:lnTo>
                    <a:pt x="19" y="50"/>
                  </a:lnTo>
                  <a:lnTo>
                    <a:pt x="24" y="43"/>
                  </a:lnTo>
                  <a:lnTo>
                    <a:pt x="30" y="37"/>
                  </a:lnTo>
                  <a:lnTo>
                    <a:pt x="38" y="31"/>
                  </a:lnTo>
                  <a:lnTo>
                    <a:pt x="54" y="21"/>
                  </a:lnTo>
                  <a:lnTo>
                    <a:pt x="61" y="16"/>
                  </a:lnTo>
                  <a:lnTo>
                    <a:pt x="67" y="10"/>
                  </a:lnTo>
                  <a:lnTo>
                    <a:pt x="67" y="10"/>
                  </a:lnTo>
                  <a:lnTo>
                    <a:pt x="68" y="8"/>
                  </a:lnTo>
                  <a:lnTo>
                    <a:pt x="70" y="5"/>
                  </a:lnTo>
                  <a:lnTo>
                    <a:pt x="67" y="3"/>
                  </a:lnTo>
                  <a:lnTo>
                    <a:pt x="63" y="0"/>
                  </a:lnTo>
                  <a:lnTo>
                    <a:pt x="62" y="0"/>
                  </a:lnTo>
                  <a:lnTo>
                    <a:pt x="59" y="1"/>
                  </a:lnTo>
                  <a:lnTo>
                    <a:pt x="59"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65" name="chenying0907 722"/>
            <p:cNvSpPr/>
            <p:nvPr/>
          </p:nvSpPr>
          <p:spPr bwMode="auto">
            <a:xfrm>
              <a:off x="2222501" y="3676650"/>
              <a:ext cx="25400" cy="31750"/>
            </a:xfrm>
            <a:custGeom>
              <a:avLst/>
              <a:gdLst/>
              <a:ahLst/>
              <a:cxnLst>
                <a:cxn ang="0">
                  <a:pos x="52" y="1"/>
                </a:cxn>
                <a:cxn ang="0">
                  <a:pos x="52" y="1"/>
                </a:cxn>
                <a:cxn ang="0">
                  <a:pos x="43" y="13"/>
                </a:cxn>
                <a:cxn ang="0">
                  <a:pos x="35" y="23"/>
                </a:cxn>
                <a:cxn ang="0">
                  <a:pos x="26" y="34"/>
                </a:cxn>
                <a:cxn ang="0">
                  <a:pos x="16" y="44"/>
                </a:cxn>
                <a:cxn ang="0">
                  <a:pos x="16" y="44"/>
                </a:cxn>
                <a:cxn ang="0">
                  <a:pos x="9" y="51"/>
                </a:cxn>
                <a:cxn ang="0">
                  <a:pos x="4" y="57"/>
                </a:cxn>
                <a:cxn ang="0">
                  <a:pos x="1" y="65"/>
                </a:cxn>
                <a:cxn ang="0">
                  <a:pos x="0" y="74"/>
                </a:cxn>
                <a:cxn ang="0">
                  <a:pos x="0" y="74"/>
                </a:cxn>
                <a:cxn ang="0">
                  <a:pos x="0" y="77"/>
                </a:cxn>
                <a:cxn ang="0">
                  <a:pos x="1" y="78"/>
                </a:cxn>
                <a:cxn ang="0">
                  <a:pos x="5" y="80"/>
                </a:cxn>
                <a:cxn ang="0">
                  <a:pos x="9" y="78"/>
                </a:cxn>
                <a:cxn ang="0">
                  <a:pos x="10" y="77"/>
                </a:cxn>
                <a:cxn ang="0">
                  <a:pos x="12" y="74"/>
                </a:cxn>
                <a:cxn ang="0">
                  <a:pos x="12" y="74"/>
                </a:cxn>
                <a:cxn ang="0">
                  <a:pos x="12" y="69"/>
                </a:cxn>
                <a:cxn ang="0">
                  <a:pos x="13" y="65"/>
                </a:cxn>
                <a:cxn ang="0">
                  <a:pos x="18" y="57"/>
                </a:cxn>
                <a:cxn ang="0">
                  <a:pos x="25" y="51"/>
                </a:cxn>
                <a:cxn ang="0">
                  <a:pos x="33" y="44"/>
                </a:cxn>
                <a:cxn ang="0">
                  <a:pos x="33" y="44"/>
                </a:cxn>
                <a:cxn ang="0">
                  <a:pos x="40" y="37"/>
                </a:cxn>
                <a:cxn ang="0">
                  <a:pos x="47" y="27"/>
                </a:cxn>
                <a:cxn ang="0">
                  <a:pos x="54" y="18"/>
                </a:cxn>
                <a:cxn ang="0">
                  <a:pos x="61" y="10"/>
                </a:cxn>
                <a:cxn ang="0">
                  <a:pos x="61" y="10"/>
                </a:cxn>
                <a:cxn ang="0">
                  <a:pos x="63" y="8"/>
                </a:cxn>
                <a:cxn ang="0">
                  <a:pos x="63" y="5"/>
                </a:cxn>
                <a:cxn ang="0">
                  <a:pos x="60" y="1"/>
                </a:cxn>
                <a:cxn ang="0">
                  <a:pos x="57" y="0"/>
                </a:cxn>
                <a:cxn ang="0">
                  <a:pos x="55" y="0"/>
                </a:cxn>
                <a:cxn ang="0">
                  <a:pos x="52" y="1"/>
                </a:cxn>
                <a:cxn ang="0">
                  <a:pos x="52" y="1"/>
                </a:cxn>
              </a:cxnLst>
              <a:rect l="0" t="0" r="r" b="b"/>
              <a:pathLst>
                <a:path w="63" h="80">
                  <a:moveTo>
                    <a:pt x="52" y="1"/>
                  </a:moveTo>
                  <a:lnTo>
                    <a:pt x="52" y="1"/>
                  </a:lnTo>
                  <a:lnTo>
                    <a:pt x="43" y="13"/>
                  </a:lnTo>
                  <a:lnTo>
                    <a:pt x="35" y="23"/>
                  </a:lnTo>
                  <a:lnTo>
                    <a:pt x="26" y="34"/>
                  </a:lnTo>
                  <a:lnTo>
                    <a:pt x="16" y="44"/>
                  </a:lnTo>
                  <a:lnTo>
                    <a:pt x="16" y="44"/>
                  </a:lnTo>
                  <a:lnTo>
                    <a:pt x="9" y="51"/>
                  </a:lnTo>
                  <a:lnTo>
                    <a:pt x="4" y="57"/>
                  </a:lnTo>
                  <a:lnTo>
                    <a:pt x="1" y="65"/>
                  </a:lnTo>
                  <a:lnTo>
                    <a:pt x="0" y="74"/>
                  </a:lnTo>
                  <a:lnTo>
                    <a:pt x="0" y="74"/>
                  </a:lnTo>
                  <a:lnTo>
                    <a:pt x="0" y="77"/>
                  </a:lnTo>
                  <a:lnTo>
                    <a:pt x="1" y="78"/>
                  </a:lnTo>
                  <a:lnTo>
                    <a:pt x="5" y="80"/>
                  </a:lnTo>
                  <a:lnTo>
                    <a:pt x="9" y="78"/>
                  </a:lnTo>
                  <a:lnTo>
                    <a:pt x="10" y="77"/>
                  </a:lnTo>
                  <a:lnTo>
                    <a:pt x="12" y="74"/>
                  </a:lnTo>
                  <a:lnTo>
                    <a:pt x="12" y="74"/>
                  </a:lnTo>
                  <a:lnTo>
                    <a:pt x="12" y="69"/>
                  </a:lnTo>
                  <a:lnTo>
                    <a:pt x="13" y="65"/>
                  </a:lnTo>
                  <a:lnTo>
                    <a:pt x="18" y="57"/>
                  </a:lnTo>
                  <a:lnTo>
                    <a:pt x="25" y="51"/>
                  </a:lnTo>
                  <a:lnTo>
                    <a:pt x="33" y="44"/>
                  </a:lnTo>
                  <a:lnTo>
                    <a:pt x="33" y="44"/>
                  </a:lnTo>
                  <a:lnTo>
                    <a:pt x="40" y="37"/>
                  </a:lnTo>
                  <a:lnTo>
                    <a:pt x="47" y="27"/>
                  </a:lnTo>
                  <a:lnTo>
                    <a:pt x="54" y="18"/>
                  </a:lnTo>
                  <a:lnTo>
                    <a:pt x="61" y="10"/>
                  </a:lnTo>
                  <a:lnTo>
                    <a:pt x="61" y="10"/>
                  </a:lnTo>
                  <a:lnTo>
                    <a:pt x="63" y="8"/>
                  </a:lnTo>
                  <a:lnTo>
                    <a:pt x="63" y="5"/>
                  </a:lnTo>
                  <a:lnTo>
                    <a:pt x="60" y="1"/>
                  </a:lnTo>
                  <a:lnTo>
                    <a:pt x="57" y="0"/>
                  </a:lnTo>
                  <a:lnTo>
                    <a:pt x="55" y="0"/>
                  </a:lnTo>
                  <a:lnTo>
                    <a:pt x="52" y="1"/>
                  </a:lnTo>
                  <a:lnTo>
                    <a:pt x="52"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66" name="chenying0907 723"/>
            <p:cNvSpPr/>
            <p:nvPr/>
          </p:nvSpPr>
          <p:spPr bwMode="auto">
            <a:xfrm>
              <a:off x="2238376" y="3681413"/>
              <a:ext cx="26988" cy="33338"/>
            </a:xfrm>
            <a:custGeom>
              <a:avLst/>
              <a:gdLst/>
              <a:ahLst/>
              <a:cxnLst>
                <a:cxn ang="0">
                  <a:pos x="59" y="1"/>
                </a:cxn>
                <a:cxn ang="0">
                  <a:pos x="59" y="1"/>
                </a:cxn>
                <a:cxn ang="0">
                  <a:pos x="42" y="18"/>
                </a:cxn>
                <a:cxn ang="0">
                  <a:pos x="26" y="36"/>
                </a:cxn>
                <a:cxn ang="0">
                  <a:pos x="18" y="45"/>
                </a:cxn>
                <a:cxn ang="0">
                  <a:pos x="12" y="56"/>
                </a:cxn>
                <a:cxn ang="0">
                  <a:pos x="5" y="66"/>
                </a:cxn>
                <a:cxn ang="0">
                  <a:pos x="1" y="78"/>
                </a:cxn>
                <a:cxn ang="0">
                  <a:pos x="1" y="78"/>
                </a:cxn>
                <a:cxn ang="0">
                  <a:pos x="0" y="81"/>
                </a:cxn>
                <a:cxn ang="0">
                  <a:pos x="1" y="82"/>
                </a:cxn>
                <a:cxn ang="0">
                  <a:pos x="3" y="83"/>
                </a:cxn>
                <a:cxn ang="0">
                  <a:pos x="4" y="85"/>
                </a:cxn>
                <a:cxn ang="0">
                  <a:pos x="9" y="85"/>
                </a:cxn>
                <a:cxn ang="0">
                  <a:pos x="11" y="83"/>
                </a:cxn>
                <a:cxn ang="0">
                  <a:pos x="12" y="81"/>
                </a:cxn>
                <a:cxn ang="0">
                  <a:pos x="12" y="81"/>
                </a:cxn>
                <a:cxn ang="0">
                  <a:pos x="17" y="70"/>
                </a:cxn>
                <a:cxn ang="0">
                  <a:pos x="22" y="61"/>
                </a:cxn>
                <a:cxn ang="0">
                  <a:pos x="29" y="51"/>
                </a:cxn>
                <a:cxn ang="0">
                  <a:pos x="35" y="43"/>
                </a:cxn>
                <a:cxn ang="0">
                  <a:pos x="51" y="26"/>
                </a:cxn>
                <a:cxn ang="0">
                  <a:pos x="68" y="9"/>
                </a:cxn>
                <a:cxn ang="0">
                  <a:pos x="68" y="9"/>
                </a:cxn>
                <a:cxn ang="0">
                  <a:pos x="69" y="8"/>
                </a:cxn>
                <a:cxn ang="0">
                  <a:pos x="69" y="5"/>
                </a:cxn>
                <a:cxn ang="0">
                  <a:pos x="67" y="1"/>
                </a:cxn>
                <a:cxn ang="0">
                  <a:pos x="64" y="0"/>
                </a:cxn>
                <a:cxn ang="0">
                  <a:pos x="62" y="0"/>
                </a:cxn>
                <a:cxn ang="0">
                  <a:pos x="59" y="1"/>
                </a:cxn>
                <a:cxn ang="0">
                  <a:pos x="59" y="1"/>
                </a:cxn>
              </a:cxnLst>
              <a:rect l="0" t="0" r="r" b="b"/>
              <a:pathLst>
                <a:path w="69" h="85">
                  <a:moveTo>
                    <a:pt x="59" y="1"/>
                  </a:moveTo>
                  <a:lnTo>
                    <a:pt x="59" y="1"/>
                  </a:lnTo>
                  <a:lnTo>
                    <a:pt x="42" y="18"/>
                  </a:lnTo>
                  <a:lnTo>
                    <a:pt x="26" y="36"/>
                  </a:lnTo>
                  <a:lnTo>
                    <a:pt x="18" y="45"/>
                  </a:lnTo>
                  <a:lnTo>
                    <a:pt x="12" y="56"/>
                  </a:lnTo>
                  <a:lnTo>
                    <a:pt x="5" y="66"/>
                  </a:lnTo>
                  <a:lnTo>
                    <a:pt x="1" y="78"/>
                  </a:lnTo>
                  <a:lnTo>
                    <a:pt x="1" y="78"/>
                  </a:lnTo>
                  <a:lnTo>
                    <a:pt x="0" y="81"/>
                  </a:lnTo>
                  <a:lnTo>
                    <a:pt x="1" y="82"/>
                  </a:lnTo>
                  <a:lnTo>
                    <a:pt x="3" y="83"/>
                  </a:lnTo>
                  <a:lnTo>
                    <a:pt x="4" y="85"/>
                  </a:lnTo>
                  <a:lnTo>
                    <a:pt x="9" y="85"/>
                  </a:lnTo>
                  <a:lnTo>
                    <a:pt x="11" y="83"/>
                  </a:lnTo>
                  <a:lnTo>
                    <a:pt x="12" y="81"/>
                  </a:lnTo>
                  <a:lnTo>
                    <a:pt x="12" y="81"/>
                  </a:lnTo>
                  <a:lnTo>
                    <a:pt x="17" y="70"/>
                  </a:lnTo>
                  <a:lnTo>
                    <a:pt x="22" y="61"/>
                  </a:lnTo>
                  <a:lnTo>
                    <a:pt x="29" y="51"/>
                  </a:lnTo>
                  <a:lnTo>
                    <a:pt x="35" y="43"/>
                  </a:lnTo>
                  <a:lnTo>
                    <a:pt x="51" y="26"/>
                  </a:lnTo>
                  <a:lnTo>
                    <a:pt x="68" y="9"/>
                  </a:lnTo>
                  <a:lnTo>
                    <a:pt x="68" y="9"/>
                  </a:lnTo>
                  <a:lnTo>
                    <a:pt x="69" y="8"/>
                  </a:lnTo>
                  <a:lnTo>
                    <a:pt x="69" y="5"/>
                  </a:lnTo>
                  <a:lnTo>
                    <a:pt x="67" y="1"/>
                  </a:lnTo>
                  <a:lnTo>
                    <a:pt x="64" y="0"/>
                  </a:lnTo>
                  <a:lnTo>
                    <a:pt x="62" y="0"/>
                  </a:lnTo>
                  <a:lnTo>
                    <a:pt x="59" y="1"/>
                  </a:lnTo>
                  <a:lnTo>
                    <a:pt x="59"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67" name="chenying0907 724"/>
            <p:cNvSpPr/>
            <p:nvPr/>
          </p:nvSpPr>
          <p:spPr bwMode="auto">
            <a:xfrm>
              <a:off x="2268538" y="3681413"/>
              <a:ext cx="28575" cy="33338"/>
            </a:xfrm>
            <a:custGeom>
              <a:avLst/>
              <a:gdLst/>
              <a:ahLst/>
              <a:cxnLst>
                <a:cxn ang="0">
                  <a:pos x="64" y="1"/>
                </a:cxn>
                <a:cxn ang="0">
                  <a:pos x="64" y="1"/>
                </a:cxn>
                <a:cxn ang="0">
                  <a:pos x="45" y="18"/>
                </a:cxn>
                <a:cxn ang="0">
                  <a:pos x="27" y="35"/>
                </a:cxn>
                <a:cxn ang="0">
                  <a:pos x="18" y="45"/>
                </a:cxn>
                <a:cxn ang="0">
                  <a:pos x="10" y="55"/>
                </a:cxn>
                <a:cxn ang="0">
                  <a:pos x="4" y="66"/>
                </a:cxn>
                <a:cxn ang="0">
                  <a:pos x="0" y="78"/>
                </a:cxn>
                <a:cxn ang="0">
                  <a:pos x="0" y="78"/>
                </a:cxn>
                <a:cxn ang="0">
                  <a:pos x="0" y="81"/>
                </a:cxn>
                <a:cxn ang="0">
                  <a:pos x="1" y="82"/>
                </a:cxn>
                <a:cxn ang="0">
                  <a:pos x="5" y="85"/>
                </a:cxn>
                <a:cxn ang="0">
                  <a:pos x="9" y="85"/>
                </a:cxn>
                <a:cxn ang="0">
                  <a:pos x="10" y="83"/>
                </a:cxn>
                <a:cxn ang="0">
                  <a:pos x="11" y="81"/>
                </a:cxn>
                <a:cxn ang="0">
                  <a:pos x="11" y="81"/>
                </a:cxn>
                <a:cxn ang="0">
                  <a:pos x="15" y="70"/>
                </a:cxn>
                <a:cxn ang="0">
                  <a:pos x="21" y="60"/>
                </a:cxn>
                <a:cxn ang="0">
                  <a:pos x="28" y="51"/>
                </a:cxn>
                <a:cxn ang="0">
                  <a:pos x="36" y="42"/>
                </a:cxn>
                <a:cxn ang="0">
                  <a:pos x="55" y="25"/>
                </a:cxn>
                <a:cxn ang="0">
                  <a:pos x="73" y="9"/>
                </a:cxn>
                <a:cxn ang="0">
                  <a:pos x="73" y="9"/>
                </a:cxn>
                <a:cxn ang="0">
                  <a:pos x="74" y="8"/>
                </a:cxn>
                <a:cxn ang="0">
                  <a:pos x="74" y="5"/>
                </a:cxn>
                <a:cxn ang="0">
                  <a:pos x="73" y="1"/>
                </a:cxn>
                <a:cxn ang="0">
                  <a:pos x="69" y="0"/>
                </a:cxn>
                <a:cxn ang="0">
                  <a:pos x="66" y="0"/>
                </a:cxn>
                <a:cxn ang="0">
                  <a:pos x="64" y="1"/>
                </a:cxn>
                <a:cxn ang="0">
                  <a:pos x="64" y="1"/>
                </a:cxn>
              </a:cxnLst>
              <a:rect l="0" t="0" r="r" b="b"/>
              <a:pathLst>
                <a:path w="74" h="85">
                  <a:moveTo>
                    <a:pt x="64" y="1"/>
                  </a:moveTo>
                  <a:lnTo>
                    <a:pt x="64" y="1"/>
                  </a:lnTo>
                  <a:lnTo>
                    <a:pt x="45" y="18"/>
                  </a:lnTo>
                  <a:lnTo>
                    <a:pt x="27" y="35"/>
                  </a:lnTo>
                  <a:lnTo>
                    <a:pt x="18" y="45"/>
                  </a:lnTo>
                  <a:lnTo>
                    <a:pt x="10" y="55"/>
                  </a:lnTo>
                  <a:lnTo>
                    <a:pt x="4" y="66"/>
                  </a:lnTo>
                  <a:lnTo>
                    <a:pt x="0" y="78"/>
                  </a:lnTo>
                  <a:lnTo>
                    <a:pt x="0" y="78"/>
                  </a:lnTo>
                  <a:lnTo>
                    <a:pt x="0" y="81"/>
                  </a:lnTo>
                  <a:lnTo>
                    <a:pt x="1" y="82"/>
                  </a:lnTo>
                  <a:lnTo>
                    <a:pt x="5" y="85"/>
                  </a:lnTo>
                  <a:lnTo>
                    <a:pt x="9" y="85"/>
                  </a:lnTo>
                  <a:lnTo>
                    <a:pt x="10" y="83"/>
                  </a:lnTo>
                  <a:lnTo>
                    <a:pt x="11" y="81"/>
                  </a:lnTo>
                  <a:lnTo>
                    <a:pt x="11" y="81"/>
                  </a:lnTo>
                  <a:lnTo>
                    <a:pt x="15" y="70"/>
                  </a:lnTo>
                  <a:lnTo>
                    <a:pt x="21" y="60"/>
                  </a:lnTo>
                  <a:lnTo>
                    <a:pt x="28" y="51"/>
                  </a:lnTo>
                  <a:lnTo>
                    <a:pt x="36" y="42"/>
                  </a:lnTo>
                  <a:lnTo>
                    <a:pt x="55" y="25"/>
                  </a:lnTo>
                  <a:lnTo>
                    <a:pt x="73" y="9"/>
                  </a:lnTo>
                  <a:lnTo>
                    <a:pt x="73" y="9"/>
                  </a:lnTo>
                  <a:lnTo>
                    <a:pt x="74" y="8"/>
                  </a:lnTo>
                  <a:lnTo>
                    <a:pt x="74" y="5"/>
                  </a:lnTo>
                  <a:lnTo>
                    <a:pt x="73" y="1"/>
                  </a:lnTo>
                  <a:lnTo>
                    <a:pt x="69" y="0"/>
                  </a:lnTo>
                  <a:lnTo>
                    <a:pt x="66" y="0"/>
                  </a:lnTo>
                  <a:lnTo>
                    <a:pt x="64" y="1"/>
                  </a:lnTo>
                  <a:lnTo>
                    <a:pt x="64"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68" name="chenying0907 725"/>
            <p:cNvSpPr/>
            <p:nvPr/>
          </p:nvSpPr>
          <p:spPr bwMode="auto">
            <a:xfrm>
              <a:off x="2306638" y="3678238"/>
              <a:ext cx="33338" cy="31750"/>
            </a:xfrm>
            <a:custGeom>
              <a:avLst/>
              <a:gdLst/>
              <a:ahLst/>
              <a:cxnLst>
                <a:cxn ang="0">
                  <a:pos x="76" y="0"/>
                </a:cxn>
                <a:cxn ang="0">
                  <a:pos x="76" y="0"/>
                </a:cxn>
                <a:cxn ang="0">
                  <a:pos x="64" y="6"/>
                </a:cxn>
                <a:cxn ang="0">
                  <a:pos x="52" y="12"/>
                </a:cxn>
                <a:cxn ang="0">
                  <a:pos x="42" y="20"/>
                </a:cxn>
                <a:cxn ang="0">
                  <a:pos x="31" y="29"/>
                </a:cxn>
                <a:cxn ang="0">
                  <a:pos x="22" y="38"/>
                </a:cxn>
                <a:cxn ang="0">
                  <a:pos x="13" y="49"/>
                </a:cxn>
                <a:cxn ang="0">
                  <a:pos x="6" y="59"/>
                </a:cxn>
                <a:cxn ang="0">
                  <a:pos x="0" y="71"/>
                </a:cxn>
                <a:cxn ang="0">
                  <a:pos x="0" y="71"/>
                </a:cxn>
                <a:cxn ang="0">
                  <a:pos x="0" y="74"/>
                </a:cxn>
                <a:cxn ang="0">
                  <a:pos x="0" y="76"/>
                </a:cxn>
                <a:cxn ang="0">
                  <a:pos x="2" y="79"/>
                </a:cxn>
                <a:cxn ang="0">
                  <a:pos x="5" y="80"/>
                </a:cxn>
                <a:cxn ang="0">
                  <a:pos x="6" y="80"/>
                </a:cxn>
                <a:cxn ang="0">
                  <a:pos x="8" y="79"/>
                </a:cxn>
                <a:cxn ang="0">
                  <a:pos x="9" y="78"/>
                </a:cxn>
                <a:cxn ang="0">
                  <a:pos x="9" y="78"/>
                </a:cxn>
                <a:cxn ang="0">
                  <a:pos x="16" y="66"/>
                </a:cxn>
                <a:cxn ang="0">
                  <a:pos x="22" y="55"/>
                </a:cxn>
                <a:cxn ang="0">
                  <a:pos x="30" y="46"/>
                </a:cxn>
                <a:cxn ang="0">
                  <a:pos x="39" y="37"/>
                </a:cxn>
                <a:cxn ang="0">
                  <a:pos x="50" y="29"/>
                </a:cxn>
                <a:cxn ang="0">
                  <a:pos x="60" y="21"/>
                </a:cxn>
                <a:cxn ang="0">
                  <a:pos x="70" y="16"/>
                </a:cxn>
                <a:cxn ang="0">
                  <a:pos x="82" y="11"/>
                </a:cxn>
                <a:cxn ang="0">
                  <a:pos x="82" y="11"/>
                </a:cxn>
                <a:cxn ang="0">
                  <a:pos x="84" y="10"/>
                </a:cxn>
                <a:cxn ang="0">
                  <a:pos x="85" y="7"/>
                </a:cxn>
                <a:cxn ang="0">
                  <a:pos x="85" y="6"/>
                </a:cxn>
                <a:cxn ang="0">
                  <a:pos x="84" y="3"/>
                </a:cxn>
                <a:cxn ang="0">
                  <a:pos x="81" y="0"/>
                </a:cxn>
                <a:cxn ang="0">
                  <a:pos x="78" y="0"/>
                </a:cxn>
                <a:cxn ang="0">
                  <a:pos x="76" y="0"/>
                </a:cxn>
                <a:cxn ang="0">
                  <a:pos x="76" y="0"/>
                </a:cxn>
              </a:cxnLst>
              <a:rect l="0" t="0" r="r" b="b"/>
              <a:pathLst>
                <a:path w="85" h="80">
                  <a:moveTo>
                    <a:pt x="76" y="0"/>
                  </a:moveTo>
                  <a:lnTo>
                    <a:pt x="76" y="0"/>
                  </a:lnTo>
                  <a:lnTo>
                    <a:pt x="64" y="6"/>
                  </a:lnTo>
                  <a:lnTo>
                    <a:pt x="52" y="12"/>
                  </a:lnTo>
                  <a:lnTo>
                    <a:pt x="42" y="20"/>
                  </a:lnTo>
                  <a:lnTo>
                    <a:pt x="31" y="29"/>
                  </a:lnTo>
                  <a:lnTo>
                    <a:pt x="22" y="38"/>
                  </a:lnTo>
                  <a:lnTo>
                    <a:pt x="13" y="49"/>
                  </a:lnTo>
                  <a:lnTo>
                    <a:pt x="6" y="59"/>
                  </a:lnTo>
                  <a:lnTo>
                    <a:pt x="0" y="71"/>
                  </a:lnTo>
                  <a:lnTo>
                    <a:pt x="0" y="71"/>
                  </a:lnTo>
                  <a:lnTo>
                    <a:pt x="0" y="74"/>
                  </a:lnTo>
                  <a:lnTo>
                    <a:pt x="0" y="76"/>
                  </a:lnTo>
                  <a:lnTo>
                    <a:pt x="2" y="79"/>
                  </a:lnTo>
                  <a:lnTo>
                    <a:pt x="5" y="80"/>
                  </a:lnTo>
                  <a:lnTo>
                    <a:pt x="6" y="80"/>
                  </a:lnTo>
                  <a:lnTo>
                    <a:pt x="8" y="79"/>
                  </a:lnTo>
                  <a:lnTo>
                    <a:pt x="9" y="78"/>
                  </a:lnTo>
                  <a:lnTo>
                    <a:pt x="9" y="78"/>
                  </a:lnTo>
                  <a:lnTo>
                    <a:pt x="16" y="66"/>
                  </a:lnTo>
                  <a:lnTo>
                    <a:pt x="22" y="55"/>
                  </a:lnTo>
                  <a:lnTo>
                    <a:pt x="30" y="46"/>
                  </a:lnTo>
                  <a:lnTo>
                    <a:pt x="39" y="37"/>
                  </a:lnTo>
                  <a:lnTo>
                    <a:pt x="50" y="29"/>
                  </a:lnTo>
                  <a:lnTo>
                    <a:pt x="60" y="21"/>
                  </a:lnTo>
                  <a:lnTo>
                    <a:pt x="70" y="16"/>
                  </a:lnTo>
                  <a:lnTo>
                    <a:pt x="82" y="11"/>
                  </a:lnTo>
                  <a:lnTo>
                    <a:pt x="82" y="11"/>
                  </a:lnTo>
                  <a:lnTo>
                    <a:pt x="84" y="10"/>
                  </a:lnTo>
                  <a:lnTo>
                    <a:pt x="85" y="7"/>
                  </a:lnTo>
                  <a:lnTo>
                    <a:pt x="85" y="6"/>
                  </a:lnTo>
                  <a:lnTo>
                    <a:pt x="84" y="3"/>
                  </a:lnTo>
                  <a:lnTo>
                    <a:pt x="81" y="0"/>
                  </a:lnTo>
                  <a:lnTo>
                    <a:pt x="78" y="0"/>
                  </a:lnTo>
                  <a:lnTo>
                    <a:pt x="76" y="0"/>
                  </a:lnTo>
                  <a:lnTo>
                    <a:pt x="76"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69" name="chenying0907 726"/>
            <p:cNvSpPr/>
            <p:nvPr/>
          </p:nvSpPr>
          <p:spPr bwMode="auto">
            <a:xfrm>
              <a:off x="2336801" y="3681413"/>
              <a:ext cx="23813" cy="28575"/>
            </a:xfrm>
            <a:custGeom>
              <a:avLst/>
              <a:gdLst/>
              <a:ahLst/>
              <a:cxnLst>
                <a:cxn ang="0">
                  <a:pos x="54" y="1"/>
                </a:cxn>
                <a:cxn ang="0">
                  <a:pos x="54" y="1"/>
                </a:cxn>
                <a:cxn ang="0">
                  <a:pos x="35" y="22"/>
                </a:cxn>
                <a:cxn ang="0">
                  <a:pos x="25" y="31"/>
                </a:cxn>
                <a:cxn ang="0">
                  <a:pos x="14" y="40"/>
                </a:cxn>
                <a:cxn ang="0">
                  <a:pos x="14" y="40"/>
                </a:cxn>
                <a:cxn ang="0">
                  <a:pos x="12" y="43"/>
                </a:cxn>
                <a:cxn ang="0">
                  <a:pos x="11" y="45"/>
                </a:cxn>
                <a:cxn ang="0">
                  <a:pos x="9" y="52"/>
                </a:cxn>
                <a:cxn ang="0">
                  <a:pos x="9" y="52"/>
                </a:cxn>
                <a:cxn ang="0">
                  <a:pos x="1" y="65"/>
                </a:cxn>
                <a:cxn ang="0">
                  <a:pos x="1" y="65"/>
                </a:cxn>
                <a:cxn ang="0">
                  <a:pos x="0" y="68"/>
                </a:cxn>
                <a:cxn ang="0">
                  <a:pos x="0" y="69"/>
                </a:cxn>
                <a:cxn ang="0">
                  <a:pos x="3" y="73"/>
                </a:cxn>
                <a:cxn ang="0">
                  <a:pos x="7" y="73"/>
                </a:cxn>
                <a:cxn ang="0">
                  <a:pos x="9" y="73"/>
                </a:cxn>
                <a:cxn ang="0">
                  <a:pos x="11" y="72"/>
                </a:cxn>
                <a:cxn ang="0">
                  <a:pos x="11" y="72"/>
                </a:cxn>
                <a:cxn ang="0">
                  <a:pos x="17" y="60"/>
                </a:cxn>
                <a:cxn ang="0">
                  <a:pos x="20" y="55"/>
                </a:cxn>
                <a:cxn ang="0">
                  <a:pos x="22" y="48"/>
                </a:cxn>
                <a:cxn ang="0">
                  <a:pos x="22" y="48"/>
                </a:cxn>
                <a:cxn ang="0">
                  <a:pos x="33" y="39"/>
                </a:cxn>
                <a:cxn ang="0">
                  <a:pos x="42" y="30"/>
                </a:cxn>
                <a:cxn ang="0">
                  <a:pos x="62" y="9"/>
                </a:cxn>
                <a:cxn ang="0">
                  <a:pos x="62" y="9"/>
                </a:cxn>
                <a:cxn ang="0">
                  <a:pos x="63" y="8"/>
                </a:cxn>
                <a:cxn ang="0">
                  <a:pos x="63" y="5"/>
                </a:cxn>
                <a:cxn ang="0">
                  <a:pos x="62" y="1"/>
                </a:cxn>
                <a:cxn ang="0">
                  <a:pos x="58" y="0"/>
                </a:cxn>
                <a:cxn ang="0">
                  <a:pos x="55" y="0"/>
                </a:cxn>
                <a:cxn ang="0">
                  <a:pos x="54" y="1"/>
                </a:cxn>
                <a:cxn ang="0">
                  <a:pos x="54" y="1"/>
                </a:cxn>
              </a:cxnLst>
              <a:rect l="0" t="0" r="r" b="b"/>
              <a:pathLst>
                <a:path w="63" h="73">
                  <a:moveTo>
                    <a:pt x="54" y="1"/>
                  </a:moveTo>
                  <a:lnTo>
                    <a:pt x="54" y="1"/>
                  </a:lnTo>
                  <a:lnTo>
                    <a:pt x="35" y="22"/>
                  </a:lnTo>
                  <a:lnTo>
                    <a:pt x="25" y="31"/>
                  </a:lnTo>
                  <a:lnTo>
                    <a:pt x="14" y="40"/>
                  </a:lnTo>
                  <a:lnTo>
                    <a:pt x="14" y="40"/>
                  </a:lnTo>
                  <a:lnTo>
                    <a:pt x="12" y="43"/>
                  </a:lnTo>
                  <a:lnTo>
                    <a:pt x="11" y="45"/>
                  </a:lnTo>
                  <a:lnTo>
                    <a:pt x="9" y="52"/>
                  </a:lnTo>
                  <a:lnTo>
                    <a:pt x="9" y="52"/>
                  </a:lnTo>
                  <a:lnTo>
                    <a:pt x="1" y="65"/>
                  </a:lnTo>
                  <a:lnTo>
                    <a:pt x="1" y="65"/>
                  </a:lnTo>
                  <a:lnTo>
                    <a:pt x="0" y="68"/>
                  </a:lnTo>
                  <a:lnTo>
                    <a:pt x="0" y="69"/>
                  </a:lnTo>
                  <a:lnTo>
                    <a:pt x="3" y="73"/>
                  </a:lnTo>
                  <a:lnTo>
                    <a:pt x="7" y="73"/>
                  </a:lnTo>
                  <a:lnTo>
                    <a:pt x="9" y="73"/>
                  </a:lnTo>
                  <a:lnTo>
                    <a:pt x="11" y="72"/>
                  </a:lnTo>
                  <a:lnTo>
                    <a:pt x="11" y="72"/>
                  </a:lnTo>
                  <a:lnTo>
                    <a:pt x="17" y="60"/>
                  </a:lnTo>
                  <a:lnTo>
                    <a:pt x="20" y="55"/>
                  </a:lnTo>
                  <a:lnTo>
                    <a:pt x="22" y="48"/>
                  </a:lnTo>
                  <a:lnTo>
                    <a:pt x="22" y="48"/>
                  </a:lnTo>
                  <a:lnTo>
                    <a:pt x="33" y="39"/>
                  </a:lnTo>
                  <a:lnTo>
                    <a:pt x="42" y="30"/>
                  </a:lnTo>
                  <a:lnTo>
                    <a:pt x="62" y="9"/>
                  </a:lnTo>
                  <a:lnTo>
                    <a:pt x="62" y="9"/>
                  </a:lnTo>
                  <a:lnTo>
                    <a:pt x="63" y="8"/>
                  </a:lnTo>
                  <a:lnTo>
                    <a:pt x="63" y="5"/>
                  </a:lnTo>
                  <a:lnTo>
                    <a:pt x="62" y="1"/>
                  </a:lnTo>
                  <a:lnTo>
                    <a:pt x="58" y="0"/>
                  </a:lnTo>
                  <a:lnTo>
                    <a:pt x="55" y="0"/>
                  </a:lnTo>
                  <a:lnTo>
                    <a:pt x="54" y="1"/>
                  </a:lnTo>
                  <a:lnTo>
                    <a:pt x="54"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70" name="chenying0907 727"/>
            <p:cNvSpPr/>
            <p:nvPr/>
          </p:nvSpPr>
          <p:spPr bwMode="auto">
            <a:xfrm>
              <a:off x="2366963" y="3676650"/>
              <a:ext cx="41275" cy="33338"/>
            </a:xfrm>
            <a:custGeom>
              <a:avLst/>
              <a:gdLst/>
              <a:ahLst/>
              <a:cxnLst>
                <a:cxn ang="0">
                  <a:pos x="94" y="1"/>
                </a:cxn>
                <a:cxn ang="0">
                  <a:pos x="94" y="1"/>
                </a:cxn>
                <a:cxn ang="0">
                  <a:pos x="82" y="8"/>
                </a:cxn>
                <a:cxn ang="0">
                  <a:pos x="69" y="13"/>
                </a:cxn>
                <a:cxn ang="0">
                  <a:pos x="56" y="20"/>
                </a:cxn>
                <a:cxn ang="0">
                  <a:pos x="46" y="27"/>
                </a:cxn>
                <a:cxn ang="0">
                  <a:pos x="46" y="27"/>
                </a:cxn>
                <a:cxn ang="0">
                  <a:pos x="34" y="39"/>
                </a:cxn>
                <a:cxn ang="0">
                  <a:pos x="23" y="51"/>
                </a:cxn>
                <a:cxn ang="0">
                  <a:pos x="13" y="64"/>
                </a:cxn>
                <a:cxn ang="0">
                  <a:pos x="1" y="76"/>
                </a:cxn>
                <a:cxn ang="0">
                  <a:pos x="1" y="76"/>
                </a:cxn>
                <a:cxn ang="0">
                  <a:pos x="0" y="78"/>
                </a:cxn>
                <a:cxn ang="0">
                  <a:pos x="0" y="80"/>
                </a:cxn>
                <a:cxn ang="0">
                  <a:pos x="2" y="84"/>
                </a:cxn>
                <a:cxn ang="0">
                  <a:pos x="5" y="86"/>
                </a:cxn>
                <a:cxn ang="0">
                  <a:pos x="8" y="85"/>
                </a:cxn>
                <a:cxn ang="0">
                  <a:pos x="10" y="84"/>
                </a:cxn>
                <a:cxn ang="0">
                  <a:pos x="10" y="84"/>
                </a:cxn>
                <a:cxn ang="0">
                  <a:pos x="29" y="64"/>
                </a:cxn>
                <a:cxn ang="0">
                  <a:pos x="46" y="43"/>
                </a:cxn>
                <a:cxn ang="0">
                  <a:pos x="46" y="43"/>
                </a:cxn>
                <a:cxn ang="0">
                  <a:pos x="51" y="38"/>
                </a:cxn>
                <a:cxn ang="0">
                  <a:pos x="57" y="33"/>
                </a:cxn>
                <a:cxn ang="0">
                  <a:pos x="72" y="25"/>
                </a:cxn>
                <a:cxn ang="0">
                  <a:pos x="86" y="18"/>
                </a:cxn>
                <a:cxn ang="0">
                  <a:pos x="101" y="10"/>
                </a:cxn>
                <a:cxn ang="0">
                  <a:pos x="101" y="10"/>
                </a:cxn>
                <a:cxn ang="0">
                  <a:pos x="102" y="9"/>
                </a:cxn>
                <a:cxn ang="0">
                  <a:pos x="103" y="6"/>
                </a:cxn>
                <a:cxn ang="0">
                  <a:pos x="102" y="3"/>
                </a:cxn>
                <a:cxn ang="0">
                  <a:pos x="99" y="0"/>
                </a:cxn>
                <a:cxn ang="0">
                  <a:pos x="97" y="0"/>
                </a:cxn>
                <a:cxn ang="0">
                  <a:pos x="94" y="1"/>
                </a:cxn>
                <a:cxn ang="0">
                  <a:pos x="94" y="1"/>
                </a:cxn>
              </a:cxnLst>
              <a:rect l="0" t="0" r="r" b="b"/>
              <a:pathLst>
                <a:path w="103" h="86">
                  <a:moveTo>
                    <a:pt x="94" y="1"/>
                  </a:moveTo>
                  <a:lnTo>
                    <a:pt x="94" y="1"/>
                  </a:lnTo>
                  <a:lnTo>
                    <a:pt x="82" y="8"/>
                  </a:lnTo>
                  <a:lnTo>
                    <a:pt x="69" y="13"/>
                  </a:lnTo>
                  <a:lnTo>
                    <a:pt x="56" y="20"/>
                  </a:lnTo>
                  <a:lnTo>
                    <a:pt x="46" y="27"/>
                  </a:lnTo>
                  <a:lnTo>
                    <a:pt x="46" y="27"/>
                  </a:lnTo>
                  <a:lnTo>
                    <a:pt x="34" y="39"/>
                  </a:lnTo>
                  <a:lnTo>
                    <a:pt x="23" y="51"/>
                  </a:lnTo>
                  <a:lnTo>
                    <a:pt x="13" y="64"/>
                  </a:lnTo>
                  <a:lnTo>
                    <a:pt x="1" y="76"/>
                  </a:lnTo>
                  <a:lnTo>
                    <a:pt x="1" y="76"/>
                  </a:lnTo>
                  <a:lnTo>
                    <a:pt x="0" y="78"/>
                  </a:lnTo>
                  <a:lnTo>
                    <a:pt x="0" y="80"/>
                  </a:lnTo>
                  <a:lnTo>
                    <a:pt x="2" y="84"/>
                  </a:lnTo>
                  <a:lnTo>
                    <a:pt x="5" y="86"/>
                  </a:lnTo>
                  <a:lnTo>
                    <a:pt x="8" y="85"/>
                  </a:lnTo>
                  <a:lnTo>
                    <a:pt x="10" y="84"/>
                  </a:lnTo>
                  <a:lnTo>
                    <a:pt x="10" y="84"/>
                  </a:lnTo>
                  <a:lnTo>
                    <a:pt x="29" y="64"/>
                  </a:lnTo>
                  <a:lnTo>
                    <a:pt x="46" y="43"/>
                  </a:lnTo>
                  <a:lnTo>
                    <a:pt x="46" y="43"/>
                  </a:lnTo>
                  <a:lnTo>
                    <a:pt x="51" y="38"/>
                  </a:lnTo>
                  <a:lnTo>
                    <a:pt x="57" y="33"/>
                  </a:lnTo>
                  <a:lnTo>
                    <a:pt x="72" y="25"/>
                  </a:lnTo>
                  <a:lnTo>
                    <a:pt x="86" y="18"/>
                  </a:lnTo>
                  <a:lnTo>
                    <a:pt x="101" y="10"/>
                  </a:lnTo>
                  <a:lnTo>
                    <a:pt x="101" y="10"/>
                  </a:lnTo>
                  <a:lnTo>
                    <a:pt x="102" y="9"/>
                  </a:lnTo>
                  <a:lnTo>
                    <a:pt x="103" y="6"/>
                  </a:lnTo>
                  <a:lnTo>
                    <a:pt x="102" y="3"/>
                  </a:lnTo>
                  <a:lnTo>
                    <a:pt x="99" y="0"/>
                  </a:lnTo>
                  <a:lnTo>
                    <a:pt x="97" y="0"/>
                  </a:lnTo>
                  <a:lnTo>
                    <a:pt x="94" y="1"/>
                  </a:lnTo>
                  <a:lnTo>
                    <a:pt x="94"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71" name="chenying0907 728"/>
            <p:cNvSpPr/>
            <p:nvPr/>
          </p:nvSpPr>
          <p:spPr bwMode="auto">
            <a:xfrm>
              <a:off x="2403476" y="3678238"/>
              <a:ext cx="36513" cy="30163"/>
            </a:xfrm>
            <a:custGeom>
              <a:avLst/>
              <a:gdLst/>
              <a:ahLst/>
              <a:cxnLst>
                <a:cxn ang="0">
                  <a:pos x="83" y="0"/>
                </a:cxn>
                <a:cxn ang="0">
                  <a:pos x="83" y="0"/>
                </a:cxn>
                <a:cxn ang="0">
                  <a:pos x="68" y="10"/>
                </a:cxn>
                <a:cxn ang="0">
                  <a:pos x="53" y="19"/>
                </a:cxn>
                <a:cxn ang="0">
                  <a:pos x="24" y="38"/>
                </a:cxn>
                <a:cxn ang="0">
                  <a:pos x="24" y="38"/>
                </a:cxn>
                <a:cxn ang="0">
                  <a:pos x="16" y="44"/>
                </a:cxn>
                <a:cxn ang="0">
                  <a:pos x="8" y="50"/>
                </a:cxn>
                <a:cxn ang="0">
                  <a:pos x="3" y="58"/>
                </a:cxn>
                <a:cxn ang="0">
                  <a:pos x="2" y="63"/>
                </a:cxn>
                <a:cxn ang="0">
                  <a:pos x="0" y="68"/>
                </a:cxn>
                <a:cxn ang="0">
                  <a:pos x="0" y="68"/>
                </a:cxn>
                <a:cxn ang="0">
                  <a:pos x="0" y="71"/>
                </a:cxn>
                <a:cxn ang="0">
                  <a:pos x="2" y="72"/>
                </a:cxn>
                <a:cxn ang="0">
                  <a:pos x="3" y="74"/>
                </a:cxn>
                <a:cxn ang="0">
                  <a:pos x="6" y="74"/>
                </a:cxn>
                <a:cxn ang="0">
                  <a:pos x="10" y="72"/>
                </a:cxn>
                <a:cxn ang="0">
                  <a:pos x="11" y="71"/>
                </a:cxn>
                <a:cxn ang="0">
                  <a:pos x="12" y="68"/>
                </a:cxn>
                <a:cxn ang="0">
                  <a:pos x="12" y="68"/>
                </a:cxn>
                <a:cxn ang="0">
                  <a:pos x="14" y="63"/>
                </a:cxn>
                <a:cxn ang="0">
                  <a:pos x="16" y="58"/>
                </a:cxn>
                <a:cxn ang="0">
                  <a:pos x="20" y="54"/>
                </a:cxn>
                <a:cxn ang="0">
                  <a:pos x="25" y="50"/>
                </a:cxn>
                <a:cxn ang="0">
                  <a:pos x="37" y="42"/>
                </a:cxn>
                <a:cxn ang="0">
                  <a:pos x="46" y="37"/>
                </a:cxn>
                <a:cxn ang="0">
                  <a:pos x="46" y="37"/>
                </a:cxn>
                <a:cxn ang="0">
                  <a:pos x="67" y="23"/>
                </a:cxn>
                <a:cxn ang="0">
                  <a:pos x="89" y="11"/>
                </a:cxn>
                <a:cxn ang="0">
                  <a:pos x="89" y="11"/>
                </a:cxn>
                <a:cxn ang="0">
                  <a:pos x="91" y="10"/>
                </a:cxn>
                <a:cxn ang="0">
                  <a:pos x="92" y="7"/>
                </a:cxn>
                <a:cxn ang="0">
                  <a:pos x="91" y="3"/>
                </a:cxn>
                <a:cxn ang="0">
                  <a:pos x="88" y="0"/>
                </a:cxn>
                <a:cxn ang="0">
                  <a:pos x="85" y="0"/>
                </a:cxn>
                <a:cxn ang="0">
                  <a:pos x="83" y="0"/>
                </a:cxn>
                <a:cxn ang="0">
                  <a:pos x="83" y="0"/>
                </a:cxn>
              </a:cxnLst>
              <a:rect l="0" t="0" r="r" b="b"/>
              <a:pathLst>
                <a:path w="92" h="74">
                  <a:moveTo>
                    <a:pt x="83" y="0"/>
                  </a:moveTo>
                  <a:lnTo>
                    <a:pt x="83" y="0"/>
                  </a:lnTo>
                  <a:lnTo>
                    <a:pt x="68" y="10"/>
                  </a:lnTo>
                  <a:lnTo>
                    <a:pt x="53" y="19"/>
                  </a:lnTo>
                  <a:lnTo>
                    <a:pt x="24" y="38"/>
                  </a:lnTo>
                  <a:lnTo>
                    <a:pt x="24" y="38"/>
                  </a:lnTo>
                  <a:lnTo>
                    <a:pt x="16" y="44"/>
                  </a:lnTo>
                  <a:lnTo>
                    <a:pt x="8" y="50"/>
                  </a:lnTo>
                  <a:lnTo>
                    <a:pt x="3" y="58"/>
                  </a:lnTo>
                  <a:lnTo>
                    <a:pt x="2" y="63"/>
                  </a:lnTo>
                  <a:lnTo>
                    <a:pt x="0" y="68"/>
                  </a:lnTo>
                  <a:lnTo>
                    <a:pt x="0" y="68"/>
                  </a:lnTo>
                  <a:lnTo>
                    <a:pt x="0" y="71"/>
                  </a:lnTo>
                  <a:lnTo>
                    <a:pt x="2" y="72"/>
                  </a:lnTo>
                  <a:lnTo>
                    <a:pt x="3" y="74"/>
                  </a:lnTo>
                  <a:lnTo>
                    <a:pt x="6" y="74"/>
                  </a:lnTo>
                  <a:lnTo>
                    <a:pt x="10" y="72"/>
                  </a:lnTo>
                  <a:lnTo>
                    <a:pt x="11" y="71"/>
                  </a:lnTo>
                  <a:lnTo>
                    <a:pt x="12" y="68"/>
                  </a:lnTo>
                  <a:lnTo>
                    <a:pt x="12" y="68"/>
                  </a:lnTo>
                  <a:lnTo>
                    <a:pt x="14" y="63"/>
                  </a:lnTo>
                  <a:lnTo>
                    <a:pt x="16" y="58"/>
                  </a:lnTo>
                  <a:lnTo>
                    <a:pt x="20" y="54"/>
                  </a:lnTo>
                  <a:lnTo>
                    <a:pt x="25" y="50"/>
                  </a:lnTo>
                  <a:lnTo>
                    <a:pt x="37" y="42"/>
                  </a:lnTo>
                  <a:lnTo>
                    <a:pt x="46" y="37"/>
                  </a:lnTo>
                  <a:lnTo>
                    <a:pt x="46" y="37"/>
                  </a:lnTo>
                  <a:lnTo>
                    <a:pt x="67" y="23"/>
                  </a:lnTo>
                  <a:lnTo>
                    <a:pt x="89" y="11"/>
                  </a:lnTo>
                  <a:lnTo>
                    <a:pt x="89" y="11"/>
                  </a:lnTo>
                  <a:lnTo>
                    <a:pt x="91" y="10"/>
                  </a:lnTo>
                  <a:lnTo>
                    <a:pt x="92" y="7"/>
                  </a:lnTo>
                  <a:lnTo>
                    <a:pt x="91" y="3"/>
                  </a:lnTo>
                  <a:lnTo>
                    <a:pt x="88" y="0"/>
                  </a:lnTo>
                  <a:lnTo>
                    <a:pt x="85" y="0"/>
                  </a:lnTo>
                  <a:lnTo>
                    <a:pt x="83" y="0"/>
                  </a:lnTo>
                  <a:lnTo>
                    <a:pt x="83"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72" name="chenying0907 729"/>
            <p:cNvSpPr/>
            <p:nvPr/>
          </p:nvSpPr>
          <p:spPr bwMode="auto">
            <a:xfrm>
              <a:off x="2427288" y="3678238"/>
              <a:ext cx="33338" cy="34925"/>
            </a:xfrm>
            <a:custGeom>
              <a:avLst/>
              <a:gdLst/>
              <a:ahLst/>
              <a:cxnLst>
                <a:cxn ang="0">
                  <a:pos x="75" y="4"/>
                </a:cxn>
                <a:cxn ang="0">
                  <a:pos x="75" y="4"/>
                </a:cxn>
                <a:cxn ang="0">
                  <a:pos x="71" y="10"/>
                </a:cxn>
                <a:cxn ang="0">
                  <a:pos x="67" y="15"/>
                </a:cxn>
                <a:cxn ang="0">
                  <a:pos x="58" y="24"/>
                </a:cxn>
                <a:cxn ang="0">
                  <a:pos x="47" y="32"/>
                </a:cxn>
                <a:cxn ang="0">
                  <a:pos x="38" y="40"/>
                </a:cxn>
                <a:cxn ang="0">
                  <a:pos x="38" y="40"/>
                </a:cxn>
                <a:cxn ang="0">
                  <a:pos x="1" y="76"/>
                </a:cxn>
                <a:cxn ang="0">
                  <a:pos x="1" y="76"/>
                </a:cxn>
                <a:cxn ang="0">
                  <a:pos x="0" y="78"/>
                </a:cxn>
                <a:cxn ang="0">
                  <a:pos x="0" y="80"/>
                </a:cxn>
                <a:cxn ang="0">
                  <a:pos x="1" y="84"/>
                </a:cxn>
                <a:cxn ang="0">
                  <a:pos x="5" y="85"/>
                </a:cxn>
                <a:cxn ang="0">
                  <a:pos x="8" y="85"/>
                </a:cxn>
                <a:cxn ang="0">
                  <a:pos x="9" y="84"/>
                </a:cxn>
                <a:cxn ang="0">
                  <a:pos x="9" y="84"/>
                </a:cxn>
                <a:cxn ang="0">
                  <a:pos x="30" y="62"/>
                </a:cxn>
                <a:cxn ang="0">
                  <a:pos x="52" y="41"/>
                </a:cxn>
                <a:cxn ang="0">
                  <a:pos x="52" y="41"/>
                </a:cxn>
                <a:cxn ang="0">
                  <a:pos x="61" y="33"/>
                </a:cxn>
                <a:cxn ang="0">
                  <a:pos x="71" y="27"/>
                </a:cxn>
                <a:cxn ang="0">
                  <a:pos x="78" y="17"/>
                </a:cxn>
                <a:cxn ang="0">
                  <a:pos x="82" y="14"/>
                </a:cxn>
                <a:cxn ang="0">
                  <a:pos x="85" y="7"/>
                </a:cxn>
                <a:cxn ang="0">
                  <a:pos x="85" y="7"/>
                </a:cxn>
                <a:cxn ang="0">
                  <a:pos x="85" y="4"/>
                </a:cxn>
                <a:cxn ang="0">
                  <a:pos x="85" y="3"/>
                </a:cxn>
                <a:cxn ang="0">
                  <a:pos x="84" y="2"/>
                </a:cxn>
                <a:cxn ang="0">
                  <a:pos x="81" y="0"/>
                </a:cxn>
                <a:cxn ang="0">
                  <a:pos x="77" y="0"/>
                </a:cxn>
                <a:cxn ang="0">
                  <a:pos x="76" y="2"/>
                </a:cxn>
                <a:cxn ang="0">
                  <a:pos x="75" y="4"/>
                </a:cxn>
                <a:cxn ang="0">
                  <a:pos x="75" y="4"/>
                </a:cxn>
              </a:cxnLst>
              <a:rect l="0" t="0" r="r" b="b"/>
              <a:pathLst>
                <a:path w="85" h="85">
                  <a:moveTo>
                    <a:pt x="75" y="4"/>
                  </a:moveTo>
                  <a:lnTo>
                    <a:pt x="75" y="4"/>
                  </a:lnTo>
                  <a:lnTo>
                    <a:pt x="71" y="10"/>
                  </a:lnTo>
                  <a:lnTo>
                    <a:pt x="67" y="15"/>
                  </a:lnTo>
                  <a:lnTo>
                    <a:pt x="58" y="24"/>
                  </a:lnTo>
                  <a:lnTo>
                    <a:pt x="47" y="32"/>
                  </a:lnTo>
                  <a:lnTo>
                    <a:pt x="38" y="40"/>
                  </a:lnTo>
                  <a:lnTo>
                    <a:pt x="38" y="40"/>
                  </a:lnTo>
                  <a:lnTo>
                    <a:pt x="1" y="76"/>
                  </a:lnTo>
                  <a:lnTo>
                    <a:pt x="1" y="76"/>
                  </a:lnTo>
                  <a:lnTo>
                    <a:pt x="0" y="78"/>
                  </a:lnTo>
                  <a:lnTo>
                    <a:pt x="0" y="80"/>
                  </a:lnTo>
                  <a:lnTo>
                    <a:pt x="1" y="84"/>
                  </a:lnTo>
                  <a:lnTo>
                    <a:pt x="5" y="85"/>
                  </a:lnTo>
                  <a:lnTo>
                    <a:pt x="8" y="85"/>
                  </a:lnTo>
                  <a:lnTo>
                    <a:pt x="9" y="84"/>
                  </a:lnTo>
                  <a:lnTo>
                    <a:pt x="9" y="84"/>
                  </a:lnTo>
                  <a:lnTo>
                    <a:pt x="30" y="62"/>
                  </a:lnTo>
                  <a:lnTo>
                    <a:pt x="52" y="41"/>
                  </a:lnTo>
                  <a:lnTo>
                    <a:pt x="52" y="41"/>
                  </a:lnTo>
                  <a:lnTo>
                    <a:pt x="61" y="33"/>
                  </a:lnTo>
                  <a:lnTo>
                    <a:pt x="71" y="27"/>
                  </a:lnTo>
                  <a:lnTo>
                    <a:pt x="78" y="17"/>
                  </a:lnTo>
                  <a:lnTo>
                    <a:pt x="82" y="14"/>
                  </a:lnTo>
                  <a:lnTo>
                    <a:pt x="85" y="7"/>
                  </a:lnTo>
                  <a:lnTo>
                    <a:pt x="85" y="7"/>
                  </a:lnTo>
                  <a:lnTo>
                    <a:pt x="85" y="4"/>
                  </a:lnTo>
                  <a:lnTo>
                    <a:pt x="85" y="3"/>
                  </a:lnTo>
                  <a:lnTo>
                    <a:pt x="84" y="2"/>
                  </a:lnTo>
                  <a:lnTo>
                    <a:pt x="81" y="0"/>
                  </a:lnTo>
                  <a:lnTo>
                    <a:pt x="77" y="0"/>
                  </a:lnTo>
                  <a:lnTo>
                    <a:pt x="76" y="2"/>
                  </a:lnTo>
                  <a:lnTo>
                    <a:pt x="75" y="4"/>
                  </a:lnTo>
                  <a:lnTo>
                    <a:pt x="75"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73" name="chenying0907 730"/>
            <p:cNvSpPr/>
            <p:nvPr/>
          </p:nvSpPr>
          <p:spPr bwMode="auto">
            <a:xfrm>
              <a:off x="2451101" y="3686175"/>
              <a:ext cx="23813" cy="26988"/>
            </a:xfrm>
            <a:custGeom>
              <a:avLst/>
              <a:gdLst/>
              <a:ahLst/>
              <a:cxnLst>
                <a:cxn ang="0">
                  <a:pos x="47" y="2"/>
                </a:cxn>
                <a:cxn ang="0">
                  <a:pos x="47" y="2"/>
                </a:cxn>
                <a:cxn ang="0">
                  <a:pos x="34" y="15"/>
                </a:cxn>
                <a:cxn ang="0">
                  <a:pos x="21" y="29"/>
                </a:cxn>
                <a:cxn ang="0">
                  <a:pos x="10" y="44"/>
                </a:cxn>
                <a:cxn ang="0">
                  <a:pos x="0" y="59"/>
                </a:cxn>
                <a:cxn ang="0">
                  <a:pos x="0" y="59"/>
                </a:cxn>
                <a:cxn ang="0">
                  <a:pos x="0" y="62"/>
                </a:cxn>
                <a:cxn ang="0">
                  <a:pos x="0" y="65"/>
                </a:cxn>
                <a:cxn ang="0">
                  <a:pos x="2" y="67"/>
                </a:cxn>
                <a:cxn ang="0">
                  <a:pos x="6" y="68"/>
                </a:cxn>
                <a:cxn ang="0">
                  <a:pos x="9" y="67"/>
                </a:cxn>
                <a:cxn ang="0">
                  <a:pos x="10" y="66"/>
                </a:cxn>
                <a:cxn ang="0">
                  <a:pos x="10" y="66"/>
                </a:cxn>
                <a:cxn ang="0">
                  <a:pos x="19" y="50"/>
                </a:cxn>
                <a:cxn ang="0">
                  <a:pos x="30" y="36"/>
                </a:cxn>
                <a:cxn ang="0">
                  <a:pos x="42" y="23"/>
                </a:cxn>
                <a:cxn ang="0">
                  <a:pos x="55" y="10"/>
                </a:cxn>
                <a:cxn ang="0">
                  <a:pos x="55" y="10"/>
                </a:cxn>
                <a:cxn ang="0">
                  <a:pos x="56" y="8"/>
                </a:cxn>
                <a:cxn ang="0">
                  <a:pos x="56" y="6"/>
                </a:cxn>
                <a:cxn ang="0">
                  <a:pos x="55" y="2"/>
                </a:cxn>
                <a:cxn ang="0">
                  <a:pos x="51" y="0"/>
                </a:cxn>
                <a:cxn ang="0">
                  <a:pos x="48" y="0"/>
                </a:cxn>
                <a:cxn ang="0">
                  <a:pos x="47" y="2"/>
                </a:cxn>
                <a:cxn ang="0">
                  <a:pos x="47" y="2"/>
                </a:cxn>
              </a:cxnLst>
              <a:rect l="0" t="0" r="r" b="b"/>
              <a:pathLst>
                <a:path w="56" h="68">
                  <a:moveTo>
                    <a:pt x="47" y="2"/>
                  </a:moveTo>
                  <a:lnTo>
                    <a:pt x="47" y="2"/>
                  </a:lnTo>
                  <a:lnTo>
                    <a:pt x="34" y="15"/>
                  </a:lnTo>
                  <a:lnTo>
                    <a:pt x="21" y="29"/>
                  </a:lnTo>
                  <a:lnTo>
                    <a:pt x="10" y="44"/>
                  </a:lnTo>
                  <a:lnTo>
                    <a:pt x="0" y="59"/>
                  </a:lnTo>
                  <a:lnTo>
                    <a:pt x="0" y="59"/>
                  </a:lnTo>
                  <a:lnTo>
                    <a:pt x="0" y="62"/>
                  </a:lnTo>
                  <a:lnTo>
                    <a:pt x="0" y="65"/>
                  </a:lnTo>
                  <a:lnTo>
                    <a:pt x="2" y="67"/>
                  </a:lnTo>
                  <a:lnTo>
                    <a:pt x="6" y="68"/>
                  </a:lnTo>
                  <a:lnTo>
                    <a:pt x="9" y="67"/>
                  </a:lnTo>
                  <a:lnTo>
                    <a:pt x="10" y="66"/>
                  </a:lnTo>
                  <a:lnTo>
                    <a:pt x="10" y="66"/>
                  </a:lnTo>
                  <a:lnTo>
                    <a:pt x="19" y="50"/>
                  </a:lnTo>
                  <a:lnTo>
                    <a:pt x="30" y="36"/>
                  </a:lnTo>
                  <a:lnTo>
                    <a:pt x="42" y="23"/>
                  </a:lnTo>
                  <a:lnTo>
                    <a:pt x="55" y="10"/>
                  </a:lnTo>
                  <a:lnTo>
                    <a:pt x="55" y="10"/>
                  </a:lnTo>
                  <a:lnTo>
                    <a:pt x="56" y="8"/>
                  </a:lnTo>
                  <a:lnTo>
                    <a:pt x="56" y="6"/>
                  </a:lnTo>
                  <a:lnTo>
                    <a:pt x="55" y="2"/>
                  </a:lnTo>
                  <a:lnTo>
                    <a:pt x="51" y="0"/>
                  </a:lnTo>
                  <a:lnTo>
                    <a:pt x="48" y="0"/>
                  </a:lnTo>
                  <a:lnTo>
                    <a:pt x="47" y="2"/>
                  </a:lnTo>
                  <a:lnTo>
                    <a:pt x="47"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74" name="chenying0907 731"/>
            <p:cNvSpPr/>
            <p:nvPr/>
          </p:nvSpPr>
          <p:spPr bwMode="auto">
            <a:xfrm>
              <a:off x="2605088" y="3395663"/>
              <a:ext cx="23813" cy="26988"/>
            </a:xfrm>
            <a:custGeom>
              <a:avLst/>
              <a:gdLst/>
              <a:ahLst/>
              <a:cxnLst>
                <a:cxn ang="0">
                  <a:pos x="50" y="2"/>
                </a:cxn>
                <a:cxn ang="0">
                  <a:pos x="50" y="2"/>
                </a:cxn>
                <a:cxn ang="0">
                  <a:pos x="44" y="4"/>
                </a:cxn>
                <a:cxn ang="0">
                  <a:pos x="41" y="8"/>
                </a:cxn>
                <a:cxn ang="0">
                  <a:pos x="38" y="14"/>
                </a:cxn>
                <a:cxn ang="0">
                  <a:pos x="35" y="19"/>
                </a:cxn>
                <a:cxn ang="0">
                  <a:pos x="35" y="19"/>
                </a:cxn>
                <a:cxn ang="0">
                  <a:pos x="33" y="25"/>
                </a:cxn>
                <a:cxn ang="0">
                  <a:pos x="31" y="29"/>
                </a:cxn>
                <a:cxn ang="0">
                  <a:pos x="30" y="32"/>
                </a:cxn>
                <a:cxn ang="0">
                  <a:pos x="30" y="32"/>
                </a:cxn>
                <a:cxn ang="0">
                  <a:pos x="21" y="37"/>
                </a:cxn>
                <a:cxn ang="0">
                  <a:pos x="21" y="37"/>
                </a:cxn>
                <a:cxn ang="0">
                  <a:pos x="13" y="42"/>
                </a:cxn>
                <a:cxn ang="0">
                  <a:pos x="5" y="48"/>
                </a:cxn>
                <a:cxn ang="0">
                  <a:pos x="3" y="51"/>
                </a:cxn>
                <a:cxn ang="0">
                  <a:pos x="1" y="55"/>
                </a:cxn>
                <a:cxn ang="0">
                  <a:pos x="0" y="61"/>
                </a:cxn>
                <a:cxn ang="0">
                  <a:pos x="1" y="65"/>
                </a:cxn>
                <a:cxn ang="0">
                  <a:pos x="1" y="65"/>
                </a:cxn>
                <a:cxn ang="0">
                  <a:pos x="3" y="67"/>
                </a:cxn>
                <a:cxn ang="0">
                  <a:pos x="4" y="68"/>
                </a:cxn>
                <a:cxn ang="0">
                  <a:pos x="8" y="68"/>
                </a:cxn>
                <a:cxn ang="0">
                  <a:pos x="10" y="67"/>
                </a:cxn>
                <a:cxn ang="0">
                  <a:pos x="12" y="66"/>
                </a:cxn>
                <a:cxn ang="0">
                  <a:pos x="12" y="65"/>
                </a:cxn>
                <a:cxn ang="0">
                  <a:pos x="12" y="62"/>
                </a:cxn>
                <a:cxn ang="0">
                  <a:pos x="12" y="62"/>
                </a:cxn>
                <a:cxn ang="0">
                  <a:pos x="12" y="59"/>
                </a:cxn>
                <a:cxn ang="0">
                  <a:pos x="13" y="57"/>
                </a:cxn>
                <a:cxn ang="0">
                  <a:pos x="20" y="50"/>
                </a:cxn>
                <a:cxn ang="0">
                  <a:pos x="34" y="42"/>
                </a:cxn>
                <a:cxn ang="0">
                  <a:pos x="34" y="42"/>
                </a:cxn>
                <a:cxn ang="0">
                  <a:pos x="38" y="40"/>
                </a:cxn>
                <a:cxn ang="0">
                  <a:pos x="41" y="36"/>
                </a:cxn>
                <a:cxn ang="0">
                  <a:pos x="44" y="27"/>
                </a:cxn>
                <a:cxn ang="0">
                  <a:pos x="48" y="17"/>
                </a:cxn>
                <a:cxn ang="0">
                  <a:pos x="51" y="14"/>
                </a:cxn>
                <a:cxn ang="0">
                  <a:pos x="55" y="11"/>
                </a:cxn>
                <a:cxn ang="0">
                  <a:pos x="55" y="11"/>
                </a:cxn>
                <a:cxn ang="0">
                  <a:pos x="56" y="10"/>
                </a:cxn>
                <a:cxn ang="0">
                  <a:pos x="58" y="7"/>
                </a:cxn>
                <a:cxn ang="0">
                  <a:pos x="56" y="3"/>
                </a:cxn>
                <a:cxn ang="0">
                  <a:pos x="54" y="0"/>
                </a:cxn>
                <a:cxn ang="0">
                  <a:pos x="51" y="0"/>
                </a:cxn>
                <a:cxn ang="0">
                  <a:pos x="50" y="2"/>
                </a:cxn>
                <a:cxn ang="0">
                  <a:pos x="50" y="2"/>
                </a:cxn>
              </a:cxnLst>
              <a:rect l="0" t="0" r="r" b="b"/>
              <a:pathLst>
                <a:path w="58" h="68">
                  <a:moveTo>
                    <a:pt x="50" y="2"/>
                  </a:moveTo>
                  <a:lnTo>
                    <a:pt x="50" y="2"/>
                  </a:lnTo>
                  <a:lnTo>
                    <a:pt x="44" y="4"/>
                  </a:lnTo>
                  <a:lnTo>
                    <a:pt x="41" y="8"/>
                  </a:lnTo>
                  <a:lnTo>
                    <a:pt x="38" y="14"/>
                  </a:lnTo>
                  <a:lnTo>
                    <a:pt x="35" y="19"/>
                  </a:lnTo>
                  <a:lnTo>
                    <a:pt x="35" y="19"/>
                  </a:lnTo>
                  <a:lnTo>
                    <a:pt x="33" y="25"/>
                  </a:lnTo>
                  <a:lnTo>
                    <a:pt x="31" y="29"/>
                  </a:lnTo>
                  <a:lnTo>
                    <a:pt x="30" y="32"/>
                  </a:lnTo>
                  <a:lnTo>
                    <a:pt x="30" y="32"/>
                  </a:lnTo>
                  <a:lnTo>
                    <a:pt x="21" y="37"/>
                  </a:lnTo>
                  <a:lnTo>
                    <a:pt x="21" y="37"/>
                  </a:lnTo>
                  <a:lnTo>
                    <a:pt x="13" y="42"/>
                  </a:lnTo>
                  <a:lnTo>
                    <a:pt x="5" y="48"/>
                  </a:lnTo>
                  <a:lnTo>
                    <a:pt x="3" y="51"/>
                  </a:lnTo>
                  <a:lnTo>
                    <a:pt x="1" y="55"/>
                  </a:lnTo>
                  <a:lnTo>
                    <a:pt x="0" y="61"/>
                  </a:lnTo>
                  <a:lnTo>
                    <a:pt x="1" y="65"/>
                  </a:lnTo>
                  <a:lnTo>
                    <a:pt x="1" y="65"/>
                  </a:lnTo>
                  <a:lnTo>
                    <a:pt x="3" y="67"/>
                  </a:lnTo>
                  <a:lnTo>
                    <a:pt x="4" y="68"/>
                  </a:lnTo>
                  <a:lnTo>
                    <a:pt x="8" y="68"/>
                  </a:lnTo>
                  <a:lnTo>
                    <a:pt x="10" y="67"/>
                  </a:lnTo>
                  <a:lnTo>
                    <a:pt x="12" y="66"/>
                  </a:lnTo>
                  <a:lnTo>
                    <a:pt x="12" y="65"/>
                  </a:lnTo>
                  <a:lnTo>
                    <a:pt x="12" y="62"/>
                  </a:lnTo>
                  <a:lnTo>
                    <a:pt x="12" y="62"/>
                  </a:lnTo>
                  <a:lnTo>
                    <a:pt x="12" y="59"/>
                  </a:lnTo>
                  <a:lnTo>
                    <a:pt x="13" y="57"/>
                  </a:lnTo>
                  <a:lnTo>
                    <a:pt x="20" y="50"/>
                  </a:lnTo>
                  <a:lnTo>
                    <a:pt x="34" y="42"/>
                  </a:lnTo>
                  <a:lnTo>
                    <a:pt x="34" y="42"/>
                  </a:lnTo>
                  <a:lnTo>
                    <a:pt x="38" y="40"/>
                  </a:lnTo>
                  <a:lnTo>
                    <a:pt x="41" y="36"/>
                  </a:lnTo>
                  <a:lnTo>
                    <a:pt x="44" y="27"/>
                  </a:lnTo>
                  <a:lnTo>
                    <a:pt x="48" y="17"/>
                  </a:lnTo>
                  <a:lnTo>
                    <a:pt x="51" y="14"/>
                  </a:lnTo>
                  <a:lnTo>
                    <a:pt x="55" y="11"/>
                  </a:lnTo>
                  <a:lnTo>
                    <a:pt x="55" y="11"/>
                  </a:lnTo>
                  <a:lnTo>
                    <a:pt x="56" y="10"/>
                  </a:lnTo>
                  <a:lnTo>
                    <a:pt x="58" y="7"/>
                  </a:lnTo>
                  <a:lnTo>
                    <a:pt x="56" y="3"/>
                  </a:lnTo>
                  <a:lnTo>
                    <a:pt x="54" y="0"/>
                  </a:lnTo>
                  <a:lnTo>
                    <a:pt x="51" y="0"/>
                  </a:lnTo>
                  <a:lnTo>
                    <a:pt x="50" y="2"/>
                  </a:lnTo>
                  <a:lnTo>
                    <a:pt x="50"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75" name="chenying0907 732"/>
            <p:cNvSpPr/>
            <p:nvPr/>
          </p:nvSpPr>
          <p:spPr bwMode="auto">
            <a:xfrm>
              <a:off x="2625726" y="3395663"/>
              <a:ext cx="25400" cy="28575"/>
            </a:xfrm>
            <a:custGeom>
              <a:avLst/>
              <a:gdLst/>
              <a:ahLst/>
              <a:cxnLst>
                <a:cxn ang="0">
                  <a:pos x="54" y="2"/>
                </a:cxn>
                <a:cxn ang="0">
                  <a:pos x="54" y="2"/>
                </a:cxn>
                <a:cxn ang="0">
                  <a:pos x="50" y="4"/>
                </a:cxn>
                <a:cxn ang="0">
                  <a:pos x="46" y="8"/>
                </a:cxn>
                <a:cxn ang="0">
                  <a:pos x="41" y="16"/>
                </a:cxn>
                <a:cxn ang="0">
                  <a:pos x="36" y="24"/>
                </a:cxn>
                <a:cxn ang="0">
                  <a:pos x="29" y="32"/>
                </a:cxn>
                <a:cxn ang="0">
                  <a:pos x="29" y="32"/>
                </a:cxn>
                <a:cxn ang="0">
                  <a:pos x="20" y="40"/>
                </a:cxn>
                <a:cxn ang="0">
                  <a:pos x="12" y="48"/>
                </a:cxn>
                <a:cxn ang="0">
                  <a:pos x="6" y="57"/>
                </a:cxn>
                <a:cxn ang="0">
                  <a:pos x="0" y="67"/>
                </a:cxn>
                <a:cxn ang="0">
                  <a:pos x="0" y="67"/>
                </a:cxn>
                <a:cxn ang="0">
                  <a:pos x="0" y="70"/>
                </a:cxn>
                <a:cxn ang="0">
                  <a:pos x="0" y="72"/>
                </a:cxn>
                <a:cxn ang="0">
                  <a:pos x="2" y="74"/>
                </a:cxn>
                <a:cxn ang="0">
                  <a:pos x="4" y="74"/>
                </a:cxn>
                <a:cxn ang="0">
                  <a:pos x="8" y="74"/>
                </a:cxn>
                <a:cxn ang="0">
                  <a:pos x="9" y="72"/>
                </a:cxn>
                <a:cxn ang="0">
                  <a:pos x="11" y="71"/>
                </a:cxn>
                <a:cxn ang="0">
                  <a:pos x="11" y="71"/>
                </a:cxn>
                <a:cxn ang="0">
                  <a:pos x="16" y="61"/>
                </a:cxn>
                <a:cxn ang="0">
                  <a:pos x="23" y="53"/>
                </a:cxn>
                <a:cxn ang="0">
                  <a:pos x="40" y="37"/>
                </a:cxn>
                <a:cxn ang="0">
                  <a:pos x="40" y="37"/>
                </a:cxn>
                <a:cxn ang="0">
                  <a:pos x="45" y="31"/>
                </a:cxn>
                <a:cxn ang="0">
                  <a:pos x="49" y="24"/>
                </a:cxn>
                <a:cxn ang="0">
                  <a:pos x="54" y="16"/>
                </a:cxn>
                <a:cxn ang="0">
                  <a:pos x="57" y="14"/>
                </a:cxn>
                <a:cxn ang="0">
                  <a:pos x="60" y="11"/>
                </a:cxn>
                <a:cxn ang="0">
                  <a:pos x="60" y="11"/>
                </a:cxn>
                <a:cxn ang="0">
                  <a:pos x="62" y="10"/>
                </a:cxn>
                <a:cxn ang="0">
                  <a:pos x="63" y="7"/>
                </a:cxn>
                <a:cxn ang="0">
                  <a:pos x="62" y="3"/>
                </a:cxn>
                <a:cxn ang="0">
                  <a:pos x="59" y="0"/>
                </a:cxn>
                <a:cxn ang="0">
                  <a:pos x="57" y="0"/>
                </a:cxn>
                <a:cxn ang="0">
                  <a:pos x="54" y="2"/>
                </a:cxn>
                <a:cxn ang="0">
                  <a:pos x="54" y="2"/>
                </a:cxn>
              </a:cxnLst>
              <a:rect l="0" t="0" r="r" b="b"/>
              <a:pathLst>
                <a:path w="63" h="74">
                  <a:moveTo>
                    <a:pt x="54" y="2"/>
                  </a:moveTo>
                  <a:lnTo>
                    <a:pt x="54" y="2"/>
                  </a:lnTo>
                  <a:lnTo>
                    <a:pt x="50" y="4"/>
                  </a:lnTo>
                  <a:lnTo>
                    <a:pt x="46" y="8"/>
                  </a:lnTo>
                  <a:lnTo>
                    <a:pt x="41" y="16"/>
                  </a:lnTo>
                  <a:lnTo>
                    <a:pt x="36" y="24"/>
                  </a:lnTo>
                  <a:lnTo>
                    <a:pt x="29" y="32"/>
                  </a:lnTo>
                  <a:lnTo>
                    <a:pt x="29" y="32"/>
                  </a:lnTo>
                  <a:lnTo>
                    <a:pt x="20" y="40"/>
                  </a:lnTo>
                  <a:lnTo>
                    <a:pt x="12" y="48"/>
                  </a:lnTo>
                  <a:lnTo>
                    <a:pt x="6" y="57"/>
                  </a:lnTo>
                  <a:lnTo>
                    <a:pt x="0" y="67"/>
                  </a:lnTo>
                  <a:lnTo>
                    <a:pt x="0" y="67"/>
                  </a:lnTo>
                  <a:lnTo>
                    <a:pt x="0" y="70"/>
                  </a:lnTo>
                  <a:lnTo>
                    <a:pt x="0" y="72"/>
                  </a:lnTo>
                  <a:lnTo>
                    <a:pt x="2" y="74"/>
                  </a:lnTo>
                  <a:lnTo>
                    <a:pt x="4" y="74"/>
                  </a:lnTo>
                  <a:lnTo>
                    <a:pt x="8" y="74"/>
                  </a:lnTo>
                  <a:lnTo>
                    <a:pt x="9" y="72"/>
                  </a:lnTo>
                  <a:lnTo>
                    <a:pt x="11" y="71"/>
                  </a:lnTo>
                  <a:lnTo>
                    <a:pt x="11" y="71"/>
                  </a:lnTo>
                  <a:lnTo>
                    <a:pt x="16" y="61"/>
                  </a:lnTo>
                  <a:lnTo>
                    <a:pt x="23" y="53"/>
                  </a:lnTo>
                  <a:lnTo>
                    <a:pt x="40" y="37"/>
                  </a:lnTo>
                  <a:lnTo>
                    <a:pt x="40" y="37"/>
                  </a:lnTo>
                  <a:lnTo>
                    <a:pt x="45" y="31"/>
                  </a:lnTo>
                  <a:lnTo>
                    <a:pt x="49" y="24"/>
                  </a:lnTo>
                  <a:lnTo>
                    <a:pt x="54" y="16"/>
                  </a:lnTo>
                  <a:lnTo>
                    <a:pt x="57" y="14"/>
                  </a:lnTo>
                  <a:lnTo>
                    <a:pt x="60" y="11"/>
                  </a:lnTo>
                  <a:lnTo>
                    <a:pt x="60" y="11"/>
                  </a:lnTo>
                  <a:lnTo>
                    <a:pt x="62" y="10"/>
                  </a:lnTo>
                  <a:lnTo>
                    <a:pt x="63" y="7"/>
                  </a:lnTo>
                  <a:lnTo>
                    <a:pt x="62" y="3"/>
                  </a:lnTo>
                  <a:lnTo>
                    <a:pt x="59" y="0"/>
                  </a:lnTo>
                  <a:lnTo>
                    <a:pt x="57" y="0"/>
                  </a:lnTo>
                  <a:lnTo>
                    <a:pt x="54" y="2"/>
                  </a:lnTo>
                  <a:lnTo>
                    <a:pt x="54"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76" name="chenying0907 733"/>
            <p:cNvSpPr/>
            <p:nvPr/>
          </p:nvSpPr>
          <p:spPr bwMode="auto">
            <a:xfrm>
              <a:off x="2641601" y="3400425"/>
              <a:ext cx="30163" cy="23813"/>
            </a:xfrm>
            <a:custGeom>
              <a:avLst/>
              <a:gdLst/>
              <a:ahLst/>
              <a:cxnLst>
                <a:cxn ang="0">
                  <a:pos x="64" y="2"/>
                </a:cxn>
                <a:cxn ang="0">
                  <a:pos x="64" y="2"/>
                </a:cxn>
                <a:cxn ang="0">
                  <a:pos x="48" y="15"/>
                </a:cxn>
                <a:cxn ang="0">
                  <a:pos x="34" y="28"/>
                </a:cxn>
                <a:cxn ang="0">
                  <a:pos x="1" y="53"/>
                </a:cxn>
                <a:cxn ang="0">
                  <a:pos x="1" y="53"/>
                </a:cxn>
                <a:cxn ang="0">
                  <a:pos x="0" y="55"/>
                </a:cxn>
                <a:cxn ang="0">
                  <a:pos x="0" y="59"/>
                </a:cxn>
                <a:cxn ang="0">
                  <a:pos x="1" y="62"/>
                </a:cxn>
                <a:cxn ang="0">
                  <a:pos x="5" y="63"/>
                </a:cxn>
                <a:cxn ang="0">
                  <a:pos x="10" y="63"/>
                </a:cxn>
                <a:cxn ang="0">
                  <a:pos x="10" y="63"/>
                </a:cxn>
                <a:cxn ang="0">
                  <a:pos x="13" y="62"/>
                </a:cxn>
                <a:cxn ang="0">
                  <a:pos x="14" y="60"/>
                </a:cxn>
                <a:cxn ang="0">
                  <a:pos x="16" y="58"/>
                </a:cxn>
                <a:cxn ang="0">
                  <a:pos x="16" y="55"/>
                </a:cxn>
                <a:cxn ang="0">
                  <a:pos x="16" y="55"/>
                </a:cxn>
                <a:cxn ang="0">
                  <a:pos x="44" y="34"/>
                </a:cxn>
                <a:cxn ang="0">
                  <a:pos x="59" y="22"/>
                </a:cxn>
                <a:cxn ang="0">
                  <a:pos x="72" y="9"/>
                </a:cxn>
                <a:cxn ang="0">
                  <a:pos x="72" y="9"/>
                </a:cxn>
                <a:cxn ang="0">
                  <a:pos x="73" y="8"/>
                </a:cxn>
                <a:cxn ang="0">
                  <a:pos x="73" y="5"/>
                </a:cxn>
                <a:cxn ang="0">
                  <a:pos x="72" y="2"/>
                </a:cxn>
                <a:cxn ang="0">
                  <a:pos x="68" y="0"/>
                </a:cxn>
                <a:cxn ang="0">
                  <a:pos x="65" y="0"/>
                </a:cxn>
                <a:cxn ang="0">
                  <a:pos x="64" y="2"/>
                </a:cxn>
                <a:cxn ang="0">
                  <a:pos x="64" y="2"/>
                </a:cxn>
              </a:cxnLst>
              <a:rect l="0" t="0" r="r" b="b"/>
              <a:pathLst>
                <a:path w="73" h="63">
                  <a:moveTo>
                    <a:pt x="64" y="2"/>
                  </a:moveTo>
                  <a:lnTo>
                    <a:pt x="64" y="2"/>
                  </a:lnTo>
                  <a:lnTo>
                    <a:pt x="48" y="15"/>
                  </a:lnTo>
                  <a:lnTo>
                    <a:pt x="34" y="28"/>
                  </a:lnTo>
                  <a:lnTo>
                    <a:pt x="1" y="53"/>
                  </a:lnTo>
                  <a:lnTo>
                    <a:pt x="1" y="53"/>
                  </a:lnTo>
                  <a:lnTo>
                    <a:pt x="0" y="55"/>
                  </a:lnTo>
                  <a:lnTo>
                    <a:pt x="0" y="59"/>
                  </a:lnTo>
                  <a:lnTo>
                    <a:pt x="1" y="62"/>
                  </a:lnTo>
                  <a:lnTo>
                    <a:pt x="5" y="63"/>
                  </a:lnTo>
                  <a:lnTo>
                    <a:pt x="10" y="63"/>
                  </a:lnTo>
                  <a:lnTo>
                    <a:pt x="10" y="63"/>
                  </a:lnTo>
                  <a:lnTo>
                    <a:pt x="13" y="62"/>
                  </a:lnTo>
                  <a:lnTo>
                    <a:pt x="14" y="60"/>
                  </a:lnTo>
                  <a:lnTo>
                    <a:pt x="16" y="58"/>
                  </a:lnTo>
                  <a:lnTo>
                    <a:pt x="16" y="55"/>
                  </a:lnTo>
                  <a:lnTo>
                    <a:pt x="16" y="55"/>
                  </a:lnTo>
                  <a:lnTo>
                    <a:pt x="44" y="34"/>
                  </a:lnTo>
                  <a:lnTo>
                    <a:pt x="59" y="22"/>
                  </a:lnTo>
                  <a:lnTo>
                    <a:pt x="72" y="9"/>
                  </a:lnTo>
                  <a:lnTo>
                    <a:pt x="72" y="9"/>
                  </a:lnTo>
                  <a:lnTo>
                    <a:pt x="73" y="8"/>
                  </a:lnTo>
                  <a:lnTo>
                    <a:pt x="73" y="5"/>
                  </a:lnTo>
                  <a:lnTo>
                    <a:pt x="72" y="2"/>
                  </a:lnTo>
                  <a:lnTo>
                    <a:pt x="68" y="0"/>
                  </a:lnTo>
                  <a:lnTo>
                    <a:pt x="65" y="0"/>
                  </a:lnTo>
                  <a:lnTo>
                    <a:pt x="64" y="2"/>
                  </a:lnTo>
                  <a:lnTo>
                    <a:pt x="64"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77" name="chenying0907 734"/>
            <p:cNvSpPr/>
            <p:nvPr/>
          </p:nvSpPr>
          <p:spPr bwMode="auto">
            <a:xfrm>
              <a:off x="2660651" y="3402013"/>
              <a:ext cx="28575" cy="22225"/>
            </a:xfrm>
            <a:custGeom>
              <a:avLst/>
              <a:gdLst/>
              <a:ahLst/>
              <a:cxnLst>
                <a:cxn ang="0">
                  <a:pos x="66" y="2"/>
                </a:cxn>
                <a:cxn ang="0">
                  <a:pos x="66" y="2"/>
                </a:cxn>
                <a:cxn ang="0">
                  <a:pos x="58" y="8"/>
                </a:cxn>
                <a:cxn ang="0">
                  <a:pos x="50" y="15"/>
                </a:cxn>
                <a:cxn ang="0">
                  <a:pos x="34" y="25"/>
                </a:cxn>
                <a:cxn ang="0">
                  <a:pos x="17" y="36"/>
                </a:cxn>
                <a:cxn ang="0">
                  <a:pos x="9" y="41"/>
                </a:cxn>
                <a:cxn ang="0">
                  <a:pos x="3" y="48"/>
                </a:cxn>
                <a:cxn ang="0">
                  <a:pos x="3" y="48"/>
                </a:cxn>
                <a:cxn ang="0">
                  <a:pos x="0" y="50"/>
                </a:cxn>
                <a:cxn ang="0">
                  <a:pos x="0" y="51"/>
                </a:cxn>
                <a:cxn ang="0">
                  <a:pos x="3" y="55"/>
                </a:cxn>
                <a:cxn ang="0">
                  <a:pos x="6" y="58"/>
                </a:cxn>
                <a:cxn ang="0">
                  <a:pos x="8" y="57"/>
                </a:cxn>
                <a:cxn ang="0">
                  <a:pos x="11" y="55"/>
                </a:cxn>
                <a:cxn ang="0">
                  <a:pos x="11" y="55"/>
                </a:cxn>
                <a:cxn ang="0">
                  <a:pos x="17" y="50"/>
                </a:cxn>
                <a:cxn ang="0">
                  <a:pos x="25" y="44"/>
                </a:cxn>
                <a:cxn ang="0">
                  <a:pos x="42" y="33"/>
                </a:cxn>
                <a:cxn ang="0">
                  <a:pos x="58" y="23"/>
                </a:cxn>
                <a:cxn ang="0">
                  <a:pos x="66" y="16"/>
                </a:cxn>
                <a:cxn ang="0">
                  <a:pos x="74" y="11"/>
                </a:cxn>
                <a:cxn ang="0">
                  <a:pos x="74" y="11"/>
                </a:cxn>
                <a:cxn ang="0">
                  <a:pos x="75" y="8"/>
                </a:cxn>
                <a:cxn ang="0">
                  <a:pos x="75" y="6"/>
                </a:cxn>
                <a:cxn ang="0">
                  <a:pos x="74" y="3"/>
                </a:cxn>
                <a:cxn ang="0">
                  <a:pos x="70" y="0"/>
                </a:cxn>
                <a:cxn ang="0">
                  <a:pos x="67" y="0"/>
                </a:cxn>
                <a:cxn ang="0">
                  <a:pos x="66" y="2"/>
                </a:cxn>
                <a:cxn ang="0">
                  <a:pos x="66" y="2"/>
                </a:cxn>
              </a:cxnLst>
              <a:rect l="0" t="0" r="r" b="b"/>
              <a:pathLst>
                <a:path w="75" h="58">
                  <a:moveTo>
                    <a:pt x="66" y="2"/>
                  </a:moveTo>
                  <a:lnTo>
                    <a:pt x="66" y="2"/>
                  </a:lnTo>
                  <a:lnTo>
                    <a:pt x="58" y="8"/>
                  </a:lnTo>
                  <a:lnTo>
                    <a:pt x="50" y="15"/>
                  </a:lnTo>
                  <a:lnTo>
                    <a:pt x="34" y="25"/>
                  </a:lnTo>
                  <a:lnTo>
                    <a:pt x="17" y="36"/>
                  </a:lnTo>
                  <a:lnTo>
                    <a:pt x="9" y="41"/>
                  </a:lnTo>
                  <a:lnTo>
                    <a:pt x="3" y="48"/>
                  </a:lnTo>
                  <a:lnTo>
                    <a:pt x="3" y="48"/>
                  </a:lnTo>
                  <a:lnTo>
                    <a:pt x="0" y="50"/>
                  </a:lnTo>
                  <a:lnTo>
                    <a:pt x="0" y="51"/>
                  </a:lnTo>
                  <a:lnTo>
                    <a:pt x="3" y="55"/>
                  </a:lnTo>
                  <a:lnTo>
                    <a:pt x="6" y="58"/>
                  </a:lnTo>
                  <a:lnTo>
                    <a:pt x="8" y="57"/>
                  </a:lnTo>
                  <a:lnTo>
                    <a:pt x="11" y="55"/>
                  </a:lnTo>
                  <a:lnTo>
                    <a:pt x="11" y="55"/>
                  </a:lnTo>
                  <a:lnTo>
                    <a:pt x="17" y="50"/>
                  </a:lnTo>
                  <a:lnTo>
                    <a:pt x="25" y="44"/>
                  </a:lnTo>
                  <a:lnTo>
                    <a:pt x="42" y="33"/>
                  </a:lnTo>
                  <a:lnTo>
                    <a:pt x="58" y="23"/>
                  </a:lnTo>
                  <a:lnTo>
                    <a:pt x="66" y="16"/>
                  </a:lnTo>
                  <a:lnTo>
                    <a:pt x="74" y="11"/>
                  </a:lnTo>
                  <a:lnTo>
                    <a:pt x="74" y="11"/>
                  </a:lnTo>
                  <a:lnTo>
                    <a:pt x="75" y="8"/>
                  </a:lnTo>
                  <a:lnTo>
                    <a:pt x="75" y="6"/>
                  </a:lnTo>
                  <a:lnTo>
                    <a:pt x="74" y="3"/>
                  </a:lnTo>
                  <a:lnTo>
                    <a:pt x="70" y="0"/>
                  </a:lnTo>
                  <a:lnTo>
                    <a:pt x="67" y="0"/>
                  </a:lnTo>
                  <a:lnTo>
                    <a:pt x="66" y="2"/>
                  </a:lnTo>
                  <a:lnTo>
                    <a:pt x="66"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78" name="chenying0907 735"/>
            <p:cNvSpPr/>
            <p:nvPr/>
          </p:nvSpPr>
          <p:spPr bwMode="auto">
            <a:xfrm>
              <a:off x="2682876" y="3405188"/>
              <a:ext cx="20638" cy="22225"/>
            </a:xfrm>
            <a:custGeom>
              <a:avLst/>
              <a:gdLst/>
              <a:ahLst/>
              <a:cxnLst>
                <a:cxn ang="0">
                  <a:pos x="40" y="4"/>
                </a:cxn>
                <a:cxn ang="0">
                  <a:pos x="40" y="4"/>
                </a:cxn>
                <a:cxn ang="0">
                  <a:pos x="36" y="10"/>
                </a:cxn>
                <a:cxn ang="0">
                  <a:pos x="33" y="17"/>
                </a:cxn>
                <a:cxn ang="0">
                  <a:pos x="26" y="22"/>
                </a:cxn>
                <a:cxn ang="0">
                  <a:pos x="21" y="26"/>
                </a:cxn>
                <a:cxn ang="0">
                  <a:pos x="9" y="37"/>
                </a:cxn>
                <a:cxn ang="0">
                  <a:pos x="4" y="42"/>
                </a:cxn>
                <a:cxn ang="0">
                  <a:pos x="0" y="50"/>
                </a:cxn>
                <a:cxn ang="0">
                  <a:pos x="0" y="50"/>
                </a:cxn>
                <a:cxn ang="0">
                  <a:pos x="0" y="51"/>
                </a:cxn>
                <a:cxn ang="0">
                  <a:pos x="0" y="54"/>
                </a:cxn>
                <a:cxn ang="0">
                  <a:pos x="1" y="55"/>
                </a:cxn>
                <a:cxn ang="0">
                  <a:pos x="4" y="56"/>
                </a:cxn>
                <a:cxn ang="0">
                  <a:pos x="8" y="55"/>
                </a:cxn>
                <a:cxn ang="0">
                  <a:pos x="9" y="54"/>
                </a:cxn>
                <a:cxn ang="0">
                  <a:pos x="10" y="52"/>
                </a:cxn>
                <a:cxn ang="0">
                  <a:pos x="10" y="52"/>
                </a:cxn>
                <a:cxn ang="0">
                  <a:pos x="14" y="46"/>
                </a:cxn>
                <a:cxn ang="0">
                  <a:pos x="19" y="41"/>
                </a:cxn>
                <a:cxn ang="0">
                  <a:pos x="33" y="33"/>
                </a:cxn>
                <a:cxn ang="0">
                  <a:pos x="33" y="33"/>
                </a:cxn>
                <a:cxn ang="0">
                  <a:pos x="38" y="26"/>
                </a:cxn>
                <a:cxn ang="0">
                  <a:pos x="43" y="21"/>
                </a:cxn>
                <a:cxn ang="0">
                  <a:pos x="48" y="14"/>
                </a:cxn>
                <a:cxn ang="0">
                  <a:pos x="51" y="7"/>
                </a:cxn>
                <a:cxn ang="0">
                  <a:pos x="51" y="7"/>
                </a:cxn>
                <a:cxn ang="0">
                  <a:pos x="51" y="4"/>
                </a:cxn>
                <a:cxn ang="0">
                  <a:pos x="51" y="3"/>
                </a:cxn>
                <a:cxn ang="0">
                  <a:pos x="47" y="0"/>
                </a:cxn>
                <a:cxn ang="0">
                  <a:pos x="43" y="0"/>
                </a:cxn>
                <a:cxn ang="0">
                  <a:pos x="40" y="1"/>
                </a:cxn>
                <a:cxn ang="0">
                  <a:pos x="40" y="4"/>
                </a:cxn>
                <a:cxn ang="0">
                  <a:pos x="40" y="4"/>
                </a:cxn>
              </a:cxnLst>
              <a:rect l="0" t="0" r="r" b="b"/>
              <a:pathLst>
                <a:path w="51" h="56">
                  <a:moveTo>
                    <a:pt x="40" y="4"/>
                  </a:moveTo>
                  <a:lnTo>
                    <a:pt x="40" y="4"/>
                  </a:lnTo>
                  <a:lnTo>
                    <a:pt x="36" y="10"/>
                  </a:lnTo>
                  <a:lnTo>
                    <a:pt x="33" y="17"/>
                  </a:lnTo>
                  <a:lnTo>
                    <a:pt x="26" y="22"/>
                  </a:lnTo>
                  <a:lnTo>
                    <a:pt x="21" y="26"/>
                  </a:lnTo>
                  <a:lnTo>
                    <a:pt x="9" y="37"/>
                  </a:lnTo>
                  <a:lnTo>
                    <a:pt x="4" y="42"/>
                  </a:lnTo>
                  <a:lnTo>
                    <a:pt x="0" y="50"/>
                  </a:lnTo>
                  <a:lnTo>
                    <a:pt x="0" y="50"/>
                  </a:lnTo>
                  <a:lnTo>
                    <a:pt x="0" y="51"/>
                  </a:lnTo>
                  <a:lnTo>
                    <a:pt x="0" y="54"/>
                  </a:lnTo>
                  <a:lnTo>
                    <a:pt x="1" y="55"/>
                  </a:lnTo>
                  <a:lnTo>
                    <a:pt x="4" y="56"/>
                  </a:lnTo>
                  <a:lnTo>
                    <a:pt x="8" y="55"/>
                  </a:lnTo>
                  <a:lnTo>
                    <a:pt x="9" y="54"/>
                  </a:lnTo>
                  <a:lnTo>
                    <a:pt x="10" y="52"/>
                  </a:lnTo>
                  <a:lnTo>
                    <a:pt x="10" y="52"/>
                  </a:lnTo>
                  <a:lnTo>
                    <a:pt x="14" y="46"/>
                  </a:lnTo>
                  <a:lnTo>
                    <a:pt x="19" y="41"/>
                  </a:lnTo>
                  <a:lnTo>
                    <a:pt x="33" y="33"/>
                  </a:lnTo>
                  <a:lnTo>
                    <a:pt x="33" y="33"/>
                  </a:lnTo>
                  <a:lnTo>
                    <a:pt x="38" y="26"/>
                  </a:lnTo>
                  <a:lnTo>
                    <a:pt x="43" y="21"/>
                  </a:lnTo>
                  <a:lnTo>
                    <a:pt x="48" y="14"/>
                  </a:lnTo>
                  <a:lnTo>
                    <a:pt x="51" y="7"/>
                  </a:lnTo>
                  <a:lnTo>
                    <a:pt x="51" y="7"/>
                  </a:lnTo>
                  <a:lnTo>
                    <a:pt x="51" y="4"/>
                  </a:lnTo>
                  <a:lnTo>
                    <a:pt x="51" y="3"/>
                  </a:lnTo>
                  <a:lnTo>
                    <a:pt x="47" y="0"/>
                  </a:lnTo>
                  <a:lnTo>
                    <a:pt x="43" y="0"/>
                  </a:lnTo>
                  <a:lnTo>
                    <a:pt x="40" y="1"/>
                  </a:lnTo>
                  <a:lnTo>
                    <a:pt x="40" y="4"/>
                  </a:lnTo>
                  <a:lnTo>
                    <a:pt x="40"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79" name="chenying0907 736"/>
            <p:cNvSpPr/>
            <p:nvPr/>
          </p:nvSpPr>
          <p:spPr bwMode="auto">
            <a:xfrm>
              <a:off x="2700338" y="3406775"/>
              <a:ext cx="25400" cy="25400"/>
            </a:xfrm>
            <a:custGeom>
              <a:avLst/>
              <a:gdLst/>
              <a:ahLst/>
              <a:cxnLst>
                <a:cxn ang="0">
                  <a:pos x="53" y="0"/>
                </a:cxn>
                <a:cxn ang="0">
                  <a:pos x="53" y="0"/>
                </a:cxn>
                <a:cxn ang="0">
                  <a:pos x="45" y="5"/>
                </a:cxn>
                <a:cxn ang="0">
                  <a:pos x="39" y="12"/>
                </a:cxn>
                <a:cxn ang="0">
                  <a:pos x="28" y="26"/>
                </a:cxn>
                <a:cxn ang="0">
                  <a:pos x="17" y="41"/>
                </a:cxn>
                <a:cxn ang="0">
                  <a:pos x="10" y="47"/>
                </a:cxn>
                <a:cxn ang="0">
                  <a:pos x="2" y="53"/>
                </a:cxn>
                <a:cxn ang="0">
                  <a:pos x="2" y="53"/>
                </a:cxn>
                <a:cxn ang="0">
                  <a:pos x="1" y="54"/>
                </a:cxn>
                <a:cxn ang="0">
                  <a:pos x="0" y="55"/>
                </a:cxn>
                <a:cxn ang="0">
                  <a:pos x="0" y="59"/>
                </a:cxn>
                <a:cxn ang="0">
                  <a:pos x="4" y="63"/>
                </a:cxn>
                <a:cxn ang="0">
                  <a:pos x="6" y="63"/>
                </a:cxn>
                <a:cxn ang="0">
                  <a:pos x="7" y="62"/>
                </a:cxn>
                <a:cxn ang="0">
                  <a:pos x="7" y="62"/>
                </a:cxn>
                <a:cxn ang="0">
                  <a:pos x="15" y="56"/>
                </a:cxn>
                <a:cxn ang="0">
                  <a:pos x="22" y="50"/>
                </a:cxn>
                <a:cxn ang="0">
                  <a:pos x="34" y="37"/>
                </a:cxn>
                <a:cxn ang="0">
                  <a:pos x="45" y="22"/>
                </a:cxn>
                <a:cxn ang="0">
                  <a:pos x="52" y="16"/>
                </a:cxn>
                <a:cxn ang="0">
                  <a:pos x="60" y="11"/>
                </a:cxn>
                <a:cxn ang="0">
                  <a:pos x="60" y="11"/>
                </a:cxn>
                <a:cxn ang="0">
                  <a:pos x="61" y="9"/>
                </a:cxn>
                <a:cxn ang="0">
                  <a:pos x="62" y="7"/>
                </a:cxn>
                <a:cxn ang="0">
                  <a:pos x="61" y="3"/>
                </a:cxn>
                <a:cxn ang="0">
                  <a:pos x="59" y="0"/>
                </a:cxn>
                <a:cxn ang="0">
                  <a:pos x="56" y="0"/>
                </a:cxn>
                <a:cxn ang="0">
                  <a:pos x="53" y="0"/>
                </a:cxn>
                <a:cxn ang="0">
                  <a:pos x="53" y="0"/>
                </a:cxn>
              </a:cxnLst>
              <a:rect l="0" t="0" r="r" b="b"/>
              <a:pathLst>
                <a:path w="62" h="63">
                  <a:moveTo>
                    <a:pt x="53" y="0"/>
                  </a:moveTo>
                  <a:lnTo>
                    <a:pt x="53" y="0"/>
                  </a:lnTo>
                  <a:lnTo>
                    <a:pt x="45" y="5"/>
                  </a:lnTo>
                  <a:lnTo>
                    <a:pt x="39" y="12"/>
                  </a:lnTo>
                  <a:lnTo>
                    <a:pt x="28" y="26"/>
                  </a:lnTo>
                  <a:lnTo>
                    <a:pt x="17" y="41"/>
                  </a:lnTo>
                  <a:lnTo>
                    <a:pt x="10" y="47"/>
                  </a:lnTo>
                  <a:lnTo>
                    <a:pt x="2" y="53"/>
                  </a:lnTo>
                  <a:lnTo>
                    <a:pt x="2" y="53"/>
                  </a:lnTo>
                  <a:lnTo>
                    <a:pt x="1" y="54"/>
                  </a:lnTo>
                  <a:lnTo>
                    <a:pt x="0" y="55"/>
                  </a:lnTo>
                  <a:lnTo>
                    <a:pt x="0" y="59"/>
                  </a:lnTo>
                  <a:lnTo>
                    <a:pt x="4" y="63"/>
                  </a:lnTo>
                  <a:lnTo>
                    <a:pt x="6" y="63"/>
                  </a:lnTo>
                  <a:lnTo>
                    <a:pt x="7" y="62"/>
                  </a:lnTo>
                  <a:lnTo>
                    <a:pt x="7" y="62"/>
                  </a:lnTo>
                  <a:lnTo>
                    <a:pt x="15" y="56"/>
                  </a:lnTo>
                  <a:lnTo>
                    <a:pt x="22" y="50"/>
                  </a:lnTo>
                  <a:lnTo>
                    <a:pt x="34" y="37"/>
                  </a:lnTo>
                  <a:lnTo>
                    <a:pt x="45" y="22"/>
                  </a:lnTo>
                  <a:lnTo>
                    <a:pt x="52" y="16"/>
                  </a:lnTo>
                  <a:lnTo>
                    <a:pt x="60" y="11"/>
                  </a:lnTo>
                  <a:lnTo>
                    <a:pt x="60" y="11"/>
                  </a:lnTo>
                  <a:lnTo>
                    <a:pt x="61" y="9"/>
                  </a:lnTo>
                  <a:lnTo>
                    <a:pt x="62" y="7"/>
                  </a:lnTo>
                  <a:lnTo>
                    <a:pt x="61" y="3"/>
                  </a:lnTo>
                  <a:lnTo>
                    <a:pt x="59" y="0"/>
                  </a:lnTo>
                  <a:lnTo>
                    <a:pt x="56" y="0"/>
                  </a:lnTo>
                  <a:lnTo>
                    <a:pt x="53" y="0"/>
                  </a:lnTo>
                  <a:lnTo>
                    <a:pt x="53"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80" name="chenying0907 737"/>
            <p:cNvSpPr/>
            <p:nvPr/>
          </p:nvSpPr>
          <p:spPr bwMode="auto">
            <a:xfrm>
              <a:off x="2089151" y="3714750"/>
              <a:ext cx="15875" cy="26988"/>
            </a:xfrm>
            <a:custGeom>
              <a:avLst/>
              <a:gdLst/>
              <a:ahLst/>
              <a:cxnLst>
                <a:cxn ang="0">
                  <a:pos x="29" y="4"/>
                </a:cxn>
                <a:cxn ang="0">
                  <a:pos x="29" y="4"/>
                </a:cxn>
                <a:cxn ang="0">
                  <a:pos x="24" y="18"/>
                </a:cxn>
                <a:cxn ang="0">
                  <a:pos x="17" y="33"/>
                </a:cxn>
                <a:cxn ang="0">
                  <a:pos x="10" y="46"/>
                </a:cxn>
                <a:cxn ang="0">
                  <a:pos x="2" y="59"/>
                </a:cxn>
                <a:cxn ang="0">
                  <a:pos x="2" y="59"/>
                </a:cxn>
                <a:cxn ang="0">
                  <a:pos x="0" y="61"/>
                </a:cxn>
                <a:cxn ang="0">
                  <a:pos x="0" y="64"/>
                </a:cxn>
                <a:cxn ang="0">
                  <a:pos x="3" y="67"/>
                </a:cxn>
                <a:cxn ang="0">
                  <a:pos x="8" y="68"/>
                </a:cxn>
                <a:cxn ang="0">
                  <a:pos x="10" y="67"/>
                </a:cxn>
                <a:cxn ang="0">
                  <a:pos x="11" y="65"/>
                </a:cxn>
                <a:cxn ang="0">
                  <a:pos x="11" y="65"/>
                </a:cxn>
                <a:cxn ang="0">
                  <a:pos x="20" y="51"/>
                </a:cxn>
                <a:cxn ang="0">
                  <a:pos x="28" y="37"/>
                </a:cxn>
                <a:cxn ang="0">
                  <a:pos x="34" y="22"/>
                </a:cxn>
                <a:cxn ang="0">
                  <a:pos x="41" y="7"/>
                </a:cxn>
                <a:cxn ang="0">
                  <a:pos x="41" y="7"/>
                </a:cxn>
                <a:cxn ang="0">
                  <a:pos x="41" y="4"/>
                </a:cxn>
                <a:cxn ang="0">
                  <a:pos x="40" y="3"/>
                </a:cxn>
                <a:cxn ang="0">
                  <a:pos x="37" y="0"/>
                </a:cxn>
                <a:cxn ang="0">
                  <a:pos x="33" y="0"/>
                </a:cxn>
                <a:cxn ang="0">
                  <a:pos x="31" y="1"/>
                </a:cxn>
                <a:cxn ang="0">
                  <a:pos x="29" y="4"/>
                </a:cxn>
                <a:cxn ang="0">
                  <a:pos x="29" y="4"/>
                </a:cxn>
              </a:cxnLst>
              <a:rect l="0" t="0" r="r" b="b"/>
              <a:pathLst>
                <a:path w="41" h="68">
                  <a:moveTo>
                    <a:pt x="29" y="4"/>
                  </a:moveTo>
                  <a:lnTo>
                    <a:pt x="29" y="4"/>
                  </a:lnTo>
                  <a:lnTo>
                    <a:pt x="24" y="18"/>
                  </a:lnTo>
                  <a:lnTo>
                    <a:pt x="17" y="33"/>
                  </a:lnTo>
                  <a:lnTo>
                    <a:pt x="10" y="46"/>
                  </a:lnTo>
                  <a:lnTo>
                    <a:pt x="2" y="59"/>
                  </a:lnTo>
                  <a:lnTo>
                    <a:pt x="2" y="59"/>
                  </a:lnTo>
                  <a:lnTo>
                    <a:pt x="0" y="61"/>
                  </a:lnTo>
                  <a:lnTo>
                    <a:pt x="0" y="64"/>
                  </a:lnTo>
                  <a:lnTo>
                    <a:pt x="3" y="67"/>
                  </a:lnTo>
                  <a:lnTo>
                    <a:pt x="8" y="68"/>
                  </a:lnTo>
                  <a:lnTo>
                    <a:pt x="10" y="67"/>
                  </a:lnTo>
                  <a:lnTo>
                    <a:pt x="11" y="65"/>
                  </a:lnTo>
                  <a:lnTo>
                    <a:pt x="11" y="65"/>
                  </a:lnTo>
                  <a:lnTo>
                    <a:pt x="20" y="51"/>
                  </a:lnTo>
                  <a:lnTo>
                    <a:pt x="28" y="37"/>
                  </a:lnTo>
                  <a:lnTo>
                    <a:pt x="34" y="22"/>
                  </a:lnTo>
                  <a:lnTo>
                    <a:pt x="41" y="7"/>
                  </a:lnTo>
                  <a:lnTo>
                    <a:pt x="41" y="7"/>
                  </a:lnTo>
                  <a:lnTo>
                    <a:pt x="41" y="4"/>
                  </a:lnTo>
                  <a:lnTo>
                    <a:pt x="40" y="3"/>
                  </a:lnTo>
                  <a:lnTo>
                    <a:pt x="37" y="0"/>
                  </a:lnTo>
                  <a:lnTo>
                    <a:pt x="33" y="0"/>
                  </a:lnTo>
                  <a:lnTo>
                    <a:pt x="31" y="1"/>
                  </a:lnTo>
                  <a:lnTo>
                    <a:pt x="29" y="4"/>
                  </a:lnTo>
                  <a:lnTo>
                    <a:pt x="29"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81" name="chenying0907 738"/>
            <p:cNvSpPr/>
            <p:nvPr/>
          </p:nvSpPr>
          <p:spPr bwMode="auto">
            <a:xfrm>
              <a:off x="2122488" y="3719513"/>
              <a:ext cx="23813" cy="36513"/>
            </a:xfrm>
            <a:custGeom>
              <a:avLst/>
              <a:gdLst/>
              <a:ahLst/>
              <a:cxnLst>
                <a:cxn ang="0">
                  <a:pos x="46" y="2"/>
                </a:cxn>
                <a:cxn ang="0">
                  <a:pos x="46" y="2"/>
                </a:cxn>
                <a:cxn ang="0">
                  <a:pos x="40" y="14"/>
                </a:cxn>
                <a:cxn ang="0">
                  <a:pos x="32" y="25"/>
                </a:cxn>
                <a:cxn ang="0">
                  <a:pos x="25" y="34"/>
                </a:cxn>
                <a:cxn ang="0">
                  <a:pos x="15" y="43"/>
                </a:cxn>
                <a:cxn ang="0">
                  <a:pos x="15" y="43"/>
                </a:cxn>
                <a:cxn ang="0">
                  <a:pos x="9" y="52"/>
                </a:cxn>
                <a:cxn ang="0">
                  <a:pos x="4" y="63"/>
                </a:cxn>
                <a:cxn ang="0">
                  <a:pos x="1" y="73"/>
                </a:cxn>
                <a:cxn ang="0">
                  <a:pos x="0" y="85"/>
                </a:cxn>
                <a:cxn ang="0">
                  <a:pos x="0" y="85"/>
                </a:cxn>
                <a:cxn ang="0">
                  <a:pos x="0" y="86"/>
                </a:cxn>
                <a:cxn ang="0">
                  <a:pos x="1" y="89"/>
                </a:cxn>
                <a:cxn ang="0">
                  <a:pos x="2" y="90"/>
                </a:cxn>
                <a:cxn ang="0">
                  <a:pos x="5" y="90"/>
                </a:cxn>
                <a:cxn ang="0">
                  <a:pos x="9" y="89"/>
                </a:cxn>
                <a:cxn ang="0">
                  <a:pos x="10" y="86"/>
                </a:cxn>
                <a:cxn ang="0">
                  <a:pos x="12" y="85"/>
                </a:cxn>
                <a:cxn ang="0">
                  <a:pos x="12" y="85"/>
                </a:cxn>
                <a:cxn ang="0">
                  <a:pos x="13" y="73"/>
                </a:cxn>
                <a:cxn ang="0">
                  <a:pos x="18" y="63"/>
                </a:cxn>
                <a:cxn ang="0">
                  <a:pos x="23" y="53"/>
                </a:cxn>
                <a:cxn ang="0">
                  <a:pos x="30" y="44"/>
                </a:cxn>
                <a:cxn ang="0">
                  <a:pos x="46" y="26"/>
                </a:cxn>
                <a:cxn ang="0">
                  <a:pos x="51" y="17"/>
                </a:cxn>
                <a:cxn ang="0">
                  <a:pos x="56" y="6"/>
                </a:cxn>
                <a:cxn ang="0">
                  <a:pos x="56" y="6"/>
                </a:cxn>
                <a:cxn ang="0">
                  <a:pos x="57" y="4"/>
                </a:cxn>
                <a:cxn ang="0">
                  <a:pos x="56" y="1"/>
                </a:cxn>
                <a:cxn ang="0">
                  <a:pos x="55" y="0"/>
                </a:cxn>
                <a:cxn ang="0">
                  <a:pos x="53" y="0"/>
                </a:cxn>
                <a:cxn ang="0">
                  <a:pos x="48" y="0"/>
                </a:cxn>
                <a:cxn ang="0">
                  <a:pos x="47" y="1"/>
                </a:cxn>
                <a:cxn ang="0">
                  <a:pos x="46" y="2"/>
                </a:cxn>
                <a:cxn ang="0">
                  <a:pos x="46" y="2"/>
                </a:cxn>
              </a:cxnLst>
              <a:rect l="0" t="0" r="r" b="b"/>
              <a:pathLst>
                <a:path w="57" h="90">
                  <a:moveTo>
                    <a:pt x="46" y="2"/>
                  </a:moveTo>
                  <a:lnTo>
                    <a:pt x="46" y="2"/>
                  </a:lnTo>
                  <a:lnTo>
                    <a:pt x="40" y="14"/>
                  </a:lnTo>
                  <a:lnTo>
                    <a:pt x="32" y="25"/>
                  </a:lnTo>
                  <a:lnTo>
                    <a:pt x="25" y="34"/>
                  </a:lnTo>
                  <a:lnTo>
                    <a:pt x="15" y="43"/>
                  </a:lnTo>
                  <a:lnTo>
                    <a:pt x="15" y="43"/>
                  </a:lnTo>
                  <a:lnTo>
                    <a:pt x="9" y="52"/>
                  </a:lnTo>
                  <a:lnTo>
                    <a:pt x="4" y="63"/>
                  </a:lnTo>
                  <a:lnTo>
                    <a:pt x="1" y="73"/>
                  </a:lnTo>
                  <a:lnTo>
                    <a:pt x="0" y="85"/>
                  </a:lnTo>
                  <a:lnTo>
                    <a:pt x="0" y="85"/>
                  </a:lnTo>
                  <a:lnTo>
                    <a:pt x="0" y="86"/>
                  </a:lnTo>
                  <a:lnTo>
                    <a:pt x="1" y="89"/>
                  </a:lnTo>
                  <a:lnTo>
                    <a:pt x="2" y="90"/>
                  </a:lnTo>
                  <a:lnTo>
                    <a:pt x="5" y="90"/>
                  </a:lnTo>
                  <a:lnTo>
                    <a:pt x="9" y="89"/>
                  </a:lnTo>
                  <a:lnTo>
                    <a:pt x="10" y="86"/>
                  </a:lnTo>
                  <a:lnTo>
                    <a:pt x="12" y="85"/>
                  </a:lnTo>
                  <a:lnTo>
                    <a:pt x="12" y="85"/>
                  </a:lnTo>
                  <a:lnTo>
                    <a:pt x="13" y="73"/>
                  </a:lnTo>
                  <a:lnTo>
                    <a:pt x="18" y="63"/>
                  </a:lnTo>
                  <a:lnTo>
                    <a:pt x="23" y="53"/>
                  </a:lnTo>
                  <a:lnTo>
                    <a:pt x="30" y="44"/>
                  </a:lnTo>
                  <a:lnTo>
                    <a:pt x="46" y="26"/>
                  </a:lnTo>
                  <a:lnTo>
                    <a:pt x="51" y="17"/>
                  </a:lnTo>
                  <a:lnTo>
                    <a:pt x="56" y="6"/>
                  </a:lnTo>
                  <a:lnTo>
                    <a:pt x="56" y="6"/>
                  </a:lnTo>
                  <a:lnTo>
                    <a:pt x="57" y="4"/>
                  </a:lnTo>
                  <a:lnTo>
                    <a:pt x="56" y="1"/>
                  </a:lnTo>
                  <a:lnTo>
                    <a:pt x="55" y="0"/>
                  </a:lnTo>
                  <a:lnTo>
                    <a:pt x="53" y="0"/>
                  </a:lnTo>
                  <a:lnTo>
                    <a:pt x="48" y="0"/>
                  </a:lnTo>
                  <a:lnTo>
                    <a:pt x="47" y="1"/>
                  </a:lnTo>
                  <a:lnTo>
                    <a:pt x="46" y="2"/>
                  </a:lnTo>
                  <a:lnTo>
                    <a:pt x="46"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82" name="chenying0907 739"/>
            <p:cNvSpPr/>
            <p:nvPr/>
          </p:nvSpPr>
          <p:spPr bwMode="auto">
            <a:xfrm>
              <a:off x="2163763" y="3733800"/>
              <a:ext cx="17463" cy="34925"/>
            </a:xfrm>
            <a:custGeom>
              <a:avLst/>
              <a:gdLst/>
              <a:ahLst/>
              <a:cxnLst>
                <a:cxn ang="0">
                  <a:pos x="35" y="5"/>
                </a:cxn>
                <a:cxn ang="0">
                  <a:pos x="35" y="5"/>
                </a:cxn>
                <a:cxn ang="0">
                  <a:pos x="32" y="9"/>
                </a:cxn>
                <a:cxn ang="0">
                  <a:pos x="29" y="13"/>
                </a:cxn>
                <a:cxn ang="0">
                  <a:pos x="22" y="19"/>
                </a:cxn>
                <a:cxn ang="0">
                  <a:pos x="22" y="19"/>
                </a:cxn>
                <a:cxn ang="0">
                  <a:pos x="17" y="26"/>
                </a:cxn>
                <a:cxn ang="0">
                  <a:pos x="13" y="34"/>
                </a:cxn>
                <a:cxn ang="0">
                  <a:pos x="13" y="34"/>
                </a:cxn>
                <a:cxn ang="0">
                  <a:pos x="5" y="59"/>
                </a:cxn>
                <a:cxn ang="0">
                  <a:pos x="2" y="72"/>
                </a:cxn>
                <a:cxn ang="0">
                  <a:pos x="0" y="85"/>
                </a:cxn>
                <a:cxn ang="0">
                  <a:pos x="0" y="85"/>
                </a:cxn>
                <a:cxn ang="0">
                  <a:pos x="1" y="87"/>
                </a:cxn>
                <a:cxn ang="0">
                  <a:pos x="1" y="89"/>
                </a:cxn>
                <a:cxn ang="0">
                  <a:pos x="4" y="90"/>
                </a:cxn>
                <a:cxn ang="0">
                  <a:pos x="5" y="90"/>
                </a:cxn>
                <a:cxn ang="0">
                  <a:pos x="9" y="89"/>
                </a:cxn>
                <a:cxn ang="0">
                  <a:pos x="12" y="87"/>
                </a:cxn>
                <a:cxn ang="0">
                  <a:pos x="12" y="85"/>
                </a:cxn>
                <a:cxn ang="0">
                  <a:pos x="12" y="85"/>
                </a:cxn>
                <a:cxn ang="0">
                  <a:pos x="13" y="72"/>
                </a:cxn>
                <a:cxn ang="0">
                  <a:pos x="17" y="59"/>
                </a:cxn>
                <a:cxn ang="0">
                  <a:pos x="21" y="46"/>
                </a:cxn>
                <a:cxn ang="0">
                  <a:pos x="26" y="34"/>
                </a:cxn>
                <a:cxn ang="0">
                  <a:pos x="26" y="34"/>
                </a:cxn>
                <a:cxn ang="0">
                  <a:pos x="29" y="30"/>
                </a:cxn>
                <a:cxn ang="0">
                  <a:pos x="31" y="26"/>
                </a:cxn>
                <a:cxn ang="0">
                  <a:pos x="38" y="19"/>
                </a:cxn>
                <a:cxn ang="0">
                  <a:pos x="43" y="13"/>
                </a:cxn>
                <a:cxn ang="0">
                  <a:pos x="44" y="9"/>
                </a:cxn>
                <a:cxn ang="0">
                  <a:pos x="46" y="5"/>
                </a:cxn>
                <a:cxn ang="0">
                  <a:pos x="46" y="5"/>
                </a:cxn>
                <a:cxn ang="0">
                  <a:pos x="46" y="2"/>
                </a:cxn>
                <a:cxn ang="0">
                  <a:pos x="44" y="1"/>
                </a:cxn>
                <a:cxn ang="0">
                  <a:pos x="43" y="0"/>
                </a:cxn>
                <a:cxn ang="0">
                  <a:pos x="40" y="0"/>
                </a:cxn>
                <a:cxn ang="0">
                  <a:pos x="36" y="1"/>
                </a:cxn>
                <a:cxn ang="0">
                  <a:pos x="35" y="2"/>
                </a:cxn>
                <a:cxn ang="0">
                  <a:pos x="35" y="5"/>
                </a:cxn>
                <a:cxn ang="0">
                  <a:pos x="35" y="5"/>
                </a:cxn>
              </a:cxnLst>
              <a:rect l="0" t="0" r="r" b="b"/>
              <a:pathLst>
                <a:path w="46" h="90">
                  <a:moveTo>
                    <a:pt x="35" y="5"/>
                  </a:moveTo>
                  <a:lnTo>
                    <a:pt x="35" y="5"/>
                  </a:lnTo>
                  <a:lnTo>
                    <a:pt x="32" y="9"/>
                  </a:lnTo>
                  <a:lnTo>
                    <a:pt x="29" y="13"/>
                  </a:lnTo>
                  <a:lnTo>
                    <a:pt x="22" y="19"/>
                  </a:lnTo>
                  <a:lnTo>
                    <a:pt x="22" y="19"/>
                  </a:lnTo>
                  <a:lnTo>
                    <a:pt x="17" y="26"/>
                  </a:lnTo>
                  <a:lnTo>
                    <a:pt x="13" y="34"/>
                  </a:lnTo>
                  <a:lnTo>
                    <a:pt x="13" y="34"/>
                  </a:lnTo>
                  <a:lnTo>
                    <a:pt x="5" y="59"/>
                  </a:lnTo>
                  <a:lnTo>
                    <a:pt x="2" y="72"/>
                  </a:lnTo>
                  <a:lnTo>
                    <a:pt x="0" y="85"/>
                  </a:lnTo>
                  <a:lnTo>
                    <a:pt x="0" y="85"/>
                  </a:lnTo>
                  <a:lnTo>
                    <a:pt x="1" y="87"/>
                  </a:lnTo>
                  <a:lnTo>
                    <a:pt x="1" y="89"/>
                  </a:lnTo>
                  <a:lnTo>
                    <a:pt x="4" y="90"/>
                  </a:lnTo>
                  <a:lnTo>
                    <a:pt x="5" y="90"/>
                  </a:lnTo>
                  <a:lnTo>
                    <a:pt x="9" y="89"/>
                  </a:lnTo>
                  <a:lnTo>
                    <a:pt x="12" y="87"/>
                  </a:lnTo>
                  <a:lnTo>
                    <a:pt x="12" y="85"/>
                  </a:lnTo>
                  <a:lnTo>
                    <a:pt x="12" y="85"/>
                  </a:lnTo>
                  <a:lnTo>
                    <a:pt x="13" y="72"/>
                  </a:lnTo>
                  <a:lnTo>
                    <a:pt x="17" y="59"/>
                  </a:lnTo>
                  <a:lnTo>
                    <a:pt x="21" y="46"/>
                  </a:lnTo>
                  <a:lnTo>
                    <a:pt x="26" y="34"/>
                  </a:lnTo>
                  <a:lnTo>
                    <a:pt x="26" y="34"/>
                  </a:lnTo>
                  <a:lnTo>
                    <a:pt x="29" y="30"/>
                  </a:lnTo>
                  <a:lnTo>
                    <a:pt x="31" y="26"/>
                  </a:lnTo>
                  <a:lnTo>
                    <a:pt x="38" y="19"/>
                  </a:lnTo>
                  <a:lnTo>
                    <a:pt x="43" y="13"/>
                  </a:lnTo>
                  <a:lnTo>
                    <a:pt x="44" y="9"/>
                  </a:lnTo>
                  <a:lnTo>
                    <a:pt x="46" y="5"/>
                  </a:lnTo>
                  <a:lnTo>
                    <a:pt x="46" y="5"/>
                  </a:lnTo>
                  <a:lnTo>
                    <a:pt x="46" y="2"/>
                  </a:lnTo>
                  <a:lnTo>
                    <a:pt x="44" y="1"/>
                  </a:lnTo>
                  <a:lnTo>
                    <a:pt x="43" y="0"/>
                  </a:lnTo>
                  <a:lnTo>
                    <a:pt x="40" y="0"/>
                  </a:lnTo>
                  <a:lnTo>
                    <a:pt x="36" y="1"/>
                  </a:lnTo>
                  <a:lnTo>
                    <a:pt x="35" y="2"/>
                  </a:lnTo>
                  <a:lnTo>
                    <a:pt x="35" y="5"/>
                  </a:lnTo>
                  <a:lnTo>
                    <a:pt x="35"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83" name="chenying0907 740"/>
            <p:cNvSpPr/>
            <p:nvPr/>
          </p:nvSpPr>
          <p:spPr bwMode="auto">
            <a:xfrm>
              <a:off x="2205038" y="3741738"/>
              <a:ext cx="22225" cy="31750"/>
            </a:xfrm>
            <a:custGeom>
              <a:avLst/>
              <a:gdLst/>
              <a:ahLst/>
              <a:cxnLst>
                <a:cxn ang="0">
                  <a:pos x="46" y="3"/>
                </a:cxn>
                <a:cxn ang="0">
                  <a:pos x="46" y="3"/>
                </a:cxn>
                <a:cxn ang="0">
                  <a:pos x="41" y="9"/>
                </a:cxn>
                <a:cxn ang="0">
                  <a:pos x="34" y="14"/>
                </a:cxn>
                <a:cxn ang="0">
                  <a:pos x="28" y="20"/>
                </a:cxn>
                <a:cxn ang="0">
                  <a:pos x="25" y="24"/>
                </a:cxn>
                <a:cxn ang="0">
                  <a:pos x="24" y="26"/>
                </a:cxn>
                <a:cxn ang="0">
                  <a:pos x="24" y="26"/>
                </a:cxn>
                <a:cxn ang="0">
                  <a:pos x="20" y="38"/>
                </a:cxn>
                <a:cxn ang="0">
                  <a:pos x="15" y="50"/>
                </a:cxn>
                <a:cxn ang="0">
                  <a:pos x="9" y="60"/>
                </a:cxn>
                <a:cxn ang="0">
                  <a:pos x="1" y="69"/>
                </a:cxn>
                <a:cxn ang="0">
                  <a:pos x="1" y="69"/>
                </a:cxn>
                <a:cxn ang="0">
                  <a:pos x="0" y="72"/>
                </a:cxn>
                <a:cxn ang="0">
                  <a:pos x="0" y="75"/>
                </a:cxn>
                <a:cxn ang="0">
                  <a:pos x="1" y="78"/>
                </a:cxn>
                <a:cxn ang="0">
                  <a:pos x="5" y="80"/>
                </a:cxn>
                <a:cxn ang="0">
                  <a:pos x="8" y="80"/>
                </a:cxn>
                <a:cxn ang="0">
                  <a:pos x="9" y="78"/>
                </a:cxn>
                <a:cxn ang="0">
                  <a:pos x="9" y="78"/>
                </a:cxn>
                <a:cxn ang="0">
                  <a:pos x="16" y="69"/>
                </a:cxn>
                <a:cxn ang="0">
                  <a:pos x="21" y="61"/>
                </a:cxn>
                <a:cxn ang="0">
                  <a:pos x="26" y="52"/>
                </a:cxn>
                <a:cxn ang="0">
                  <a:pos x="30" y="43"/>
                </a:cxn>
                <a:cxn ang="0">
                  <a:pos x="30" y="43"/>
                </a:cxn>
                <a:cxn ang="0">
                  <a:pos x="33" y="37"/>
                </a:cxn>
                <a:cxn ang="0">
                  <a:pos x="35" y="31"/>
                </a:cxn>
                <a:cxn ang="0">
                  <a:pos x="39" y="26"/>
                </a:cxn>
                <a:cxn ang="0">
                  <a:pos x="45" y="22"/>
                </a:cxn>
                <a:cxn ang="0">
                  <a:pos x="45" y="22"/>
                </a:cxn>
                <a:cxn ang="0">
                  <a:pos x="51" y="16"/>
                </a:cxn>
                <a:cxn ang="0">
                  <a:pos x="56" y="8"/>
                </a:cxn>
                <a:cxn ang="0">
                  <a:pos x="56" y="8"/>
                </a:cxn>
                <a:cxn ang="0">
                  <a:pos x="58" y="7"/>
                </a:cxn>
                <a:cxn ang="0">
                  <a:pos x="56" y="4"/>
                </a:cxn>
                <a:cxn ang="0">
                  <a:pos x="54" y="0"/>
                </a:cxn>
                <a:cxn ang="0">
                  <a:pos x="50" y="0"/>
                </a:cxn>
                <a:cxn ang="0">
                  <a:pos x="49" y="1"/>
                </a:cxn>
                <a:cxn ang="0">
                  <a:pos x="46" y="3"/>
                </a:cxn>
                <a:cxn ang="0">
                  <a:pos x="46" y="3"/>
                </a:cxn>
              </a:cxnLst>
              <a:rect l="0" t="0" r="r" b="b"/>
              <a:pathLst>
                <a:path w="58" h="80">
                  <a:moveTo>
                    <a:pt x="46" y="3"/>
                  </a:moveTo>
                  <a:lnTo>
                    <a:pt x="46" y="3"/>
                  </a:lnTo>
                  <a:lnTo>
                    <a:pt x="41" y="9"/>
                  </a:lnTo>
                  <a:lnTo>
                    <a:pt x="34" y="14"/>
                  </a:lnTo>
                  <a:lnTo>
                    <a:pt x="28" y="20"/>
                  </a:lnTo>
                  <a:lnTo>
                    <a:pt x="25" y="24"/>
                  </a:lnTo>
                  <a:lnTo>
                    <a:pt x="24" y="26"/>
                  </a:lnTo>
                  <a:lnTo>
                    <a:pt x="24" y="26"/>
                  </a:lnTo>
                  <a:lnTo>
                    <a:pt x="20" y="38"/>
                  </a:lnTo>
                  <a:lnTo>
                    <a:pt x="15" y="50"/>
                  </a:lnTo>
                  <a:lnTo>
                    <a:pt x="9" y="60"/>
                  </a:lnTo>
                  <a:lnTo>
                    <a:pt x="1" y="69"/>
                  </a:lnTo>
                  <a:lnTo>
                    <a:pt x="1" y="69"/>
                  </a:lnTo>
                  <a:lnTo>
                    <a:pt x="0" y="72"/>
                  </a:lnTo>
                  <a:lnTo>
                    <a:pt x="0" y="75"/>
                  </a:lnTo>
                  <a:lnTo>
                    <a:pt x="1" y="78"/>
                  </a:lnTo>
                  <a:lnTo>
                    <a:pt x="5" y="80"/>
                  </a:lnTo>
                  <a:lnTo>
                    <a:pt x="8" y="80"/>
                  </a:lnTo>
                  <a:lnTo>
                    <a:pt x="9" y="78"/>
                  </a:lnTo>
                  <a:lnTo>
                    <a:pt x="9" y="78"/>
                  </a:lnTo>
                  <a:lnTo>
                    <a:pt x="16" y="69"/>
                  </a:lnTo>
                  <a:lnTo>
                    <a:pt x="21" y="61"/>
                  </a:lnTo>
                  <a:lnTo>
                    <a:pt x="26" y="52"/>
                  </a:lnTo>
                  <a:lnTo>
                    <a:pt x="30" y="43"/>
                  </a:lnTo>
                  <a:lnTo>
                    <a:pt x="30" y="43"/>
                  </a:lnTo>
                  <a:lnTo>
                    <a:pt x="33" y="37"/>
                  </a:lnTo>
                  <a:lnTo>
                    <a:pt x="35" y="31"/>
                  </a:lnTo>
                  <a:lnTo>
                    <a:pt x="39" y="26"/>
                  </a:lnTo>
                  <a:lnTo>
                    <a:pt x="45" y="22"/>
                  </a:lnTo>
                  <a:lnTo>
                    <a:pt x="45" y="22"/>
                  </a:lnTo>
                  <a:lnTo>
                    <a:pt x="51" y="16"/>
                  </a:lnTo>
                  <a:lnTo>
                    <a:pt x="56" y="8"/>
                  </a:lnTo>
                  <a:lnTo>
                    <a:pt x="56" y="8"/>
                  </a:lnTo>
                  <a:lnTo>
                    <a:pt x="58" y="7"/>
                  </a:lnTo>
                  <a:lnTo>
                    <a:pt x="56" y="4"/>
                  </a:lnTo>
                  <a:lnTo>
                    <a:pt x="54" y="0"/>
                  </a:lnTo>
                  <a:lnTo>
                    <a:pt x="50" y="0"/>
                  </a:lnTo>
                  <a:lnTo>
                    <a:pt x="49" y="1"/>
                  </a:lnTo>
                  <a:lnTo>
                    <a:pt x="46" y="3"/>
                  </a:lnTo>
                  <a:lnTo>
                    <a:pt x="46"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84" name="chenying0907 741"/>
            <p:cNvSpPr/>
            <p:nvPr/>
          </p:nvSpPr>
          <p:spPr bwMode="auto">
            <a:xfrm>
              <a:off x="2247901" y="3740150"/>
              <a:ext cx="17463" cy="31750"/>
            </a:xfrm>
            <a:custGeom>
              <a:avLst/>
              <a:gdLst/>
              <a:ahLst/>
              <a:cxnLst>
                <a:cxn ang="0">
                  <a:pos x="35" y="3"/>
                </a:cxn>
                <a:cxn ang="0">
                  <a:pos x="35" y="3"/>
                </a:cxn>
                <a:cxn ang="0">
                  <a:pos x="28" y="10"/>
                </a:cxn>
                <a:cxn ang="0">
                  <a:pos x="23" y="19"/>
                </a:cxn>
                <a:cxn ang="0">
                  <a:pos x="13" y="36"/>
                </a:cxn>
                <a:cxn ang="0">
                  <a:pos x="5" y="54"/>
                </a:cxn>
                <a:cxn ang="0">
                  <a:pos x="0" y="74"/>
                </a:cxn>
                <a:cxn ang="0">
                  <a:pos x="0" y="74"/>
                </a:cxn>
                <a:cxn ang="0">
                  <a:pos x="0" y="76"/>
                </a:cxn>
                <a:cxn ang="0">
                  <a:pos x="1" y="78"/>
                </a:cxn>
                <a:cxn ang="0">
                  <a:pos x="4" y="80"/>
                </a:cxn>
                <a:cxn ang="0">
                  <a:pos x="8" y="80"/>
                </a:cxn>
                <a:cxn ang="0">
                  <a:pos x="10" y="79"/>
                </a:cxn>
                <a:cxn ang="0">
                  <a:pos x="10" y="76"/>
                </a:cxn>
                <a:cxn ang="0">
                  <a:pos x="10" y="76"/>
                </a:cxn>
                <a:cxn ang="0">
                  <a:pos x="17" y="59"/>
                </a:cxn>
                <a:cxn ang="0">
                  <a:pos x="23" y="41"/>
                </a:cxn>
                <a:cxn ang="0">
                  <a:pos x="32" y="25"/>
                </a:cxn>
                <a:cxn ang="0">
                  <a:pos x="38" y="17"/>
                </a:cxn>
                <a:cxn ang="0">
                  <a:pos x="44" y="11"/>
                </a:cxn>
                <a:cxn ang="0">
                  <a:pos x="44" y="11"/>
                </a:cxn>
                <a:cxn ang="0">
                  <a:pos x="45" y="8"/>
                </a:cxn>
                <a:cxn ang="0">
                  <a:pos x="45" y="7"/>
                </a:cxn>
                <a:cxn ang="0">
                  <a:pos x="43" y="3"/>
                </a:cxn>
                <a:cxn ang="0">
                  <a:pos x="39" y="0"/>
                </a:cxn>
                <a:cxn ang="0">
                  <a:pos x="38" y="2"/>
                </a:cxn>
                <a:cxn ang="0">
                  <a:pos x="35" y="3"/>
                </a:cxn>
                <a:cxn ang="0">
                  <a:pos x="35" y="3"/>
                </a:cxn>
              </a:cxnLst>
              <a:rect l="0" t="0" r="r" b="b"/>
              <a:pathLst>
                <a:path w="45" h="80">
                  <a:moveTo>
                    <a:pt x="35" y="3"/>
                  </a:moveTo>
                  <a:lnTo>
                    <a:pt x="35" y="3"/>
                  </a:lnTo>
                  <a:lnTo>
                    <a:pt x="28" y="10"/>
                  </a:lnTo>
                  <a:lnTo>
                    <a:pt x="23" y="19"/>
                  </a:lnTo>
                  <a:lnTo>
                    <a:pt x="13" y="36"/>
                  </a:lnTo>
                  <a:lnTo>
                    <a:pt x="5" y="54"/>
                  </a:lnTo>
                  <a:lnTo>
                    <a:pt x="0" y="74"/>
                  </a:lnTo>
                  <a:lnTo>
                    <a:pt x="0" y="74"/>
                  </a:lnTo>
                  <a:lnTo>
                    <a:pt x="0" y="76"/>
                  </a:lnTo>
                  <a:lnTo>
                    <a:pt x="1" y="78"/>
                  </a:lnTo>
                  <a:lnTo>
                    <a:pt x="4" y="80"/>
                  </a:lnTo>
                  <a:lnTo>
                    <a:pt x="8" y="80"/>
                  </a:lnTo>
                  <a:lnTo>
                    <a:pt x="10" y="79"/>
                  </a:lnTo>
                  <a:lnTo>
                    <a:pt x="10" y="76"/>
                  </a:lnTo>
                  <a:lnTo>
                    <a:pt x="10" y="76"/>
                  </a:lnTo>
                  <a:lnTo>
                    <a:pt x="17" y="59"/>
                  </a:lnTo>
                  <a:lnTo>
                    <a:pt x="23" y="41"/>
                  </a:lnTo>
                  <a:lnTo>
                    <a:pt x="32" y="25"/>
                  </a:lnTo>
                  <a:lnTo>
                    <a:pt x="38" y="17"/>
                  </a:lnTo>
                  <a:lnTo>
                    <a:pt x="44" y="11"/>
                  </a:lnTo>
                  <a:lnTo>
                    <a:pt x="44" y="11"/>
                  </a:lnTo>
                  <a:lnTo>
                    <a:pt x="45" y="8"/>
                  </a:lnTo>
                  <a:lnTo>
                    <a:pt x="45" y="7"/>
                  </a:lnTo>
                  <a:lnTo>
                    <a:pt x="43" y="3"/>
                  </a:lnTo>
                  <a:lnTo>
                    <a:pt x="39" y="0"/>
                  </a:lnTo>
                  <a:lnTo>
                    <a:pt x="38" y="2"/>
                  </a:lnTo>
                  <a:lnTo>
                    <a:pt x="35" y="3"/>
                  </a:lnTo>
                  <a:lnTo>
                    <a:pt x="35"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85" name="chenying0907 742"/>
            <p:cNvSpPr/>
            <p:nvPr/>
          </p:nvSpPr>
          <p:spPr bwMode="auto">
            <a:xfrm>
              <a:off x="2289176" y="3736975"/>
              <a:ext cx="15875" cy="31750"/>
            </a:xfrm>
            <a:custGeom>
              <a:avLst/>
              <a:gdLst/>
              <a:ahLst/>
              <a:cxnLst>
                <a:cxn ang="0">
                  <a:pos x="27" y="4"/>
                </a:cxn>
                <a:cxn ang="0">
                  <a:pos x="27" y="4"/>
                </a:cxn>
                <a:cxn ang="0">
                  <a:pos x="22" y="22"/>
                </a:cxn>
                <a:cxn ang="0">
                  <a:pos x="16" y="38"/>
                </a:cxn>
                <a:cxn ang="0">
                  <a:pos x="0" y="72"/>
                </a:cxn>
                <a:cxn ang="0">
                  <a:pos x="0" y="72"/>
                </a:cxn>
                <a:cxn ang="0">
                  <a:pos x="0" y="73"/>
                </a:cxn>
                <a:cxn ang="0">
                  <a:pos x="0" y="76"/>
                </a:cxn>
                <a:cxn ang="0">
                  <a:pos x="3" y="80"/>
                </a:cxn>
                <a:cxn ang="0">
                  <a:pos x="7" y="80"/>
                </a:cxn>
                <a:cxn ang="0">
                  <a:pos x="8" y="79"/>
                </a:cxn>
                <a:cxn ang="0">
                  <a:pos x="10" y="77"/>
                </a:cxn>
                <a:cxn ang="0">
                  <a:pos x="10" y="77"/>
                </a:cxn>
                <a:cxn ang="0">
                  <a:pos x="26" y="43"/>
                </a:cxn>
                <a:cxn ang="0">
                  <a:pos x="33" y="25"/>
                </a:cxn>
                <a:cxn ang="0">
                  <a:pos x="39" y="8"/>
                </a:cxn>
                <a:cxn ang="0">
                  <a:pos x="39" y="8"/>
                </a:cxn>
                <a:cxn ang="0">
                  <a:pos x="39" y="5"/>
                </a:cxn>
                <a:cxn ang="0">
                  <a:pos x="38" y="3"/>
                </a:cxn>
                <a:cxn ang="0">
                  <a:pos x="35" y="0"/>
                </a:cxn>
                <a:cxn ang="0">
                  <a:pos x="31" y="2"/>
                </a:cxn>
                <a:cxn ang="0">
                  <a:pos x="29" y="3"/>
                </a:cxn>
                <a:cxn ang="0">
                  <a:pos x="27" y="4"/>
                </a:cxn>
                <a:cxn ang="0">
                  <a:pos x="27" y="4"/>
                </a:cxn>
              </a:cxnLst>
              <a:rect l="0" t="0" r="r" b="b"/>
              <a:pathLst>
                <a:path w="39" h="80">
                  <a:moveTo>
                    <a:pt x="27" y="4"/>
                  </a:moveTo>
                  <a:lnTo>
                    <a:pt x="27" y="4"/>
                  </a:lnTo>
                  <a:lnTo>
                    <a:pt x="22" y="22"/>
                  </a:lnTo>
                  <a:lnTo>
                    <a:pt x="16" y="38"/>
                  </a:lnTo>
                  <a:lnTo>
                    <a:pt x="0" y="72"/>
                  </a:lnTo>
                  <a:lnTo>
                    <a:pt x="0" y="72"/>
                  </a:lnTo>
                  <a:lnTo>
                    <a:pt x="0" y="73"/>
                  </a:lnTo>
                  <a:lnTo>
                    <a:pt x="0" y="76"/>
                  </a:lnTo>
                  <a:lnTo>
                    <a:pt x="3" y="80"/>
                  </a:lnTo>
                  <a:lnTo>
                    <a:pt x="7" y="80"/>
                  </a:lnTo>
                  <a:lnTo>
                    <a:pt x="8" y="79"/>
                  </a:lnTo>
                  <a:lnTo>
                    <a:pt x="10" y="77"/>
                  </a:lnTo>
                  <a:lnTo>
                    <a:pt x="10" y="77"/>
                  </a:lnTo>
                  <a:lnTo>
                    <a:pt x="26" y="43"/>
                  </a:lnTo>
                  <a:lnTo>
                    <a:pt x="33" y="25"/>
                  </a:lnTo>
                  <a:lnTo>
                    <a:pt x="39" y="8"/>
                  </a:lnTo>
                  <a:lnTo>
                    <a:pt x="39" y="8"/>
                  </a:lnTo>
                  <a:lnTo>
                    <a:pt x="39" y="5"/>
                  </a:lnTo>
                  <a:lnTo>
                    <a:pt x="38" y="3"/>
                  </a:lnTo>
                  <a:lnTo>
                    <a:pt x="35" y="0"/>
                  </a:lnTo>
                  <a:lnTo>
                    <a:pt x="31" y="2"/>
                  </a:lnTo>
                  <a:lnTo>
                    <a:pt x="29" y="3"/>
                  </a:lnTo>
                  <a:lnTo>
                    <a:pt x="27" y="4"/>
                  </a:lnTo>
                  <a:lnTo>
                    <a:pt x="27"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86" name="chenying0907 743"/>
            <p:cNvSpPr/>
            <p:nvPr/>
          </p:nvSpPr>
          <p:spPr bwMode="auto">
            <a:xfrm>
              <a:off x="2327276" y="3744913"/>
              <a:ext cx="20638" cy="31750"/>
            </a:xfrm>
            <a:custGeom>
              <a:avLst/>
              <a:gdLst/>
              <a:ahLst/>
              <a:cxnLst>
                <a:cxn ang="0">
                  <a:pos x="42" y="2"/>
                </a:cxn>
                <a:cxn ang="0">
                  <a:pos x="42" y="2"/>
                </a:cxn>
                <a:cxn ang="0">
                  <a:pos x="36" y="7"/>
                </a:cxn>
                <a:cxn ang="0">
                  <a:pos x="33" y="12"/>
                </a:cxn>
                <a:cxn ang="0">
                  <a:pos x="26" y="26"/>
                </a:cxn>
                <a:cxn ang="0">
                  <a:pos x="26" y="26"/>
                </a:cxn>
                <a:cxn ang="0">
                  <a:pos x="23" y="30"/>
                </a:cxn>
                <a:cxn ang="0">
                  <a:pos x="21" y="34"/>
                </a:cxn>
                <a:cxn ang="0">
                  <a:pos x="18" y="38"/>
                </a:cxn>
                <a:cxn ang="0">
                  <a:pos x="14" y="42"/>
                </a:cxn>
                <a:cxn ang="0">
                  <a:pos x="14" y="42"/>
                </a:cxn>
                <a:cxn ang="0">
                  <a:pos x="0" y="72"/>
                </a:cxn>
                <a:cxn ang="0">
                  <a:pos x="0" y="72"/>
                </a:cxn>
                <a:cxn ang="0">
                  <a:pos x="0" y="75"/>
                </a:cxn>
                <a:cxn ang="0">
                  <a:pos x="0" y="76"/>
                </a:cxn>
                <a:cxn ang="0">
                  <a:pos x="2" y="80"/>
                </a:cxn>
                <a:cxn ang="0">
                  <a:pos x="6" y="80"/>
                </a:cxn>
                <a:cxn ang="0">
                  <a:pos x="9" y="80"/>
                </a:cxn>
                <a:cxn ang="0">
                  <a:pos x="10" y="77"/>
                </a:cxn>
                <a:cxn ang="0">
                  <a:pos x="10" y="77"/>
                </a:cxn>
                <a:cxn ang="0">
                  <a:pos x="19" y="58"/>
                </a:cxn>
                <a:cxn ang="0">
                  <a:pos x="25" y="49"/>
                </a:cxn>
                <a:cxn ang="0">
                  <a:pos x="31" y="39"/>
                </a:cxn>
                <a:cxn ang="0">
                  <a:pos x="31" y="39"/>
                </a:cxn>
                <a:cxn ang="0">
                  <a:pos x="35" y="33"/>
                </a:cxn>
                <a:cxn ang="0">
                  <a:pos x="39" y="25"/>
                </a:cxn>
                <a:cxn ang="0">
                  <a:pos x="43" y="17"/>
                </a:cxn>
                <a:cxn ang="0">
                  <a:pos x="44" y="13"/>
                </a:cxn>
                <a:cxn ang="0">
                  <a:pos x="48" y="11"/>
                </a:cxn>
                <a:cxn ang="0">
                  <a:pos x="48" y="11"/>
                </a:cxn>
                <a:cxn ang="0">
                  <a:pos x="50" y="9"/>
                </a:cxn>
                <a:cxn ang="0">
                  <a:pos x="51" y="7"/>
                </a:cxn>
                <a:cxn ang="0">
                  <a:pos x="50" y="3"/>
                </a:cxn>
                <a:cxn ang="0">
                  <a:pos x="47" y="0"/>
                </a:cxn>
                <a:cxn ang="0">
                  <a:pos x="44" y="0"/>
                </a:cxn>
                <a:cxn ang="0">
                  <a:pos x="42" y="2"/>
                </a:cxn>
                <a:cxn ang="0">
                  <a:pos x="42" y="2"/>
                </a:cxn>
              </a:cxnLst>
              <a:rect l="0" t="0" r="r" b="b"/>
              <a:pathLst>
                <a:path w="51" h="80">
                  <a:moveTo>
                    <a:pt x="42" y="2"/>
                  </a:moveTo>
                  <a:lnTo>
                    <a:pt x="42" y="2"/>
                  </a:lnTo>
                  <a:lnTo>
                    <a:pt x="36" y="7"/>
                  </a:lnTo>
                  <a:lnTo>
                    <a:pt x="33" y="12"/>
                  </a:lnTo>
                  <a:lnTo>
                    <a:pt x="26" y="26"/>
                  </a:lnTo>
                  <a:lnTo>
                    <a:pt x="26" y="26"/>
                  </a:lnTo>
                  <a:lnTo>
                    <a:pt x="23" y="30"/>
                  </a:lnTo>
                  <a:lnTo>
                    <a:pt x="21" y="34"/>
                  </a:lnTo>
                  <a:lnTo>
                    <a:pt x="18" y="38"/>
                  </a:lnTo>
                  <a:lnTo>
                    <a:pt x="14" y="42"/>
                  </a:lnTo>
                  <a:lnTo>
                    <a:pt x="14" y="42"/>
                  </a:lnTo>
                  <a:lnTo>
                    <a:pt x="0" y="72"/>
                  </a:lnTo>
                  <a:lnTo>
                    <a:pt x="0" y="72"/>
                  </a:lnTo>
                  <a:lnTo>
                    <a:pt x="0" y="75"/>
                  </a:lnTo>
                  <a:lnTo>
                    <a:pt x="0" y="76"/>
                  </a:lnTo>
                  <a:lnTo>
                    <a:pt x="2" y="80"/>
                  </a:lnTo>
                  <a:lnTo>
                    <a:pt x="6" y="80"/>
                  </a:lnTo>
                  <a:lnTo>
                    <a:pt x="9" y="80"/>
                  </a:lnTo>
                  <a:lnTo>
                    <a:pt x="10" y="77"/>
                  </a:lnTo>
                  <a:lnTo>
                    <a:pt x="10" y="77"/>
                  </a:lnTo>
                  <a:lnTo>
                    <a:pt x="19" y="58"/>
                  </a:lnTo>
                  <a:lnTo>
                    <a:pt x="25" y="49"/>
                  </a:lnTo>
                  <a:lnTo>
                    <a:pt x="31" y="39"/>
                  </a:lnTo>
                  <a:lnTo>
                    <a:pt x="31" y="39"/>
                  </a:lnTo>
                  <a:lnTo>
                    <a:pt x="35" y="33"/>
                  </a:lnTo>
                  <a:lnTo>
                    <a:pt x="39" y="25"/>
                  </a:lnTo>
                  <a:lnTo>
                    <a:pt x="43" y="17"/>
                  </a:lnTo>
                  <a:lnTo>
                    <a:pt x="44" y="13"/>
                  </a:lnTo>
                  <a:lnTo>
                    <a:pt x="48" y="11"/>
                  </a:lnTo>
                  <a:lnTo>
                    <a:pt x="48" y="11"/>
                  </a:lnTo>
                  <a:lnTo>
                    <a:pt x="50" y="9"/>
                  </a:lnTo>
                  <a:lnTo>
                    <a:pt x="51" y="7"/>
                  </a:lnTo>
                  <a:lnTo>
                    <a:pt x="50" y="3"/>
                  </a:lnTo>
                  <a:lnTo>
                    <a:pt x="47" y="0"/>
                  </a:lnTo>
                  <a:lnTo>
                    <a:pt x="44" y="0"/>
                  </a:lnTo>
                  <a:lnTo>
                    <a:pt x="42" y="2"/>
                  </a:lnTo>
                  <a:lnTo>
                    <a:pt x="42"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87" name="chenying0907 744"/>
            <p:cNvSpPr/>
            <p:nvPr/>
          </p:nvSpPr>
          <p:spPr bwMode="auto">
            <a:xfrm>
              <a:off x="2365376" y="3740150"/>
              <a:ext cx="25400" cy="33338"/>
            </a:xfrm>
            <a:custGeom>
              <a:avLst/>
              <a:gdLst/>
              <a:ahLst/>
              <a:cxnLst>
                <a:cxn ang="0">
                  <a:pos x="52" y="3"/>
                </a:cxn>
                <a:cxn ang="0">
                  <a:pos x="52" y="3"/>
                </a:cxn>
                <a:cxn ang="0">
                  <a:pos x="38" y="21"/>
                </a:cxn>
                <a:cxn ang="0">
                  <a:pos x="23" y="40"/>
                </a:cxn>
                <a:cxn ang="0">
                  <a:pos x="23" y="40"/>
                </a:cxn>
                <a:cxn ang="0">
                  <a:pos x="19" y="50"/>
                </a:cxn>
                <a:cxn ang="0">
                  <a:pos x="15" y="59"/>
                </a:cxn>
                <a:cxn ang="0">
                  <a:pos x="10" y="68"/>
                </a:cxn>
                <a:cxn ang="0">
                  <a:pos x="6" y="72"/>
                </a:cxn>
                <a:cxn ang="0">
                  <a:pos x="2" y="76"/>
                </a:cxn>
                <a:cxn ang="0">
                  <a:pos x="2" y="76"/>
                </a:cxn>
                <a:cxn ang="0">
                  <a:pos x="1" y="78"/>
                </a:cxn>
                <a:cxn ang="0">
                  <a:pos x="0" y="80"/>
                </a:cxn>
                <a:cxn ang="0">
                  <a:pos x="1" y="84"/>
                </a:cxn>
                <a:cxn ang="0">
                  <a:pos x="4" y="87"/>
                </a:cxn>
                <a:cxn ang="0">
                  <a:pos x="6" y="87"/>
                </a:cxn>
                <a:cxn ang="0">
                  <a:pos x="7" y="85"/>
                </a:cxn>
                <a:cxn ang="0">
                  <a:pos x="7" y="85"/>
                </a:cxn>
                <a:cxn ang="0">
                  <a:pos x="15" y="80"/>
                </a:cxn>
                <a:cxn ang="0">
                  <a:pos x="21" y="74"/>
                </a:cxn>
                <a:cxn ang="0">
                  <a:pos x="24" y="66"/>
                </a:cxn>
                <a:cxn ang="0">
                  <a:pos x="27" y="58"/>
                </a:cxn>
                <a:cxn ang="0">
                  <a:pos x="27" y="58"/>
                </a:cxn>
                <a:cxn ang="0">
                  <a:pos x="30" y="51"/>
                </a:cxn>
                <a:cxn ang="0">
                  <a:pos x="32" y="45"/>
                </a:cxn>
                <a:cxn ang="0">
                  <a:pos x="41" y="33"/>
                </a:cxn>
                <a:cxn ang="0">
                  <a:pos x="51" y="21"/>
                </a:cxn>
                <a:cxn ang="0">
                  <a:pos x="61" y="11"/>
                </a:cxn>
                <a:cxn ang="0">
                  <a:pos x="61" y="11"/>
                </a:cxn>
                <a:cxn ang="0">
                  <a:pos x="62" y="8"/>
                </a:cxn>
                <a:cxn ang="0">
                  <a:pos x="62" y="7"/>
                </a:cxn>
                <a:cxn ang="0">
                  <a:pos x="60" y="3"/>
                </a:cxn>
                <a:cxn ang="0">
                  <a:pos x="57" y="0"/>
                </a:cxn>
                <a:cxn ang="0">
                  <a:pos x="55" y="2"/>
                </a:cxn>
                <a:cxn ang="0">
                  <a:pos x="52" y="3"/>
                </a:cxn>
                <a:cxn ang="0">
                  <a:pos x="52" y="3"/>
                </a:cxn>
              </a:cxnLst>
              <a:rect l="0" t="0" r="r" b="b"/>
              <a:pathLst>
                <a:path w="62" h="87">
                  <a:moveTo>
                    <a:pt x="52" y="3"/>
                  </a:moveTo>
                  <a:lnTo>
                    <a:pt x="52" y="3"/>
                  </a:lnTo>
                  <a:lnTo>
                    <a:pt x="38" y="21"/>
                  </a:lnTo>
                  <a:lnTo>
                    <a:pt x="23" y="40"/>
                  </a:lnTo>
                  <a:lnTo>
                    <a:pt x="23" y="40"/>
                  </a:lnTo>
                  <a:lnTo>
                    <a:pt x="19" y="50"/>
                  </a:lnTo>
                  <a:lnTo>
                    <a:pt x="15" y="59"/>
                  </a:lnTo>
                  <a:lnTo>
                    <a:pt x="10" y="68"/>
                  </a:lnTo>
                  <a:lnTo>
                    <a:pt x="6" y="72"/>
                  </a:lnTo>
                  <a:lnTo>
                    <a:pt x="2" y="76"/>
                  </a:lnTo>
                  <a:lnTo>
                    <a:pt x="2" y="76"/>
                  </a:lnTo>
                  <a:lnTo>
                    <a:pt x="1" y="78"/>
                  </a:lnTo>
                  <a:lnTo>
                    <a:pt x="0" y="80"/>
                  </a:lnTo>
                  <a:lnTo>
                    <a:pt x="1" y="84"/>
                  </a:lnTo>
                  <a:lnTo>
                    <a:pt x="4" y="87"/>
                  </a:lnTo>
                  <a:lnTo>
                    <a:pt x="6" y="87"/>
                  </a:lnTo>
                  <a:lnTo>
                    <a:pt x="7" y="85"/>
                  </a:lnTo>
                  <a:lnTo>
                    <a:pt x="7" y="85"/>
                  </a:lnTo>
                  <a:lnTo>
                    <a:pt x="15" y="80"/>
                  </a:lnTo>
                  <a:lnTo>
                    <a:pt x="21" y="74"/>
                  </a:lnTo>
                  <a:lnTo>
                    <a:pt x="24" y="66"/>
                  </a:lnTo>
                  <a:lnTo>
                    <a:pt x="27" y="58"/>
                  </a:lnTo>
                  <a:lnTo>
                    <a:pt x="27" y="58"/>
                  </a:lnTo>
                  <a:lnTo>
                    <a:pt x="30" y="51"/>
                  </a:lnTo>
                  <a:lnTo>
                    <a:pt x="32" y="45"/>
                  </a:lnTo>
                  <a:lnTo>
                    <a:pt x="41" y="33"/>
                  </a:lnTo>
                  <a:lnTo>
                    <a:pt x="51" y="21"/>
                  </a:lnTo>
                  <a:lnTo>
                    <a:pt x="61" y="11"/>
                  </a:lnTo>
                  <a:lnTo>
                    <a:pt x="61" y="11"/>
                  </a:lnTo>
                  <a:lnTo>
                    <a:pt x="62" y="8"/>
                  </a:lnTo>
                  <a:lnTo>
                    <a:pt x="62" y="7"/>
                  </a:lnTo>
                  <a:lnTo>
                    <a:pt x="60" y="3"/>
                  </a:lnTo>
                  <a:lnTo>
                    <a:pt x="57" y="0"/>
                  </a:lnTo>
                  <a:lnTo>
                    <a:pt x="55" y="2"/>
                  </a:lnTo>
                  <a:lnTo>
                    <a:pt x="52" y="3"/>
                  </a:lnTo>
                  <a:lnTo>
                    <a:pt x="52"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88" name="chenying0907 745"/>
            <p:cNvSpPr/>
            <p:nvPr/>
          </p:nvSpPr>
          <p:spPr bwMode="auto">
            <a:xfrm>
              <a:off x="2408238" y="3744913"/>
              <a:ext cx="26988" cy="33338"/>
            </a:xfrm>
            <a:custGeom>
              <a:avLst/>
              <a:gdLst/>
              <a:ahLst/>
              <a:cxnLst>
                <a:cxn ang="0">
                  <a:pos x="58" y="3"/>
                </a:cxn>
                <a:cxn ang="0">
                  <a:pos x="58" y="3"/>
                </a:cxn>
                <a:cxn ang="0">
                  <a:pos x="50" y="12"/>
                </a:cxn>
                <a:cxn ang="0">
                  <a:pos x="42" y="21"/>
                </a:cxn>
                <a:cxn ang="0">
                  <a:pos x="42" y="21"/>
                </a:cxn>
                <a:cxn ang="0">
                  <a:pos x="32" y="29"/>
                </a:cxn>
                <a:cxn ang="0">
                  <a:pos x="28" y="33"/>
                </a:cxn>
                <a:cxn ang="0">
                  <a:pos x="24" y="37"/>
                </a:cxn>
                <a:cxn ang="0">
                  <a:pos x="24" y="37"/>
                </a:cxn>
                <a:cxn ang="0">
                  <a:pos x="11" y="58"/>
                </a:cxn>
                <a:cxn ang="0">
                  <a:pos x="5" y="68"/>
                </a:cxn>
                <a:cxn ang="0">
                  <a:pos x="0" y="79"/>
                </a:cxn>
                <a:cxn ang="0">
                  <a:pos x="0" y="79"/>
                </a:cxn>
                <a:cxn ang="0">
                  <a:pos x="0" y="81"/>
                </a:cxn>
                <a:cxn ang="0">
                  <a:pos x="0" y="83"/>
                </a:cxn>
                <a:cxn ang="0">
                  <a:pos x="2" y="85"/>
                </a:cxn>
                <a:cxn ang="0">
                  <a:pos x="4" y="85"/>
                </a:cxn>
                <a:cxn ang="0">
                  <a:pos x="8" y="85"/>
                </a:cxn>
                <a:cxn ang="0">
                  <a:pos x="9" y="84"/>
                </a:cxn>
                <a:cxn ang="0">
                  <a:pos x="11" y="81"/>
                </a:cxn>
                <a:cxn ang="0">
                  <a:pos x="11" y="81"/>
                </a:cxn>
                <a:cxn ang="0">
                  <a:pos x="16" y="71"/>
                </a:cxn>
                <a:cxn ang="0">
                  <a:pos x="21" y="60"/>
                </a:cxn>
                <a:cxn ang="0">
                  <a:pos x="28" y="50"/>
                </a:cxn>
                <a:cxn ang="0">
                  <a:pos x="36" y="41"/>
                </a:cxn>
                <a:cxn ang="0">
                  <a:pos x="36" y="41"/>
                </a:cxn>
                <a:cxn ang="0">
                  <a:pos x="53" y="26"/>
                </a:cxn>
                <a:cxn ang="0">
                  <a:pos x="60" y="19"/>
                </a:cxn>
                <a:cxn ang="0">
                  <a:pos x="68" y="9"/>
                </a:cxn>
                <a:cxn ang="0">
                  <a:pos x="68" y="9"/>
                </a:cxn>
                <a:cxn ang="0">
                  <a:pos x="68" y="7"/>
                </a:cxn>
                <a:cxn ang="0">
                  <a:pos x="68" y="4"/>
                </a:cxn>
                <a:cxn ang="0">
                  <a:pos x="66" y="2"/>
                </a:cxn>
                <a:cxn ang="0">
                  <a:pos x="62" y="0"/>
                </a:cxn>
                <a:cxn ang="0">
                  <a:pos x="59" y="2"/>
                </a:cxn>
                <a:cxn ang="0">
                  <a:pos x="58" y="3"/>
                </a:cxn>
                <a:cxn ang="0">
                  <a:pos x="58" y="3"/>
                </a:cxn>
              </a:cxnLst>
              <a:rect l="0" t="0" r="r" b="b"/>
              <a:pathLst>
                <a:path w="68" h="85">
                  <a:moveTo>
                    <a:pt x="58" y="3"/>
                  </a:moveTo>
                  <a:lnTo>
                    <a:pt x="58" y="3"/>
                  </a:lnTo>
                  <a:lnTo>
                    <a:pt x="50" y="12"/>
                  </a:lnTo>
                  <a:lnTo>
                    <a:pt x="42" y="21"/>
                  </a:lnTo>
                  <a:lnTo>
                    <a:pt x="42" y="21"/>
                  </a:lnTo>
                  <a:lnTo>
                    <a:pt x="32" y="29"/>
                  </a:lnTo>
                  <a:lnTo>
                    <a:pt x="28" y="33"/>
                  </a:lnTo>
                  <a:lnTo>
                    <a:pt x="24" y="37"/>
                  </a:lnTo>
                  <a:lnTo>
                    <a:pt x="24" y="37"/>
                  </a:lnTo>
                  <a:lnTo>
                    <a:pt x="11" y="58"/>
                  </a:lnTo>
                  <a:lnTo>
                    <a:pt x="5" y="68"/>
                  </a:lnTo>
                  <a:lnTo>
                    <a:pt x="0" y="79"/>
                  </a:lnTo>
                  <a:lnTo>
                    <a:pt x="0" y="79"/>
                  </a:lnTo>
                  <a:lnTo>
                    <a:pt x="0" y="81"/>
                  </a:lnTo>
                  <a:lnTo>
                    <a:pt x="0" y="83"/>
                  </a:lnTo>
                  <a:lnTo>
                    <a:pt x="2" y="85"/>
                  </a:lnTo>
                  <a:lnTo>
                    <a:pt x="4" y="85"/>
                  </a:lnTo>
                  <a:lnTo>
                    <a:pt x="8" y="85"/>
                  </a:lnTo>
                  <a:lnTo>
                    <a:pt x="9" y="84"/>
                  </a:lnTo>
                  <a:lnTo>
                    <a:pt x="11" y="81"/>
                  </a:lnTo>
                  <a:lnTo>
                    <a:pt x="11" y="81"/>
                  </a:lnTo>
                  <a:lnTo>
                    <a:pt x="16" y="71"/>
                  </a:lnTo>
                  <a:lnTo>
                    <a:pt x="21" y="60"/>
                  </a:lnTo>
                  <a:lnTo>
                    <a:pt x="28" y="50"/>
                  </a:lnTo>
                  <a:lnTo>
                    <a:pt x="36" y="41"/>
                  </a:lnTo>
                  <a:lnTo>
                    <a:pt x="36" y="41"/>
                  </a:lnTo>
                  <a:lnTo>
                    <a:pt x="53" y="26"/>
                  </a:lnTo>
                  <a:lnTo>
                    <a:pt x="60" y="19"/>
                  </a:lnTo>
                  <a:lnTo>
                    <a:pt x="68" y="9"/>
                  </a:lnTo>
                  <a:lnTo>
                    <a:pt x="68" y="9"/>
                  </a:lnTo>
                  <a:lnTo>
                    <a:pt x="68" y="7"/>
                  </a:lnTo>
                  <a:lnTo>
                    <a:pt x="68" y="4"/>
                  </a:lnTo>
                  <a:lnTo>
                    <a:pt x="66" y="2"/>
                  </a:lnTo>
                  <a:lnTo>
                    <a:pt x="62" y="0"/>
                  </a:lnTo>
                  <a:lnTo>
                    <a:pt x="59" y="2"/>
                  </a:lnTo>
                  <a:lnTo>
                    <a:pt x="58" y="3"/>
                  </a:lnTo>
                  <a:lnTo>
                    <a:pt x="58"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89" name="chenying0907 746"/>
            <p:cNvSpPr/>
            <p:nvPr/>
          </p:nvSpPr>
          <p:spPr bwMode="auto">
            <a:xfrm>
              <a:off x="2449513" y="3744913"/>
              <a:ext cx="15875" cy="28575"/>
            </a:xfrm>
            <a:custGeom>
              <a:avLst/>
              <a:gdLst/>
              <a:ahLst/>
              <a:cxnLst>
                <a:cxn ang="0">
                  <a:pos x="29" y="4"/>
                </a:cxn>
                <a:cxn ang="0">
                  <a:pos x="29" y="4"/>
                </a:cxn>
                <a:cxn ang="0">
                  <a:pos x="26" y="13"/>
                </a:cxn>
                <a:cxn ang="0">
                  <a:pos x="24" y="21"/>
                </a:cxn>
                <a:cxn ang="0">
                  <a:pos x="15" y="36"/>
                </a:cxn>
                <a:cxn ang="0">
                  <a:pos x="7" y="51"/>
                </a:cxn>
                <a:cxn ang="0">
                  <a:pos x="4" y="59"/>
                </a:cxn>
                <a:cxn ang="0">
                  <a:pos x="0" y="67"/>
                </a:cxn>
                <a:cxn ang="0">
                  <a:pos x="0" y="67"/>
                </a:cxn>
                <a:cxn ang="0">
                  <a:pos x="0" y="70"/>
                </a:cxn>
                <a:cxn ang="0">
                  <a:pos x="2" y="72"/>
                </a:cxn>
                <a:cxn ang="0">
                  <a:pos x="5" y="75"/>
                </a:cxn>
                <a:cxn ang="0">
                  <a:pos x="9" y="73"/>
                </a:cxn>
                <a:cxn ang="0">
                  <a:pos x="11" y="72"/>
                </a:cxn>
                <a:cxn ang="0">
                  <a:pos x="12" y="71"/>
                </a:cxn>
                <a:cxn ang="0">
                  <a:pos x="12" y="71"/>
                </a:cxn>
                <a:cxn ang="0">
                  <a:pos x="15" y="62"/>
                </a:cxn>
                <a:cxn ang="0">
                  <a:pos x="19" y="54"/>
                </a:cxn>
                <a:cxn ang="0">
                  <a:pos x="26" y="39"/>
                </a:cxn>
                <a:cxn ang="0">
                  <a:pos x="34" y="24"/>
                </a:cxn>
                <a:cxn ang="0">
                  <a:pos x="38" y="16"/>
                </a:cxn>
                <a:cxn ang="0">
                  <a:pos x="41" y="8"/>
                </a:cxn>
                <a:cxn ang="0">
                  <a:pos x="41" y="8"/>
                </a:cxn>
                <a:cxn ang="0">
                  <a:pos x="41" y="5"/>
                </a:cxn>
                <a:cxn ang="0">
                  <a:pos x="39" y="3"/>
                </a:cxn>
                <a:cxn ang="0">
                  <a:pos x="37" y="0"/>
                </a:cxn>
                <a:cxn ang="0">
                  <a:pos x="32" y="2"/>
                </a:cxn>
                <a:cxn ang="0">
                  <a:pos x="30" y="3"/>
                </a:cxn>
                <a:cxn ang="0">
                  <a:pos x="29" y="4"/>
                </a:cxn>
                <a:cxn ang="0">
                  <a:pos x="29" y="4"/>
                </a:cxn>
              </a:cxnLst>
              <a:rect l="0" t="0" r="r" b="b"/>
              <a:pathLst>
                <a:path w="41" h="75">
                  <a:moveTo>
                    <a:pt x="29" y="4"/>
                  </a:moveTo>
                  <a:lnTo>
                    <a:pt x="29" y="4"/>
                  </a:lnTo>
                  <a:lnTo>
                    <a:pt x="26" y="13"/>
                  </a:lnTo>
                  <a:lnTo>
                    <a:pt x="24" y="21"/>
                  </a:lnTo>
                  <a:lnTo>
                    <a:pt x="15" y="36"/>
                  </a:lnTo>
                  <a:lnTo>
                    <a:pt x="7" y="51"/>
                  </a:lnTo>
                  <a:lnTo>
                    <a:pt x="4" y="59"/>
                  </a:lnTo>
                  <a:lnTo>
                    <a:pt x="0" y="67"/>
                  </a:lnTo>
                  <a:lnTo>
                    <a:pt x="0" y="67"/>
                  </a:lnTo>
                  <a:lnTo>
                    <a:pt x="0" y="70"/>
                  </a:lnTo>
                  <a:lnTo>
                    <a:pt x="2" y="72"/>
                  </a:lnTo>
                  <a:lnTo>
                    <a:pt x="5" y="75"/>
                  </a:lnTo>
                  <a:lnTo>
                    <a:pt x="9" y="73"/>
                  </a:lnTo>
                  <a:lnTo>
                    <a:pt x="11" y="72"/>
                  </a:lnTo>
                  <a:lnTo>
                    <a:pt x="12" y="71"/>
                  </a:lnTo>
                  <a:lnTo>
                    <a:pt x="12" y="71"/>
                  </a:lnTo>
                  <a:lnTo>
                    <a:pt x="15" y="62"/>
                  </a:lnTo>
                  <a:lnTo>
                    <a:pt x="19" y="54"/>
                  </a:lnTo>
                  <a:lnTo>
                    <a:pt x="26" y="39"/>
                  </a:lnTo>
                  <a:lnTo>
                    <a:pt x="34" y="24"/>
                  </a:lnTo>
                  <a:lnTo>
                    <a:pt x="38" y="16"/>
                  </a:lnTo>
                  <a:lnTo>
                    <a:pt x="41" y="8"/>
                  </a:lnTo>
                  <a:lnTo>
                    <a:pt x="41" y="8"/>
                  </a:lnTo>
                  <a:lnTo>
                    <a:pt x="41" y="5"/>
                  </a:lnTo>
                  <a:lnTo>
                    <a:pt x="39" y="3"/>
                  </a:lnTo>
                  <a:lnTo>
                    <a:pt x="37" y="0"/>
                  </a:lnTo>
                  <a:lnTo>
                    <a:pt x="32" y="2"/>
                  </a:lnTo>
                  <a:lnTo>
                    <a:pt x="30" y="3"/>
                  </a:lnTo>
                  <a:lnTo>
                    <a:pt x="29" y="4"/>
                  </a:lnTo>
                  <a:lnTo>
                    <a:pt x="29"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90" name="chenying0907 747"/>
            <p:cNvSpPr/>
            <p:nvPr/>
          </p:nvSpPr>
          <p:spPr bwMode="auto">
            <a:xfrm>
              <a:off x="2503488" y="3744913"/>
              <a:ext cx="23813" cy="33338"/>
            </a:xfrm>
            <a:custGeom>
              <a:avLst/>
              <a:gdLst/>
              <a:ahLst/>
              <a:cxnLst>
                <a:cxn ang="0">
                  <a:pos x="47" y="3"/>
                </a:cxn>
                <a:cxn ang="0">
                  <a:pos x="47" y="3"/>
                </a:cxn>
                <a:cxn ang="0">
                  <a:pos x="35" y="21"/>
                </a:cxn>
                <a:cxn ang="0">
                  <a:pos x="23" y="38"/>
                </a:cxn>
                <a:cxn ang="0">
                  <a:pos x="23" y="38"/>
                </a:cxn>
                <a:cxn ang="0">
                  <a:pos x="11" y="58"/>
                </a:cxn>
                <a:cxn ang="0">
                  <a:pos x="1" y="77"/>
                </a:cxn>
                <a:cxn ang="0">
                  <a:pos x="1" y="77"/>
                </a:cxn>
                <a:cxn ang="0">
                  <a:pos x="0" y="80"/>
                </a:cxn>
                <a:cxn ang="0">
                  <a:pos x="0" y="81"/>
                </a:cxn>
                <a:cxn ang="0">
                  <a:pos x="2" y="85"/>
                </a:cxn>
                <a:cxn ang="0">
                  <a:pos x="6" y="85"/>
                </a:cxn>
                <a:cxn ang="0">
                  <a:pos x="9" y="85"/>
                </a:cxn>
                <a:cxn ang="0">
                  <a:pos x="10" y="83"/>
                </a:cxn>
                <a:cxn ang="0">
                  <a:pos x="10" y="83"/>
                </a:cxn>
                <a:cxn ang="0">
                  <a:pos x="22" y="62"/>
                </a:cxn>
                <a:cxn ang="0">
                  <a:pos x="28" y="51"/>
                </a:cxn>
                <a:cxn ang="0">
                  <a:pos x="35" y="42"/>
                </a:cxn>
                <a:cxn ang="0">
                  <a:pos x="35" y="42"/>
                </a:cxn>
                <a:cxn ang="0">
                  <a:pos x="47" y="26"/>
                </a:cxn>
                <a:cxn ang="0">
                  <a:pos x="56" y="9"/>
                </a:cxn>
                <a:cxn ang="0">
                  <a:pos x="56" y="9"/>
                </a:cxn>
                <a:cxn ang="0">
                  <a:pos x="57" y="7"/>
                </a:cxn>
                <a:cxn ang="0">
                  <a:pos x="56" y="4"/>
                </a:cxn>
                <a:cxn ang="0">
                  <a:pos x="53" y="2"/>
                </a:cxn>
                <a:cxn ang="0">
                  <a:pos x="49" y="0"/>
                </a:cxn>
                <a:cxn ang="0">
                  <a:pos x="48" y="2"/>
                </a:cxn>
                <a:cxn ang="0">
                  <a:pos x="47" y="3"/>
                </a:cxn>
                <a:cxn ang="0">
                  <a:pos x="47" y="3"/>
                </a:cxn>
              </a:cxnLst>
              <a:rect l="0" t="0" r="r" b="b"/>
              <a:pathLst>
                <a:path w="57" h="85">
                  <a:moveTo>
                    <a:pt x="47" y="3"/>
                  </a:moveTo>
                  <a:lnTo>
                    <a:pt x="47" y="3"/>
                  </a:lnTo>
                  <a:lnTo>
                    <a:pt x="35" y="21"/>
                  </a:lnTo>
                  <a:lnTo>
                    <a:pt x="23" y="38"/>
                  </a:lnTo>
                  <a:lnTo>
                    <a:pt x="23" y="38"/>
                  </a:lnTo>
                  <a:lnTo>
                    <a:pt x="11" y="58"/>
                  </a:lnTo>
                  <a:lnTo>
                    <a:pt x="1" y="77"/>
                  </a:lnTo>
                  <a:lnTo>
                    <a:pt x="1" y="77"/>
                  </a:lnTo>
                  <a:lnTo>
                    <a:pt x="0" y="80"/>
                  </a:lnTo>
                  <a:lnTo>
                    <a:pt x="0" y="81"/>
                  </a:lnTo>
                  <a:lnTo>
                    <a:pt x="2" y="85"/>
                  </a:lnTo>
                  <a:lnTo>
                    <a:pt x="6" y="85"/>
                  </a:lnTo>
                  <a:lnTo>
                    <a:pt x="9" y="85"/>
                  </a:lnTo>
                  <a:lnTo>
                    <a:pt x="10" y="83"/>
                  </a:lnTo>
                  <a:lnTo>
                    <a:pt x="10" y="83"/>
                  </a:lnTo>
                  <a:lnTo>
                    <a:pt x="22" y="62"/>
                  </a:lnTo>
                  <a:lnTo>
                    <a:pt x="28" y="51"/>
                  </a:lnTo>
                  <a:lnTo>
                    <a:pt x="35" y="42"/>
                  </a:lnTo>
                  <a:lnTo>
                    <a:pt x="35" y="42"/>
                  </a:lnTo>
                  <a:lnTo>
                    <a:pt x="47" y="26"/>
                  </a:lnTo>
                  <a:lnTo>
                    <a:pt x="56" y="9"/>
                  </a:lnTo>
                  <a:lnTo>
                    <a:pt x="56" y="9"/>
                  </a:lnTo>
                  <a:lnTo>
                    <a:pt x="57" y="7"/>
                  </a:lnTo>
                  <a:lnTo>
                    <a:pt x="56" y="4"/>
                  </a:lnTo>
                  <a:lnTo>
                    <a:pt x="53" y="2"/>
                  </a:lnTo>
                  <a:lnTo>
                    <a:pt x="49" y="0"/>
                  </a:lnTo>
                  <a:lnTo>
                    <a:pt x="48" y="2"/>
                  </a:lnTo>
                  <a:lnTo>
                    <a:pt x="47" y="3"/>
                  </a:lnTo>
                  <a:lnTo>
                    <a:pt x="47"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91" name="chenying0907 748"/>
            <p:cNvSpPr/>
            <p:nvPr/>
          </p:nvSpPr>
          <p:spPr bwMode="auto">
            <a:xfrm>
              <a:off x="2540001" y="3740150"/>
              <a:ext cx="17463" cy="31750"/>
            </a:xfrm>
            <a:custGeom>
              <a:avLst/>
              <a:gdLst/>
              <a:ahLst/>
              <a:cxnLst>
                <a:cxn ang="0">
                  <a:pos x="34" y="5"/>
                </a:cxn>
                <a:cxn ang="0">
                  <a:pos x="34" y="5"/>
                </a:cxn>
                <a:cxn ang="0">
                  <a:pos x="33" y="14"/>
                </a:cxn>
                <a:cxn ang="0">
                  <a:pos x="32" y="23"/>
                </a:cxn>
                <a:cxn ang="0">
                  <a:pos x="28" y="31"/>
                </a:cxn>
                <a:cxn ang="0">
                  <a:pos x="24" y="40"/>
                </a:cxn>
                <a:cxn ang="0">
                  <a:pos x="13" y="55"/>
                </a:cxn>
                <a:cxn ang="0">
                  <a:pos x="1" y="69"/>
                </a:cxn>
                <a:cxn ang="0">
                  <a:pos x="1" y="69"/>
                </a:cxn>
                <a:cxn ang="0">
                  <a:pos x="0" y="72"/>
                </a:cxn>
                <a:cxn ang="0">
                  <a:pos x="0" y="73"/>
                </a:cxn>
                <a:cxn ang="0">
                  <a:pos x="1" y="77"/>
                </a:cxn>
                <a:cxn ang="0">
                  <a:pos x="5" y="80"/>
                </a:cxn>
                <a:cxn ang="0">
                  <a:pos x="8" y="78"/>
                </a:cxn>
                <a:cxn ang="0">
                  <a:pos x="9" y="77"/>
                </a:cxn>
                <a:cxn ang="0">
                  <a:pos x="9" y="77"/>
                </a:cxn>
                <a:cxn ang="0">
                  <a:pos x="24" y="61"/>
                </a:cxn>
                <a:cxn ang="0">
                  <a:pos x="29" y="53"/>
                </a:cxn>
                <a:cxn ang="0">
                  <a:pos x="34" y="44"/>
                </a:cxn>
                <a:cxn ang="0">
                  <a:pos x="39" y="35"/>
                </a:cxn>
                <a:cxn ang="0">
                  <a:pos x="42" y="25"/>
                </a:cxn>
                <a:cxn ang="0">
                  <a:pos x="45" y="15"/>
                </a:cxn>
                <a:cxn ang="0">
                  <a:pos x="46" y="5"/>
                </a:cxn>
                <a:cxn ang="0">
                  <a:pos x="46" y="5"/>
                </a:cxn>
                <a:cxn ang="0">
                  <a:pos x="46" y="2"/>
                </a:cxn>
                <a:cxn ang="0">
                  <a:pos x="45" y="1"/>
                </a:cxn>
                <a:cxn ang="0">
                  <a:pos x="41" y="0"/>
                </a:cxn>
                <a:cxn ang="0">
                  <a:pos x="37" y="1"/>
                </a:cxn>
                <a:cxn ang="0">
                  <a:pos x="35" y="2"/>
                </a:cxn>
                <a:cxn ang="0">
                  <a:pos x="34" y="5"/>
                </a:cxn>
                <a:cxn ang="0">
                  <a:pos x="34" y="5"/>
                </a:cxn>
              </a:cxnLst>
              <a:rect l="0" t="0" r="r" b="b"/>
              <a:pathLst>
                <a:path w="46" h="80">
                  <a:moveTo>
                    <a:pt x="34" y="5"/>
                  </a:moveTo>
                  <a:lnTo>
                    <a:pt x="34" y="5"/>
                  </a:lnTo>
                  <a:lnTo>
                    <a:pt x="33" y="14"/>
                  </a:lnTo>
                  <a:lnTo>
                    <a:pt x="32" y="23"/>
                  </a:lnTo>
                  <a:lnTo>
                    <a:pt x="28" y="31"/>
                  </a:lnTo>
                  <a:lnTo>
                    <a:pt x="24" y="40"/>
                  </a:lnTo>
                  <a:lnTo>
                    <a:pt x="13" y="55"/>
                  </a:lnTo>
                  <a:lnTo>
                    <a:pt x="1" y="69"/>
                  </a:lnTo>
                  <a:lnTo>
                    <a:pt x="1" y="69"/>
                  </a:lnTo>
                  <a:lnTo>
                    <a:pt x="0" y="72"/>
                  </a:lnTo>
                  <a:lnTo>
                    <a:pt x="0" y="73"/>
                  </a:lnTo>
                  <a:lnTo>
                    <a:pt x="1" y="77"/>
                  </a:lnTo>
                  <a:lnTo>
                    <a:pt x="5" y="80"/>
                  </a:lnTo>
                  <a:lnTo>
                    <a:pt x="8" y="78"/>
                  </a:lnTo>
                  <a:lnTo>
                    <a:pt x="9" y="77"/>
                  </a:lnTo>
                  <a:lnTo>
                    <a:pt x="9" y="77"/>
                  </a:lnTo>
                  <a:lnTo>
                    <a:pt x="24" y="61"/>
                  </a:lnTo>
                  <a:lnTo>
                    <a:pt x="29" y="53"/>
                  </a:lnTo>
                  <a:lnTo>
                    <a:pt x="34" y="44"/>
                  </a:lnTo>
                  <a:lnTo>
                    <a:pt x="39" y="35"/>
                  </a:lnTo>
                  <a:lnTo>
                    <a:pt x="42" y="25"/>
                  </a:lnTo>
                  <a:lnTo>
                    <a:pt x="45" y="15"/>
                  </a:lnTo>
                  <a:lnTo>
                    <a:pt x="46" y="5"/>
                  </a:lnTo>
                  <a:lnTo>
                    <a:pt x="46" y="5"/>
                  </a:lnTo>
                  <a:lnTo>
                    <a:pt x="46" y="2"/>
                  </a:lnTo>
                  <a:lnTo>
                    <a:pt x="45" y="1"/>
                  </a:lnTo>
                  <a:lnTo>
                    <a:pt x="41" y="0"/>
                  </a:lnTo>
                  <a:lnTo>
                    <a:pt x="37" y="1"/>
                  </a:lnTo>
                  <a:lnTo>
                    <a:pt x="35" y="2"/>
                  </a:lnTo>
                  <a:lnTo>
                    <a:pt x="34" y="5"/>
                  </a:lnTo>
                  <a:lnTo>
                    <a:pt x="34"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92" name="chenying0907 749"/>
            <p:cNvSpPr/>
            <p:nvPr/>
          </p:nvSpPr>
          <p:spPr bwMode="auto">
            <a:xfrm>
              <a:off x="2581276" y="3740150"/>
              <a:ext cx="15875" cy="31750"/>
            </a:xfrm>
            <a:custGeom>
              <a:avLst/>
              <a:gdLst/>
              <a:ahLst/>
              <a:cxnLst>
                <a:cxn ang="0">
                  <a:pos x="29" y="6"/>
                </a:cxn>
                <a:cxn ang="0">
                  <a:pos x="29" y="6"/>
                </a:cxn>
                <a:cxn ang="0">
                  <a:pos x="28" y="10"/>
                </a:cxn>
                <a:cxn ang="0">
                  <a:pos x="26" y="12"/>
                </a:cxn>
                <a:cxn ang="0">
                  <a:pos x="21" y="20"/>
                </a:cxn>
                <a:cxn ang="0">
                  <a:pos x="21" y="20"/>
                </a:cxn>
                <a:cxn ang="0">
                  <a:pos x="17" y="28"/>
                </a:cxn>
                <a:cxn ang="0">
                  <a:pos x="13" y="36"/>
                </a:cxn>
                <a:cxn ang="0">
                  <a:pos x="13" y="36"/>
                </a:cxn>
                <a:cxn ang="0">
                  <a:pos x="9" y="45"/>
                </a:cxn>
                <a:cxn ang="0">
                  <a:pos x="5" y="55"/>
                </a:cxn>
                <a:cxn ang="0">
                  <a:pos x="3" y="65"/>
                </a:cxn>
                <a:cxn ang="0">
                  <a:pos x="0" y="75"/>
                </a:cxn>
                <a:cxn ang="0">
                  <a:pos x="0" y="75"/>
                </a:cxn>
                <a:cxn ang="0">
                  <a:pos x="1" y="78"/>
                </a:cxn>
                <a:cxn ang="0">
                  <a:pos x="3" y="79"/>
                </a:cxn>
                <a:cxn ang="0">
                  <a:pos x="7" y="80"/>
                </a:cxn>
                <a:cxn ang="0">
                  <a:pos x="11" y="79"/>
                </a:cxn>
                <a:cxn ang="0">
                  <a:pos x="12" y="78"/>
                </a:cxn>
                <a:cxn ang="0">
                  <a:pos x="12" y="75"/>
                </a:cxn>
                <a:cxn ang="0">
                  <a:pos x="12" y="75"/>
                </a:cxn>
                <a:cxn ang="0">
                  <a:pos x="15" y="63"/>
                </a:cxn>
                <a:cxn ang="0">
                  <a:pos x="18" y="53"/>
                </a:cxn>
                <a:cxn ang="0">
                  <a:pos x="29" y="32"/>
                </a:cxn>
                <a:cxn ang="0">
                  <a:pos x="29" y="32"/>
                </a:cxn>
                <a:cxn ang="0">
                  <a:pos x="35" y="20"/>
                </a:cxn>
                <a:cxn ang="0">
                  <a:pos x="38" y="15"/>
                </a:cxn>
                <a:cxn ang="0">
                  <a:pos x="41" y="8"/>
                </a:cxn>
                <a:cxn ang="0">
                  <a:pos x="41" y="8"/>
                </a:cxn>
                <a:cxn ang="0">
                  <a:pos x="41" y="6"/>
                </a:cxn>
                <a:cxn ang="0">
                  <a:pos x="39" y="3"/>
                </a:cxn>
                <a:cxn ang="0">
                  <a:pos x="35" y="2"/>
                </a:cxn>
                <a:cxn ang="0">
                  <a:pos x="34" y="0"/>
                </a:cxn>
                <a:cxn ang="0">
                  <a:pos x="32" y="2"/>
                </a:cxn>
                <a:cxn ang="0">
                  <a:pos x="30" y="3"/>
                </a:cxn>
                <a:cxn ang="0">
                  <a:pos x="29" y="6"/>
                </a:cxn>
                <a:cxn ang="0">
                  <a:pos x="29" y="6"/>
                </a:cxn>
              </a:cxnLst>
              <a:rect l="0" t="0" r="r" b="b"/>
              <a:pathLst>
                <a:path w="41" h="80">
                  <a:moveTo>
                    <a:pt x="29" y="6"/>
                  </a:moveTo>
                  <a:lnTo>
                    <a:pt x="29" y="6"/>
                  </a:lnTo>
                  <a:lnTo>
                    <a:pt x="28" y="10"/>
                  </a:lnTo>
                  <a:lnTo>
                    <a:pt x="26" y="12"/>
                  </a:lnTo>
                  <a:lnTo>
                    <a:pt x="21" y="20"/>
                  </a:lnTo>
                  <a:lnTo>
                    <a:pt x="21" y="20"/>
                  </a:lnTo>
                  <a:lnTo>
                    <a:pt x="17" y="28"/>
                  </a:lnTo>
                  <a:lnTo>
                    <a:pt x="13" y="36"/>
                  </a:lnTo>
                  <a:lnTo>
                    <a:pt x="13" y="36"/>
                  </a:lnTo>
                  <a:lnTo>
                    <a:pt x="9" y="45"/>
                  </a:lnTo>
                  <a:lnTo>
                    <a:pt x="5" y="55"/>
                  </a:lnTo>
                  <a:lnTo>
                    <a:pt x="3" y="65"/>
                  </a:lnTo>
                  <a:lnTo>
                    <a:pt x="0" y="75"/>
                  </a:lnTo>
                  <a:lnTo>
                    <a:pt x="0" y="75"/>
                  </a:lnTo>
                  <a:lnTo>
                    <a:pt x="1" y="78"/>
                  </a:lnTo>
                  <a:lnTo>
                    <a:pt x="3" y="79"/>
                  </a:lnTo>
                  <a:lnTo>
                    <a:pt x="7" y="80"/>
                  </a:lnTo>
                  <a:lnTo>
                    <a:pt x="11" y="79"/>
                  </a:lnTo>
                  <a:lnTo>
                    <a:pt x="12" y="78"/>
                  </a:lnTo>
                  <a:lnTo>
                    <a:pt x="12" y="75"/>
                  </a:lnTo>
                  <a:lnTo>
                    <a:pt x="12" y="75"/>
                  </a:lnTo>
                  <a:lnTo>
                    <a:pt x="15" y="63"/>
                  </a:lnTo>
                  <a:lnTo>
                    <a:pt x="18" y="53"/>
                  </a:lnTo>
                  <a:lnTo>
                    <a:pt x="29" y="32"/>
                  </a:lnTo>
                  <a:lnTo>
                    <a:pt x="29" y="32"/>
                  </a:lnTo>
                  <a:lnTo>
                    <a:pt x="35" y="20"/>
                  </a:lnTo>
                  <a:lnTo>
                    <a:pt x="38" y="15"/>
                  </a:lnTo>
                  <a:lnTo>
                    <a:pt x="41" y="8"/>
                  </a:lnTo>
                  <a:lnTo>
                    <a:pt x="41" y="8"/>
                  </a:lnTo>
                  <a:lnTo>
                    <a:pt x="41" y="6"/>
                  </a:lnTo>
                  <a:lnTo>
                    <a:pt x="39" y="3"/>
                  </a:lnTo>
                  <a:lnTo>
                    <a:pt x="35" y="2"/>
                  </a:lnTo>
                  <a:lnTo>
                    <a:pt x="34" y="0"/>
                  </a:lnTo>
                  <a:lnTo>
                    <a:pt x="32" y="2"/>
                  </a:lnTo>
                  <a:lnTo>
                    <a:pt x="30" y="3"/>
                  </a:lnTo>
                  <a:lnTo>
                    <a:pt x="29" y="6"/>
                  </a:lnTo>
                  <a:lnTo>
                    <a:pt x="29"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93" name="chenying0907 750"/>
            <p:cNvSpPr/>
            <p:nvPr/>
          </p:nvSpPr>
          <p:spPr bwMode="auto">
            <a:xfrm>
              <a:off x="2609851" y="3741738"/>
              <a:ext cx="23813" cy="34925"/>
            </a:xfrm>
            <a:custGeom>
              <a:avLst/>
              <a:gdLst/>
              <a:ahLst/>
              <a:cxnLst>
                <a:cxn ang="0">
                  <a:pos x="47" y="1"/>
                </a:cxn>
                <a:cxn ang="0">
                  <a:pos x="47" y="1"/>
                </a:cxn>
                <a:cxn ang="0">
                  <a:pos x="40" y="12"/>
                </a:cxn>
                <a:cxn ang="0">
                  <a:pos x="34" y="24"/>
                </a:cxn>
                <a:cxn ang="0">
                  <a:pos x="29" y="34"/>
                </a:cxn>
                <a:cxn ang="0">
                  <a:pos x="21" y="46"/>
                </a:cxn>
                <a:cxn ang="0">
                  <a:pos x="21" y="46"/>
                </a:cxn>
                <a:cxn ang="0">
                  <a:pos x="10" y="60"/>
                </a:cxn>
                <a:cxn ang="0">
                  <a:pos x="1" y="77"/>
                </a:cxn>
                <a:cxn ang="0">
                  <a:pos x="1" y="77"/>
                </a:cxn>
                <a:cxn ang="0">
                  <a:pos x="0" y="78"/>
                </a:cxn>
                <a:cxn ang="0">
                  <a:pos x="0" y="81"/>
                </a:cxn>
                <a:cxn ang="0">
                  <a:pos x="2" y="84"/>
                </a:cxn>
                <a:cxn ang="0">
                  <a:pos x="8" y="85"/>
                </a:cxn>
                <a:cxn ang="0">
                  <a:pos x="9" y="84"/>
                </a:cxn>
                <a:cxn ang="0">
                  <a:pos x="10" y="82"/>
                </a:cxn>
                <a:cxn ang="0">
                  <a:pos x="10" y="82"/>
                </a:cxn>
                <a:cxn ang="0">
                  <a:pos x="29" y="55"/>
                </a:cxn>
                <a:cxn ang="0">
                  <a:pos x="29" y="55"/>
                </a:cxn>
                <a:cxn ang="0">
                  <a:pos x="35" y="44"/>
                </a:cxn>
                <a:cxn ang="0">
                  <a:pos x="40" y="31"/>
                </a:cxn>
                <a:cxn ang="0">
                  <a:pos x="47" y="20"/>
                </a:cxn>
                <a:cxn ang="0">
                  <a:pos x="56" y="9"/>
                </a:cxn>
                <a:cxn ang="0">
                  <a:pos x="56" y="9"/>
                </a:cxn>
                <a:cxn ang="0">
                  <a:pos x="57" y="8"/>
                </a:cxn>
                <a:cxn ang="0">
                  <a:pos x="57" y="5"/>
                </a:cxn>
                <a:cxn ang="0">
                  <a:pos x="55" y="1"/>
                </a:cxn>
                <a:cxn ang="0">
                  <a:pos x="52" y="0"/>
                </a:cxn>
                <a:cxn ang="0">
                  <a:pos x="49" y="0"/>
                </a:cxn>
                <a:cxn ang="0">
                  <a:pos x="47" y="1"/>
                </a:cxn>
                <a:cxn ang="0">
                  <a:pos x="47" y="1"/>
                </a:cxn>
              </a:cxnLst>
              <a:rect l="0" t="0" r="r" b="b"/>
              <a:pathLst>
                <a:path w="57" h="85">
                  <a:moveTo>
                    <a:pt x="47" y="1"/>
                  </a:moveTo>
                  <a:lnTo>
                    <a:pt x="47" y="1"/>
                  </a:lnTo>
                  <a:lnTo>
                    <a:pt x="40" y="12"/>
                  </a:lnTo>
                  <a:lnTo>
                    <a:pt x="34" y="24"/>
                  </a:lnTo>
                  <a:lnTo>
                    <a:pt x="29" y="34"/>
                  </a:lnTo>
                  <a:lnTo>
                    <a:pt x="21" y="46"/>
                  </a:lnTo>
                  <a:lnTo>
                    <a:pt x="21" y="46"/>
                  </a:lnTo>
                  <a:lnTo>
                    <a:pt x="10" y="60"/>
                  </a:lnTo>
                  <a:lnTo>
                    <a:pt x="1" y="77"/>
                  </a:lnTo>
                  <a:lnTo>
                    <a:pt x="1" y="77"/>
                  </a:lnTo>
                  <a:lnTo>
                    <a:pt x="0" y="78"/>
                  </a:lnTo>
                  <a:lnTo>
                    <a:pt x="0" y="81"/>
                  </a:lnTo>
                  <a:lnTo>
                    <a:pt x="2" y="84"/>
                  </a:lnTo>
                  <a:lnTo>
                    <a:pt x="8" y="85"/>
                  </a:lnTo>
                  <a:lnTo>
                    <a:pt x="9" y="84"/>
                  </a:lnTo>
                  <a:lnTo>
                    <a:pt x="10" y="82"/>
                  </a:lnTo>
                  <a:lnTo>
                    <a:pt x="10" y="82"/>
                  </a:lnTo>
                  <a:lnTo>
                    <a:pt x="29" y="55"/>
                  </a:lnTo>
                  <a:lnTo>
                    <a:pt x="29" y="55"/>
                  </a:lnTo>
                  <a:lnTo>
                    <a:pt x="35" y="44"/>
                  </a:lnTo>
                  <a:lnTo>
                    <a:pt x="40" y="31"/>
                  </a:lnTo>
                  <a:lnTo>
                    <a:pt x="47" y="20"/>
                  </a:lnTo>
                  <a:lnTo>
                    <a:pt x="56" y="9"/>
                  </a:lnTo>
                  <a:lnTo>
                    <a:pt x="56" y="9"/>
                  </a:lnTo>
                  <a:lnTo>
                    <a:pt x="57" y="8"/>
                  </a:lnTo>
                  <a:lnTo>
                    <a:pt x="57" y="5"/>
                  </a:lnTo>
                  <a:lnTo>
                    <a:pt x="55" y="1"/>
                  </a:lnTo>
                  <a:lnTo>
                    <a:pt x="52" y="0"/>
                  </a:lnTo>
                  <a:lnTo>
                    <a:pt x="49" y="0"/>
                  </a:lnTo>
                  <a:lnTo>
                    <a:pt x="47" y="1"/>
                  </a:lnTo>
                  <a:lnTo>
                    <a:pt x="47"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94" name="chenying0907 751"/>
            <p:cNvSpPr/>
            <p:nvPr/>
          </p:nvSpPr>
          <p:spPr bwMode="auto">
            <a:xfrm>
              <a:off x="2652713" y="3736975"/>
              <a:ext cx="15875" cy="34925"/>
            </a:xfrm>
            <a:custGeom>
              <a:avLst/>
              <a:gdLst/>
              <a:ahLst/>
              <a:cxnLst>
                <a:cxn ang="0">
                  <a:pos x="29" y="5"/>
                </a:cxn>
                <a:cxn ang="0">
                  <a:pos x="29" y="5"/>
                </a:cxn>
                <a:cxn ang="0">
                  <a:pos x="28" y="19"/>
                </a:cxn>
                <a:cxn ang="0">
                  <a:pos x="24" y="29"/>
                </a:cxn>
                <a:cxn ang="0">
                  <a:pos x="20" y="41"/>
                </a:cxn>
                <a:cxn ang="0">
                  <a:pos x="15" y="51"/>
                </a:cxn>
                <a:cxn ang="0">
                  <a:pos x="15" y="51"/>
                </a:cxn>
                <a:cxn ang="0">
                  <a:pos x="9" y="59"/>
                </a:cxn>
                <a:cxn ang="0">
                  <a:pos x="4" y="66"/>
                </a:cxn>
                <a:cxn ang="0">
                  <a:pos x="4" y="66"/>
                </a:cxn>
                <a:cxn ang="0">
                  <a:pos x="2" y="72"/>
                </a:cxn>
                <a:cxn ang="0">
                  <a:pos x="0" y="80"/>
                </a:cxn>
                <a:cxn ang="0">
                  <a:pos x="0" y="80"/>
                </a:cxn>
                <a:cxn ang="0">
                  <a:pos x="0" y="83"/>
                </a:cxn>
                <a:cxn ang="0">
                  <a:pos x="2" y="84"/>
                </a:cxn>
                <a:cxn ang="0">
                  <a:pos x="4" y="85"/>
                </a:cxn>
                <a:cxn ang="0">
                  <a:pos x="6" y="85"/>
                </a:cxn>
                <a:cxn ang="0">
                  <a:pos x="9" y="84"/>
                </a:cxn>
                <a:cxn ang="0">
                  <a:pos x="11" y="83"/>
                </a:cxn>
                <a:cxn ang="0">
                  <a:pos x="12" y="80"/>
                </a:cxn>
                <a:cxn ang="0">
                  <a:pos x="12" y="80"/>
                </a:cxn>
                <a:cxn ang="0">
                  <a:pos x="13" y="73"/>
                </a:cxn>
                <a:cxn ang="0">
                  <a:pos x="16" y="70"/>
                </a:cxn>
                <a:cxn ang="0">
                  <a:pos x="20" y="66"/>
                </a:cxn>
                <a:cxn ang="0">
                  <a:pos x="23" y="60"/>
                </a:cxn>
                <a:cxn ang="0">
                  <a:pos x="23" y="60"/>
                </a:cxn>
                <a:cxn ang="0">
                  <a:pos x="30" y="43"/>
                </a:cxn>
                <a:cxn ang="0">
                  <a:pos x="30" y="43"/>
                </a:cxn>
                <a:cxn ang="0">
                  <a:pos x="37" y="25"/>
                </a:cxn>
                <a:cxn ang="0">
                  <a:pos x="40" y="16"/>
                </a:cxn>
                <a:cxn ang="0">
                  <a:pos x="41" y="5"/>
                </a:cxn>
                <a:cxn ang="0">
                  <a:pos x="41" y="5"/>
                </a:cxn>
                <a:cxn ang="0">
                  <a:pos x="40" y="4"/>
                </a:cxn>
                <a:cxn ang="0">
                  <a:pos x="38" y="2"/>
                </a:cxn>
                <a:cxn ang="0">
                  <a:pos x="36" y="0"/>
                </a:cxn>
                <a:cxn ang="0">
                  <a:pos x="30" y="2"/>
                </a:cxn>
                <a:cxn ang="0">
                  <a:pos x="29" y="4"/>
                </a:cxn>
                <a:cxn ang="0">
                  <a:pos x="29" y="5"/>
                </a:cxn>
                <a:cxn ang="0">
                  <a:pos x="29" y="5"/>
                </a:cxn>
              </a:cxnLst>
              <a:rect l="0" t="0" r="r" b="b"/>
              <a:pathLst>
                <a:path w="41" h="85">
                  <a:moveTo>
                    <a:pt x="29" y="5"/>
                  </a:moveTo>
                  <a:lnTo>
                    <a:pt x="29" y="5"/>
                  </a:lnTo>
                  <a:lnTo>
                    <a:pt x="28" y="19"/>
                  </a:lnTo>
                  <a:lnTo>
                    <a:pt x="24" y="29"/>
                  </a:lnTo>
                  <a:lnTo>
                    <a:pt x="20" y="41"/>
                  </a:lnTo>
                  <a:lnTo>
                    <a:pt x="15" y="51"/>
                  </a:lnTo>
                  <a:lnTo>
                    <a:pt x="15" y="51"/>
                  </a:lnTo>
                  <a:lnTo>
                    <a:pt x="9" y="59"/>
                  </a:lnTo>
                  <a:lnTo>
                    <a:pt x="4" y="66"/>
                  </a:lnTo>
                  <a:lnTo>
                    <a:pt x="4" y="66"/>
                  </a:lnTo>
                  <a:lnTo>
                    <a:pt x="2" y="72"/>
                  </a:lnTo>
                  <a:lnTo>
                    <a:pt x="0" y="80"/>
                  </a:lnTo>
                  <a:lnTo>
                    <a:pt x="0" y="80"/>
                  </a:lnTo>
                  <a:lnTo>
                    <a:pt x="0" y="83"/>
                  </a:lnTo>
                  <a:lnTo>
                    <a:pt x="2" y="84"/>
                  </a:lnTo>
                  <a:lnTo>
                    <a:pt x="4" y="85"/>
                  </a:lnTo>
                  <a:lnTo>
                    <a:pt x="6" y="85"/>
                  </a:lnTo>
                  <a:lnTo>
                    <a:pt x="9" y="84"/>
                  </a:lnTo>
                  <a:lnTo>
                    <a:pt x="11" y="83"/>
                  </a:lnTo>
                  <a:lnTo>
                    <a:pt x="12" y="80"/>
                  </a:lnTo>
                  <a:lnTo>
                    <a:pt x="12" y="80"/>
                  </a:lnTo>
                  <a:lnTo>
                    <a:pt x="13" y="73"/>
                  </a:lnTo>
                  <a:lnTo>
                    <a:pt x="16" y="70"/>
                  </a:lnTo>
                  <a:lnTo>
                    <a:pt x="20" y="66"/>
                  </a:lnTo>
                  <a:lnTo>
                    <a:pt x="23" y="60"/>
                  </a:lnTo>
                  <a:lnTo>
                    <a:pt x="23" y="60"/>
                  </a:lnTo>
                  <a:lnTo>
                    <a:pt x="30" y="43"/>
                  </a:lnTo>
                  <a:lnTo>
                    <a:pt x="30" y="43"/>
                  </a:lnTo>
                  <a:lnTo>
                    <a:pt x="37" y="25"/>
                  </a:lnTo>
                  <a:lnTo>
                    <a:pt x="40" y="16"/>
                  </a:lnTo>
                  <a:lnTo>
                    <a:pt x="41" y="5"/>
                  </a:lnTo>
                  <a:lnTo>
                    <a:pt x="41" y="5"/>
                  </a:lnTo>
                  <a:lnTo>
                    <a:pt x="40" y="4"/>
                  </a:lnTo>
                  <a:lnTo>
                    <a:pt x="38" y="2"/>
                  </a:lnTo>
                  <a:lnTo>
                    <a:pt x="36" y="0"/>
                  </a:lnTo>
                  <a:lnTo>
                    <a:pt x="30" y="2"/>
                  </a:lnTo>
                  <a:lnTo>
                    <a:pt x="29" y="4"/>
                  </a:lnTo>
                  <a:lnTo>
                    <a:pt x="29" y="5"/>
                  </a:lnTo>
                  <a:lnTo>
                    <a:pt x="29"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95" name="chenying0907 752"/>
            <p:cNvSpPr/>
            <p:nvPr/>
          </p:nvSpPr>
          <p:spPr bwMode="auto">
            <a:xfrm>
              <a:off x="2692401" y="3741738"/>
              <a:ext cx="11113" cy="31750"/>
            </a:xfrm>
            <a:custGeom>
              <a:avLst/>
              <a:gdLst/>
              <a:ahLst/>
              <a:cxnLst>
                <a:cxn ang="0">
                  <a:pos x="17" y="5"/>
                </a:cxn>
                <a:cxn ang="0">
                  <a:pos x="17" y="5"/>
                </a:cxn>
                <a:cxn ang="0">
                  <a:pos x="16" y="22"/>
                </a:cxn>
                <a:cxn ang="0">
                  <a:pos x="12" y="39"/>
                </a:cxn>
                <a:cxn ang="0">
                  <a:pos x="0" y="72"/>
                </a:cxn>
                <a:cxn ang="0">
                  <a:pos x="0" y="72"/>
                </a:cxn>
                <a:cxn ang="0">
                  <a:pos x="0" y="75"/>
                </a:cxn>
                <a:cxn ang="0">
                  <a:pos x="1" y="77"/>
                </a:cxn>
                <a:cxn ang="0">
                  <a:pos x="4" y="80"/>
                </a:cxn>
                <a:cxn ang="0">
                  <a:pos x="9" y="78"/>
                </a:cxn>
                <a:cxn ang="0">
                  <a:pos x="11" y="77"/>
                </a:cxn>
                <a:cxn ang="0">
                  <a:pos x="12" y="76"/>
                </a:cxn>
                <a:cxn ang="0">
                  <a:pos x="12" y="76"/>
                </a:cxn>
                <a:cxn ang="0">
                  <a:pos x="24" y="41"/>
                </a:cxn>
                <a:cxn ang="0">
                  <a:pos x="28" y="24"/>
                </a:cxn>
                <a:cxn ang="0">
                  <a:pos x="29" y="5"/>
                </a:cxn>
                <a:cxn ang="0">
                  <a:pos x="29" y="5"/>
                </a:cxn>
                <a:cxn ang="0">
                  <a:pos x="29" y="3"/>
                </a:cxn>
                <a:cxn ang="0">
                  <a:pos x="28" y="1"/>
                </a:cxn>
                <a:cxn ang="0">
                  <a:pos x="24" y="0"/>
                </a:cxn>
                <a:cxn ang="0">
                  <a:pos x="20" y="1"/>
                </a:cxn>
                <a:cxn ang="0">
                  <a:pos x="18" y="3"/>
                </a:cxn>
                <a:cxn ang="0">
                  <a:pos x="17" y="5"/>
                </a:cxn>
                <a:cxn ang="0">
                  <a:pos x="17" y="5"/>
                </a:cxn>
              </a:cxnLst>
              <a:rect l="0" t="0" r="r" b="b"/>
              <a:pathLst>
                <a:path w="29" h="80">
                  <a:moveTo>
                    <a:pt x="17" y="5"/>
                  </a:moveTo>
                  <a:lnTo>
                    <a:pt x="17" y="5"/>
                  </a:lnTo>
                  <a:lnTo>
                    <a:pt x="16" y="22"/>
                  </a:lnTo>
                  <a:lnTo>
                    <a:pt x="12" y="39"/>
                  </a:lnTo>
                  <a:lnTo>
                    <a:pt x="0" y="72"/>
                  </a:lnTo>
                  <a:lnTo>
                    <a:pt x="0" y="72"/>
                  </a:lnTo>
                  <a:lnTo>
                    <a:pt x="0" y="75"/>
                  </a:lnTo>
                  <a:lnTo>
                    <a:pt x="1" y="77"/>
                  </a:lnTo>
                  <a:lnTo>
                    <a:pt x="4" y="80"/>
                  </a:lnTo>
                  <a:lnTo>
                    <a:pt x="9" y="78"/>
                  </a:lnTo>
                  <a:lnTo>
                    <a:pt x="11" y="77"/>
                  </a:lnTo>
                  <a:lnTo>
                    <a:pt x="12" y="76"/>
                  </a:lnTo>
                  <a:lnTo>
                    <a:pt x="12" y="76"/>
                  </a:lnTo>
                  <a:lnTo>
                    <a:pt x="24" y="41"/>
                  </a:lnTo>
                  <a:lnTo>
                    <a:pt x="28" y="24"/>
                  </a:lnTo>
                  <a:lnTo>
                    <a:pt x="29" y="5"/>
                  </a:lnTo>
                  <a:lnTo>
                    <a:pt x="29" y="5"/>
                  </a:lnTo>
                  <a:lnTo>
                    <a:pt x="29" y="3"/>
                  </a:lnTo>
                  <a:lnTo>
                    <a:pt x="28" y="1"/>
                  </a:lnTo>
                  <a:lnTo>
                    <a:pt x="24" y="0"/>
                  </a:lnTo>
                  <a:lnTo>
                    <a:pt x="20" y="1"/>
                  </a:lnTo>
                  <a:lnTo>
                    <a:pt x="18" y="3"/>
                  </a:lnTo>
                  <a:lnTo>
                    <a:pt x="17" y="5"/>
                  </a:lnTo>
                  <a:lnTo>
                    <a:pt x="17"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96" name="chenying0907 753"/>
            <p:cNvSpPr/>
            <p:nvPr/>
          </p:nvSpPr>
          <p:spPr bwMode="auto">
            <a:xfrm>
              <a:off x="2730501" y="3740150"/>
              <a:ext cx="15875" cy="33338"/>
            </a:xfrm>
            <a:custGeom>
              <a:avLst/>
              <a:gdLst/>
              <a:ahLst/>
              <a:cxnLst>
                <a:cxn ang="0">
                  <a:pos x="28" y="5"/>
                </a:cxn>
                <a:cxn ang="0">
                  <a:pos x="28" y="5"/>
                </a:cxn>
                <a:cxn ang="0">
                  <a:pos x="28" y="14"/>
                </a:cxn>
                <a:cxn ang="0">
                  <a:pos x="25" y="23"/>
                </a:cxn>
                <a:cxn ang="0">
                  <a:pos x="22" y="32"/>
                </a:cxn>
                <a:cxn ang="0">
                  <a:pos x="19" y="42"/>
                </a:cxn>
                <a:cxn ang="0">
                  <a:pos x="9" y="59"/>
                </a:cxn>
                <a:cxn ang="0">
                  <a:pos x="0" y="76"/>
                </a:cxn>
                <a:cxn ang="0">
                  <a:pos x="0" y="76"/>
                </a:cxn>
                <a:cxn ang="0">
                  <a:pos x="0" y="78"/>
                </a:cxn>
                <a:cxn ang="0">
                  <a:pos x="0" y="81"/>
                </a:cxn>
                <a:cxn ang="0">
                  <a:pos x="3" y="83"/>
                </a:cxn>
                <a:cxn ang="0">
                  <a:pos x="7" y="85"/>
                </a:cxn>
                <a:cxn ang="0">
                  <a:pos x="9" y="83"/>
                </a:cxn>
                <a:cxn ang="0">
                  <a:pos x="11" y="82"/>
                </a:cxn>
                <a:cxn ang="0">
                  <a:pos x="11" y="82"/>
                </a:cxn>
                <a:cxn ang="0">
                  <a:pos x="20" y="64"/>
                </a:cxn>
                <a:cxn ang="0">
                  <a:pos x="29" y="44"/>
                </a:cxn>
                <a:cxn ang="0">
                  <a:pos x="33" y="35"/>
                </a:cxn>
                <a:cxn ang="0">
                  <a:pos x="37" y="26"/>
                </a:cxn>
                <a:cxn ang="0">
                  <a:pos x="38" y="15"/>
                </a:cxn>
                <a:cxn ang="0">
                  <a:pos x="39" y="5"/>
                </a:cxn>
                <a:cxn ang="0">
                  <a:pos x="39" y="5"/>
                </a:cxn>
                <a:cxn ang="0">
                  <a:pos x="39" y="2"/>
                </a:cxn>
                <a:cxn ang="0">
                  <a:pos x="38" y="1"/>
                </a:cxn>
                <a:cxn ang="0">
                  <a:pos x="34" y="0"/>
                </a:cxn>
                <a:cxn ang="0">
                  <a:pos x="30" y="1"/>
                </a:cxn>
                <a:cxn ang="0">
                  <a:pos x="29" y="2"/>
                </a:cxn>
                <a:cxn ang="0">
                  <a:pos x="28" y="5"/>
                </a:cxn>
                <a:cxn ang="0">
                  <a:pos x="28" y="5"/>
                </a:cxn>
              </a:cxnLst>
              <a:rect l="0" t="0" r="r" b="b"/>
              <a:pathLst>
                <a:path w="39" h="85">
                  <a:moveTo>
                    <a:pt x="28" y="5"/>
                  </a:moveTo>
                  <a:lnTo>
                    <a:pt x="28" y="5"/>
                  </a:lnTo>
                  <a:lnTo>
                    <a:pt x="28" y="14"/>
                  </a:lnTo>
                  <a:lnTo>
                    <a:pt x="25" y="23"/>
                  </a:lnTo>
                  <a:lnTo>
                    <a:pt x="22" y="32"/>
                  </a:lnTo>
                  <a:lnTo>
                    <a:pt x="19" y="42"/>
                  </a:lnTo>
                  <a:lnTo>
                    <a:pt x="9" y="59"/>
                  </a:lnTo>
                  <a:lnTo>
                    <a:pt x="0" y="76"/>
                  </a:lnTo>
                  <a:lnTo>
                    <a:pt x="0" y="76"/>
                  </a:lnTo>
                  <a:lnTo>
                    <a:pt x="0" y="78"/>
                  </a:lnTo>
                  <a:lnTo>
                    <a:pt x="0" y="81"/>
                  </a:lnTo>
                  <a:lnTo>
                    <a:pt x="3" y="83"/>
                  </a:lnTo>
                  <a:lnTo>
                    <a:pt x="7" y="85"/>
                  </a:lnTo>
                  <a:lnTo>
                    <a:pt x="9" y="83"/>
                  </a:lnTo>
                  <a:lnTo>
                    <a:pt x="11" y="82"/>
                  </a:lnTo>
                  <a:lnTo>
                    <a:pt x="11" y="82"/>
                  </a:lnTo>
                  <a:lnTo>
                    <a:pt x="20" y="64"/>
                  </a:lnTo>
                  <a:lnTo>
                    <a:pt x="29" y="44"/>
                  </a:lnTo>
                  <a:lnTo>
                    <a:pt x="33" y="35"/>
                  </a:lnTo>
                  <a:lnTo>
                    <a:pt x="37" y="26"/>
                  </a:lnTo>
                  <a:lnTo>
                    <a:pt x="38" y="15"/>
                  </a:lnTo>
                  <a:lnTo>
                    <a:pt x="39" y="5"/>
                  </a:lnTo>
                  <a:lnTo>
                    <a:pt x="39" y="5"/>
                  </a:lnTo>
                  <a:lnTo>
                    <a:pt x="39" y="2"/>
                  </a:lnTo>
                  <a:lnTo>
                    <a:pt x="38" y="1"/>
                  </a:lnTo>
                  <a:lnTo>
                    <a:pt x="34" y="0"/>
                  </a:lnTo>
                  <a:lnTo>
                    <a:pt x="30" y="1"/>
                  </a:lnTo>
                  <a:lnTo>
                    <a:pt x="29" y="2"/>
                  </a:lnTo>
                  <a:lnTo>
                    <a:pt x="28" y="5"/>
                  </a:lnTo>
                  <a:lnTo>
                    <a:pt x="28"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97" name="chenying0907 754"/>
            <p:cNvSpPr/>
            <p:nvPr/>
          </p:nvSpPr>
          <p:spPr bwMode="auto">
            <a:xfrm>
              <a:off x="2205038" y="3208338"/>
              <a:ext cx="87313" cy="84138"/>
            </a:xfrm>
            <a:custGeom>
              <a:avLst/>
              <a:gdLst/>
              <a:ahLst/>
              <a:cxnLst>
                <a:cxn ang="0">
                  <a:pos x="213" y="1"/>
                </a:cxn>
                <a:cxn ang="0">
                  <a:pos x="213" y="1"/>
                </a:cxn>
                <a:cxn ang="0">
                  <a:pos x="185" y="29"/>
                </a:cxn>
                <a:cxn ang="0">
                  <a:pos x="154" y="55"/>
                </a:cxn>
                <a:cxn ang="0">
                  <a:pos x="126" y="81"/>
                </a:cxn>
                <a:cxn ang="0">
                  <a:pos x="113" y="95"/>
                </a:cxn>
                <a:cxn ang="0">
                  <a:pos x="98" y="110"/>
                </a:cxn>
                <a:cxn ang="0">
                  <a:pos x="98" y="110"/>
                </a:cxn>
                <a:cxn ang="0">
                  <a:pos x="86" y="122"/>
                </a:cxn>
                <a:cxn ang="0">
                  <a:pos x="73" y="133"/>
                </a:cxn>
                <a:cxn ang="0">
                  <a:pos x="47" y="157"/>
                </a:cxn>
                <a:cxn ang="0">
                  <a:pos x="34" y="167"/>
                </a:cxn>
                <a:cxn ang="0">
                  <a:pos x="21" y="180"/>
                </a:cxn>
                <a:cxn ang="0">
                  <a:pos x="11" y="194"/>
                </a:cxn>
                <a:cxn ang="0">
                  <a:pos x="1" y="208"/>
                </a:cxn>
                <a:cxn ang="0">
                  <a:pos x="1" y="208"/>
                </a:cxn>
                <a:cxn ang="0">
                  <a:pos x="0" y="211"/>
                </a:cxn>
                <a:cxn ang="0">
                  <a:pos x="0" y="212"/>
                </a:cxn>
                <a:cxn ang="0">
                  <a:pos x="3" y="216"/>
                </a:cxn>
                <a:cxn ang="0">
                  <a:pos x="7" y="216"/>
                </a:cxn>
                <a:cxn ang="0">
                  <a:pos x="9" y="216"/>
                </a:cxn>
                <a:cxn ang="0">
                  <a:pos x="11" y="213"/>
                </a:cxn>
                <a:cxn ang="0">
                  <a:pos x="11" y="213"/>
                </a:cxn>
                <a:cxn ang="0">
                  <a:pos x="20" y="200"/>
                </a:cxn>
                <a:cxn ang="0">
                  <a:pos x="30" y="187"/>
                </a:cxn>
                <a:cxn ang="0">
                  <a:pos x="42" y="174"/>
                </a:cxn>
                <a:cxn ang="0">
                  <a:pos x="54" y="162"/>
                </a:cxn>
                <a:cxn ang="0">
                  <a:pos x="81" y="139"/>
                </a:cxn>
                <a:cxn ang="0">
                  <a:pos x="107" y="118"/>
                </a:cxn>
                <a:cxn ang="0">
                  <a:pos x="107" y="118"/>
                </a:cxn>
                <a:cxn ang="0">
                  <a:pos x="120" y="106"/>
                </a:cxn>
                <a:cxn ang="0">
                  <a:pos x="132" y="93"/>
                </a:cxn>
                <a:cxn ang="0">
                  <a:pos x="145" y="80"/>
                </a:cxn>
                <a:cxn ang="0">
                  <a:pos x="158" y="67"/>
                </a:cxn>
                <a:cxn ang="0">
                  <a:pos x="158" y="67"/>
                </a:cxn>
                <a:cxn ang="0">
                  <a:pos x="190" y="38"/>
                </a:cxn>
                <a:cxn ang="0">
                  <a:pos x="221" y="9"/>
                </a:cxn>
                <a:cxn ang="0">
                  <a:pos x="221" y="9"/>
                </a:cxn>
                <a:cxn ang="0">
                  <a:pos x="222" y="8"/>
                </a:cxn>
                <a:cxn ang="0">
                  <a:pos x="222" y="5"/>
                </a:cxn>
                <a:cxn ang="0">
                  <a:pos x="221" y="1"/>
                </a:cxn>
                <a:cxn ang="0">
                  <a:pos x="217" y="0"/>
                </a:cxn>
                <a:cxn ang="0">
                  <a:pos x="215" y="0"/>
                </a:cxn>
                <a:cxn ang="0">
                  <a:pos x="213" y="1"/>
                </a:cxn>
                <a:cxn ang="0">
                  <a:pos x="213" y="1"/>
                </a:cxn>
              </a:cxnLst>
              <a:rect l="0" t="0" r="r" b="b"/>
              <a:pathLst>
                <a:path w="222" h="216">
                  <a:moveTo>
                    <a:pt x="213" y="1"/>
                  </a:moveTo>
                  <a:lnTo>
                    <a:pt x="213" y="1"/>
                  </a:lnTo>
                  <a:lnTo>
                    <a:pt x="185" y="29"/>
                  </a:lnTo>
                  <a:lnTo>
                    <a:pt x="154" y="55"/>
                  </a:lnTo>
                  <a:lnTo>
                    <a:pt x="126" y="81"/>
                  </a:lnTo>
                  <a:lnTo>
                    <a:pt x="113" y="95"/>
                  </a:lnTo>
                  <a:lnTo>
                    <a:pt x="98" y="110"/>
                  </a:lnTo>
                  <a:lnTo>
                    <a:pt x="98" y="110"/>
                  </a:lnTo>
                  <a:lnTo>
                    <a:pt x="86" y="122"/>
                  </a:lnTo>
                  <a:lnTo>
                    <a:pt x="73" y="133"/>
                  </a:lnTo>
                  <a:lnTo>
                    <a:pt x="47" y="157"/>
                  </a:lnTo>
                  <a:lnTo>
                    <a:pt x="34" y="167"/>
                  </a:lnTo>
                  <a:lnTo>
                    <a:pt x="21" y="180"/>
                  </a:lnTo>
                  <a:lnTo>
                    <a:pt x="11" y="194"/>
                  </a:lnTo>
                  <a:lnTo>
                    <a:pt x="1" y="208"/>
                  </a:lnTo>
                  <a:lnTo>
                    <a:pt x="1" y="208"/>
                  </a:lnTo>
                  <a:lnTo>
                    <a:pt x="0" y="211"/>
                  </a:lnTo>
                  <a:lnTo>
                    <a:pt x="0" y="212"/>
                  </a:lnTo>
                  <a:lnTo>
                    <a:pt x="3" y="216"/>
                  </a:lnTo>
                  <a:lnTo>
                    <a:pt x="7" y="216"/>
                  </a:lnTo>
                  <a:lnTo>
                    <a:pt x="9" y="216"/>
                  </a:lnTo>
                  <a:lnTo>
                    <a:pt x="11" y="213"/>
                  </a:lnTo>
                  <a:lnTo>
                    <a:pt x="11" y="213"/>
                  </a:lnTo>
                  <a:lnTo>
                    <a:pt x="20" y="200"/>
                  </a:lnTo>
                  <a:lnTo>
                    <a:pt x="30" y="187"/>
                  </a:lnTo>
                  <a:lnTo>
                    <a:pt x="42" y="174"/>
                  </a:lnTo>
                  <a:lnTo>
                    <a:pt x="54" y="162"/>
                  </a:lnTo>
                  <a:lnTo>
                    <a:pt x="81" y="139"/>
                  </a:lnTo>
                  <a:lnTo>
                    <a:pt x="107" y="118"/>
                  </a:lnTo>
                  <a:lnTo>
                    <a:pt x="107" y="118"/>
                  </a:lnTo>
                  <a:lnTo>
                    <a:pt x="120" y="106"/>
                  </a:lnTo>
                  <a:lnTo>
                    <a:pt x="132" y="93"/>
                  </a:lnTo>
                  <a:lnTo>
                    <a:pt x="145" y="80"/>
                  </a:lnTo>
                  <a:lnTo>
                    <a:pt x="158" y="67"/>
                  </a:lnTo>
                  <a:lnTo>
                    <a:pt x="158" y="67"/>
                  </a:lnTo>
                  <a:lnTo>
                    <a:pt x="190" y="38"/>
                  </a:lnTo>
                  <a:lnTo>
                    <a:pt x="221" y="9"/>
                  </a:lnTo>
                  <a:lnTo>
                    <a:pt x="221" y="9"/>
                  </a:lnTo>
                  <a:lnTo>
                    <a:pt x="222" y="8"/>
                  </a:lnTo>
                  <a:lnTo>
                    <a:pt x="222" y="5"/>
                  </a:lnTo>
                  <a:lnTo>
                    <a:pt x="221" y="1"/>
                  </a:lnTo>
                  <a:lnTo>
                    <a:pt x="217" y="0"/>
                  </a:lnTo>
                  <a:lnTo>
                    <a:pt x="215" y="0"/>
                  </a:lnTo>
                  <a:lnTo>
                    <a:pt x="213" y="1"/>
                  </a:lnTo>
                  <a:lnTo>
                    <a:pt x="213"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98" name="chenying0907 755"/>
            <p:cNvSpPr/>
            <p:nvPr/>
          </p:nvSpPr>
          <p:spPr bwMode="auto">
            <a:xfrm>
              <a:off x="2201863" y="3219450"/>
              <a:ext cx="152400" cy="155575"/>
            </a:xfrm>
            <a:custGeom>
              <a:avLst/>
              <a:gdLst/>
              <a:ahLst/>
              <a:cxnLst>
                <a:cxn ang="0">
                  <a:pos x="373" y="0"/>
                </a:cxn>
                <a:cxn ang="0">
                  <a:pos x="348" y="17"/>
                </a:cxn>
                <a:cxn ang="0">
                  <a:pos x="324" y="39"/>
                </a:cxn>
                <a:cxn ang="0">
                  <a:pos x="282" y="86"/>
                </a:cxn>
                <a:cxn ang="0">
                  <a:pos x="230" y="142"/>
                </a:cxn>
                <a:cxn ang="0">
                  <a:pos x="175" y="195"/>
                </a:cxn>
                <a:cxn ang="0">
                  <a:pos x="119" y="244"/>
                </a:cxn>
                <a:cxn ang="0">
                  <a:pos x="80" y="282"/>
                </a:cxn>
                <a:cxn ang="0">
                  <a:pos x="67" y="297"/>
                </a:cxn>
                <a:cxn ang="0">
                  <a:pos x="18" y="356"/>
                </a:cxn>
                <a:cxn ang="0">
                  <a:pos x="1" y="378"/>
                </a:cxn>
                <a:cxn ang="0">
                  <a:pos x="0" y="387"/>
                </a:cxn>
                <a:cxn ang="0">
                  <a:pos x="0" y="390"/>
                </a:cxn>
                <a:cxn ang="0">
                  <a:pos x="5" y="393"/>
                </a:cxn>
                <a:cxn ang="0">
                  <a:pos x="10" y="390"/>
                </a:cxn>
                <a:cxn ang="0">
                  <a:pos x="10" y="387"/>
                </a:cxn>
                <a:cxn ang="0">
                  <a:pos x="14" y="375"/>
                </a:cxn>
                <a:cxn ang="0">
                  <a:pos x="37" y="350"/>
                </a:cxn>
                <a:cxn ang="0">
                  <a:pos x="44" y="341"/>
                </a:cxn>
                <a:cxn ang="0">
                  <a:pos x="69" y="311"/>
                </a:cxn>
                <a:cxn ang="0">
                  <a:pos x="95" y="282"/>
                </a:cxn>
                <a:cxn ang="0">
                  <a:pos x="144" y="235"/>
                </a:cxn>
                <a:cxn ang="0">
                  <a:pos x="196" y="192"/>
                </a:cxn>
                <a:cxn ang="0">
                  <a:pos x="208" y="183"/>
                </a:cxn>
                <a:cxn ang="0">
                  <a:pos x="242" y="149"/>
                </a:cxn>
                <a:cxn ang="0">
                  <a:pos x="284" y="102"/>
                </a:cxn>
                <a:cxn ang="0">
                  <a:pos x="327" y="51"/>
                </a:cxn>
                <a:cxn ang="0">
                  <a:pos x="352" y="27"/>
                </a:cxn>
                <a:cxn ang="0">
                  <a:pos x="379" y="10"/>
                </a:cxn>
                <a:cxn ang="0">
                  <a:pos x="381" y="9"/>
                </a:cxn>
                <a:cxn ang="0">
                  <a:pos x="382" y="5"/>
                </a:cxn>
                <a:cxn ang="0">
                  <a:pos x="378" y="0"/>
                </a:cxn>
                <a:cxn ang="0">
                  <a:pos x="373" y="0"/>
                </a:cxn>
              </a:cxnLst>
              <a:rect l="0" t="0" r="r" b="b"/>
              <a:pathLst>
                <a:path w="382" h="393">
                  <a:moveTo>
                    <a:pt x="373" y="0"/>
                  </a:moveTo>
                  <a:lnTo>
                    <a:pt x="373" y="0"/>
                  </a:lnTo>
                  <a:lnTo>
                    <a:pt x="360" y="8"/>
                  </a:lnTo>
                  <a:lnTo>
                    <a:pt x="348" y="17"/>
                  </a:lnTo>
                  <a:lnTo>
                    <a:pt x="335" y="27"/>
                  </a:lnTo>
                  <a:lnTo>
                    <a:pt x="324" y="39"/>
                  </a:lnTo>
                  <a:lnTo>
                    <a:pt x="303" y="63"/>
                  </a:lnTo>
                  <a:lnTo>
                    <a:pt x="282" y="86"/>
                  </a:lnTo>
                  <a:lnTo>
                    <a:pt x="282" y="86"/>
                  </a:lnTo>
                  <a:lnTo>
                    <a:pt x="230" y="142"/>
                  </a:lnTo>
                  <a:lnTo>
                    <a:pt x="203" y="168"/>
                  </a:lnTo>
                  <a:lnTo>
                    <a:pt x="175" y="195"/>
                  </a:lnTo>
                  <a:lnTo>
                    <a:pt x="175" y="195"/>
                  </a:lnTo>
                  <a:lnTo>
                    <a:pt x="119" y="244"/>
                  </a:lnTo>
                  <a:lnTo>
                    <a:pt x="93" y="269"/>
                  </a:lnTo>
                  <a:lnTo>
                    <a:pt x="80" y="282"/>
                  </a:lnTo>
                  <a:lnTo>
                    <a:pt x="67" y="297"/>
                  </a:lnTo>
                  <a:lnTo>
                    <a:pt x="67" y="297"/>
                  </a:lnTo>
                  <a:lnTo>
                    <a:pt x="18" y="356"/>
                  </a:lnTo>
                  <a:lnTo>
                    <a:pt x="18" y="356"/>
                  </a:lnTo>
                  <a:lnTo>
                    <a:pt x="5" y="370"/>
                  </a:lnTo>
                  <a:lnTo>
                    <a:pt x="1" y="378"/>
                  </a:lnTo>
                  <a:lnTo>
                    <a:pt x="0" y="383"/>
                  </a:lnTo>
                  <a:lnTo>
                    <a:pt x="0" y="387"/>
                  </a:lnTo>
                  <a:lnTo>
                    <a:pt x="0" y="387"/>
                  </a:lnTo>
                  <a:lnTo>
                    <a:pt x="0" y="390"/>
                  </a:lnTo>
                  <a:lnTo>
                    <a:pt x="1" y="392"/>
                  </a:lnTo>
                  <a:lnTo>
                    <a:pt x="5" y="393"/>
                  </a:lnTo>
                  <a:lnTo>
                    <a:pt x="9" y="392"/>
                  </a:lnTo>
                  <a:lnTo>
                    <a:pt x="10" y="390"/>
                  </a:lnTo>
                  <a:lnTo>
                    <a:pt x="10" y="387"/>
                  </a:lnTo>
                  <a:lnTo>
                    <a:pt x="10" y="387"/>
                  </a:lnTo>
                  <a:lnTo>
                    <a:pt x="12" y="382"/>
                  </a:lnTo>
                  <a:lnTo>
                    <a:pt x="14" y="375"/>
                  </a:lnTo>
                  <a:lnTo>
                    <a:pt x="25" y="363"/>
                  </a:lnTo>
                  <a:lnTo>
                    <a:pt x="37" y="350"/>
                  </a:lnTo>
                  <a:lnTo>
                    <a:pt x="44" y="341"/>
                  </a:lnTo>
                  <a:lnTo>
                    <a:pt x="44" y="341"/>
                  </a:lnTo>
                  <a:lnTo>
                    <a:pt x="56" y="325"/>
                  </a:lnTo>
                  <a:lnTo>
                    <a:pt x="69" y="311"/>
                  </a:lnTo>
                  <a:lnTo>
                    <a:pt x="95" y="282"/>
                  </a:lnTo>
                  <a:lnTo>
                    <a:pt x="95" y="282"/>
                  </a:lnTo>
                  <a:lnTo>
                    <a:pt x="119" y="259"/>
                  </a:lnTo>
                  <a:lnTo>
                    <a:pt x="144" y="235"/>
                  </a:lnTo>
                  <a:lnTo>
                    <a:pt x="170" y="213"/>
                  </a:lnTo>
                  <a:lnTo>
                    <a:pt x="196" y="192"/>
                  </a:lnTo>
                  <a:lnTo>
                    <a:pt x="196" y="192"/>
                  </a:lnTo>
                  <a:lnTo>
                    <a:pt x="208" y="183"/>
                  </a:lnTo>
                  <a:lnTo>
                    <a:pt x="220" y="172"/>
                  </a:lnTo>
                  <a:lnTo>
                    <a:pt x="242" y="149"/>
                  </a:lnTo>
                  <a:lnTo>
                    <a:pt x="284" y="102"/>
                  </a:lnTo>
                  <a:lnTo>
                    <a:pt x="284" y="102"/>
                  </a:lnTo>
                  <a:lnTo>
                    <a:pt x="305" y="77"/>
                  </a:lnTo>
                  <a:lnTo>
                    <a:pt x="327" y="51"/>
                  </a:lnTo>
                  <a:lnTo>
                    <a:pt x="340" y="39"/>
                  </a:lnTo>
                  <a:lnTo>
                    <a:pt x="352" y="27"/>
                  </a:lnTo>
                  <a:lnTo>
                    <a:pt x="365" y="18"/>
                  </a:lnTo>
                  <a:lnTo>
                    <a:pt x="379" y="10"/>
                  </a:lnTo>
                  <a:lnTo>
                    <a:pt x="379" y="10"/>
                  </a:lnTo>
                  <a:lnTo>
                    <a:pt x="381" y="9"/>
                  </a:lnTo>
                  <a:lnTo>
                    <a:pt x="382" y="6"/>
                  </a:lnTo>
                  <a:lnTo>
                    <a:pt x="382" y="5"/>
                  </a:lnTo>
                  <a:lnTo>
                    <a:pt x="381" y="2"/>
                  </a:lnTo>
                  <a:lnTo>
                    <a:pt x="378" y="0"/>
                  </a:lnTo>
                  <a:lnTo>
                    <a:pt x="375" y="0"/>
                  </a:lnTo>
                  <a:lnTo>
                    <a:pt x="373" y="0"/>
                  </a:lnTo>
                  <a:lnTo>
                    <a:pt x="373"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99" name="chenying0907 756"/>
            <p:cNvSpPr/>
            <p:nvPr/>
          </p:nvSpPr>
          <p:spPr bwMode="auto">
            <a:xfrm>
              <a:off x="2279651" y="3287713"/>
              <a:ext cx="139700" cy="149225"/>
            </a:xfrm>
            <a:custGeom>
              <a:avLst/>
              <a:gdLst/>
              <a:ahLst/>
              <a:cxnLst>
                <a:cxn ang="0">
                  <a:pos x="343" y="4"/>
                </a:cxn>
                <a:cxn ang="0">
                  <a:pos x="338" y="13"/>
                </a:cxn>
                <a:cxn ang="0">
                  <a:pos x="312" y="45"/>
                </a:cxn>
                <a:cxn ang="0">
                  <a:pos x="288" y="71"/>
                </a:cxn>
                <a:cxn ang="0">
                  <a:pos x="263" y="97"/>
                </a:cxn>
                <a:cxn ang="0">
                  <a:pos x="161" y="195"/>
                </a:cxn>
                <a:cxn ang="0">
                  <a:pos x="117" y="241"/>
                </a:cxn>
                <a:cxn ang="0">
                  <a:pos x="74" y="288"/>
                </a:cxn>
                <a:cxn ang="0">
                  <a:pos x="65" y="297"/>
                </a:cxn>
                <a:cxn ang="0">
                  <a:pos x="46" y="315"/>
                </a:cxn>
                <a:cxn ang="0">
                  <a:pos x="38" y="326"/>
                </a:cxn>
                <a:cxn ang="0">
                  <a:pos x="24" y="349"/>
                </a:cxn>
                <a:cxn ang="0">
                  <a:pos x="16" y="360"/>
                </a:cxn>
                <a:cxn ang="0">
                  <a:pos x="4" y="365"/>
                </a:cxn>
                <a:cxn ang="0">
                  <a:pos x="3" y="366"/>
                </a:cxn>
                <a:cxn ang="0">
                  <a:pos x="0" y="372"/>
                </a:cxn>
                <a:cxn ang="0">
                  <a:pos x="4" y="375"/>
                </a:cxn>
                <a:cxn ang="0">
                  <a:pos x="12" y="377"/>
                </a:cxn>
                <a:cxn ang="0">
                  <a:pos x="15" y="375"/>
                </a:cxn>
                <a:cxn ang="0">
                  <a:pos x="17" y="373"/>
                </a:cxn>
                <a:cxn ang="0">
                  <a:pos x="28" y="362"/>
                </a:cxn>
                <a:cxn ang="0">
                  <a:pos x="45" y="339"/>
                </a:cxn>
                <a:cxn ang="0">
                  <a:pos x="63" y="315"/>
                </a:cxn>
                <a:cxn ang="0">
                  <a:pos x="89" y="288"/>
                </a:cxn>
                <a:cxn ang="0">
                  <a:pos x="142" y="230"/>
                </a:cxn>
                <a:cxn ang="0">
                  <a:pos x="171" y="203"/>
                </a:cxn>
                <a:cxn ang="0">
                  <a:pos x="198" y="178"/>
                </a:cxn>
                <a:cxn ang="0">
                  <a:pos x="278" y="97"/>
                </a:cxn>
                <a:cxn ang="0">
                  <a:pos x="304" y="72"/>
                </a:cxn>
                <a:cxn ang="0">
                  <a:pos x="328" y="45"/>
                </a:cxn>
                <a:cxn ang="0">
                  <a:pos x="335" y="35"/>
                </a:cxn>
                <a:cxn ang="0">
                  <a:pos x="350" y="17"/>
                </a:cxn>
                <a:cxn ang="0">
                  <a:pos x="354" y="7"/>
                </a:cxn>
                <a:cxn ang="0">
                  <a:pos x="354" y="4"/>
                </a:cxn>
                <a:cxn ang="0">
                  <a:pos x="350" y="0"/>
                </a:cxn>
                <a:cxn ang="0">
                  <a:pos x="345" y="1"/>
                </a:cxn>
                <a:cxn ang="0">
                  <a:pos x="343" y="4"/>
                </a:cxn>
              </a:cxnLst>
              <a:rect l="0" t="0" r="r" b="b"/>
              <a:pathLst>
                <a:path w="354" h="377">
                  <a:moveTo>
                    <a:pt x="343" y="4"/>
                  </a:moveTo>
                  <a:lnTo>
                    <a:pt x="343" y="4"/>
                  </a:lnTo>
                  <a:lnTo>
                    <a:pt x="342" y="8"/>
                  </a:lnTo>
                  <a:lnTo>
                    <a:pt x="338" y="13"/>
                  </a:lnTo>
                  <a:lnTo>
                    <a:pt x="329" y="25"/>
                  </a:lnTo>
                  <a:lnTo>
                    <a:pt x="312" y="45"/>
                  </a:lnTo>
                  <a:lnTo>
                    <a:pt x="312" y="45"/>
                  </a:lnTo>
                  <a:lnTo>
                    <a:pt x="288" y="71"/>
                  </a:lnTo>
                  <a:lnTo>
                    <a:pt x="263" y="97"/>
                  </a:lnTo>
                  <a:lnTo>
                    <a:pt x="263" y="97"/>
                  </a:lnTo>
                  <a:lnTo>
                    <a:pt x="212" y="147"/>
                  </a:lnTo>
                  <a:lnTo>
                    <a:pt x="161" y="195"/>
                  </a:lnTo>
                  <a:lnTo>
                    <a:pt x="161" y="195"/>
                  </a:lnTo>
                  <a:lnTo>
                    <a:pt x="117" y="241"/>
                  </a:lnTo>
                  <a:lnTo>
                    <a:pt x="96" y="263"/>
                  </a:lnTo>
                  <a:lnTo>
                    <a:pt x="74" y="288"/>
                  </a:lnTo>
                  <a:lnTo>
                    <a:pt x="74" y="288"/>
                  </a:lnTo>
                  <a:lnTo>
                    <a:pt x="65" y="297"/>
                  </a:lnTo>
                  <a:lnTo>
                    <a:pt x="55" y="306"/>
                  </a:lnTo>
                  <a:lnTo>
                    <a:pt x="46" y="315"/>
                  </a:lnTo>
                  <a:lnTo>
                    <a:pt x="38" y="326"/>
                  </a:lnTo>
                  <a:lnTo>
                    <a:pt x="38" y="326"/>
                  </a:lnTo>
                  <a:lnTo>
                    <a:pt x="32" y="336"/>
                  </a:lnTo>
                  <a:lnTo>
                    <a:pt x="24" y="349"/>
                  </a:lnTo>
                  <a:lnTo>
                    <a:pt x="20" y="355"/>
                  </a:lnTo>
                  <a:lnTo>
                    <a:pt x="16" y="360"/>
                  </a:lnTo>
                  <a:lnTo>
                    <a:pt x="11" y="362"/>
                  </a:lnTo>
                  <a:lnTo>
                    <a:pt x="4" y="365"/>
                  </a:lnTo>
                  <a:lnTo>
                    <a:pt x="4" y="365"/>
                  </a:lnTo>
                  <a:lnTo>
                    <a:pt x="3" y="366"/>
                  </a:lnTo>
                  <a:lnTo>
                    <a:pt x="2" y="368"/>
                  </a:lnTo>
                  <a:lnTo>
                    <a:pt x="0" y="372"/>
                  </a:lnTo>
                  <a:lnTo>
                    <a:pt x="2" y="374"/>
                  </a:lnTo>
                  <a:lnTo>
                    <a:pt x="4" y="375"/>
                  </a:lnTo>
                  <a:lnTo>
                    <a:pt x="6" y="377"/>
                  </a:lnTo>
                  <a:lnTo>
                    <a:pt x="12" y="377"/>
                  </a:lnTo>
                  <a:lnTo>
                    <a:pt x="12" y="377"/>
                  </a:lnTo>
                  <a:lnTo>
                    <a:pt x="15" y="375"/>
                  </a:lnTo>
                  <a:lnTo>
                    <a:pt x="17" y="373"/>
                  </a:lnTo>
                  <a:lnTo>
                    <a:pt x="17" y="373"/>
                  </a:lnTo>
                  <a:lnTo>
                    <a:pt x="23" y="368"/>
                  </a:lnTo>
                  <a:lnTo>
                    <a:pt x="28" y="362"/>
                  </a:lnTo>
                  <a:lnTo>
                    <a:pt x="28" y="362"/>
                  </a:lnTo>
                  <a:lnTo>
                    <a:pt x="45" y="339"/>
                  </a:lnTo>
                  <a:lnTo>
                    <a:pt x="53" y="327"/>
                  </a:lnTo>
                  <a:lnTo>
                    <a:pt x="63" y="315"/>
                  </a:lnTo>
                  <a:lnTo>
                    <a:pt x="63" y="315"/>
                  </a:lnTo>
                  <a:lnTo>
                    <a:pt x="89" y="288"/>
                  </a:lnTo>
                  <a:lnTo>
                    <a:pt x="116" y="258"/>
                  </a:lnTo>
                  <a:lnTo>
                    <a:pt x="142" y="230"/>
                  </a:lnTo>
                  <a:lnTo>
                    <a:pt x="155" y="216"/>
                  </a:lnTo>
                  <a:lnTo>
                    <a:pt x="171" y="203"/>
                  </a:lnTo>
                  <a:lnTo>
                    <a:pt x="171" y="203"/>
                  </a:lnTo>
                  <a:lnTo>
                    <a:pt x="198" y="178"/>
                  </a:lnTo>
                  <a:lnTo>
                    <a:pt x="225" y="152"/>
                  </a:lnTo>
                  <a:lnTo>
                    <a:pt x="278" y="97"/>
                  </a:lnTo>
                  <a:lnTo>
                    <a:pt x="278" y="97"/>
                  </a:lnTo>
                  <a:lnTo>
                    <a:pt x="304" y="72"/>
                  </a:lnTo>
                  <a:lnTo>
                    <a:pt x="316" y="59"/>
                  </a:lnTo>
                  <a:lnTo>
                    <a:pt x="328" y="45"/>
                  </a:lnTo>
                  <a:lnTo>
                    <a:pt x="328" y="45"/>
                  </a:lnTo>
                  <a:lnTo>
                    <a:pt x="335" y="35"/>
                  </a:lnTo>
                  <a:lnTo>
                    <a:pt x="343" y="26"/>
                  </a:lnTo>
                  <a:lnTo>
                    <a:pt x="350" y="17"/>
                  </a:lnTo>
                  <a:lnTo>
                    <a:pt x="352" y="12"/>
                  </a:lnTo>
                  <a:lnTo>
                    <a:pt x="354" y="7"/>
                  </a:lnTo>
                  <a:lnTo>
                    <a:pt x="354" y="7"/>
                  </a:lnTo>
                  <a:lnTo>
                    <a:pt x="354" y="4"/>
                  </a:lnTo>
                  <a:lnTo>
                    <a:pt x="354" y="3"/>
                  </a:lnTo>
                  <a:lnTo>
                    <a:pt x="350" y="0"/>
                  </a:lnTo>
                  <a:lnTo>
                    <a:pt x="346" y="0"/>
                  </a:lnTo>
                  <a:lnTo>
                    <a:pt x="345" y="1"/>
                  </a:lnTo>
                  <a:lnTo>
                    <a:pt x="343" y="4"/>
                  </a:lnTo>
                  <a:lnTo>
                    <a:pt x="343"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00" name="chenying0907 757"/>
            <p:cNvSpPr/>
            <p:nvPr/>
          </p:nvSpPr>
          <p:spPr bwMode="auto">
            <a:xfrm>
              <a:off x="2127251" y="3116263"/>
              <a:ext cx="30163" cy="34925"/>
            </a:xfrm>
            <a:custGeom>
              <a:avLst/>
              <a:gdLst/>
              <a:ahLst/>
              <a:cxnLst>
                <a:cxn ang="0">
                  <a:pos x="66" y="0"/>
                </a:cxn>
                <a:cxn ang="0">
                  <a:pos x="66" y="0"/>
                </a:cxn>
                <a:cxn ang="0">
                  <a:pos x="61" y="1"/>
                </a:cxn>
                <a:cxn ang="0">
                  <a:pos x="57" y="4"/>
                </a:cxn>
                <a:cxn ang="0">
                  <a:pos x="51" y="9"/>
                </a:cxn>
                <a:cxn ang="0">
                  <a:pos x="45" y="17"/>
                </a:cxn>
                <a:cxn ang="0">
                  <a:pos x="40" y="25"/>
                </a:cxn>
                <a:cxn ang="0">
                  <a:pos x="40" y="25"/>
                </a:cxn>
                <a:cxn ang="0">
                  <a:pos x="31" y="38"/>
                </a:cxn>
                <a:cxn ang="0">
                  <a:pos x="20" y="51"/>
                </a:cxn>
                <a:cxn ang="0">
                  <a:pos x="11" y="64"/>
                </a:cxn>
                <a:cxn ang="0">
                  <a:pos x="1" y="76"/>
                </a:cxn>
                <a:cxn ang="0">
                  <a:pos x="1" y="76"/>
                </a:cxn>
                <a:cxn ang="0">
                  <a:pos x="0" y="79"/>
                </a:cxn>
                <a:cxn ang="0">
                  <a:pos x="0" y="83"/>
                </a:cxn>
                <a:cxn ang="0">
                  <a:pos x="1" y="85"/>
                </a:cxn>
                <a:cxn ang="0">
                  <a:pos x="5" y="86"/>
                </a:cxn>
                <a:cxn ang="0">
                  <a:pos x="5" y="86"/>
                </a:cxn>
                <a:cxn ang="0">
                  <a:pos x="9" y="85"/>
                </a:cxn>
                <a:cxn ang="0">
                  <a:pos x="13" y="83"/>
                </a:cxn>
                <a:cxn ang="0">
                  <a:pos x="14" y="80"/>
                </a:cxn>
                <a:cxn ang="0">
                  <a:pos x="15" y="76"/>
                </a:cxn>
                <a:cxn ang="0">
                  <a:pos x="15" y="76"/>
                </a:cxn>
                <a:cxn ang="0">
                  <a:pos x="30" y="60"/>
                </a:cxn>
                <a:cxn ang="0">
                  <a:pos x="41" y="43"/>
                </a:cxn>
                <a:cxn ang="0">
                  <a:pos x="41" y="43"/>
                </a:cxn>
                <a:cxn ang="0">
                  <a:pos x="53" y="25"/>
                </a:cxn>
                <a:cxn ang="0">
                  <a:pos x="61" y="16"/>
                </a:cxn>
                <a:cxn ang="0">
                  <a:pos x="65" y="13"/>
                </a:cxn>
                <a:cxn ang="0">
                  <a:pos x="69" y="12"/>
                </a:cxn>
                <a:cxn ang="0">
                  <a:pos x="69" y="12"/>
                </a:cxn>
                <a:cxn ang="0">
                  <a:pos x="71" y="11"/>
                </a:cxn>
                <a:cxn ang="0">
                  <a:pos x="73" y="9"/>
                </a:cxn>
                <a:cxn ang="0">
                  <a:pos x="73" y="8"/>
                </a:cxn>
                <a:cxn ang="0">
                  <a:pos x="73" y="5"/>
                </a:cxn>
                <a:cxn ang="0">
                  <a:pos x="70" y="1"/>
                </a:cxn>
                <a:cxn ang="0">
                  <a:pos x="69" y="0"/>
                </a:cxn>
                <a:cxn ang="0">
                  <a:pos x="66" y="0"/>
                </a:cxn>
                <a:cxn ang="0">
                  <a:pos x="66" y="0"/>
                </a:cxn>
              </a:cxnLst>
              <a:rect l="0" t="0" r="r" b="b"/>
              <a:pathLst>
                <a:path w="73" h="86">
                  <a:moveTo>
                    <a:pt x="66" y="0"/>
                  </a:moveTo>
                  <a:lnTo>
                    <a:pt x="66" y="0"/>
                  </a:lnTo>
                  <a:lnTo>
                    <a:pt x="61" y="1"/>
                  </a:lnTo>
                  <a:lnTo>
                    <a:pt x="57" y="4"/>
                  </a:lnTo>
                  <a:lnTo>
                    <a:pt x="51" y="9"/>
                  </a:lnTo>
                  <a:lnTo>
                    <a:pt x="45" y="17"/>
                  </a:lnTo>
                  <a:lnTo>
                    <a:pt x="40" y="25"/>
                  </a:lnTo>
                  <a:lnTo>
                    <a:pt x="40" y="25"/>
                  </a:lnTo>
                  <a:lnTo>
                    <a:pt x="31" y="38"/>
                  </a:lnTo>
                  <a:lnTo>
                    <a:pt x="20" y="51"/>
                  </a:lnTo>
                  <a:lnTo>
                    <a:pt x="11" y="64"/>
                  </a:lnTo>
                  <a:lnTo>
                    <a:pt x="1" y="76"/>
                  </a:lnTo>
                  <a:lnTo>
                    <a:pt x="1" y="76"/>
                  </a:lnTo>
                  <a:lnTo>
                    <a:pt x="0" y="79"/>
                  </a:lnTo>
                  <a:lnTo>
                    <a:pt x="0" y="83"/>
                  </a:lnTo>
                  <a:lnTo>
                    <a:pt x="1" y="85"/>
                  </a:lnTo>
                  <a:lnTo>
                    <a:pt x="5" y="86"/>
                  </a:lnTo>
                  <a:lnTo>
                    <a:pt x="5" y="86"/>
                  </a:lnTo>
                  <a:lnTo>
                    <a:pt x="9" y="85"/>
                  </a:lnTo>
                  <a:lnTo>
                    <a:pt x="13" y="83"/>
                  </a:lnTo>
                  <a:lnTo>
                    <a:pt x="14" y="80"/>
                  </a:lnTo>
                  <a:lnTo>
                    <a:pt x="15" y="76"/>
                  </a:lnTo>
                  <a:lnTo>
                    <a:pt x="15" y="76"/>
                  </a:lnTo>
                  <a:lnTo>
                    <a:pt x="30" y="60"/>
                  </a:lnTo>
                  <a:lnTo>
                    <a:pt x="41" y="43"/>
                  </a:lnTo>
                  <a:lnTo>
                    <a:pt x="41" y="43"/>
                  </a:lnTo>
                  <a:lnTo>
                    <a:pt x="53" y="25"/>
                  </a:lnTo>
                  <a:lnTo>
                    <a:pt x="61" y="16"/>
                  </a:lnTo>
                  <a:lnTo>
                    <a:pt x="65" y="13"/>
                  </a:lnTo>
                  <a:lnTo>
                    <a:pt x="69" y="12"/>
                  </a:lnTo>
                  <a:lnTo>
                    <a:pt x="69" y="12"/>
                  </a:lnTo>
                  <a:lnTo>
                    <a:pt x="71" y="11"/>
                  </a:lnTo>
                  <a:lnTo>
                    <a:pt x="73" y="9"/>
                  </a:lnTo>
                  <a:lnTo>
                    <a:pt x="73" y="8"/>
                  </a:lnTo>
                  <a:lnTo>
                    <a:pt x="73" y="5"/>
                  </a:lnTo>
                  <a:lnTo>
                    <a:pt x="70" y="1"/>
                  </a:lnTo>
                  <a:lnTo>
                    <a:pt x="69" y="0"/>
                  </a:lnTo>
                  <a:lnTo>
                    <a:pt x="66" y="0"/>
                  </a:lnTo>
                  <a:lnTo>
                    <a:pt x="66"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01" name="chenying0907 758"/>
            <p:cNvSpPr/>
            <p:nvPr/>
          </p:nvSpPr>
          <p:spPr bwMode="auto">
            <a:xfrm>
              <a:off x="2201863" y="3116263"/>
              <a:ext cx="23813" cy="25400"/>
            </a:xfrm>
            <a:custGeom>
              <a:avLst/>
              <a:gdLst/>
              <a:ahLst/>
              <a:cxnLst>
                <a:cxn ang="0">
                  <a:pos x="49" y="1"/>
                </a:cxn>
                <a:cxn ang="0">
                  <a:pos x="49" y="1"/>
                </a:cxn>
                <a:cxn ang="0">
                  <a:pos x="34" y="12"/>
                </a:cxn>
                <a:cxn ang="0">
                  <a:pos x="21" y="25"/>
                </a:cxn>
                <a:cxn ang="0">
                  <a:pos x="14" y="32"/>
                </a:cxn>
                <a:cxn ang="0">
                  <a:pos x="9" y="39"/>
                </a:cxn>
                <a:cxn ang="0">
                  <a:pos x="5" y="47"/>
                </a:cxn>
                <a:cxn ang="0">
                  <a:pos x="1" y="56"/>
                </a:cxn>
                <a:cxn ang="0">
                  <a:pos x="1" y="56"/>
                </a:cxn>
                <a:cxn ang="0">
                  <a:pos x="0" y="58"/>
                </a:cxn>
                <a:cxn ang="0">
                  <a:pos x="1" y="60"/>
                </a:cxn>
                <a:cxn ang="0">
                  <a:pos x="2" y="62"/>
                </a:cxn>
                <a:cxn ang="0">
                  <a:pos x="4" y="63"/>
                </a:cxn>
                <a:cxn ang="0">
                  <a:pos x="9" y="63"/>
                </a:cxn>
                <a:cxn ang="0">
                  <a:pos x="10" y="62"/>
                </a:cxn>
                <a:cxn ang="0">
                  <a:pos x="11" y="59"/>
                </a:cxn>
                <a:cxn ang="0">
                  <a:pos x="11" y="59"/>
                </a:cxn>
                <a:cxn ang="0">
                  <a:pos x="15" y="51"/>
                </a:cxn>
                <a:cxn ang="0">
                  <a:pos x="19" y="45"/>
                </a:cxn>
                <a:cxn ang="0">
                  <a:pos x="30" y="32"/>
                </a:cxn>
                <a:cxn ang="0">
                  <a:pos x="41" y="21"/>
                </a:cxn>
                <a:cxn ang="0">
                  <a:pos x="55" y="11"/>
                </a:cxn>
                <a:cxn ang="0">
                  <a:pos x="55" y="11"/>
                </a:cxn>
                <a:cxn ang="0">
                  <a:pos x="56" y="9"/>
                </a:cxn>
                <a:cxn ang="0">
                  <a:pos x="57" y="7"/>
                </a:cxn>
                <a:cxn ang="0">
                  <a:pos x="56" y="3"/>
                </a:cxn>
                <a:cxn ang="0">
                  <a:pos x="55" y="1"/>
                </a:cxn>
                <a:cxn ang="0">
                  <a:pos x="53" y="0"/>
                </a:cxn>
                <a:cxn ang="0">
                  <a:pos x="51" y="0"/>
                </a:cxn>
                <a:cxn ang="0">
                  <a:pos x="49" y="1"/>
                </a:cxn>
                <a:cxn ang="0">
                  <a:pos x="49" y="1"/>
                </a:cxn>
              </a:cxnLst>
              <a:rect l="0" t="0" r="r" b="b"/>
              <a:pathLst>
                <a:path w="57" h="63">
                  <a:moveTo>
                    <a:pt x="49" y="1"/>
                  </a:moveTo>
                  <a:lnTo>
                    <a:pt x="49" y="1"/>
                  </a:lnTo>
                  <a:lnTo>
                    <a:pt x="34" y="12"/>
                  </a:lnTo>
                  <a:lnTo>
                    <a:pt x="21" y="25"/>
                  </a:lnTo>
                  <a:lnTo>
                    <a:pt x="14" y="32"/>
                  </a:lnTo>
                  <a:lnTo>
                    <a:pt x="9" y="39"/>
                  </a:lnTo>
                  <a:lnTo>
                    <a:pt x="5" y="47"/>
                  </a:lnTo>
                  <a:lnTo>
                    <a:pt x="1" y="56"/>
                  </a:lnTo>
                  <a:lnTo>
                    <a:pt x="1" y="56"/>
                  </a:lnTo>
                  <a:lnTo>
                    <a:pt x="0" y="58"/>
                  </a:lnTo>
                  <a:lnTo>
                    <a:pt x="1" y="60"/>
                  </a:lnTo>
                  <a:lnTo>
                    <a:pt x="2" y="62"/>
                  </a:lnTo>
                  <a:lnTo>
                    <a:pt x="4" y="63"/>
                  </a:lnTo>
                  <a:lnTo>
                    <a:pt x="9" y="63"/>
                  </a:lnTo>
                  <a:lnTo>
                    <a:pt x="10" y="62"/>
                  </a:lnTo>
                  <a:lnTo>
                    <a:pt x="11" y="59"/>
                  </a:lnTo>
                  <a:lnTo>
                    <a:pt x="11" y="59"/>
                  </a:lnTo>
                  <a:lnTo>
                    <a:pt x="15" y="51"/>
                  </a:lnTo>
                  <a:lnTo>
                    <a:pt x="19" y="45"/>
                  </a:lnTo>
                  <a:lnTo>
                    <a:pt x="30" y="32"/>
                  </a:lnTo>
                  <a:lnTo>
                    <a:pt x="41" y="21"/>
                  </a:lnTo>
                  <a:lnTo>
                    <a:pt x="55" y="11"/>
                  </a:lnTo>
                  <a:lnTo>
                    <a:pt x="55" y="11"/>
                  </a:lnTo>
                  <a:lnTo>
                    <a:pt x="56" y="9"/>
                  </a:lnTo>
                  <a:lnTo>
                    <a:pt x="57" y="7"/>
                  </a:lnTo>
                  <a:lnTo>
                    <a:pt x="56" y="3"/>
                  </a:lnTo>
                  <a:lnTo>
                    <a:pt x="55" y="1"/>
                  </a:lnTo>
                  <a:lnTo>
                    <a:pt x="53" y="0"/>
                  </a:lnTo>
                  <a:lnTo>
                    <a:pt x="51" y="0"/>
                  </a:lnTo>
                  <a:lnTo>
                    <a:pt x="49" y="1"/>
                  </a:lnTo>
                  <a:lnTo>
                    <a:pt x="49"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02" name="chenying0907 759"/>
            <p:cNvSpPr/>
            <p:nvPr/>
          </p:nvSpPr>
          <p:spPr bwMode="auto">
            <a:xfrm>
              <a:off x="2263776" y="3103563"/>
              <a:ext cx="25400" cy="36513"/>
            </a:xfrm>
            <a:custGeom>
              <a:avLst/>
              <a:gdLst/>
              <a:ahLst/>
              <a:cxnLst>
                <a:cxn ang="0">
                  <a:pos x="51" y="3"/>
                </a:cxn>
                <a:cxn ang="0">
                  <a:pos x="51" y="3"/>
                </a:cxn>
                <a:cxn ang="0">
                  <a:pos x="36" y="22"/>
                </a:cxn>
                <a:cxn ang="0">
                  <a:pos x="21" y="41"/>
                </a:cxn>
                <a:cxn ang="0">
                  <a:pos x="13" y="51"/>
                </a:cxn>
                <a:cxn ang="0">
                  <a:pos x="8" y="60"/>
                </a:cxn>
                <a:cxn ang="0">
                  <a:pos x="3" y="72"/>
                </a:cxn>
                <a:cxn ang="0">
                  <a:pos x="0" y="84"/>
                </a:cxn>
                <a:cxn ang="0">
                  <a:pos x="0" y="84"/>
                </a:cxn>
                <a:cxn ang="0">
                  <a:pos x="0" y="86"/>
                </a:cxn>
                <a:cxn ang="0">
                  <a:pos x="0" y="89"/>
                </a:cxn>
                <a:cxn ang="0">
                  <a:pos x="4" y="92"/>
                </a:cxn>
                <a:cxn ang="0">
                  <a:pos x="8" y="90"/>
                </a:cxn>
                <a:cxn ang="0">
                  <a:pos x="9" y="89"/>
                </a:cxn>
                <a:cxn ang="0">
                  <a:pos x="11" y="88"/>
                </a:cxn>
                <a:cxn ang="0">
                  <a:pos x="11" y="88"/>
                </a:cxn>
                <a:cxn ang="0">
                  <a:pos x="13" y="76"/>
                </a:cxn>
                <a:cxn ang="0">
                  <a:pos x="19" y="64"/>
                </a:cxn>
                <a:cxn ang="0">
                  <a:pos x="25" y="55"/>
                </a:cxn>
                <a:cxn ang="0">
                  <a:pos x="32" y="45"/>
                </a:cxn>
                <a:cxn ang="0">
                  <a:pos x="46" y="26"/>
                </a:cxn>
                <a:cxn ang="0">
                  <a:pos x="62" y="9"/>
                </a:cxn>
                <a:cxn ang="0">
                  <a:pos x="62" y="9"/>
                </a:cxn>
                <a:cxn ang="0">
                  <a:pos x="63" y="7"/>
                </a:cxn>
                <a:cxn ang="0">
                  <a:pos x="63" y="4"/>
                </a:cxn>
                <a:cxn ang="0">
                  <a:pos x="62" y="3"/>
                </a:cxn>
                <a:cxn ang="0">
                  <a:pos x="60" y="1"/>
                </a:cxn>
                <a:cxn ang="0">
                  <a:pos x="55" y="0"/>
                </a:cxn>
                <a:cxn ang="0">
                  <a:pos x="54" y="1"/>
                </a:cxn>
                <a:cxn ang="0">
                  <a:pos x="51" y="3"/>
                </a:cxn>
                <a:cxn ang="0">
                  <a:pos x="51" y="3"/>
                </a:cxn>
              </a:cxnLst>
              <a:rect l="0" t="0" r="r" b="b"/>
              <a:pathLst>
                <a:path w="63" h="92">
                  <a:moveTo>
                    <a:pt x="51" y="3"/>
                  </a:moveTo>
                  <a:lnTo>
                    <a:pt x="51" y="3"/>
                  </a:lnTo>
                  <a:lnTo>
                    <a:pt x="36" y="22"/>
                  </a:lnTo>
                  <a:lnTo>
                    <a:pt x="21" y="41"/>
                  </a:lnTo>
                  <a:lnTo>
                    <a:pt x="13" y="51"/>
                  </a:lnTo>
                  <a:lnTo>
                    <a:pt x="8" y="60"/>
                  </a:lnTo>
                  <a:lnTo>
                    <a:pt x="3" y="72"/>
                  </a:lnTo>
                  <a:lnTo>
                    <a:pt x="0" y="84"/>
                  </a:lnTo>
                  <a:lnTo>
                    <a:pt x="0" y="84"/>
                  </a:lnTo>
                  <a:lnTo>
                    <a:pt x="0" y="86"/>
                  </a:lnTo>
                  <a:lnTo>
                    <a:pt x="0" y="89"/>
                  </a:lnTo>
                  <a:lnTo>
                    <a:pt x="4" y="92"/>
                  </a:lnTo>
                  <a:lnTo>
                    <a:pt x="8" y="90"/>
                  </a:lnTo>
                  <a:lnTo>
                    <a:pt x="9" y="89"/>
                  </a:lnTo>
                  <a:lnTo>
                    <a:pt x="11" y="88"/>
                  </a:lnTo>
                  <a:lnTo>
                    <a:pt x="11" y="88"/>
                  </a:lnTo>
                  <a:lnTo>
                    <a:pt x="13" y="76"/>
                  </a:lnTo>
                  <a:lnTo>
                    <a:pt x="19" y="64"/>
                  </a:lnTo>
                  <a:lnTo>
                    <a:pt x="25" y="55"/>
                  </a:lnTo>
                  <a:lnTo>
                    <a:pt x="32" y="45"/>
                  </a:lnTo>
                  <a:lnTo>
                    <a:pt x="46" y="26"/>
                  </a:lnTo>
                  <a:lnTo>
                    <a:pt x="62" y="9"/>
                  </a:lnTo>
                  <a:lnTo>
                    <a:pt x="62" y="9"/>
                  </a:lnTo>
                  <a:lnTo>
                    <a:pt x="63" y="7"/>
                  </a:lnTo>
                  <a:lnTo>
                    <a:pt x="63" y="4"/>
                  </a:lnTo>
                  <a:lnTo>
                    <a:pt x="62" y="3"/>
                  </a:lnTo>
                  <a:lnTo>
                    <a:pt x="60" y="1"/>
                  </a:lnTo>
                  <a:lnTo>
                    <a:pt x="55" y="0"/>
                  </a:lnTo>
                  <a:lnTo>
                    <a:pt x="54" y="1"/>
                  </a:lnTo>
                  <a:lnTo>
                    <a:pt x="51" y="3"/>
                  </a:lnTo>
                  <a:lnTo>
                    <a:pt x="51"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03" name="chenying0907 760"/>
            <p:cNvSpPr/>
            <p:nvPr/>
          </p:nvSpPr>
          <p:spPr bwMode="auto">
            <a:xfrm>
              <a:off x="2312988" y="3111500"/>
              <a:ext cx="20638" cy="31750"/>
            </a:xfrm>
            <a:custGeom>
              <a:avLst/>
              <a:gdLst/>
              <a:ahLst/>
              <a:cxnLst>
                <a:cxn ang="0">
                  <a:pos x="41" y="3"/>
                </a:cxn>
                <a:cxn ang="0">
                  <a:pos x="41" y="3"/>
                </a:cxn>
                <a:cxn ang="0">
                  <a:pos x="35" y="11"/>
                </a:cxn>
                <a:cxn ang="0">
                  <a:pos x="30" y="19"/>
                </a:cxn>
                <a:cxn ang="0">
                  <a:pos x="20" y="37"/>
                </a:cxn>
                <a:cxn ang="0">
                  <a:pos x="11" y="55"/>
                </a:cxn>
                <a:cxn ang="0">
                  <a:pos x="6" y="63"/>
                </a:cxn>
                <a:cxn ang="0">
                  <a:pos x="1" y="72"/>
                </a:cxn>
                <a:cxn ang="0">
                  <a:pos x="1" y="72"/>
                </a:cxn>
                <a:cxn ang="0">
                  <a:pos x="0" y="75"/>
                </a:cxn>
                <a:cxn ang="0">
                  <a:pos x="0" y="76"/>
                </a:cxn>
                <a:cxn ang="0">
                  <a:pos x="1" y="79"/>
                </a:cxn>
                <a:cxn ang="0">
                  <a:pos x="2" y="80"/>
                </a:cxn>
                <a:cxn ang="0">
                  <a:pos x="7" y="80"/>
                </a:cxn>
                <a:cxn ang="0">
                  <a:pos x="9" y="80"/>
                </a:cxn>
                <a:cxn ang="0">
                  <a:pos x="11" y="78"/>
                </a:cxn>
                <a:cxn ang="0">
                  <a:pos x="11" y="78"/>
                </a:cxn>
                <a:cxn ang="0">
                  <a:pos x="17" y="70"/>
                </a:cxn>
                <a:cxn ang="0">
                  <a:pos x="20" y="62"/>
                </a:cxn>
                <a:cxn ang="0">
                  <a:pos x="30" y="44"/>
                </a:cxn>
                <a:cxn ang="0">
                  <a:pos x="39" y="27"/>
                </a:cxn>
                <a:cxn ang="0">
                  <a:pos x="44" y="19"/>
                </a:cxn>
                <a:cxn ang="0">
                  <a:pos x="49" y="11"/>
                </a:cxn>
                <a:cxn ang="0">
                  <a:pos x="49" y="11"/>
                </a:cxn>
                <a:cxn ang="0">
                  <a:pos x="51" y="8"/>
                </a:cxn>
                <a:cxn ang="0">
                  <a:pos x="52" y="7"/>
                </a:cxn>
                <a:cxn ang="0">
                  <a:pos x="49" y="3"/>
                </a:cxn>
                <a:cxn ang="0">
                  <a:pos x="45" y="0"/>
                </a:cxn>
                <a:cxn ang="0">
                  <a:pos x="44" y="2"/>
                </a:cxn>
                <a:cxn ang="0">
                  <a:pos x="41" y="3"/>
                </a:cxn>
                <a:cxn ang="0">
                  <a:pos x="41" y="3"/>
                </a:cxn>
              </a:cxnLst>
              <a:rect l="0" t="0" r="r" b="b"/>
              <a:pathLst>
                <a:path w="52" h="80">
                  <a:moveTo>
                    <a:pt x="41" y="3"/>
                  </a:moveTo>
                  <a:lnTo>
                    <a:pt x="41" y="3"/>
                  </a:lnTo>
                  <a:lnTo>
                    <a:pt x="35" y="11"/>
                  </a:lnTo>
                  <a:lnTo>
                    <a:pt x="30" y="19"/>
                  </a:lnTo>
                  <a:lnTo>
                    <a:pt x="20" y="37"/>
                  </a:lnTo>
                  <a:lnTo>
                    <a:pt x="11" y="55"/>
                  </a:lnTo>
                  <a:lnTo>
                    <a:pt x="6" y="63"/>
                  </a:lnTo>
                  <a:lnTo>
                    <a:pt x="1" y="72"/>
                  </a:lnTo>
                  <a:lnTo>
                    <a:pt x="1" y="72"/>
                  </a:lnTo>
                  <a:lnTo>
                    <a:pt x="0" y="75"/>
                  </a:lnTo>
                  <a:lnTo>
                    <a:pt x="0" y="76"/>
                  </a:lnTo>
                  <a:lnTo>
                    <a:pt x="1" y="79"/>
                  </a:lnTo>
                  <a:lnTo>
                    <a:pt x="2" y="80"/>
                  </a:lnTo>
                  <a:lnTo>
                    <a:pt x="7" y="80"/>
                  </a:lnTo>
                  <a:lnTo>
                    <a:pt x="9" y="80"/>
                  </a:lnTo>
                  <a:lnTo>
                    <a:pt x="11" y="78"/>
                  </a:lnTo>
                  <a:lnTo>
                    <a:pt x="11" y="78"/>
                  </a:lnTo>
                  <a:lnTo>
                    <a:pt x="17" y="70"/>
                  </a:lnTo>
                  <a:lnTo>
                    <a:pt x="20" y="62"/>
                  </a:lnTo>
                  <a:lnTo>
                    <a:pt x="30" y="44"/>
                  </a:lnTo>
                  <a:lnTo>
                    <a:pt x="39" y="27"/>
                  </a:lnTo>
                  <a:lnTo>
                    <a:pt x="44" y="19"/>
                  </a:lnTo>
                  <a:lnTo>
                    <a:pt x="49" y="11"/>
                  </a:lnTo>
                  <a:lnTo>
                    <a:pt x="49" y="11"/>
                  </a:lnTo>
                  <a:lnTo>
                    <a:pt x="51" y="8"/>
                  </a:lnTo>
                  <a:lnTo>
                    <a:pt x="52" y="7"/>
                  </a:lnTo>
                  <a:lnTo>
                    <a:pt x="49" y="3"/>
                  </a:lnTo>
                  <a:lnTo>
                    <a:pt x="45" y="0"/>
                  </a:lnTo>
                  <a:lnTo>
                    <a:pt x="44" y="2"/>
                  </a:lnTo>
                  <a:lnTo>
                    <a:pt x="41" y="3"/>
                  </a:lnTo>
                  <a:lnTo>
                    <a:pt x="41"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04" name="chenying0907 761"/>
            <p:cNvSpPr/>
            <p:nvPr/>
          </p:nvSpPr>
          <p:spPr bwMode="auto">
            <a:xfrm>
              <a:off x="2360613" y="3116263"/>
              <a:ext cx="25400" cy="30163"/>
            </a:xfrm>
            <a:custGeom>
              <a:avLst/>
              <a:gdLst/>
              <a:ahLst/>
              <a:cxnLst>
                <a:cxn ang="0">
                  <a:pos x="53" y="1"/>
                </a:cxn>
                <a:cxn ang="0">
                  <a:pos x="53" y="1"/>
                </a:cxn>
                <a:cxn ang="0">
                  <a:pos x="39" y="17"/>
                </a:cxn>
                <a:cxn ang="0">
                  <a:pos x="25" y="32"/>
                </a:cxn>
                <a:cxn ang="0">
                  <a:pos x="12" y="49"/>
                </a:cxn>
                <a:cxn ang="0">
                  <a:pos x="1" y="66"/>
                </a:cxn>
                <a:cxn ang="0">
                  <a:pos x="1" y="66"/>
                </a:cxn>
                <a:cxn ang="0">
                  <a:pos x="0" y="68"/>
                </a:cxn>
                <a:cxn ang="0">
                  <a:pos x="0" y="71"/>
                </a:cxn>
                <a:cxn ang="0">
                  <a:pos x="4" y="73"/>
                </a:cxn>
                <a:cxn ang="0">
                  <a:pos x="8" y="75"/>
                </a:cxn>
                <a:cxn ang="0">
                  <a:pos x="9" y="73"/>
                </a:cxn>
                <a:cxn ang="0">
                  <a:pos x="10" y="72"/>
                </a:cxn>
                <a:cxn ang="0">
                  <a:pos x="10" y="72"/>
                </a:cxn>
                <a:cxn ang="0">
                  <a:pos x="21" y="55"/>
                </a:cxn>
                <a:cxn ang="0">
                  <a:pos x="34" y="39"/>
                </a:cxn>
                <a:cxn ang="0">
                  <a:pos x="47" y="24"/>
                </a:cxn>
                <a:cxn ang="0">
                  <a:pos x="61" y="11"/>
                </a:cxn>
                <a:cxn ang="0">
                  <a:pos x="61" y="11"/>
                </a:cxn>
                <a:cxn ang="0">
                  <a:pos x="63" y="8"/>
                </a:cxn>
                <a:cxn ang="0">
                  <a:pos x="63" y="5"/>
                </a:cxn>
                <a:cxn ang="0">
                  <a:pos x="61" y="3"/>
                </a:cxn>
                <a:cxn ang="0">
                  <a:pos x="57" y="0"/>
                </a:cxn>
                <a:cxn ang="0">
                  <a:pos x="55" y="0"/>
                </a:cxn>
                <a:cxn ang="0">
                  <a:pos x="53" y="1"/>
                </a:cxn>
                <a:cxn ang="0">
                  <a:pos x="53" y="1"/>
                </a:cxn>
              </a:cxnLst>
              <a:rect l="0" t="0" r="r" b="b"/>
              <a:pathLst>
                <a:path w="63" h="75">
                  <a:moveTo>
                    <a:pt x="53" y="1"/>
                  </a:moveTo>
                  <a:lnTo>
                    <a:pt x="53" y="1"/>
                  </a:lnTo>
                  <a:lnTo>
                    <a:pt x="39" y="17"/>
                  </a:lnTo>
                  <a:lnTo>
                    <a:pt x="25" y="32"/>
                  </a:lnTo>
                  <a:lnTo>
                    <a:pt x="12" y="49"/>
                  </a:lnTo>
                  <a:lnTo>
                    <a:pt x="1" y="66"/>
                  </a:lnTo>
                  <a:lnTo>
                    <a:pt x="1" y="66"/>
                  </a:lnTo>
                  <a:lnTo>
                    <a:pt x="0" y="68"/>
                  </a:lnTo>
                  <a:lnTo>
                    <a:pt x="0" y="71"/>
                  </a:lnTo>
                  <a:lnTo>
                    <a:pt x="4" y="73"/>
                  </a:lnTo>
                  <a:lnTo>
                    <a:pt x="8" y="75"/>
                  </a:lnTo>
                  <a:lnTo>
                    <a:pt x="9" y="73"/>
                  </a:lnTo>
                  <a:lnTo>
                    <a:pt x="10" y="72"/>
                  </a:lnTo>
                  <a:lnTo>
                    <a:pt x="10" y="72"/>
                  </a:lnTo>
                  <a:lnTo>
                    <a:pt x="21" y="55"/>
                  </a:lnTo>
                  <a:lnTo>
                    <a:pt x="34" y="39"/>
                  </a:lnTo>
                  <a:lnTo>
                    <a:pt x="47" y="24"/>
                  </a:lnTo>
                  <a:lnTo>
                    <a:pt x="61" y="11"/>
                  </a:lnTo>
                  <a:lnTo>
                    <a:pt x="61" y="11"/>
                  </a:lnTo>
                  <a:lnTo>
                    <a:pt x="63" y="8"/>
                  </a:lnTo>
                  <a:lnTo>
                    <a:pt x="63" y="5"/>
                  </a:lnTo>
                  <a:lnTo>
                    <a:pt x="61" y="3"/>
                  </a:lnTo>
                  <a:lnTo>
                    <a:pt x="57" y="0"/>
                  </a:lnTo>
                  <a:lnTo>
                    <a:pt x="55" y="0"/>
                  </a:lnTo>
                  <a:lnTo>
                    <a:pt x="53" y="1"/>
                  </a:lnTo>
                  <a:lnTo>
                    <a:pt x="53"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05" name="chenying0907 762"/>
            <p:cNvSpPr/>
            <p:nvPr/>
          </p:nvSpPr>
          <p:spPr bwMode="auto">
            <a:xfrm>
              <a:off x="2403476" y="3119438"/>
              <a:ext cx="23813" cy="31750"/>
            </a:xfrm>
            <a:custGeom>
              <a:avLst/>
              <a:gdLst/>
              <a:ahLst/>
              <a:cxnLst>
                <a:cxn ang="0">
                  <a:pos x="48" y="2"/>
                </a:cxn>
                <a:cxn ang="0">
                  <a:pos x="48" y="2"/>
                </a:cxn>
                <a:cxn ang="0">
                  <a:pos x="36" y="19"/>
                </a:cxn>
                <a:cxn ang="0">
                  <a:pos x="24" y="36"/>
                </a:cxn>
                <a:cxn ang="0">
                  <a:pos x="12" y="52"/>
                </a:cxn>
                <a:cxn ang="0">
                  <a:pos x="2" y="70"/>
                </a:cxn>
                <a:cxn ang="0">
                  <a:pos x="2" y="70"/>
                </a:cxn>
                <a:cxn ang="0">
                  <a:pos x="0" y="73"/>
                </a:cxn>
                <a:cxn ang="0">
                  <a:pos x="0" y="76"/>
                </a:cxn>
                <a:cxn ang="0">
                  <a:pos x="4" y="78"/>
                </a:cxn>
                <a:cxn ang="0">
                  <a:pos x="8" y="79"/>
                </a:cxn>
                <a:cxn ang="0">
                  <a:pos x="10" y="78"/>
                </a:cxn>
                <a:cxn ang="0">
                  <a:pos x="11" y="76"/>
                </a:cxn>
                <a:cxn ang="0">
                  <a:pos x="11" y="76"/>
                </a:cxn>
                <a:cxn ang="0">
                  <a:pos x="21" y="59"/>
                </a:cxn>
                <a:cxn ang="0">
                  <a:pos x="33" y="42"/>
                </a:cxn>
                <a:cxn ang="0">
                  <a:pos x="46" y="25"/>
                </a:cxn>
                <a:cxn ang="0">
                  <a:pos x="57" y="8"/>
                </a:cxn>
                <a:cxn ang="0">
                  <a:pos x="57" y="8"/>
                </a:cxn>
                <a:cxn ang="0">
                  <a:pos x="58" y="5"/>
                </a:cxn>
                <a:cxn ang="0">
                  <a:pos x="57" y="4"/>
                </a:cxn>
                <a:cxn ang="0">
                  <a:pos x="54" y="0"/>
                </a:cxn>
                <a:cxn ang="0">
                  <a:pos x="50" y="0"/>
                </a:cxn>
                <a:cxn ang="0">
                  <a:pos x="49" y="0"/>
                </a:cxn>
                <a:cxn ang="0">
                  <a:pos x="48" y="2"/>
                </a:cxn>
                <a:cxn ang="0">
                  <a:pos x="48" y="2"/>
                </a:cxn>
              </a:cxnLst>
              <a:rect l="0" t="0" r="r" b="b"/>
              <a:pathLst>
                <a:path w="58" h="79">
                  <a:moveTo>
                    <a:pt x="48" y="2"/>
                  </a:moveTo>
                  <a:lnTo>
                    <a:pt x="48" y="2"/>
                  </a:lnTo>
                  <a:lnTo>
                    <a:pt x="36" y="19"/>
                  </a:lnTo>
                  <a:lnTo>
                    <a:pt x="24" y="36"/>
                  </a:lnTo>
                  <a:lnTo>
                    <a:pt x="12" y="52"/>
                  </a:lnTo>
                  <a:lnTo>
                    <a:pt x="2" y="70"/>
                  </a:lnTo>
                  <a:lnTo>
                    <a:pt x="2" y="70"/>
                  </a:lnTo>
                  <a:lnTo>
                    <a:pt x="0" y="73"/>
                  </a:lnTo>
                  <a:lnTo>
                    <a:pt x="0" y="76"/>
                  </a:lnTo>
                  <a:lnTo>
                    <a:pt x="4" y="78"/>
                  </a:lnTo>
                  <a:lnTo>
                    <a:pt x="8" y="79"/>
                  </a:lnTo>
                  <a:lnTo>
                    <a:pt x="10" y="78"/>
                  </a:lnTo>
                  <a:lnTo>
                    <a:pt x="11" y="76"/>
                  </a:lnTo>
                  <a:lnTo>
                    <a:pt x="11" y="76"/>
                  </a:lnTo>
                  <a:lnTo>
                    <a:pt x="21" y="59"/>
                  </a:lnTo>
                  <a:lnTo>
                    <a:pt x="33" y="42"/>
                  </a:lnTo>
                  <a:lnTo>
                    <a:pt x="46" y="25"/>
                  </a:lnTo>
                  <a:lnTo>
                    <a:pt x="57" y="8"/>
                  </a:lnTo>
                  <a:lnTo>
                    <a:pt x="57" y="8"/>
                  </a:lnTo>
                  <a:lnTo>
                    <a:pt x="58" y="5"/>
                  </a:lnTo>
                  <a:lnTo>
                    <a:pt x="57" y="4"/>
                  </a:lnTo>
                  <a:lnTo>
                    <a:pt x="54" y="0"/>
                  </a:lnTo>
                  <a:lnTo>
                    <a:pt x="50" y="0"/>
                  </a:lnTo>
                  <a:lnTo>
                    <a:pt x="49" y="0"/>
                  </a:lnTo>
                  <a:lnTo>
                    <a:pt x="48" y="2"/>
                  </a:lnTo>
                  <a:lnTo>
                    <a:pt x="48"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06" name="chenying0907 763"/>
            <p:cNvSpPr/>
            <p:nvPr/>
          </p:nvSpPr>
          <p:spPr bwMode="auto">
            <a:xfrm>
              <a:off x="2444751" y="3127375"/>
              <a:ext cx="17463" cy="25400"/>
            </a:xfrm>
            <a:custGeom>
              <a:avLst/>
              <a:gdLst/>
              <a:ahLst/>
              <a:cxnLst>
                <a:cxn ang="0">
                  <a:pos x="35" y="1"/>
                </a:cxn>
                <a:cxn ang="0">
                  <a:pos x="35" y="1"/>
                </a:cxn>
                <a:cxn ang="0">
                  <a:pos x="25" y="13"/>
                </a:cxn>
                <a:cxn ang="0">
                  <a:pos x="15" y="26"/>
                </a:cxn>
                <a:cxn ang="0">
                  <a:pos x="8" y="40"/>
                </a:cxn>
                <a:cxn ang="0">
                  <a:pos x="0" y="54"/>
                </a:cxn>
                <a:cxn ang="0">
                  <a:pos x="0" y="54"/>
                </a:cxn>
                <a:cxn ang="0">
                  <a:pos x="0" y="56"/>
                </a:cxn>
                <a:cxn ang="0">
                  <a:pos x="0" y="59"/>
                </a:cxn>
                <a:cxn ang="0">
                  <a:pos x="2" y="61"/>
                </a:cxn>
                <a:cxn ang="0">
                  <a:pos x="6" y="63"/>
                </a:cxn>
                <a:cxn ang="0">
                  <a:pos x="9" y="61"/>
                </a:cxn>
                <a:cxn ang="0">
                  <a:pos x="10" y="60"/>
                </a:cxn>
                <a:cxn ang="0">
                  <a:pos x="10" y="60"/>
                </a:cxn>
                <a:cxn ang="0">
                  <a:pos x="17" y="47"/>
                </a:cxn>
                <a:cxn ang="0">
                  <a:pos x="25" y="34"/>
                </a:cxn>
                <a:cxn ang="0">
                  <a:pos x="34" y="21"/>
                </a:cxn>
                <a:cxn ang="0">
                  <a:pos x="43" y="9"/>
                </a:cxn>
                <a:cxn ang="0">
                  <a:pos x="43" y="9"/>
                </a:cxn>
                <a:cxn ang="0">
                  <a:pos x="44" y="8"/>
                </a:cxn>
                <a:cxn ang="0">
                  <a:pos x="44" y="5"/>
                </a:cxn>
                <a:cxn ang="0">
                  <a:pos x="43" y="1"/>
                </a:cxn>
                <a:cxn ang="0">
                  <a:pos x="39" y="0"/>
                </a:cxn>
                <a:cxn ang="0">
                  <a:pos x="38" y="0"/>
                </a:cxn>
                <a:cxn ang="0">
                  <a:pos x="35" y="1"/>
                </a:cxn>
                <a:cxn ang="0">
                  <a:pos x="35" y="1"/>
                </a:cxn>
              </a:cxnLst>
              <a:rect l="0" t="0" r="r" b="b"/>
              <a:pathLst>
                <a:path w="44" h="63">
                  <a:moveTo>
                    <a:pt x="35" y="1"/>
                  </a:moveTo>
                  <a:lnTo>
                    <a:pt x="35" y="1"/>
                  </a:lnTo>
                  <a:lnTo>
                    <a:pt x="25" y="13"/>
                  </a:lnTo>
                  <a:lnTo>
                    <a:pt x="15" y="26"/>
                  </a:lnTo>
                  <a:lnTo>
                    <a:pt x="8" y="40"/>
                  </a:lnTo>
                  <a:lnTo>
                    <a:pt x="0" y="54"/>
                  </a:lnTo>
                  <a:lnTo>
                    <a:pt x="0" y="54"/>
                  </a:lnTo>
                  <a:lnTo>
                    <a:pt x="0" y="56"/>
                  </a:lnTo>
                  <a:lnTo>
                    <a:pt x="0" y="59"/>
                  </a:lnTo>
                  <a:lnTo>
                    <a:pt x="2" y="61"/>
                  </a:lnTo>
                  <a:lnTo>
                    <a:pt x="6" y="63"/>
                  </a:lnTo>
                  <a:lnTo>
                    <a:pt x="9" y="61"/>
                  </a:lnTo>
                  <a:lnTo>
                    <a:pt x="10" y="60"/>
                  </a:lnTo>
                  <a:lnTo>
                    <a:pt x="10" y="60"/>
                  </a:lnTo>
                  <a:lnTo>
                    <a:pt x="17" y="47"/>
                  </a:lnTo>
                  <a:lnTo>
                    <a:pt x="25" y="34"/>
                  </a:lnTo>
                  <a:lnTo>
                    <a:pt x="34" y="21"/>
                  </a:lnTo>
                  <a:lnTo>
                    <a:pt x="43" y="9"/>
                  </a:lnTo>
                  <a:lnTo>
                    <a:pt x="43" y="9"/>
                  </a:lnTo>
                  <a:lnTo>
                    <a:pt x="44" y="8"/>
                  </a:lnTo>
                  <a:lnTo>
                    <a:pt x="44" y="5"/>
                  </a:lnTo>
                  <a:lnTo>
                    <a:pt x="43" y="1"/>
                  </a:lnTo>
                  <a:lnTo>
                    <a:pt x="39" y="0"/>
                  </a:lnTo>
                  <a:lnTo>
                    <a:pt x="38" y="0"/>
                  </a:lnTo>
                  <a:lnTo>
                    <a:pt x="35" y="1"/>
                  </a:lnTo>
                  <a:lnTo>
                    <a:pt x="35"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07" name="chenying0907 764"/>
            <p:cNvSpPr/>
            <p:nvPr/>
          </p:nvSpPr>
          <p:spPr bwMode="auto">
            <a:xfrm>
              <a:off x="2492376" y="3130550"/>
              <a:ext cx="17463" cy="23813"/>
            </a:xfrm>
            <a:custGeom>
              <a:avLst/>
              <a:gdLst/>
              <a:ahLst/>
              <a:cxnLst>
                <a:cxn ang="0">
                  <a:pos x="34" y="7"/>
                </a:cxn>
                <a:cxn ang="0">
                  <a:pos x="34" y="7"/>
                </a:cxn>
                <a:cxn ang="0">
                  <a:pos x="34" y="9"/>
                </a:cxn>
                <a:cxn ang="0">
                  <a:pos x="31" y="12"/>
                </a:cxn>
                <a:cxn ang="0">
                  <a:pos x="26" y="17"/>
                </a:cxn>
                <a:cxn ang="0">
                  <a:pos x="26" y="17"/>
                </a:cxn>
                <a:cxn ang="0">
                  <a:pos x="21" y="22"/>
                </a:cxn>
                <a:cxn ang="0">
                  <a:pos x="17" y="28"/>
                </a:cxn>
                <a:cxn ang="0">
                  <a:pos x="17" y="28"/>
                </a:cxn>
                <a:cxn ang="0">
                  <a:pos x="13" y="34"/>
                </a:cxn>
                <a:cxn ang="0">
                  <a:pos x="9" y="41"/>
                </a:cxn>
                <a:cxn ang="0">
                  <a:pos x="6" y="47"/>
                </a:cxn>
                <a:cxn ang="0">
                  <a:pos x="2" y="54"/>
                </a:cxn>
                <a:cxn ang="0">
                  <a:pos x="2" y="54"/>
                </a:cxn>
                <a:cxn ang="0">
                  <a:pos x="1" y="56"/>
                </a:cxn>
                <a:cxn ang="0">
                  <a:pos x="0" y="58"/>
                </a:cxn>
                <a:cxn ang="0">
                  <a:pos x="2" y="62"/>
                </a:cxn>
                <a:cxn ang="0">
                  <a:pos x="4" y="63"/>
                </a:cxn>
                <a:cxn ang="0">
                  <a:pos x="6" y="63"/>
                </a:cxn>
                <a:cxn ang="0">
                  <a:pos x="8" y="63"/>
                </a:cxn>
                <a:cxn ang="0">
                  <a:pos x="10" y="62"/>
                </a:cxn>
                <a:cxn ang="0">
                  <a:pos x="10" y="62"/>
                </a:cxn>
                <a:cxn ang="0">
                  <a:pos x="14" y="55"/>
                </a:cxn>
                <a:cxn ang="0">
                  <a:pos x="18" y="47"/>
                </a:cxn>
                <a:cxn ang="0">
                  <a:pos x="22" y="39"/>
                </a:cxn>
                <a:cxn ang="0">
                  <a:pos x="27" y="33"/>
                </a:cxn>
                <a:cxn ang="0">
                  <a:pos x="27" y="33"/>
                </a:cxn>
                <a:cxn ang="0">
                  <a:pos x="33" y="26"/>
                </a:cxn>
                <a:cxn ang="0">
                  <a:pos x="39" y="20"/>
                </a:cxn>
                <a:cxn ang="0">
                  <a:pos x="39" y="20"/>
                </a:cxn>
                <a:cxn ang="0">
                  <a:pos x="42" y="17"/>
                </a:cxn>
                <a:cxn ang="0">
                  <a:pos x="44" y="15"/>
                </a:cxn>
                <a:cxn ang="0">
                  <a:pos x="46" y="7"/>
                </a:cxn>
                <a:cxn ang="0">
                  <a:pos x="46" y="7"/>
                </a:cxn>
                <a:cxn ang="0">
                  <a:pos x="46" y="4"/>
                </a:cxn>
                <a:cxn ang="0">
                  <a:pos x="44" y="3"/>
                </a:cxn>
                <a:cxn ang="0">
                  <a:pos x="43" y="1"/>
                </a:cxn>
                <a:cxn ang="0">
                  <a:pos x="40" y="0"/>
                </a:cxn>
                <a:cxn ang="0">
                  <a:pos x="36" y="3"/>
                </a:cxn>
                <a:cxn ang="0">
                  <a:pos x="35" y="4"/>
                </a:cxn>
                <a:cxn ang="0">
                  <a:pos x="34" y="7"/>
                </a:cxn>
                <a:cxn ang="0">
                  <a:pos x="34" y="7"/>
                </a:cxn>
              </a:cxnLst>
              <a:rect l="0" t="0" r="r" b="b"/>
              <a:pathLst>
                <a:path w="46" h="63">
                  <a:moveTo>
                    <a:pt x="34" y="7"/>
                  </a:moveTo>
                  <a:lnTo>
                    <a:pt x="34" y="7"/>
                  </a:lnTo>
                  <a:lnTo>
                    <a:pt x="34" y="9"/>
                  </a:lnTo>
                  <a:lnTo>
                    <a:pt x="31" y="12"/>
                  </a:lnTo>
                  <a:lnTo>
                    <a:pt x="26" y="17"/>
                  </a:lnTo>
                  <a:lnTo>
                    <a:pt x="26" y="17"/>
                  </a:lnTo>
                  <a:lnTo>
                    <a:pt x="21" y="22"/>
                  </a:lnTo>
                  <a:lnTo>
                    <a:pt x="17" y="28"/>
                  </a:lnTo>
                  <a:lnTo>
                    <a:pt x="17" y="28"/>
                  </a:lnTo>
                  <a:lnTo>
                    <a:pt x="13" y="34"/>
                  </a:lnTo>
                  <a:lnTo>
                    <a:pt x="9" y="41"/>
                  </a:lnTo>
                  <a:lnTo>
                    <a:pt x="6" y="47"/>
                  </a:lnTo>
                  <a:lnTo>
                    <a:pt x="2" y="54"/>
                  </a:lnTo>
                  <a:lnTo>
                    <a:pt x="2" y="54"/>
                  </a:lnTo>
                  <a:lnTo>
                    <a:pt x="1" y="56"/>
                  </a:lnTo>
                  <a:lnTo>
                    <a:pt x="0" y="58"/>
                  </a:lnTo>
                  <a:lnTo>
                    <a:pt x="2" y="62"/>
                  </a:lnTo>
                  <a:lnTo>
                    <a:pt x="4" y="63"/>
                  </a:lnTo>
                  <a:lnTo>
                    <a:pt x="6" y="63"/>
                  </a:lnTo>
                  <a:lnTo>
                    <a:pt x="8" y="63"/>
                  </a:lnTo>
                  <a:lnTo>
                    <a:pt x="10" y="62"/>
                  </a:lnTo>
                  <a:lnTo>
                    <a:pt x="10" y="62"/>
                  </a:lnTo>
                  <a:lnTo>
                    <a:pt x="14" y="55"/>
                  </a:lnTo>
                  <a:lnTo>
                    <a:pt x="18" y="47"/>
                  </a:lnTo>
                  <a:lnTo>
                    <a:pt x="22" y="39"/>
                  </a:lnTo>
                  <a:lnTo>
                    <a:pt x="27" y="33"/>
                  </a:lnTo>
                  <a:lnTo>
                    <a:pt x="27" y="33"/>
                  </a:lnTo>
                  <a:lnTo>
                    <a:pt x="33" y="26"/>
                  </a:lnTo>
                  <a:lnTo>
                    <a:pt x="39" y="20"/>
                  </a:lnTo>
                  <a:lnTo>
                    <a:pt x="39" y="20"/>
                  </a:lnTo>
                  <a:lnTo>
                    <a:pt x="42" y="17"/>
                  </a:lnTo>
                  <a:lnTo>
                    <a:pt x="44" y="15"/>
                  </a:lnTo>
                  <a:lnTo>
                    <a:pt x="46" y="7"/>
                  </a:lnTo>
                  <a:lnTo>
                    <a:pt x="46" y="7"/>
                  </a:lnTo>
                  <a:lnTo>
                    <a:pt x="46" y="4"/>
                  </a:lnTo>
                  <a:lnTo>
                    <a:pt x="44" y="3"/>
                  </a:lnTo>
                  <a:lnTo>
                    <a:pt x="43" y="1"/>
                  </a:lnTo>
                  <a:lnTo>
                    <a:pt x="40" y="0"/>
                  </a:lnTo>
                  <a:lnTo>
                    <a:pt x="36" y="3"/>
                  </a:lnTo>
                  <a:lnTo>
                    <a:pt x="35" y="4"/>
                  </a:lnTo>
                  <a:lnTo>
                    <a:pt x="34" y="7"/>
                  </a:lnTo>
                  <a:lnTo>
                    <a:pt x="34" y="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08" name="chenying0907 765"/>
            <p:cNvSpPr>
              <a:spLocks noEditPoints="1"/>
            </p:cNvSpPr>
            <p:nvPr/>
          </p:nvSpPr>
          <p:spPr bwMode="auto">
            <a:xfrm>
              <a:off x="2100263" y="3162300"/>
              <a:ext cx="431800" cy="323850"/>
            </a:xfrm>
            <a:custGeom>
              <a:avLst/>
              <a:gdLst/>
              <a:ahLst/>
              <a:cxnLst>
                <a:cxn ang="0">
                  <a:pos x="1080" y="117"/>
                </a:cxn>
                <a:cxn ang="0">
                  <a:pos x="1070" y="72"/>
                </a:cxn>
                <a:cxn ang="0">
                  <a:pos x="1044" y="36"/>
                </a:cxn>
                <a:cxn ang="0">
                  <a:pos x="1010" y="20"/>
                </a:cxn>
                <a:cxn ang="0">
                  <a:pos x="927" y="12"/>
                </a:cxn>
                <a:cxn ang="0">
                  <a:pos x="675" y="7"/>
                </a:cxn>
                <a:cxn ang="0">
                  <a:pos x="459" y="5"/>
                </a:cxn>
                <a:cxn ang="0">
                  <a:pos x="241" y="0"/>
                </a:cxn>
                <a:cxn ang="0">
                  <a:pos x="110" y="4"/>
                </a:cxn>
                <a:cxn ang="0">
                  <a:pos x="59" y="15"/>
                </a:cxn>
                <a:cxn ang="0">
                  <a:pos x="25" y="38"/>
                </a:cxn>
                <a:cxn ang="0">
                  <a:pos x="5" y="75"/>
                </a:cxn>
                <a:cxn ang="0">
                  <a:pos x="0" y="127"/>
                </a:cxn>
                <a:cxn ang="0">
                  <a:pos x="0" y="658"/>
                </a:cxn>
                <a:cxn ang="0">
                  <a:pos x="0" y="671"/>
                </a:cxn>
                <a:cxn ang="0">
                  <a:pos x="5" y="723"/>
                </a:cxn>
                <a:cxn ang="0">
                  <a:pos x="25" y="760"/>
                </a:cxn>
                <a:cxn ang="0">
                  <a:pos x="59" y="784"/>
                </a:cxn>
                <a:cxn ang="0">
                  <a:pos x="110" y="795"/>
                </a:cxn>
                <a:cxn ang="0">
                  <a:pos x="306" y="806"/>
                </a:cxn>
                <a:cxn ang="0">
                  <a:pos x="592" y="814"/>
                </a:cxn>
                <a:cxn ang="0">
                  <a:pos x="930" y="814"/>
                </a:cxn>
                <a:cxn ang="0">
                  <a:pos x="1011" y="806"/>
                </a:cxn>
                <a:cxn ang="0">
                  <a:pos x="1045" y="790"/>
                </a:cxn>
                <a:cxn ang="0">
                  <a:pos x="1073" y="754"/>
                </a:cxn>
                <a:cxn ang="0">
                  <a:pos x="1082" y="709"/>
                </a:cxn>
                <a:cxn ang="0">
                  <a:pos x="1082" y="688"/>
                </a:cxn>
                <a:cxn ang="0">
                  <a:pos x="1079" y="670"/>
                </a:cxn>
                <a:cxn ang="0">
                  <a:pos x="1084" y="589"/>
                </a:cxn>
                <a:cxn ang="0">
                  <a:pos x="1087" y="501"/>
                </a:cxn>
                <a:cxn ang="0">
                  <a:pos x="1084" y="285"/>
                </a:cxn>
                <a:cxn ang="0">
                  <a:pos x="1023" y="751"/>
                </a:cxn>
                <a:cxn ang="0">
                  <a:pos x="970" y="765"/>
                </a:cxn>
                <a:cxn ang="0">
                  <a:pos x="859" y="771"/>
                </a:cxn>
                <a:cxn ang="0">
                  <a:pos x="590" y="769"/>
                </a:cxn>
                <a:cxn ang="0">
                  <a:pos x="364" y="757"/>
                </a:cxn>
                <a:cxn ang="0">
                  <a:pos x="209" y="751"/>
                </a:cxn>
                <a:cxn ang="0">
                  <a:pos x="93" y="747"/>
                </a:cxn>
                <a:cxn ang="0">
                  <a:pos x="57" y="729"/>
                </a:cxn>
                <a:cxn ang="0">
                  <a:pos x="46" y="687"/>
                </a:cxn>
                <a:cxn ang="0">
                  <a:pos x="44" y="665"/>
                </a:cxn>
                <a:cxn ang="0">
                  <a:pos x="46" y="128"/>
                </a:cxn>
                <a:cxn ang="0">
                  <a:pos x="46" y="113"/>
                </a:cxn>
                <a:cxn ang="0">
                  <a:pos x="57" y="70"/>
                </a:cxn>
                <a:cxn ang="0">
                  <a:pos x="93" y="53"/>
                </a:cxn>
                <a:cxn ang="0">
                  <a:pos x="209" y="47"/>
                </a:cxn>
                <a:cxn ang="0">
                  <a:pos x="435" y="51"/>
                </a:cxn>
                <a:cxn ang="0">
                  <a:pos x="540" y="49"/>
                </a:cxn>
                <a:cxn ang="0">
                  <a:pos x="827" y="55"/>
                </a:cxn>
                <a:cxn ang="0">
                  <a:pos x="951" y="60"/>
                </a:cxn>
                <a:cxn ang="0">
                  <a:pos x="1004" y="70"/>
                </a:cxn>
                <a:cxn ang="0">
                  <a:pos x="1029" y="84"/>
                </a:cxn>
                <a:cxn ang="0">
                  <a:pos x="1036" y="126"/>
                </a:cxn>
                <a:cxn ang="0">
                  <a:pos x="1036" y="202"/>
                </a:cxn>
                <a:cxn ang="0">
                  <a:pos x="1044" y="489"/>
                </a:cxn>
                <a:cxn ang="0">
                  <a:pos x="1039" y="578"/>
                </a:cxn>
                <a:cxn ang="0">
                  <a:pos x="1035" y="672"/>
                </a:cxn>
                <a:cxn ang="0">
                  <a:pos x="1036" y="712"/>
                </a:cxn>
                <a:cxn ang="0">
                  <a:pos x="1028" y="747"/>
                </a:cxn>
              </a:cxnLst>
              <a:rect l="0" t="0" r="r" b="b"/>
              <a:pathLst>
                <a:path w="1088" h="815">
                  <a:moveTo>
                    <a:pt x="1080" y="128"/>
                  </a:moveTo>
                  <a:lnTo>
                    <a:pt x="1080" y="128"/>
                  </a:lnTo>
                  <a:lnTo>
                    <a:pt x="1082" y="123"/>
                  </a:lnTo>
                  <a:lnTo>
                    <a:pt x="1080" y="117"/>
                  </a:lnTo>
                  <a:lnTo>
                    <a:pt x="1080" y="117"/>
                  </a:lnTo>
                  <a:lnTo>
                    <a:pt x="1076" y="104"/>
                  </a:lnTo>
                  <a:lnTo>
                    <a:pt x="1074" y="93"/>
                  </a:lnTo>
                  <a:lnTo>
                    <a:pt x="1070" y="72"/>
                  </a:lnTo>
                  <a:lnTo>
                    <a:pt x="1067" y="63"/>
                  </a:lnTo>
                  <a:lnTo>
                    <a:pt x="1062" y="54"/>
                  </a:lnTo>
                  <a:lnTo>
                    <a:pt x="1054" y="45"/>
                  </a:lnTo>
                  <a:lnTo>
                    <a:pt x="1044" y="36"/>
                  </a:lnTo>
                  <a:lnTo>
                    <a:pt x="1044" y="36"/>
                  </a:lnTo>
                  <a:lnTo>
                    <a:pt x="1036" y="32"/>
                  </a:lnTo>
                  <a:lnTo>
                    <a:pt x="1028" y="26"/>
                  </a:lnTo>
                  <a:lnTo>
                    <a:pt x="1010" y="20"/>
                  </a:lnTo>
                  <a:lnTo>
                    <a:pt x="990" y="16"/>
                  </a:lnTo>
                  <a:lnTo>
                    <a:pt x="969" y="13"/>
                  </a:lnTo>
                  <a:lnTo>
                    <a:pt x="948" y="13"/>
                  </a:lnTo>
                  <a:lnTo>
                    <a:pt x="927" y="12"/>
                  </a:lnTo>
                  <a:lnTo>
                    <a:pt x="891" y="13"/>
                  </a:lnTo>
                  <a:lnTo>
                    <a:pt x="891" y="13"/>
                  </a:lnTo>
                  <a:lnTo>
                    <a:pt x="793" y="11"/>
                  </a:lnTo>
                  <a:lnTo>
                    <a:pt x="675" y="7"/>
                  </a:lnTo>
                  <a:lnTo>
                    <a:pt x="556" y="4"/>
                  </a:lnTo>
                  <a:lnTo>
                    <a:pt x="503" y="4"/>
                  </a:lnTo>
                  <a:lnTo>
                    <a:pt x="459" y="5"/>
                  </a:lnTo>
                  <a:lnTo>
                    <a:pt x="459" y="5"/>
                  </a:lnTo>
                  <a:lnTo>
                    <a:pt x="416" y="5"/>
                  </a:lnTo>
                  <a:lnTo>
                    <a:pt x="371" y="5"/>
                  </a:lnTo>
                  <a:lnTo>
                    <a:pt x="284" y="2"/>
                  </a:lnTo>
                  <a:lnTo>
                    <a:pt x="241" y="0"/>
                  </a:lnTo>
                  <a:lnTo>
                    <a:pt x="197" y="0"/>
                  </a:lnTo>
                  <a:lnTo>
                    <a:pt x="153" y="0"/>
                  </a:lnTo>
                  <a:lnTo>
                    <a:pt x="110" y="4"/>
                  </a:lnTo>
                  <a:lnTo>
                    <a:pt x="110" y="4"/>
                  </a:lnTo>
                  <a:lnTo>
                    <a:pt x="95" y="5"/>
                  </a:lnTo>
                  <a:lnTo>
                    <a:pt x="82" y="8"/>
                  </a:lnTo>
                  <a:lnTo>
                    <a:pt x="69" y="11"/>
                  </a:lnTo>
                  <a:lnTo>
                    <a:pt x="59" y="15"/>
                  </a:lnTo>
                  <a:lnTo>
                    <a:pt x="48" y="20"/>
                  </a:lnTo>
                  <a:lnTo>
                    <a:pt x="39" y="25"/>
                  </a:lnTo>
                  <a:lnTo>
                    <a:pt x="31" y="32"/>
                  </a:lnTo>
                  <a:lnTo>
                    <a:pt x="25" y="38"/>
                  </a:lnTo>
                  <a:lnTo>
                    <a:pt x="18" y="46"/>
                  </a:lnTo>
                  <a:lnTo>
                    <a:pt x="13" y="55"/>
                  </a:lnTo>
                  <a:lnTo>
                    <a:pt x="9" y="64"/>
                  </a:lnTo>
                  <a:lnTo>
                    <a:pt x="5" y="75"/>
                  </a:lnTo>
                  <a:lnTo>
                    <a:pt x="3" y="87"/>
                  </a:lnTo>
                  <a:lnTo>
                    <a:pt x="1" y="100"/>
                  </a:lnTo>
                  <a:lnTo>
                    <a:pt x="0" y="127"/>
                  </a:lnTo>
                  <a:lnTo>
                    <a:pt x="0" y="127"/>
                  </a:lnTo>
                  <a:lnTo>
                    <a:pt x="0" y="128"/>
                  </a:lnTo>
                  <a:lnTo>
                    <a:pt x="0" y="128"/>
                  </a:lnTo>
                  <a:lnTo>
                    <a:pt x="0" y="131"/>
                  </a:lnTo>
                  <a:lnTo>
                    <a:pt x="0" y="658"/>
                  </a:lnTo>
                  <a:lnTo>
                    <a:pt x="0" y="658"/>
                  </a:lnTo>
                  <a:lnTo>
                    <a:pt x="0" y="665"/>
                  </a:lnTo>
                  <a:lnTo>
                    <a:pt x="0" y="665"/>
                  </a:lnTo>
                  <a:lnTo>
                    <a:pt x="0" y="671"/>
                  </a:lnTo>
                  <a:lnTo>
                    <a:pt x="0" y="671"/>
                  </a:lnTo>
                  <a:lnTo>
                    <a:pt x="1" y="699"/>
                  </a:lnTo>
                  <a:lnTo>
                    <a:pt x="3" y="712"/>
                  </a:lnTo>
                  <a:lnTo>
                    <a:pt x="5" y="723"/>
                  </a:lnTo>
                  <a:lnTo>
                    <a:pt x="9" y="734"/>
                  </a:lnTo>
                  <a:lnTo>
                    <a:pt x="13" y="743"/>
                  </a:lnTo>
                  <a:lnTo>
                    <a:pt x="18" y="752"/>
                  </a:lnTo>
                  <a:lnTo>
                    <a:pt x="25" y="760"/>
                  </a:lnTo>
                  <a:lnTo>
                    <a:pt x="31" y="767"/>
                  </a:lnTo>
                  <a:lnTo>
                    <a:pt x="39" y="773"/>
                  </a:lnTo>
                  <a:lnTo>
                    <a:pt x="48" y="778"/>
                  </a:lnTo>
                  <a:lnTo>
                    <a:pt x="59" y="784"/>
                  </a:lnTo>
                  <a:lnTo>
                    <a:pt x="69" y="788"/>
                  </a:lnTo>
                  <a:lnTo>
                    <a:pt x="82" y="790"/>
                  </a:lnTo>
                  <a:lnTo>
                    <a:pt x="95" y="793"/>
                  </a:lnTo>
                  <a:lnTo>
                    <a:pt x="110" y="795"/>
                  </a:lnTo>
                  <a:lnTo>
                    <a:pt x="110" y="795"/>
                  </a:lnTo>
                  <a:lnTo>
                    <a:pt x="156" y="798"/>
                  </a:lnTo>
                  <a:lnTo>
                    <a:pt x="204" y="802"/>
                  </a:lnTo>
                  <a:lnTo>
                    <a:pt x="306" y="806"/>
                  </a:lnTo>
                  <a:lnTo>
                    <a:pt x="408" y="808"/>
                  </a:lnTo>
                  <a:lnTo>
                    <a:pt x="502" y="812"/>
                  </a:lnTo>
                  <a:lnTo>
                    <a:pt x="502" y="812"/>
                  </a:lnTo>
                  <a:lnTo>
                    <a:pt x="592" y="814"/>
                  </a:lnTo>
                  <a:lnTo>
                    <a:pt x="697" y="815"/>
                  </a:lnTo>
                  <a:lnTo>
                    <a:pt x="893" y="814"/>
                  </a:lnTo>
                  <a:lnTo>
                    <a:pt x="893" y="814"/>
                  </a:lnTo>
                  <a:lnTo>
                    <a:pt x="930" y="814"/>
                  </a:lnTo>
                  <a:lnTo>
                    <a:pt x="951" y="814"/>
                  </a:lnTo>
                  <a:lnTo>
                    <a:pt x="972" y="812"/>
                  </a:lnTo>
                  <a:lnTo>
                    <a:pt x="991" y="810"/>
                  </a:lnTo>
                  <a:lnTo>
                    <a:pt x="1011" y="806"/>
                  </a:lnTo>
                  <a:lnTo>
                    <a:pt x="1029" y="799"/>
                  </a:lnTo>
                  <a:lnTo>
                    <a:pt x="1037" y="795"/>
                  </a:lnTo>
                  <a:lnTo>
                    <a:pt x="1045" y="790"/>
                  </a:lnTo>
                  <a:lnTo>
                    <a:pt x="1045" y="790"/>
                  </a:lnTo>
                  <a:lnTo>
                    <a:pt x="1057" y="781"/>
                  </a:lnTo>
                  <a:lnTo>
                    <a:pt x="1065" y="772"/>
                  </a:lnTo>
                  <a:lnTo>
                    <a:pt x="1069" y="763"/>
                  </a:lnTo>
                  <a:lnTo>
                    <a:pt x="1073" y="754"/>
                  </a:lnTo>
                  <a:lnTo>
                    <a:pt x="1076" y="734"/>
                  </a:lnTo>
                  <a:lnTo>
                    <a:pt x="1079" y="722"/>
                  </a:lnTo>
                  <a:lnTo>
                    <a:pt x="1082" y="709"/>
                  </a:lnTo>
                  <a:lnTo>
                    <a:pt x="1082" y="709"/>
                  </a:lnTo>
                  <a:lnTo>
                    <a:pt x="1083" y="701"/>
                  </a:lnTo>
                  <a:lnTo>
                    <a:pt x="1082" y="695"/>
                  </a:lnTo>
                  <a:lnTo>
                    <a:pt x="1082" y="695"/>
                  </a:lnTo>
                  <a:lnTo>
                    <a:pt x="1082" y="688"/>
                  </a:lnTo>
                  <a:lnTo>
                    <a:pt x="1080" y="683"/>
                  </a:lnTo>
                  <a:lnTo>
                    <a:pt x="1080" y="683"/>
                  </a:lnTo>
                  <a:lnTo>
                    <a:pt x="1079" y="678"/>
                  </a:lnTo>
                  <a:lnTo>
                    <a:pt x="1079" y="670"/>
                  </a:lnTo>
                  <a:lnTo>
                    <a:pt x="1080" y="650"/>
                  </a:lnTo>
                  <a:lnTo>
                    <a:pt x="1084" y="616"/>
                  </a:lnTo>
                  <a:lnTo>
                    <a:pt x="1084" y="616"/>
                  </a:lnTo>
                  <a:lnTo>
                    <a:pt x="1084" y="589"/>
                  </a:lnTo>
                  <a:lnTo>
                    <a:pt x="1084" y="561"/>
                  </a:lnTo>
                  <a:lnTo>
                    <a:pt x="1084" y="561"/>
                  </a:lnTo>
                  <a:lnTo>
                    <a:pt x="1086" y="531"/>
                  </a:lnTo>
                  <a:lnTo>
                    <a:pt x="1087" y="501"/>
                  </a:lnTo>
                  <a:lnTo>
                    <a:pt x="1088" y="472"/>
                  </a:lnTo>
                  <a:lnTo>
                    <a:pt x="1088" y="442"/>
                  </a:lnTo>
                  <a:lnTo>
                    <a:pt x="1088" y="442"/>
                  </a:lnTo>
                  <a:lnTo>
                    <a:pt x="1084" y="285"/>
                  </a:lnTo>
                  <a:lnTo>
                    <a:pt x="1082" y="198"/>
                  </a:lnTo>
                  <a:lnTo>
                    <a:pt x="1080" y="128"/>
                  </a:lnTo>
                  <a:lnTo>
                    <a:pt x="1080" y="128"/>
                  </a:lnTo>
                  <a:close/>
                  <a:moveTo>
                    <a:pt x="1023" y="751"/>
                  </a:moveTo>
                  <a:lnTo>
                    <a:pt x="1023" y="751"/>
                  </a:lnTo>
                  <a:lnTo>
                    <a:pt x="1006" y="757"/>
                  </a:lnTo>
                  <a:lnTo>
                    <a:pt x="989" y="761"/>
                  </a:lnTo>
                  <a:lnTo>
                    <a:pt x="970" y="765"/>
                  </a:lnTo>
                  <a:lnTo>
                    <a:pt x="953" y="767"/>
                  </a:lnTo>
                  <a:lnTo>
                    <a:pt x="953" y="767"/>
                  </a:lnTo>
                  <a:lnTo>
                    <a:pt x="891" y="769"/>
                  </a:lnTo>
                  <a:lnTo>
                    <a:pt x="859" y="771"/>
                  </a:lnTo>
                  <a:lnTo>
                    <a:pt x="828" y="772"/>
                  </a:lnTo>
                  <a:lnTo>
                    <a:pt x="828" y="772"/>
                  </a:lnTo>
                  <a:lnTo>
                    <a:pt x="674" y="771"/>
                  </a:lnTo>
                  <a:lnTo>
                    <a:pt x="590" y="769"/>
                  </a:lnTo>
                  <a:lnTo>
                    <a:pt x="519" y="767"/>
                  </a:lnTo>
                  <a:lnTo>
                    <a:pt x="519" y="767"/>
                  </a:lnTo>
                  <a:lnTo>
                    <a:pt x="446" y="763"/>
                  </a:lnTo>
                  <a:lnTo>
                    <a:pt x="364" y="757"/>
                  </a:lnTo>
                  <a:lnTo>
                    <a:pt x="282" y="754"/>
                  </a:lnTo>
                  <a:lnTo>
                    <a:pt x="244" y="752"/>
                  </a:lnTo>
                  <a:lnTo>
                    <a:pt x="209" y="751"/>
                  </a:lnTo>
                  <a:lnTo>
                    <a:pt x="209" y="751"/>
                  </a:lnTo>
                  <a:lnTo>
                    <a:pt x="150" y="752"/>
                  </a:lnTo>
                  <a:lnTo>
                    <a:pt x="122" y="751"/>
                  </a:lnTo>
                  <a:lnTo>
                    <a:pt x="107" y="750"/>
                  </a:lnTo>
                  <a:lnTo>
                    <a:pt x="93" y="747"/>
                  </a:lnTo>
                  <a:lnTo>
                    <a:pt x="93" y="747"/>
                  </a:lnTo>
                  <a:lnTo>
                    <a:pt x="77" y="742"/>
                  </a:lnTo>
                  <a:lnTo>
                    <a:pt x="65" y="737"/>
                  </a:lnTo>
                  <a:lnTo>
                    <a:pt x="57" y="729"/>
                  </a:lnTo>
                  <a:lnTo>
                    <a:pt x="52" y="721"/>
                  </a:lnTo>
                  <a:lnTo>
                    <a:pt x="48" y="710"/>
                  </a:lnTo>
                  <a:lnTo>
                    <a:pt x="46" y="700"/>
                  </a:lnTo>
                  <a:lnTo>
                    <a:pt x="46" y="687"/>
                  </a:lnTo>
                  <a:lnTo>
                    <a:pt x="46" y="671"/>
                  </a:lnTo>
                  <a:lnTo>
                    <a:pt x="46" y="671"/>
                  </a:lnTo>
                  <a:lnTo>
                    <a:pt x="44" y="665"/>
                  </a:lnTo>
                  <a:lnTo>
                    <a:pt x="44" y="665"/>
                  </a:lnTo>
                  <a:lnTo>
                    <a:pt x="46" y="658"/>
                  </a:lnTo>
                  <a:lnTo>
                    <a:pt x="46" y="131"/>
                  </a:lnTo>
                  <a:lnTo>
                    <a:pt x="46" y="131"/>
                  </a:lnTo>
                  <a:lnTo>
                    <a:pt x="46" y="128"/>
                  </a:lnTo>
                  <a:lnTo>
                    <a:pt x="46" y="128"/>
                  </a:lnTo>
                  <a:lnTo>
                    <a:pt x="46" y="127"/>
                  </a:lnTo>
                  <a:lnTo>
                    <a:pt x="46" y="127"/>
                  </a:lnTo>
                  <a:lnTo>
                    <a:pt x="46" y="113"/>
                  </a:lnTo>
                  <a:lnTo>
                    <a:pt x="46" y="98"/>
                  </a:lnTo>
                  <a:lnTo>
                    <a:pt x="48" y="88"/>
                  </a:lnTo>
                  <a:lnTo>
                    <a:pt x="52" y="77"/>
                  </a:lnTo>
                  <a:lnTo>
                    <a:pt x="57" y="70"/>
                  </a:lnTo>
                  <a:lnTo>
                    <a:pt x="65" y="62"/>
                  </a:lnTo>
                  <a:lnTo>
                    <a:pt x="77" y="56"/>
                  </a:lnTo>
                  <a:lnTo>
                    <a:pt x="93" y="53"/>
                  </a:lnTo>
                  <a:lnTo>
                    <a:pt x="93" y="53"/>
                  </a:lnTo>
                  <a:lnTo>
                    <a:pt x="107" y="49"/>
                  </a:lnTo>
                  <a:lnTo>
                    <a:pt x="122" y="47"/>
                  </a:lnTo>
                  <a:lnTo>
                    <a:pt x="150" y="46"/>
                  </a:lnTo>
                  <a:lnTo>
                    <a:pt x="209" y="47"/>
                  </a:lnTo>
                  <a:lnTo>
                    <a:pt x="209" y="47"/>
                  </a:lnTo>
                  <a:lnTo>
                    <a:pt x="280" y="49"/>
                  </a:lnTo>
                  <a:lnTo>
                    <a:pt x="357" y="50"/>
                  </a:lnTo>
                  <a:lnTo>
                    <a:pt x="435" y="51"/>
                  </a:lnTo>
                  <a:lnTo>
                    <a:pt x="472" y="51"/>
                  </a:lnTo>
                  <a:lnTo>
                    <a:pt x="506" y="50"/>
                  </a:lnTo>
                  <a:lnTo>
                    <a:pt x="506" y="50"/>
                  </a:lnTo>
                  <a:lnTo>
                    <a:pt x="540" y="49"/>
                  </a:lnTo>
                  <a:lnTo>
                    <a:pt x="578" y="49"/>
                  </a:lnTo>
                  <a:lnTo>
                    <a:pt x="666" y="51"/>
                  </a:lnTo>
                  <a:lnTo>
                    <a:pt x="753" y="54"/>
                  </a:lnTo>
                  <a:lnTo>
                    <a:pt x="827" y="55"/>
                  </a:lnTo>
                  <a:lnTo>
                    <a:pt x="827" y="55"/>
                  </a:lnTo>
                  <a:lnTo>
                    <a:pt x="857" y="55"/>
                  </a:lnTo>
                  <a:lnTo>
                    <a:pt x="888" y="56"/>
                  </a:lnTo>
                  <a:lnTo>
                    <a:pt x="951" y="60"/>
                  </a:lnTo>
                  <a:lnTo>
                    <a:pt x="951" y="60"/>
                  </a:lnTo>
                  <a:lnTo>
                    <a:pt x="968" y="62"/>
                  </a:lnTo>
                  <a:lnTo>
                    <a:pt x="986" y="64"/>
                  </a:lnTo>
                  <a:lnTo>
                    <a:pt x="1004" y="70"/>
                  </a:lnTo>
                  <a:lnTo>
                    <a:pt x="1020" y="75"/>
                  </a:lnTo>
                  <a:lnTo>
                    <a:pt x="1020" y="75"/>
                  </a:lnTo>
                  <a:lnTo>
                    <a:pt x="1025" y="79"/>
                  </a:lnTo>
                  <a:lnTo>
                    <a:pt x="1029" y="84"/>
                  </a:lnTo>
                  <a:lnTo>
                    <a:pt x="1031" y="90"/>
                  </a:lnTo>
                  <a:lnTo>
                    <a:pt x="1032" y="97"/>
                  </a:lnTo>
                  <a:lnTo>
                    <a:pt x="1033" y="113"/>
                  </a:lnTo>
                  <a:lnTo>
                    <a:pt x="1036" y="126"/>
                  </a:lnTo>
                  <a:lnTo>
                    <a:pt x="1036" y="126"/>
                  </a:lnTo>
                  <a:lnTo>
                    <a:pt x="1036" y="127"/>
                  </a:lnTo>
                  <a:lnTo>
                    <a:pt x="1036" y="127"/>
                  </a:lnTo>
                  <a:lnTo>
                    <a:pt x="1036" y="202"/>
                  </a:lnTo>
                  <a:lnTo>
                    <a:pt x="1039" y="293"/>
                  </a:lnTo>
                  <a:lnTo>
                    <a:pt x="1044" y="459"/>
                  </a:lnTo>
                  <a:lnTo>
                    <a:pt x="1044" y="459"/>
                  </a:lnTo>
                  <a:lnTo>
                    <a:pt x="1044" y="489"/>
                  </a:lnTo>
                  <a:lnTo>
                    <a:pt x="1041" y="518"/>
                  </a:lnTo>
                  <a:lnTo>
                    <a:pt x="1040" y="548"/>
                  </a:lnTo>
                  <a:lnTo>
                    <a:pt x="1039" y="578"/>
                  </a:lnTo>
                  <a:lnTo>
                    <a:pt x="1039" y="578"/>
                  </a:lnTo>
                  <a:lnTo>
                    <a:pt x="1037" y="607"/>
                  </a:lnTo>
                  <a:lnTo>
                    <a:pt x="1035" y="640"/>
                  </a:lnTo>
                  <a:lnTo>
                    <a:pt x="1035" y="655"/>
                  </a:lnTo>
                  <a:lnTo>
                    <a:pt x="1035" y="672"/>
                  </a:lnTo>
                  <a:lnTo>
                    <a:pt x="1035" y="687"/>
                  </a:lnTo>
                  <a:lnTo>
                    <a:pt x="1037" y="699"/>
                  </a:lnTo>
                  <a:lnTo>
                    <a:pt x="1037" y="699"/>
                  </a:lnTo>
                  <a:lnTo>
                    <a:pt x="1036" y="712"/>
                  </a:lnTo>
                  <a:lnTo>
                    <a:pt x="1035" y="727"/>
                  </a:lnTo>
                  <a:lnTo>
                    <a:pt x="1033" y="735"/>
                  </a:lnTo>
                  <a:lnTo>
                    <a:pt x="1031" y="742"/>
                  </a:lnTo>
                  <a:lnTo>
                    <a:pt x="1028" y="747"/>
                  </a:lnTo>
                  <a:lnTo>
                    <a:pt x="1023" y="751"/>
                  </a:lnTo>
                  <a:lnTo>
                    <a:pt x="1023" y="75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09" name="chenying0907 766"/>
            <p:cNvSpPr>
              <a:spLocks noEditPoints="1"/>
            </p:cNvSpPr>
            <p:nvPr/>
          </p:nvSpPr>
          <p:spPr bwMode="auto">
            <a:xfrm>
              <a:off x="2184401" y="3195638"/>
              <a:ext cx="254000" cy="252413"/>
            </a:xfrm>
            <a:custGeom>
              <a:avLst/>
              <a:gdLst/>
              <a:ahLst/>
              <a:cxnLst>
                <a:cxn ang="0">
                  <a:pos x="638" y="357"/>
                </a:cxn>
                <a:cxn ang="0">
                  <a:pos x="637" y="165"/>
                </a:cxn>
                <a:cxn ang="0">
                  <a:pos x="636" y="102"/>
                </a:cxn>
                <a:cxn ang="0">
                  <a:pos x="630" y="56"/>
                </a:cxn>
                <a:cxn ang="0">
                  <a:pos x="615" y="31"/>
                </a:cxn>
                <a:cxn ang="0">
                  <a:pos x="599" y="22"/>
                </a:cxn>
                <a:cxn ang="0">
                  <a:pos x="591" y="20"/>
                </a:cxn>
                <a:cxn ang="0">
                  <a:pos x="363" y="9"/>
                </a:cxn>
                <a:cxn ang="0">
                  <a:pos x="280" y="1"/>
                </a:cxn>
                <a:cxn ang="0">
                  <a:pos x="137" y="1"/>
                </a:cxn>
                <a:cxn ang="0">
                  <a:pos x="81" y="1"/>
                </a:cxn>
                <a:cxn ang="0">
                  <a:pos x="39" y="6"/>
                </a:cxn>
                <a:cxn ang="0">
                  <a:pos x="19" y="12"/>
                </a:cxn>
                <a:cxn ang="0">
                  <a:pos x="9" y="26"/>
                </a:cxn>
                <a:cxn ang="0">
                  <a:pos x="6" y="34"/>
                </a:cxn>
                <a:cxn ang="0">
                  <a:pos x="5" y="46"/>
                </a:cxn>
                <a:cxn ang="0">
                  <a:pos x="5" y="418"/>
                </a:cxn>
                <a:cxn ang="0">
                  <a:pos x="0" y="496"/>
                </a:cxn>
                <a:cxn ang="0">
                  <a:pos x="1" y="552"/>
                </a:cxn>
                <a:cxn ang="0">
                  <a:pos x="13" y="587"/>
                </a:cxn>
                <a:cxn ang="0">
                  <a:pos x="36" y="613"/>
                </a:cxn>
                <a:cxn ang="0">
                  <a:pos x="52" y="619"/>
                </a:cxn>
                <a:cxn ang="0">
                  <a:pos x="94" y="622"/>
                </a:cxn>
                <a:cxn ang="0">
                  <a:pos x="140" y="624"/>
                </a:cxn>
                <a:cxn ang="0">
                  <a:pos x="226" y="629"/>
                </a:cxn>
                <a:cxn ang="0">
                  <a:pos x="306" y="636"/>
                </a:cxn>
                <a:cxn ang="0">
                  <a:pos x="507" y="636"/>
                </a:cxn>
                <a:cxn ang="0">
                  <a:pos x="587" y="636"/>
                </a:cxn>
                <a:cxn ang="0">
                  <a:pos x="602" y="630"/>
                </a:cxn>
                <a:cxn ang="0">
                  <a:pos x="608" y="628"/>
                </a:cxn>
                <a:cxn ang="0">
                  <a:pos x="625" y="619"/>
                </a:cxn>
                <a:cxn ang="0">
                  <a:pos x="636" y="594"/>
                </a:cxn>
                <a:cxn ang="0">
                  <a:pos x="637" y="566"/>
                </a:cxn>
                <a:cxn ang="0">
                  <a:pos x="641" y="430"/>
                </a:cxn>
                <a:cxn ang="0">
                  <a:pos x="639" y="384"/>
                </a:cxn>
                <a:cxn ang="0">
                  <a:pos x="87" y="573"/>
                </a:cxn>
                <a:cxn ang="0">
                  <a:pos x="60" y="554"/>
                </a:cxn>
                <a:cxn ang="0">
                  <a:pos x="51" y="523"/>
                </a:cxn>
                <a:cxn ang="0">
                  <a:pos x="51" y="51"/>
                </a:cxn>
                <a:cxn ang="0">
                  <a:pos x="64" y="48"/>
                </a:cxn>
                <a:cxn ang="0">
                  <a:pos x="158" y="47"/>
                </a:cxn>
                <a:cxn ang="0">
                  <a:pos x="277" y="47"/>
                </a:cxn>
                <a:cxn ang="0">
                  <a:pos x="371" y="55"/>
                </a:cxn>
                <a:cxn ang="0">
                  <a:pos x="579" y="65"/>
                </a:cxn>
                <a:cxn ang="0">
                  <a:pos x="583" y="71"/>
                </a:cxn>
                <a:cxn ang="0">
                  <a:pos x="592" y="114"/>
                </a:cxn>
                <a:cxn ang="0">
                  <a:pos x="592" y="312"/>
                </a:cxn>
                <a:cxn ang="0">
                  <a:pos x="592" y="370"/>
                </a:cxn>
                <a:cxn ang="0">
                  <a:pos x="595" y="553"/>
                </a:cxn>
                <a:cxn ang="0">
                  <a:pos x="590" y="586"/>
                </a:cxn>
                <a:cxn ang="0">
                  <a:pos x="533" y="588"/>
                </a:cxn>
                <a:cxn ang="0">
                  <a:pos x="276" y="587"/>
                </a:cxn>
                <a:cxn ang="0">
                  <a:pos x="125" y="578"/>
                </a:cxn>
              </a:cxnLst>
              <a:rect l="0" t="0" r="r" b="b"/>
              <a:pathLst>
                <a:path w="641" h="636">
                  <a:moveTo>
                    <a:pt x="639" y="384"/>
                  </a:moveTo>
                  <a:lnTo>
                    <a:pt x="639" y="384"/>
                  </a:lnTo>
                  <a:lnTo>
                    <a:pt x="638" y="357"/>
                  </a:lnTo>
                  <a:lnTo>
                    <a:pt x="638" y="323"/>
                  </a:lnTo>
                  <a:lnTo>
                    <a:pt x="638" y="243"/>
                  </a:lnTo>
                  <a:lnTo>
                    <a:pt x="637" y="165"/>
                  </a:lnTo>
                  <a:lnTo>
                    <a:pt x="637" y="129"/>
                  </a:lnTo>
                  <a:lnTo>
                    <a:pt x="636" y="102"/>
                  </a:lnTo>
                  <a:lnTo>
                    <a:pt x="636" y="102"/>
                  </a:lnTo>
                  <a:lnTo>
                    <a:pt x="633" y="78"/>
                  </a:lnTo>
                  <a:lnTo>
                    <a:pt x="632" y="67"/>
                  </a:lnTo>
                  <a:lnTo>
                    <a:pt x="630" y="56"/>
                  </a:lnTo>
                  <a:lnTo>
                    <a:pt x="626" y="47"/>
                  </a:lnTo>
                  <a:lnTo>
                    <a:pt x="622" y="38"/>
                  </a:lnTo>
                  <a:lnTo>
                    <a:pt x="615" y="31"/>
                  </a:lnTo>
                  <a:lnTo>
                    <a:pt x="605" y="26"/>
                  </a:lnTo>
                  <a:lnTo>
                    <a:pt x="605" y="26"/>
                  </a:lnTo>
                  <a:lnTo>
                    <a:pt x="599" y="22"/>
                  </a:lnTo>
                  <a:lnTo>
                    <a:pt x="595" y="21"/>
                  </a:lnTo>
                  <a:lnTo>
                    <a:pt x="591" y="20"/>
                  </a:lnTo>
                  <a:lnTo>
                    <a:pt x="591" y="20"/>
                  </a:lnTo>
                  <a:lnTo>
                    <a:pt x="526" y="18"/>
                  </a:lnTo>
                  <a:lnTo>
                    <a:pt x="445" y="14"/>
                  </a:lnTo>
                  <a:lnTo>
                    <a:pt x="363" y="9"/>
                  </a:lnTo>
                  <a:lnTo>
                    <a:pt x="298" y="3"/>
                  </a:lnTo>
                  <a:lnTo>
                    <a:pt x="298" y="3"/>
                  </a:lnTo>
                  <a:lnTo>
                    <a:pt x="280" y="1"/>
                  </a:lnTo>
                  <a:lnTo>
                    <a:pt x="260" y="0"/>
                  </a:lnTo>
                  <a:lnTo>
                    <a:pt x="217" y="0"/>
                  </a:lnTo>
                  <a:lnTo>
                    <a:pt x="137" y="1"/>
                  </a:lnTo>
                  <a:lnTo>
                    <a:pt x="137" y="1"/>
                  </a:lnTo>
                  <a:lnTo>
                    <a:pt x="108" y="1"/>
                  </a:lnTo>
                  <a:lnTo>
                    <a:pt x="81" y="1"/>
                  </a:lnTo>
                  <a:lnTo>
                    <a:pt x="67" y="3"/>
                  </a:lnTo>
                  <a:lnTo>
                    <a:pt x="52" y="4"/>
                  </a:lnTo>
                  <a:lnTo>
                    <a:pt x="39" y="6"/>
                  </a:lnTo>
                  <a:lnTo>
                    <a:pt x="25" y="9"/>
                  </a:lnTo>
                  <a:lnTo>
                    <a:pt x="25" y="9"/>
                  </a:lnTo>
                  <a:lnTo>
                    <a:pt x="19" y="12"/>
                  </a:lnTo>
                  <a:lnTo>
                    <a:pt x="15" y="16"/>
                  </a:lnTo>
                  <a:lnTo>
                    <a:pt x="12" y="21"/>
                  </a:lnTo>
                  <a:lnTo>
                    <a:pt x="9" y="26"/>
                  </a:lnTo>
                  <a:lnTo>
                    <a:pt x="9" y="26"/>
                  </a:lnTo>
                  <a:lnTo>
                    <a:pt x="8" y="30"/>
                  </a:lnTo>
                  <a:lnTo>
                    <a:pt x="6" y="34"/>
                  </a:lnTo>
                  <a:lnTo>
                    <a:pt x="6" y="42"/>
                  </a:lnTo>
                  <a:lnTo>
                    <a:pt x="6" y="42"/>
                  </a:lnTo>
                  <a:lnTo>
                    <a:pt x="5" y="46"/>
                  </a:lnTo>
                  <a:lnTo>
                    <a:pt x="5" y="51"/>
                  </a:lnTo>
                  <a:lnTo>
                    <a:pt x="5" y="418"/>
                  </a:lnTo>
                  <a:lnTo>
                    <a:pt x="5" y="418"/>
                  </a:lnTo>
                  <a:lnTo>
                    <a:pt x="4" y="442"/>
                  </a:lnTo>
                  <a:lnTo>
                    <a:pt x="1" y="468"/>
                  </a:lnTo>
                  <a:lnTo>
                    <a:pt x="0" y="496"/>
                  </a:lnTo>
                  <a:lnTo>
                    <a:pt x="0" y="524"/>
                  </a:lnTo>
                  <a:lnTo>
                    <a:pt x="0" y="537"/>
                  </a:lnTo>
                  <a:lnTo>
                    <a:pt x="1" y="552"/>
                  </a:lnTo>
                  <a:lnTo>
                    <a:pt x="4" y="565"/>
                  </a:lnTo>
                  <a:lnTo>
                    <a:pt x="8" y="577"/>
                  </a:lnTo>
                  <a:lnTo>
                    <a:pt x="13" y="587"/>
                  </a:lnTo>
                  <a:lnTo>
                    <a:pt x="18" y="598"/>
                  </a:lnTo>
                  <a:lnTo>
                    <a:pt x="26" y="607"/>
                  </a:lnTo>
                  <a:lnTo>
                    <a:pt x="36" y="613"/>
                  </a:lnTo>
                  <a:lnTo>
                    <a:pt x="36" y="613"/>
                  </a:lnTo>
                  <a:lnTo>
                    <a:pt x="44" y="617"/>
                  </a:lnTo>
                  <a:lnTo>
                    <a:pt x="52" y="619"/>
                  </a:lnTo>
                  <a:lnTo>
                    <a:pt x="63" y="621"/>
                  </a:lnTo>
                  <a:lnTo>
                    <a:pt x="73" y="621"/>
                  </a:lnTo>
                  <a:lnTo>
                    <a:pt x="94" y="622"/>
                  </a:lnTo>
                  <a:lnTo>
                    <a:pt x="111" y="622"/>
                  </a:lnTo>
                  <a:lnTo>
                    <a:pt x="111" y="622"/>
                  </a:lnTo>
                  <a:lnTo>
                    <a:pt x="140" y="624"/>
                  </a:lnTo>
                  <a:lnTo>
                    <a:pt x="169" y="625"/>
                  </a:lnTo>
                  <a:lnTo>
                    <a:pt x="197" y="626"/>
                  </a:lnTo>
                  <a:lnTo>
                    <a:pt x="226" y="629"/>
                  </a:lnTo>
                  <a:lnTo>
                    <a:pt x="226" y="629"/>
                  </a:lnTo>
                  <a:lnTo>
                    <a:pt x="261" y="633"/>
                  </a:lnTo>
                  <a:lnTo>
                    <a:pt x="306" y="636"/>
                  </a:lnTo>
                  <a:lnTo>
                    <a:pt x="354" y="636"/>
                  </a:lnTo>
                  <a:lnTo>
                    <a:pt x="407" y="636"/>
                  </a:lnTo>
                  <a:lnTo>
                    <a:pt x="507" y="636"/>
                  </a:lnTo>
                  <a:lnTo>
                    <a:pt x="552" y="636"/>
                  </a:lnTo>
                  <a:lnTo>
                    <a:pt x="587" y="636"/>
                  </a:lnTo>
                  <a:lnTo>
                    <a:pt x="587" y="636"/>
                  </a:lnTo>
                  <a:lnTo>
                    <a:pt x="592" y="636"/>
                  </a:lnTo>
                  <a:lnTo>
                    <a:pt x="598" y="633"/>
                  </a:lnTo>
                  <a:lnTo>
                    <a:pt x="602" y="630"/>
                  </a:lnTo>
                  <a:lnTo>
                    <a:pt x="604" y="628"/>
                  </a:lnTo>
                  <a:lnTo>
                    <a:pt x="604" y="628"/>
                  </a:lnTo>
                  <a:lnTo>
                    <a:pt x="608" y="628"/>
                  </a:lnTo>
                  <a:lnTo>
                    <a:pt x="608" y="628"/>
                  </a:lnTo>
                  <a:lnTo>
                    <a:pt x="619" y="624"/>
                  </a:lnTo>
                  <a:lnTo>
                    <a:pt x="625" y="619"/>
                  </a:lnTo>
                  <a:lnTo>
                    <a:pt x="630" y="611"/>
                  </a:lnTo>
                  <a:lnTo>
                    <a:pt x="634" y="603"/>
                  </a:lnTo>
                  <a:lnTo>
                    <a:pt x="636" y="594"/>
                  </a:lnTo>
                  <a:lnTo>
                    <a:pt x="637" y="585"/>
                  </a:lnTo>
                  <a:lnTo>
                    <a:pt x="637" y="566"/>
                  </a:lnTo>
                  <a:lnTo>
                    <a:pt x="637" y="566"/>
                  </a:lnTo>
                  <a:lnTo>
                    <a:pt x="637" y="520"/>
                  </a:lnTo>
                  <a:lnTo>
                    <a:pt x="639" y="475"/>
                  </a:lnTo>
                  <a:lnTo>
                    <a:pt x="641" y="430"/>
                  </a:lnTo>
                  <a:lnTo>
                    <a:pt x="641" y="407"/>
                  </a:lnTo>
                  <a:lnTo>
                    <a:pt x="639" y="384"/>
                  </a:lnTo>
                  <a:lnTo>
                    <a:pt x="639" y="384"/>
                  </a:lnTo>
                  <a:close/>
                  <a:moveTo>
                    <a:pt x="102" y="575"/>
                  </a:moveTo>
                  <a:lnTo>
                    <a:pt x="102" y="575"/>
                  </a:lnTo>
                  <a:lnTo>
                    <a:pt x="87" y="573"/>
                  </a:lnTo>
                  <a:lnTo>
                    <a:pt x="76" y="568"/>
                  </a:lnTo>
                  <a:lnTo>
                    <a:pt x="67" y="562"/>
                  </a:lnTo>
                  <a:lnTo>
                    <a:pt x="60" y="554"/>
                  </a:lnTo>
                  <a:lnTo>
                    <a:pt x="55" y="545"/>
                  </a:lnTo>
                  <a:lnTo>
                    <a:pt x="52" y="535"/>
                  </a:lnTo>
                  <a:lnTo>
                    <a:pt x="51" y="523"/>
                  </a:lnTo>
                  <a:lnTo>
                    <a:pt x="51" y="509"/>
                  </a:lnTo>
                  <a:lnTo>
                    <a:pt x="51" y="51"/>
                  </a:lnTo>
                  <a:lnTo>
                    <a:pt x="51" y="51"/>
                  </a:lnTo>
                  <a:lnTo>
                    <a:pt x="50" y="51"/>
                  </a:lnTo>
                  <a:lnTo>
                    <a:pt x="50" y="51"/>
                  </a:lnTo>
                  <a:lnTo>
                    <a:pt x="64" y="48"/>
                  </a:lnTo>
                  <a:lnTo>
                    <a:pt x="77" y="47"/>
                  </a:lnTo>
                  <a:lnTo>
                    <a:pt x="104" y="46"/>
                  </a:lnTo>
                  <a:lnTo>
                    <a:pt x="158" y="47"/>
                  </a:lnTo>
                  <a:lnTo>
                    <a:pt x="158" y="47"/>
                  </a:lnTo>
                  <a:lnTo>
                    <a:pt x="235" y="46"/>
                  </a:lnTo>
                  <a:lnTo>
                    <a:pt x="277" y="47"/>
                  </a:lnTo>
                  <a:lnTo>
                    <a:pt x="312" y="50"/>
                  </a:lnTo>
                  <a:lnTo>
                    <a:pt x="312" y="50"/>
                  </a:lnTo>
                  <a:lnTo>
                    <a:pt x="371" y="55"/>
                  </a:lnTo>
                  <a:lnTo>
                    <a:pt x="446" y="60"/>
                  </a:lnTo>
                  <a:lnTo>
                    <a:pt x="520" y="64"/>
                  </a:lnTo>
                  <a:lnTo>
                    <a:pt x="579" y="65"/>
                  </a:lnTo>
                  <a:lnTo>
                    <a:pt x="579" y="65"/>
                  </a:lnTo>
                  <a:lnTo>
                    <a:pt x="582" y="68"/>
                  </a:lnTo>
                  <a:lnTo>
                    <a:pt x="583" y="71"/>
                  </a:lnTo>
                  <a:lnTo>
                    <a:pt x="587" y="81"/>
                  </a:lnTo>
                  <a:lnTo>
                    <a:pt x="590" y="95"/>
                  </a:lnTo>
                  <a:lnTo>
                    <a:pt x="592" y="114"/>
                  </a:lnTo>
                  <a:lnTo>
                    <a:pt x="594" y="159"/>
                  </a:lnTo>
                  <a:lnTo>
                    <a:pt x="595" y="212"/>
                  </a:lnTo>
                  <a:lnTo>
                    <a:pt x="592" y="312"/>
                  </a:lnTo>
                  <a:lnTo>
                    <a:pt x="592" y="349"/>
                  </a:lnTo>
                  <a:lnTo>
                    <a:pt x="592" y="370"/>
                  </a:lnTo>
                  <a:lnTo>
                    <a:pt x="592" y="370"/>
                  </a:lnTo>
                  <a:lnTo>
                    <a:pt x="594" y="413"/>
                  </a:lnTo>
                  <a:lnTo>
                    <a:pt x="594" y="485"/>
                  </a:lnTo>
                  <a:lnTo>
                    <a:pt x="595" y="553"/>
                  </a:lnTo>
                  <a:lnTo>
                    <a:pt x="596" y="583"/>
                  </a:lnTo>
                  <a:lnTo>
                    <a:pt x="596" y="583"/>
                  </a:lnTo>
                  <a:lnTo>
                    <a:pt x="590" y="586"/>
                  </a:lnTo>
                  <a:lnTo>
                    <a:pt x="585" y="590"/>
                  </a:lnTo>
                  <a:lnTo>
                    <a:pt x="585" y="590"/>
                  </a:lnTo>
                  <a:lnTo>
                    <a:pt x="533" y="588"/>
                  </a:lnTo>
                  <a:lnTo>
                    <a:pt x="475" y="588"/>
                  </a:lnTo>
                  <a:lnTo>
                    <a:pt x="343" y="588"/>
                  </a:lnTo>
                  <a:lnTo>
                    <a:pt x="276" y="587"/>
                  </a:lnTo>
                  <a:lnTo>
                    <a:pt x="212" y="585"/>
                  </a:lnTo>
                  <a:lnTo>
                    <a:pt x="153" y="581"/>
                  </a:lnTo>
                  <a:lnTo>
                    <a:pt x="125" y="578"/>
                  </a:lnTo>
                  <a:lnTo>
                    <a:pt x="102" y="575"/>
                  </a:lnTo>
                  <a:lnTo>
                    <a:pt x="102" y="57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10" name="chenying0907 767"/>
            <p:cNvSpPr/>
            <p:nvPr/>
          </p:nvSpPr>
          <p:spPr bwMode="auto">
            <a:xfrm>
              <a:off x="2033588" y="3146425"/>
              <a:ext cx="30163" cy="538163"/>
            </a:xfrm>
            <a:custGeom>
              <a:avLst/>
              <a:gdLst/>
              <a:ahLst/>
              <a:cxnLst>
                <a:cxn ang="0">
                  <a:pos x="62" y="1072"/>
                </a:cxn>
                <a:cxn ang="0">
                  <a:pos x="62" y="1011"/>
                </a:cxn>
                <a:cxn ang="0">
                  <a:pos x="54" y="834"/>
                </a:cxn>
                <a:cxn ang="0">
                  <a:pos x="51" y="614"/>
                </a:cxn>
                <a:cxn ang="0">
                  <a:pos x="53" y="452"/>
                </a:cxn>
                <a:cxn ang="0">
                  <a:pos x="50" y="331"/>
                </a:cxn>
                <a:cxn ang="0">
                  <a:pos x="49" y="290"/>
                </a:cxn>
                <a:cxn ang="0">
                  <a:pos x="48" y="251"/>
                </a:cxn>
                <a:cxn ang="0">
                  <a:pos x="55" y="174"/>
                </a:cxn>
                <a:cxn ang="0">
                  <a:pos x="61" y="134"/>
                </a:cxn>
                <a:cxn ang="0">
                  <a:pos x="65" y="78"/>
                </a:cxn>
                <a:cxn ang="0">
                  <a:pos x="70" y="43"/>
                </a:cxn>
                <a:cxn ang="0">
                  <a:pos x="79" y="14"/>
                </a:cxn>
                <a:cxn ang="0">
                  <a:pos x="70" y="6"/>
                </a:cxn>
                <a:cxn ang="0">
                  <a:pos x="58" y="1"/>
                </a:cxn>
                <a:cxn ang="0">
                  <a:pos x="48" y="0"/>
                </a:cxn>
                <a:cxn ang="0">
                  <a:pos x="34" y="2"/>
                </a:cxn>
                <a:cxn ang="0">
                  <a:pos x="28" y="22"/>
                </a:cxn>
                <a:cxn ang="0">
                  <a:pos x="20" y="65"/>
                </a:cxn>
                <a:cxn ang="0">
                  <a:pos x="14" y="129"/>
                </a:cxn>
                <a:cxn ang="0">
                  <a:pos x="11" y="163"/>
                </a:cxn>
                <a:cxn ang="0">
                  <a:pos x="4" y="205"/>
                </a:cxn>
                <a:cxn ang="0">
                  <a:pos x="0" y="291"/>
                </a:cxn>
                <a:cxn ang="0">
                  <a:pos x="3" y="423"/>
                </a:cxn>
                <a:cxn ang="0">
                  <a:pos x="6" y="510"/>
                </a:cxn>
                <a:cxn ang="0">
                  <a:pos x="4" y="620"/>
                </a:cxn>
                <a:cxn ang="0">
                  <a:pos x="2" y="826"/>
                </a:cxn>
                <a:cxn ang="0">
                  <a:pos x="6" y="953"/>
                </a:cxn>
                <a:cxn ang="0">
                  <a:pos x="11" y="1003"/>
                </a:cxn>
                <a:cxn ang="0">
                  <a:pos x="14" y="1024"/>
                </a:cxn>
                <a:cxn ang="0">
                  <a:pos x="15" y="1088"/>
                </a:cxn>
                <a:cxn ang="0">
                  <a:pos x="12" y="1173"/>
                </a:cxn>
                <a:cxn ang="0">
                  <a:pos x="12" y="1192"/>
                </a:cxn>
                <a:cxn ang="0">
                  <a:pos x="20" y="1253"/>
                </a:cxn>
                <a:cxn ang="0">
                  <a:pos x="28" y="1313"/>
                </a:cxn>
                <a:cxn ang="0">
                  <a:pos x="28" y="1332"/>
                </a:cxn>
                <a:cxn ang="0">
                  <a:pos x="31" y="1341"/>
                </a:cxn>
                <a:cxn ang="0">
                  <a:pos x="36" y="1349"/>
                </a:cxn>
                <a:cxn ang="0">
                  <a:pos x="44" y="1353"/>
                </a:cxn>
                <a:cxn ang="0">
                  <a:pos x="59" y="1353"/>
                </a:cxn>
                <a:cxn ang="0">
                  <a:pos x="67" y="1349"/>
                </a:cxn>
                <a:cxn ang="0">
                  <a:pos x="72" y="1341"/>
                </a:cxn>
                <a:cxn ang="0">
                  <a:pos x="74" y="1332"/>
                </a:cxn>
                <a:cxn ang="0">
                  <a:pos x="74" y="1302"/>
                </a:cxn>
                <a:cxn ang="0">
                  <a:pos x="67" y="1242"/>
                </a:cxn>
                <a:cxn ang="0">
                  <a:pos x="62" y="1212"/>
                </a:cxn>
                <a:cxn ang="0">
                  <a:pos x="58" y="1178"/>
                </a:cxn>
                <a:cxn ang="0">
                  <a:pos x="58" y="1143"/>
                </a:cxn>
                <a:cxn ang="0">
                  <a:pos x="62" y="1072"/>
                </a:cxn>
              </a:cxnLst>
              <a:rect l="0" t="0" r="r" b="b"/>
              <a:pathLst>
                <a:path w="79" h="1355">
                  <a:moveTo>
                    <a:pt x="62" y="1072"/>
                  </a:moveTo>
                  <a:lnTo>
                    <a:pt x="62" y="1072"/>
                  </a:lnTo>
                  <a:lnTo>
                    <a:pt x="63" y="1047"/>
                  </a:lnTo>
                  <a:lnTo>
                    <a:pt x="62" y="1011"/>
                  </a:lnTo>
                  <a:lnTo>
                    <a:pt x="58" y="923"/>
                  </a:lnTo>
                  <a:lnTo>
                    <a:pt x="54" y="834"/>
                  </a:lnTo>
                  <a:lnTo>
                    <a:pt x="51" y="773"/>
                  </a:lnTo>
                  <a:lnTo>
                    <a:pt x="51" y="614"/>
                  </a:lnTo>
                  <a:lnTo>
                    <a:pt x="51" y="614"/>
                  </a:lnTo>
                  <a:lnTo>
                    <a:pt x="53" y="452"/>
                  </a:lnTo>
                  <a:lnTo>
                    <a:pt x="51" y="371"/>
                  </a:lnTo>
                  <a:lnTo>
                    <a:pt x="50" y="331"/>
                  </a:lnTo>
                  <a:lnTo>
                    <a:pt x="49" y="290"/>
                  </a:lnTo>
                  <a:lnTo>
                    <a:pt x="49" y="290"/>
                  </a:lnTo>
                  <a:lnTo>
                    <a:pt x="48" y="270"/>
                  </a:lnTo>
                  <a:lnTo>
                    <a:pt x="48" y="251"/>
                  </a:lnTo>
                  <a:lnTo>
                    <a:pt x="50" y="212"/>
                  </a:lnTo>
                  <a:lnTo>
                    <a:pt x="55" y="174"/>
                  </a:lnTo>
                  <a:lnTo>
                    <a:pt x="61" y="134"/>
                  </a:lnTo>
                  <a:lnTo>
                    <a:pt x="61" y="134"/>
                  </a:lnTo>
                  <a:lnTo>
                    <a:pt x="62" y="112"/>
                  </a:lnTo>
                  <a:lnTo>
                    <a:pt x="65" y="78"/>
                  </a:lnTo>
                  <a:lnTo>
                    <a:pt x="67" y="60"/>
                  </a:lnTo>
                  <a:lnTo>
                    <a:pt x="70" y="43"/>
                  </a:lnTo>
                  <a:lnTo>
                    <a:pt x="74" y="27"/>
                  </a:lnTo>
                  <a:lnTo>
                    <a:pt x="79" y="14"/>
                  </a:lnTo>
                  <a:lnTo>
                    <a:pt x="79" y="14"/>
                  </a:lnTo>
                  <a:lnTo>
                    <a:pt x="70" y="6"/>
                  </a:lnTo>
                  <a:lnTo>
                    <a:pt x="65" y="4"/>
                  </a:lnTo>
                  <a:lnTo>
                    <a:pt x="58" y="1"/>
                  </a:lnTo>
                  <a:lnTo>
                    <a:pt x="53" y="0"/>
                  </a:lnTo>
                  <a:lnTo>
                    <a:pt x="48" y="0"/>
                  </a:lnTo>
                  <a:lnTo>
                    <a:pt x="41" y="1"/>
                  </a:lnTo>
                  <a:lnTo>
                    <a:pt x="34" y="2"/>
                  </a:lnTo>
                  <a:lnTo>
                    <a:pt x="34" y="2"/>
                  </a:lnTo>
                  <a:lnTo>
                    <a:pt x="28" y="22"/>
                  </a:lnTo>
                  <a:lnTo>
                    <a:pt x="23" y="43"/>
                  </a:lnTo>
                  <a:lnTo>
                    <a:pt x="20" y="65"/>
                  </a:lnTo>
                  <a:lnTo>
                    <a:pt x="17" y="87"/>
                  </a:lnTo>
                  <a:lnTo>
                    <a:pt x="14" y="129"/>
                  </a:lnTo>
                  <a:lnTo>
                    <a:pt x="12" y="147"/>
                  </a:lnTo>
                  <a:lnTo>
                    <a:pt x="11" y="163"/>
                  </a:lnTo>
                  <a:lnTo>
                    <a:pt x="11" y="163"/>
                  </a:lnTo>
                  <a:lnTo>
                    <a:pt x="4" y="205"/>
                  </a:lnTo>
                  <a:lnTo>
                    <a:pt x="2" y="248"/>
                  </a:lnTo>
                  <a:lnTo>
                    <a:pt x="0" y="291"/>
                  </a:lnTo>
                  <a:lnTo>
                    <a:pt x="0" y="336"/>
                  </a:lnTo>
                  <a:lnTo>
                    <a:pt x="3" y="423"/>
                  </a:lnTo>
                  <a:lnTo>
                    <a:pt x="6" y="467"/>
                  </a:lnTo>
                  <a:lnTo>
                    <a:pt x="6" y="510"/>
                  </a:lnTo>
                  <a:lnTo>
                    <a:pt x="6" y="510"/>
                  </a:lnTo>
                  <a:lnTo>
                    <a:pt x="4" y="620"/>
                  </a:lnTo>
                  <a:lnTo>
                    <a:pt x="2" y="757"/>
                  </a:lnTo>
                  <a:lnTo>
                    <a:pt x="2" y="826"/>
                  </a:lnTo>
                  <a:lnTo>
                    <a:pt x="3" y="894"/>
                  </a:lnTo>
                  <a:lnTo>
                    <a:pt x="6" y="953"/>
                  </a:lnTo>
                  <a:lnTo>
                    <a:pt x="8" y="979"/>
                  </a:lnTo>
                  <a:lnTo>
                    <a:pt x="11" y="1003"/>
                  </a:lnTo>
                  <a:lnTo>
                    <a:pt x="11" y="1003"/>
                  </a:lnTo>
                  <a:lnTo>
                    <a:pt x="14" y="1024"/>
                  </a:lnTo>
                  <a:lnTo>
                    <a:pt x="14" y="1046"/>
                  </a:lnTo>
                  <a:lnTo>
                    <a:pt x="15" y="1088"/>
                  </a:lnTo>
                  <a:lnTo>
                    <a:pt x="14" y="1130"/>
                  </a:lnTo>
                  <a:lnTo>
                    <a:pt x="12" y="1173"/>
                  </a:lnTo>
                  <a:lnTo>
                    <a:pt x="12" y="1173"/>
                  </a:lnTo>
                  <a:lnTo>
                    <a:pt x="12" y="1192"/>
                  </a:lnTo>
                  <a:lnTo>
                    <a:pt x="15" y="1212"/>
                  </a:lnTo>
                  <a:lnTo>
                    <a:pt x="20" y="1253"/>
                  </a:lnTo>
                  <a:lnTo>
                    <a:pt x="25" y="1292"/>
                  </a:lnTo>
                  <a:lnTo>
                    <a:pt x="28" y="1313"/>
                  </a:lnTo>
                  <a:lnTo>
                    <a:pt x="28" y="1332"/>
                  </a:lnTo>
                  <a:lnTo>
                    <a:pt x="28" y="1332"/>
                  </a:lnTo>
                  <a:lnTo>
                    <a:pt x="29" y="1338"/>
                  </a:lnTo>
                  <a:lnTo>
                    <a:pt x="31" y="1341"/>
                  </a:lnTo>
                  <a:lnTo>
                    <a:pt x="33" y="1345"/>
                  </a:lnTo>
                  <a:lnTo>
                    <a:pt x="36" y="1349"/>
                  </a:lnTo>
                  <a:lnTo>
                    <a:pt x="40" y="1352"/>
                  </a:lnTo>
                  <a:lnTo>
                    <a:pt x="44" y="1353"/>
                  </a:lnTo>
                  <a:lnTo>
                    <a:pt x="51" y="1355"/>
                  </a:lnTo>
                  <a:lnTo>
                    <a:pt x="59" y="1353"/>
                  </a:lnTo>
                  <a:lnTo>
                    <a:pt x="63" y="1352"/>
                  </a:lnTo>
                  <a:lnTo>
                    <a:pt x="67" y="1349"/>
                  </a:lnTo>
                  <a:lnTo>
                    <a:pt x="70" y="1345"/>
                  </a:lnTo>
                  <a:lnTo>
                    <a:pt x="72" y="1341"/>
                  </a:lnTo>
                  <a:lnTo>
                    <a:pt x="74" y="1338"/>
                  </a:lnTo>
                  <a:lnTo>
                    <a:pt x="74" y="1332"/>
                  </a:lnTo>
                  <a:lnTo>
                    <a:pt x="74" y="1332"/>
                  </a:lnTo>
                  <a:lnTo>
                    <a:pt x="74" y="1302"/>
                  </a:lnTo>
                  <a:lnTo>
                    <a:pt x="71" y="1272"/>
                  </a:lnTo>
                  <a:lnTo>
                    <a:pt x="67" y="1242"/>
                  </a:lnTo>
                  <a:lnTo>
                    <a:pt x="62" y="1212"/>
                  </a:lnTo>
                  <a:lnTo>
                    <a:pt x="62" y="1212"/>
                  </a:lnTo>
                  <a:lnTo>
                    <a:pt x="59" y="1195"/>
                  </a:lnTo>
                  <a:lnTo>
                    <a:pt x="58" y="1178"/>
                  </a:lnTo>
                  <a:lnTo>
                    <a:pt x="57" y="1160"/>
                  </a:lnTo>
                  <a:lnTo>
                    <a:pt x="58" y="1143"/>
                  </a:lnTo>
                  <a:lnTo>
                    <a:pt x="61" y="1107"/>
                  </a:lnTo>
                  <a:lnTo>
                    <a:pt x="62" y="1072"/>
                  </a:lnTo>
                  <a:lnTo>
                    <a:pt x="62" y="107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11" name="chenying0907 768"/>
            <p:cNvSpPr/>
            <p:nvPr/>
          </p:nvSpPr>
          <p:spPr bwMode="auto">
            <a:xfrm>
              <a:off x="2044701" y="3662363"/>
              <a:ext cx="758825" cy="128588"/>
            </a:xfrm>
            <a:custGeom>
              <a:avLst/>
              <a:gdLst/>
              <a:ahLst/>
              <a:cxnLst>
                <a:cxn ang="0">
                  <a:pos x="1912" y="41"/>
                </a:cxn>
                <a:cxn ang="0">
                  <a:pos x="1906" y="29"/>
                </a:cxn>
                <a:cxn ang="0">
                  <a:pos x="1890" y="24"/>
                </a:cxn>
                <a:cxn ang="0">
                  <a:pos x="1874" y="29"/>
                </a:cxn>
                <a:cxn ang="0">
                  <a:pos x="1868" y="41"/>
                </a:cxn>
                <a:cxn ang="0">
                  <a:pos x="1868" y="94"/>
                </a:cxn>
                <a:cxn ang="0">
                  <a:pos x="1867" y="143"/>
                </a:cxn>
                <a:cxn ang="0">
                  <a:pos x="1861" y="168"/>
                </a:cxn>
                <a:cxn ang="0">
                  <a:pos x="1840" y="202"/>
                </a:cxn>
                <a:cxn ang="0">
                  <a:pos x="1800" y="230"/>
                </a:cxn>
                <a:cxn ang="0">
                  <a:pos x="1771" y="245"/>
                </a:cxn>
                <a:cxn ang="0">
                  <a:pos x="1728" y="258"/>
                </a:cxn>
                <a:cxn ang="0">
                  <a:pos x="1668" y="263"/>
                </a:cxn>
                <a:cxn ang="0">
                  <a:pos x="1621" y="267"/>
                </a:cxn>
                <a:cxn ang="0">
                  <a:pos x="1575" y="274"/>
                </a:cxn>
                <a:cxn ang="0">
                  <a:pos x="1394" y="278"/>
                </a:cxn>
                <a:cxn ang="0">
                  <a:pos x="1214" y="274"/>
                </a:cxn>
                <a:cxn ang="0">
                  <a:pos x="961" y="279"/>
                </a:cxn>
                <a:cxn ang="0">
                  <a:pos x="902" y="278"/>
                </a:cxn>
                <a:cxn ang="0">
                  <a:pos x="757" y="263"/>
                </a:cxn>
                <a:cxn ang="0">
                  <a:pos x="659" y="261"/>
                </a:cxn>
                <a:cxn ang="0">
                  <a:pos x="422" y="251"/>
                </a:cxn>
                <a:cxn ang="0">
                  <a:pos x="398" y="250"/>
                </a:cxn>
                <a:cxn ang="0">
                  <a:pos x="333" y="241"/>
                </a:cxn>
                <a:cxn ang="0">
                  <a:pos x="289" y="238"/>
                </a:cxn>
                <a:cxn ang="0">
                  <a:pos x="194" y="225"/>
                </a:cxn>
                <a:cxn ang="0">
                  <a:pos x="146" y="211"/>
                </a:cxn>
                <a:cxn ang="0">
                  <a:pos x="106" y="185"/>
                </a:cxn>
                <a:cxn ang="0">
                  <a:pos x="81" y="162"/>
                </a:cxn>
                <a:cxn ang="0">
                  <a:pos x="63" y="140"/>
                </a:cxn>
                <a:cxn ang="0">
                  <a:pos x="50" y="97"/>
                </a:cxn>
                <a:cxn ang="0">
                  <a:pos x="46" y="23"/>
                </a:cxn>
                <a:cxn ang="0">
                  <a:pos x="44" y="13"/>
                </a:cxn>
                <a:cxn ang="0">
                  <a:pos x="35" y="4"/>
                </a:cxn>
                <a:cxn ang="0">
                  <a:pos x="14" y="2"/>
                </a:cxn>
                <a:cxn ang="0">
                  <a:pos x="5" y="9"/>
                </a:cxn>
                <a:cxn ang="0">
                  <a:pos x="0" y="23"/>
                </a:cxn>
                <a:cxn ang="0">
                  <a:pos x="3" y="80"/>
                </a:cxn>
                <a:cxn ang="0">
                  <a:pos x="17" y="143"/>
                </a:cxn>
                <a:cxn ang="0">
                  <a:pos x="35" y="177"/>
                </a:cxn>
                <a:cxn ang="0">
                  <a:pos x="63" y="208"/>
                </a:cxn>
                <a:cxn ang="0">
                  <a:pos x="85" y="228"/>
                </a:cxn>
                <a:cxn ang="0">
                  <a:pos x="123" y="250"/>
                </a:cxn>
                <a:cxn ang="0">
                  <a:pos x="209" y="278"/>
                </a:cxn>
                <a:cxn ang="0">
                  <a:pos x="297" y="285"/>
                </a:cxn>
                <a:cxn ang="0">
                  <a:pos x="366" y="289"/>
                </a:cxn>
                <a:cxn ang="0">
                  <a:pos x="538" y="308"/>
                </a:cxn>
                <a:cxn ang="0">
                  <a:pos x="613" y="309"/>
                </a:cxn>
                <a:cxn ang="0">
                  <a:pos x="871" y="322"/>
                </a:cxn>
                <a:cxn ang="0">
                  <a:pos x="961" y="325"/>
                </a:cxn>
                <a:cxn ang="0">
                  <a:pos x="1184" y="321"/>
                </a:cxn>
                <a:cxn ang="0">
                  <a:pos x="1537" y="319"/>
                </a:cxn>
                <a:cxn ang="0">
                  <a:pos x="1596" y="314"/>
                </a:cxn>
                <a:cxn ang="0">
                  <a:pos x="1652" y="309"/>
                </a:cxn>
                <a:cxn ang="0">
                  <a:pos x="1712" y="305"/>
                </a:cxn>
                <a:cxn ang="0">
                  <a:pos x="1792" y="283"/>
                </a:cxn>
                <a:cxn ang="0">
                  <a:pos x="1868" y="240"/>
                </a:cxn>
                <a:cxn ang="0">
                  <a:pos x="1886" y="221"/>
                </a:cxn>
                <a:cxn ang="0">
                  <a:pos x="1904" y="189"/>
                </a:cxn>
                <a:cxn ang="0">
                  <a:pos x="1912" y="149"/>
                </a:cxn>
                <a:cxn ang="0">
                  <a:pos x="1914" y="46"/>
                </a:cxn>
              </a:cxnLst>
              <a:rect l="0" t="0" r="r" b="b"/>
              <a:pathLst>
                <a:path w="1915" h="325">
                  <a:moveTo>
                    <a:pt x="1914" y="46"/>
                  </a:moveTo>
                  <a:lnTo>
                    <a:pt x="1914" y="46"/>
                  </a:lnTo>
                  <a:lnTo>
                    <a:pt x="1912" y="41"/>
                  </a:lnTo>
                  <a:lnTo>
                    <a:pt x="1911" y="36"/>
                  </a:lnTo>
                  <a:lnTo>
                    <a:pt x="1908" y="32"/>
                  </a:lnTo>
                  <a:lnTo>
                    <a:pt x="1906" y="29"/>
                  </a:lnTo>
                  <a:lnTo>
                    <a:pt x="1902" y="26"/>
                  </a:lnTo>
                  <a:lnTo>
                    <a:pt x="1898" y="25"/>
                  </a:lnTo>
                  <a:lnTo>
                    <a:pt x="1890" y="24"/>
                  </a:lnTo>
                  <a:lnTo>
                    <a:pt x="1882" y="25"/>
                  </a:lnTo>
                  <a:lnTo>
                    <a:pt x="1878" y="26"/>
                  </a:lnTo>
                  <a:lnTo>
                    <a:pt x="1874" y="29"/>
                  </a:lnTo>
                  <a:lnTo>
                    <a:pt x="1872" y="32"/>
                  </a:lnTo>
                  <a:lnTo>
                    <a:pt x="1869" y="36"/>
                  </a:lnTo>
                  <a:lnTo>
                    <a:pt x="1868" y="41"/>
                  </a:lnTo>
                  <a:lnTo>
                    <a:pt x="1868" y="46"/>
                  </a:lnTo>
                  <a:lnTo>
                    <a:pt x="1868" y="46"/>
                  </a:lnTo>
                  <a:lnTo>
                    <a:pt x="1868" y="94"/>
                  </a:lnTo>
                  <a:lnTo>
                    <a:pt x="1868" y="118"/>
                  </a:lnTo>
                  <a:lnTo>
                    <a:pt x="1867" y="143"/>
                  </a:lnTo>
                  <a:lnTo>
                    <a:pt x="1867" y="143"/>
                  </a:lnTo>
                  <a:lnTo>
                    <a:pt x="1867" y="152"/>
                  </a:lnTo>
                  <a:lnTo>
                    <a:pt x="1864" y="160"/>
                  </a:lnTo>
                  <a:lnTo>
                    <a:pt x="1861" y="168"/>
                  </a:lnTo>
                  <a:lnTo>
                    <a:pt x="1859" y="176"/>
                  </a:lnTo>
                  <a:lnTo>
                    <a:pt x="1850" y="190"/>
                  </a:lnTo>
                  <a:lnTo>
                    <a:pt x="1840" y="202"/>
                  </a:lnTo>
                  <a:lnTo>
                    <a:pt x="1827" y="212"/>
                  </a:lnTo>
                  <a:lnTo>
                    <a:pt x="1814" y="221"/>
                  </a:lnTo>
                  <a:lnTo>
                    <a:pt x="1800" y="230"/>
                  </a:lnTo>
                  <a:lnTo>
                    <a:pt x="1784" y="238"/>
                  </a:lnTo>
                  <a:lnTo>
                    <a:pt x="1784" y="238"/>
                  </a:lnTo>
                  <a:lnTo>
                    <a:pt x="1771" y="245"/>
                  </a:lnTo>
                  <a:lnTo>
                    <a:pt x="1757" y="251"/>
                  </a:lnTo>
                  <a:lnTo>
                    <a:pt x="1742" y="255"/>
                  </a:lnTo>
                  <a:lnTo>
                    <a:pt x="1728" y="258"/>
                  </a:lnTo>
                  <a:lnTo>
                    <a:pt x="1714" y="261"/>
                  </a:lnTo>
                  <a:lnTo>
                    <a:pt x="1698" y="262"/>
                  </a:lnTo>
                  <a:lnTo>
                    <a:pt x="1668" y="263"/>
                  </a:lnTo>
                  <a:lnTo>
                    <a:pt x="1668" y="263"/>
                  </a:lnTo>
                  <a:lnTo>
                    <a:pt x="1644" y="264"/>
                  </a:lnTo>
                  <a:lnTo>
                    <a:pt x="1621" y="267"/>
                  </a:lnTo>
                  <a:lnTo>
                    <a:pt x="1598" y="271"/>
                  </a:lnTo>
                  <a:lnTo>
                    <a:pt x="1575" y="274"/>
                  </a:lnTo>
                  <a:lnTo>
                    <a:pt x="1575" y="274"/>
                  </a:lnTo>
                  <a:lnTo>
                    <a:pt x="1538" y="276"/>
                  </a:lnTo>
                  <a:lnTo>
                    <a:pt x="1495" y="278"/>
                  </a:lnTo>
                  <a:lnTo>
                    <a:pt x="1394" y="278"/>
                  </a:lnTo>
                  <a:lnTo>
                    <a:pt x="1295" y="275"/>
                  </a:lnTo>
                  <a:lnTo>
                    <a:pt x="1214" y="274"/>
                  </a:lnTo>
                  <a:lnTo>
                    <a:pt x="1214" y="274"/>
                  </a:lnTo>
                  <a:lnTo>
                    <a:pt x="1151" y="275"/>
                  </a:lnTo>
                  <a:lnTo>
                    <a:pt x="1088" y="276"/>
                  </a:lnTo>
                  <a:lnTo>
                    <a:pt x="961" y="279"/>
                  </a:lnTo>
                  <a:lnTo>
                    <a:pt x="961" y="279"/>
                  </a:lnTo>
                  <a:lnTo>
                    <a:pt x="931" y="279"/>
                  </a:lnTo>
                  <a:lnTo>
                    <a:pt x="902" y="278"/>
                  </a:lnTo>
                  <a:lnTo>
                    <a:pt x="845" y="271"/>
                  </a:lnTo>
                  <a:lnTo>
                    <a:pt x="786" y="266"/>
                  </a:lnTo>
                  <a:lnTo>
                    <a:pt x="757" y="263"/>
                  </a:lnTo>
                  <a:lnTo>
                    <a:pt x="729" y="263"/>
                  </a:lnTo>
                  <a:lnTo>
                    <a:pt x="729" y="263"/>
                  </a:lnTo>
                  <a:lnTo>
                    <a:pt x="659" y="261"/>
                  </a:lnTo>
                  <a:lnTo>
                    <a:pt x="575" y="257"/>
                  </a:lnTo>
                  <a:lnTo>
                    <a:pt x="492" y="253"/>
                  </a:lnTo>
                  <a:lnTo>
                    <a:pt x="422" y="251"/>
                  </a:lnTo>
                  <a:lnTo>
                    <a:pt x="422" y="251"/>
                  </a:lnTo>
                  <a:lnTo>
                    <a:pt x="411" y="251"/>
                  </a:lnTo>
                  <a:lnTo>
                    <a:pt x="398" y="250"/>
                  </a:lnTo>
                  <a:lnTo>
                    <a:pt x="371" y="246"/>
                  </a:lnTo>
                  <a:lnTo>
                    <a:pt x="347" y="242"/>
                  </a:lnTo>
                  <a:lnTo>
                    <a:pt x="333" y="241"/>
                  </a:lnTo>
                  <a:lnTo>
                    <a:pt x="320" y="240"/>
                  </a:lnTo>
                  <a:lnTo>
                    <a:pt x="320" y="240"/>
                  </a:lnTo>
                  <a:lnTo>
                    <a:pt x="289" y="238"/>
                  </a:lnTo>
                  <a:lnTo>
                    <a:pt x="256" y="234"/>
                  </a:lnTo>
                  <a:lnTo>
                    <a:pt x="194" y="225"/>
                  </a:lnTo>
                  <a:lnTo>
                    <a:pt x="194" y="225"/>
                  </a:lnTo>
                  <a:lnTo>
                    <a:pt x="177" y="223"/>
                  </a:lnTo>
                  <a:lnTo>
                    <a:pt x="161" y="217"/>
                  </a:lnTo>
                  <a:lnTo>
                    <a:pt x="146" y="211"/>
                  </a:lnTo>
                  <a:lnTo>
                    <a:pt x="132" y="204"/>
                  </a:lnTo>
                  <a:lnTo>
                    <a:pt x="119" y="195"/>
                  </a:lnTo>
                  <a:lnTo>
                    <a:pt x="106" y="185"/>
                  </a:lnTo>
                  <a:lnTo>
                    <a:pt x="93" y="174"/>
                  </a:lnTo>
                  <a:lnTo>
                    <a:pt x="81" y="162"/>
                  </a:lnTo>
                  <a:lnTo>
                    <a:pt x="81" y="162"/>
                  </a:lnTo>
                  <a:lnTo>
                    <a:pt x="74" y="156"/>
                  </a:lnTo>
                  <a:lnTo>
                    <a:pt x="68" y="148"/>
                  </a:lnTo>
                  <a:lnTo>
                    <a:pt x="63" y="140"/>
                  </a:lnTo>
                  <a:lnTo>
                    <a:pt x="59" y="132"/>
                  </a:lnTo>
                  <a:lnTo>
                    <a:pt x="54" y="115"/>
                  </a:lnTo>
                  <a:lnTo>
                    <a:pt x="50" y="97"/>
                  </a:lnTo>
                  <a:lnTo>
                    <a:pt x="47" y="79"/>
                  </a:lnTo>
                  <a:lnTo>
                    <a:pt x="46" y="60"/>
                  </a:lnTo>
                  <a:lnTo>
                    <a:pt x="46" y="23"/>
                  </a:lnTo>
                  <a:lnTo>
                    <a:pt x="46" y="23"/>
                  </a:lnTo>
                  <a:lnTo>
                    <a:pt x="46" y="17"/>
                  </a:lnTo>
                  <a:lnTo>
                    <a:pt x="44" y="13"/>
                  </a:lnTo>
                  <a:lnTo>
                    <a:pt x="42" y="9"/>
                  </a:lnTo>
                  <a:lnTo>
                    <a:pt x="39" y="7"/>
                  </a:lnTo>
                  <a:lnTo>
                    <a:pt x="35" y="4"/>
                  </a:lnTo>
                  <a:lnTo>
                    <a:pt x="31" y="2"/>
                  </a:lnTo>
                  <a:lnTo>
                    <a:pt x="23" y="0"/>
                  </a:lnTo>
                  <a:lnTo>
                    <a:pt x="14" y="2"/>
                  </a:lnTo>
                  <a:lnTo>
                    <a:pt x="12" y="4"/>
                  </a:lnTo>
                  <a:lnTo>
                    <a:pt x="8" y="7"/>
                  </a:lnTo>
                  <a:lnTo>
                    <a:pt x="5" y="9"/>
                  </a:lnTo>
                  <a:lnTo>
                    <a:pt x="3" y="13"/>
                  </a:lnTo>
                  <a:lnTo>
                    <a:pt x="1" y="17"/>
                  </a:lnTo>
                  <a:lnTo>
                    <a:pt x="0" y="23"/>
                  </a:lnTo>
                  <a:lnTo>
                    <a:pt x="0" y="23"/>
                  </a:lnTo>
                  <a:lnTo>
                    <a:pt x="1" y="53"/>
                  </a:lnTo>
                  <a:lnTo>
                    <a:pt x="3" y="80"/>
                  </a:lnTo>
                  <a:lnTo>
                    <a:pt x="6" y="106"/>
                  </a:lnTo>
                  <a:lnTo>
                    <a:pt x="13" y="131"/>
                  </a:lnTo>
                  <a:lnTo>
                    <a:pt x="17" y="143"/>
                  </a:lnTo>
                  <a:lnTo>
                    <a:pt x="22" y="155"/>
                  </a:lnTo>
                  <a:lnTo>
                    <a:pt x="29" y="165"/>
                  </a:lnTo>
                  <a:lnTo>
                    <a:pt x="35" y="177"/>
                  </a:lnTo>
                  <a:lnTo>
                    <a:pt x="43" y="187"/>
                  </a:lnTo>
                  <a:lnTo>
                    <a:pt x="52" y="198"/>
                  </a:lnTo>
                  <a:lnTo>
                    <a:pt x="63" y="208"/>
                  </a:lnTo>
                  <a:lnTo>
                    <a:pt x="74" y="219"/>
                  </a:lnTo>
                  <a:lnTo>
                    <a:pt x="74" y="219"/>
                  </a:lnTo>
                  <a:lnTo>
                    <a:pt x="85" y="228"/>
                  </a:lnTo>
                  <a:lnTo>
                    <a:pt x="97" y="236"/>
                  </a:lnTo>
                  <a:lnTo>
                    <a:pt x="110" y="244"/>
                  </a:lnTo>
                  <a:lnTo>
                    <a:pt x="123" y="250"/>
                  </a:lnTo>
                  <a:lnTo>
                    <a:pt x="150" y="262"/>
                  </a:lnTo>
                  <a:lnTo>
                    <a:pt x="179" y="271"/>
                  </a:lnTo>
                  <a:lnTo>
                    <a:pt x="209" y="278"/>
                  </a:lnTo>
                  <a:lnTo>
                    <a:pt x="239" y="283"/>
                  </a:lnTo>
                  <a:lnTo>
                    <a:pt x="268" y="284"/>
                  </a:lnTo>
                  <a:lnTo>
                    <a:pt x="297" y="285"/>
                  </a:lnTo>
                  <a:lnTo>
                    <a:pt x="297" y="285"/>
                  </a:lnTo>
                  <a:lnTo>
                    <a:pt x="332" y="287"/>
                  </a:lnTo>
                  <a:lnTo>
                    <a:pt x="366" y="289"/>
                  </a:lnTo>
                  <a:lnTo>
                    <a:pt x="434" y="297"/>
                  </a:lnTo>
                  <a:lnTo>
                    <a:pt x="502" y="305"/>
                  </a:lnTo>
                  <a:lnTo>
                    <a:pt x="538" y="308"/>
                  </a:lnTo>
                  <a:lnTo>
                    <a:pt x="572" y="309"/>
                  </a:lnTo>
                  <a:lnTo>
                    <a:pt x="572" y="309"/>
                  </a:lnTo>
                  <a:lnTo>
                    <a:pt x="613" y="309"/>
                  </a:lnTo>
                  <a:lnTo>
                    <a:pt x="661" y="312"/>
                  </a:lnTo>
                  <a:lnTo>
                    <a:pt x="766" y="317"/>
                  </a:lnTo>
                  <a:lnTo>
                    <a:pt x="871" y="322"/>
                  </a:lnTo>
                  <a:lnTo>
                    <a:pt x="920" y="325"/>
                  </a:lnTo>
                  <a:lnTo>
                    <a:pt x="961" y="325"/>
                  </a:lnTo>
                  <a:lnTo>
                    <a:pt x="961" y="325"/>
                  </a:lnTo>
                  <a:lnTo>
                    <a:pt x="1036" y="323"/>
                  </a:lnTo>
                  <a:lnTo>
                    <a:pt x="1109" y="322"/>
                  </a:lnTo>
                  <a:lnTo>
                    <a:pt x="1184" y="321"/>
                  </a:lnTo>
                  <a:lnTo>
                    <a:pt x="1258" y="319"/>
                  </a:lnTo>
                  <a:lnTo>
                    <a:pt x="1537" y="319"/>
                  </a:lnTo>
                  <a:lnTo>
                    <a:pt x="1537" y="319"/>
                  </a:lnTo>
                  <a:lnTo>
                    <a:pt x="1553" y="319"/>
                  </a:lnTo>
                  <a:lnTo>
                    <a:pt x="1567" y="318"/>
                  </a:lnTo>
                  <a:lnTo>
                    <a:pt x="1596" y="314"/>
                  </a:lnTo>
                  <a:lnTo>
                    <a:pt x="1623" y="310"/>
                  </a:lnTo>
                  <a:lnTo>
                    <a:pt x="1638" y="309"/>
                  </a:lnTo>
                  <a:lnTo>
                    <a:pt x="1652" y="309"/>
                  </a:lnTo>
                  <a:lnTo>
                    <a:pt x="1652" y="309"/>
                  </a:lnTo>
                  <a:lnTo>
                    <a:pt x="1683" y="308"/>
                  </a:lnTo>
                  <a:lnTo>
                    <a:pt x="1712" y="305"/>
                  </a:lnTo>
                  <a:lnTo>
                    <a:pt x="1740" y="300"/>
                  </a:lnTo>
                  <a:lnTo>
                    <a:pt x="1766" y="292"/>
                  </a:lnTo>
                  <a:lnTo>
                    <a:pt x="1792" y="283"/>
                  </a:lnTo>
                  <a:lnTo>
                    <a:pt x="1817" y="271"/>
                  </a:lnTo>
                  <a:lnTo>
                    <a:pt x="1843" y="257"/>
                  </a:lnTo>
                  <a:lnTo>
                    <a:pt x="1868" y="240"/>
                  </a:lnTo>
                  <a:lnTo>
                    <a:pt x="1868" y="240"/>
                  </a:lnTo>
                  <a:lnTo>
                    <a:pt x="1878" y="230"/>
                  </a:lnTo>
                  <a:lnTo>
                    <a:pt x="1886" y="221"/>
                  </a:lnTo>
                  <a:lnTo>
                    <a:pt x="1894" y="211"/>
                  </a:lnTo>
                  <a:lnTo>
                    <a:pt x="1899" y="200"/>
                  </a:lnTo>
                  <a:lnTo>
                    <a:pt x="1904" y="189"/>
                  </a:lnTo>
                  <a:lnTo>
                    <a:pt x="1908" y="176"/>
                  </a:lnTo>
                  <a:lnTo>
                    <a:pt x="1911" y="162"/>
                  </a:lnTo>
                  <a:lnTo>
                    <a:pt x="1912" y="149"/>
                  </a:lnTo>
                  <a:lnTo>
                    <a:pt x="1915" y="123"/>
                  </a:lnTo>
                  <a:lnTo>
                    <a:pt x="1915" y="96"/>
                  </a:lnTo>
                  <a:lnTo>
                    <a:pt x="1914" y="46"/>
                  </a:lnTo>
                  <a:lnTo>
                    <a:pt x="1914" y="4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12" name="chenying0907 769"/>
            <p:cNvSpPr/>
            <p:nvPr/>
          </p:nvSpPr>
          <p:spPr bwMode="auto">
            <a:xfrm>
              <a:off x="2560638" y="3128963"/>
              <a:ext cx="244475" cy="560388"/>
            </a:xfrm>
            <a:custGeom>
              <a:avLst/>
              <a:gdLst/>
              <a:ahLst/>
              <a:cxnLst>
                <a:cxn ang="0">
                  <a:pos x="615" y="557"/>
                </a:cxn>
                <a:cxn ang="0">
                  <a:pos x="612" y="359"/>
                </a:cxn>
                <a:cxn ang="0">
                  <a:pos x="609" y="293"/>
                </a:cxn>
                <a:cxn ang="0">
                  <a:pos x="603" y="247"/>
                </a:cxn>
                <a:cxn ang="0">
                  <a:pos x="599" y="200"/>
                </a:cxn>
                <a:cxn ang="0">
                  <a:pos x="599" y="190"/>
                </a:cxn>
                <a:cxn ang="0">
                  <a:pos x="592" y="164"/>
                </a:cxn>
                <a:cxn ang="0">
                  <a:pos x="578" y="128"/>
                </a:cxn>
                <a:cxn ang="0">
                  <a:pos x="567" y="110"/>
                </a:cxn>
                <a:cxn ang="0">
                  <a:pos x="541" y="80"/>
                </a:cxn>
                <a:cxn ang="0">
                  <a:pos x="509" y="56"/>
                </a:cxn>
                <a:cxn ang="0">
                  <a:pos x="473" y="37"/>
                </a:cxn>
                <a:cxn ang="0">
                  <a:pos x="454" y="29"/>
                </a:cxn>
                <a:cxn ang="0">
                  <a:pos x="403" y="13"/>
                </a:cxn>
                <a:cxn ang="0">
                  <a:pos x="352" y="4"/>
                </a:cxn>
                <a:cxn ang="0">
                  <a:pos x="298" y="0"/>
                </a:cxn>
                <a:cxn ang="0">
                  <a:pos x="244" y="0"/>
                </a:cxn>
                <a:cxn ang="0">
                  <a:pos x="131" y="4"/>
                </a:cxn>
                <a:cxn ang="0">
                  <a:pos x="14" y="7"/>
                </a:cxn>
                <a:cxn ang="0">
                  <a:pos x="5" y="11"/>
                </a:cxn>
                <a:cxn ang="0">
                  <a:pos x="1" y="17"/>
                </a:cxn>
                <a:cxn ang="0">
                  <a:pos x="1" y="28"/>
                </a:cxn>
                <a:cxn ang="0">
                  <a:pos x="6" y="39"/>
                </a:cxn>
                <a:cxn ang="0">
                  <a:pos x="10" y="47"/>
                </a:cxn>
                <a:cxn ang="0">
                  <a:pos x="15" y="54"/>
                </a:cxn>
                <a:cxn ang="0">
                  <a:pos x="200" y="47"/>
                </a:cxn>
                <a:cxn ang="0">
                  <a:pos x="302" y="46"/>
                </a:cxn>
                <a:cxn ang="0">
                  <a:pos x="365" y="51"/>
                </a:cxn>
                <a:cxn ang="0">
                  <a:pos x="383" y="54"/>
                </a:cxn>
                <a:cxn ang="0">
                  <a:pos x="429" y="67"/>
                </a:cxn>
                <a:cxn ang="0">
                  <a:pos x="471" y="87"/>
                </a:cxn>
                <a:cxn ang="0">
                  <a:pos x="509" y="114"/>
                </a:cxn>
                <a:cxn ang="0">
                  <a:pos x="526" y="131"/>
                </a:cxn>
                <a:cxn ang="0">
                  <a:pos x="539" y="151"/>
                </a:cxn>
                <a:cxn ang="0">
                  <a:pos x="545" y="165"/>
                </a:cxn>
                <a:cxn ang="0">
                  <a:pos x="550" y="192"/>
                </a:cxn>
                <a:cxn ang="0">
                  <a:pos x="552" y="233"/>
                </a:cxn>
                <a:cxn ang="0">
                  <a:pos x="556" y="260"/>
                </a:cxn>
                <a:cxn ang="0">
                  <a:pos x="561" y="288"/>
                </a:cxn>
                <a:cxn ang="0">
                  <a:pos x="565" y="342"/>
                </a:cxn>
                <a:cxn ang="0">
                  <a:pos x="565" y="369"/>
                </a:cxn>
                <a:cxn ang="0">
                  <a:pos x="567" y="484"/>
                </a:cxn>
                <a:cxn ang="0">
                  <a:pos x="570" y="599"/>
                </a:cxn>
                <a:cxn ang="0">
                  <a:pos x="569" y="663"/>
                </a:cxn>
                <a:cxn ang="0">
                  <a:pos x="565" y="790"/>
                </a:cxn>
                <a:cxn ang="0">
                  <a:pos x="565" y="1392"/>
                </a:cxn>
                <a:cxn ang="0">
                  <a:pos x="565" y="1397"/>
                </a:cxn>
                <a:cxn ang="0">
                  <a:pos x="569" y="1405"/>
                </a:cxn>
                <a:cxn ang="0">
                  <a:pos x="575" y="1410"/>
                </a:cxn>
                <a:cxn ang="0">
                  <a:pos x="587" y="1414"/>
                </a:cxn>
                <a:cxn ang="0">
                  <a:pos x="600" y="1410"/>
                </a:cxn>
                <a:cxn ang="0">
                  <a:pos x="605" y="1405"/>
                </a:cxn>
                <a:cxn ang="0">
                  <a:pos x="609" y="1397"/>
                </a:cxn>
                <a:cxn ang="0">
                  <a:pos x="611" y="814"/>
                </a:cxn>
                <a:cxn ang="0">
                  <a:pos x="611" y="750"/>
                </a:cxn>
                <a:cxn ang="0">
                  <a:pos x="615" y="621"/>
                </a:cxn>
                <a:cxn ang="0">
                  <a:pos x="615" y="557"/>
                </a:cxn>
              </a:cxnLst>
              <a:rect l="0" t="0" r="r" b="b"/>
              <a:pathLst>
                <a:path w="615" h="1414">
                  <a:moveTo>
                    <a:pt x="615" y="557"/>
                  </a:moveTo>
                  <a:lnTo>
                    <a:pt x="615" y="557"/>
                  </a:lnTo>
                  <a:lnTo>
                    <a:pt x="613" y="425"/>
                  </a:lnTo>
                  <a:lnTo>
                    <a:pt x="612" y="359"/>
                  </a:lnTo>
                  <a:lnTo>
                    <a:pt x="609" y="293"/>
                  </a:lnTo>
                  <a:lnTo>
                    <a:pt x="609" y="293"/>
                  </a:lnTo>
                  <a:lnTo>
                    <a:pt x="607" y="270"/>
                  </a:lnTo>
                  <a:lnTo>
                    <a:pt x="603" y="247"/>
                  </a:lnTo>
                  <a:lnTo>
                    <a:pt x="600" y="224"/>
                  </a:lnTo>
                  <a:lnTo>
                    <a:pt x="599" y="200"/>
                  </a:lnTo>
                  <a:lnTo>
                    <a:pt x="599" y="200"/>
                  </a:lnTo>
                  <a:lnTo>
                    <a:pt x="599" y="190"/>
                  </a:lnTo>
                  <a:lnTo>
                    <a:pt x="598" y="181"/>
                  </a:lnTo>
                  <a:lnTo>
                    <a:pt x="592" y="164"/>
                  </a:lnTo>
                  <a:lnTo>
                    <a:pt x="586" y="145"/>
                  </a:lnTo>
                  <a:lnTo>
                    <a:pt x="578" y="128"/>
                  </a:lnTo>
                  <a:lnTo>
                    <a:pt x="578" y="128"/>
                  </a:lnTo>
                  <a:lnTo>
                    <a:pt x="567" y="110"/>
                  </a:lnTo>
                  <a:lnTo>
                    <a:pt x="556" y="94"/>
                  </a:lnTo>
                  <a:lnTo>
                    <a:pt x="541" y="80"/>
                  </a:lnTo>
                  <a:lnTo>
                    <a:pt x="526" y="67"/>
                  </a:lnTo>
                  <a:lnTo>
                    <a:pt x="509" y="56"/>
                  </a:lnTo>
                  <a:lnTo>
                    <a:pt x="490" y="46"/>
                  </a:lnTo>
                  <a:lnTo>
                    <a:pt x="473" y="37"/>
                  </a:lnTo>
                  <a:lnTo>
                    <a:pt x="454" y="29"/>
                  </a:lnTo>
                  <a:lnTo>
                    <a:pt x="454" y="29"/>
                  </a:lnTo>
                  <a:lnTo>
                    <a:pt x="429" y="20"/>
                  </a:lnTo>
                  <a:lnTo>
                    <a:pt x="403" y="13"/>
                  </a:lnTo>
                  <a:lnTo>
                    <a:pt x="378" y="8"/>
                  </a:lnTo>
                  <a:lnTo>
                    <a:pt x="352" y="4"/>
                  </a:lnTo>
                  <a:lnTo>
                    <a:pt x="325" y="2"/>
                  </a:lnTo>
                  <a:lnTo>
                    <a:pt x="298" y="0"/>
                  </a:lnTo>
                  <a:lnTo>
                    <a:pt x="272" y="0"/>
                  </a:lnTo>
                  <a:lnTo>
                    <a:pt x="244" y="0"/>
                  </a:lnTo>
                  <a:lnTo>
                    <a:pt x="244" y="0"/>
                  </a:lnTo>
                  <a:lnTo>
                    <a:pt x="131" y="4"/>
                  </a:lnTo>
                  <a:lnTo>
                    <a:pt x="14" y="7"/>
                  </a:lnTo>
                  <a:lnTo>
                    <a:pt x="14" y="7"/>
                  </a:lnTo>
                  <a:lnTo>
                    <a:pt x="9" y="8"/>
                  </a:lnTo>
                  <a:lnTo>
                    <a:pt x="5" y="11"/>
                  </a:lnTo>
                  <a:lnTo>
                    <a:pt x="2" y="15"/>
                  </a:lnTo>
                  <a:lnTo>
                    <a:pt x="1" y="17"/>
                  </a:lnTo>
                  <a:lnTo>
                    <a:pt x="0" y="22"/>
                  </a:lnTo>
                  <a:lnTo>
                    <a:pt x="1" y="28"/>
                  </a:lnTo>
                  <a:lnTo>
                    <a:pt x="2" y="33"/>
                  </a:lnTo>
                  <a:lnTo>
                    <a:pt x="6" y="39"/>
                  </a:lnTo>
                  <a:lnTo>
                    <a:pt x="6" y="39"/>
                  </a:lnTo>
                  <a:lnTo>
                    <a:pt x="10" y="47"/>
                  </a:lnTo>
                  <a:lnTo>
                    <a:pt x="15" y="54"/>
                  </a:lnTo>
                  <a:lnTo>
                    <a:pt x="15" y="54"/>
                  </a:lnTo>
                  <a:lnTo>
                    <a:pt x="98" y="51"/>
                  </a:lnTo>
                  <a:lnTo>
                    <a:pt x="200" y="47"/>
                  </a:lnTo>
                  <a:lnTo>
                    <a:pt x="252" y="46"/>
                  </a:lnTo>
                  <a:lnTo>
                    <a:pt x="302" y="46"/>
                  </a:lnTo>
                  <a:lnTo>
                    <a:pt x="345" y="49"/>
                  </a:lnTo>
                  <a:lnTo>
                    <a:pt x="365" y="51"/>
                  </a:lnTo>
                  <a:lnTo>
                    <a:pt x="383" y="54"/>
                  </a:lnTo>
                  <a:lnTo>
                    <a:pt x="383" y="54"/>
                  </a:lnTo>
                  <a:lnTo>
                    <a:pt x="405" y="60"/>
                  </a:lnTo>
                  <a:lnTo>
                    <a:pt x="429" y="67"/>
                  </a:lnTo>
                  <a:lnTo>
                    <a:pt x="450" y="76"/>
                  </a:lnTo>
                  <a:lnTo>
                    <a:pt x="471" y="87"/>
                  </a:lnTo>
                  <a:lnTo>
                    <a:pt x="490" y="100"/>
                  </a:lnTo>
                  <a:lnTo>
                    <a:pt x="509" y="114"/>
                  </a:lnTo>
                  <a:lnTo>
                    <a:pt x="518" y="123"/>
                  </a:lnTo>
                  <a:lnTo>
                    <a:pt x="526" y="131"/>
                  </a:lnTo>
                  <a:lnTo>
                    <a:pt x="532" y="141"/>
                  </a:lnTo>
                  <a:lnTo>
                    <a:pt x="539" y="151"/>
                  </a:lnTo>
                  <a:lnTo>
                    <a:pt x="539" y="151"/>
                  </a:lnTo>
                  <a:lnTo>
                    <a:pt x="545" y="165"/>
                  </a:lnTo>
                  <a:lnTo>
                    <a:pt x="549" y="178"/>
                  </a:lnTo>
                  <a:lnTo>
                    <a:pt x="550" y="192"/>
                  </a:lnTo>
                  <a:lnTo>
                    <a:pt x="552" y="206"/>
                  </a:lnTo>
                  <a:lnTo>
                    <a:pt x="552" y="233"/>
                  </a:lnTo>
                  <a:lnTo>
                    <a:pt x="553" y="247"/>
                  </a:lnTo>
                  <a:lnTo>
                    <a:pt x="556" y="260"/>
                  </a:lnTo>
                  <a:lnTo>
                    <a:pt x="556" y="260"/>
                  </a:lnTo>
                  <a:lnTo>
                    <a:pt x="561" y="288"/>
                  </a:lnTo>
                  <a:lnTo>
                    <a:pt x="564" y="315"/>
                  </a:lnTo>
                  <a:lnTo>
                    <a:pt x="565" y="342"/>
                  </a:lnTo>
                  <a:lnTo>
                    <a:pt x="565" y="369"/>
                  </a:lnTo>
                  <a:lnTo>
                    <a:pt x="565" y="369"/>
                  </a:lnTo>
                  <a:lnTo>
                    <a:pt x="565" y="427"/>
                  </a:lnTo>
                  <a:lnTo>
                    <a:pt x="567" y="484"/>
                  </a:lnTo>
                  <a:lnTo>
                    <a:pt x="569" y="542"/>
                  </a:lnTo>
                  <a:lnTo>
                    <a:pt x="570" y="599"/>
                  </a:lnTo>
                  <a:lnTo>
                    <a:pt x="570" y="599"/>
                  </a:lnTo>
                  <a:lnTo>
                    <a:pt x="569" y="663"/>
                  </a:lnTo>
                  <a:lnTo>
                    <a:pt x="567" y="726"/>
                  </a:lnTo>
                  <a:lnTo>
                    <a:pt x="565" y="790"/>
                  </a:lnTo>
                  <a:lnTo>
                    <a:pt x="565" y="853"/>
                  </a:lnTo>
                  <a:lnTo>
                    <a:pt x="565" y="1392"/>
                  </a:lnTo>
                  <a:lnTo>
                    <a:pt x="565" y="1392"/>
                  </a:lnTo>
                  <a:lnTo>
                    <a:pt x="565" y="1397"/>
                  </a:lnTo>
                  <a:lnTo>
                    <a:pt x="566" y="1401"/>
                  </a:lnTo>
                  <a:lnTo>
                    <a:pt x="569" y="1405"/>
                  </a:lnTo>
                  <a:lnTo>
                    <a:pt x="571" y="1409"/>
                  </a:lnTo>
                  <a:lnTo>
                    <a:pt x="575" y="1410"/>
                  </a:lnTo>
                  <a:lnTo>
                    <a:pt x="579" y="1413"/>
                  </a:lnTo>
                  <a:lnTo>
                    <a:pt x="587" y="1414"/>
                  </a:lnTo>
                  <a:lnTo>
                    <a:pt x="596" y="1413"/>
                  </a:lnTo>
                  <a:lnTo>
                    <a:pt x="600" y="1410"/>
                  </a:lnTo>
                  <a:lnTo>
                    <a:pt x="603" y="1409"/>
                  </a:lnTo>
                  <a:lnTo>
                    <a:pt x="605" y="1405"/>
                  </a:lnTo>
                  <a:lnTo>
                    <a:pt x="608" y="1401"/>
                  </a:lnTo>
                  <a:lnTo>
                    <a:pt x="609" y="1397"/>
                  </a:lnTo>
                  <a:lnTo>
                    <a:pt x="611" y="1392"/>
                  </a:lnTo>
                  <a:lnTo>
                    <a:pt x="611" y="814"/>
                  </a:lnTo>
                  <a:lnTo>
                    <a:pt x="611" y="814"/>
                  </a:lnTo>
                  <a:lnTo>
                    <a:pt x="611" y="750"/>
                  </a:lnTo>
                  <a:lnTo>
                    <a:pt x="613" y="686"/>
                  </a:lnTo>
                  <a:lnTo>
                    <a:pt x="615" y="621"/>
                  </a:lnTo>
                  <a:lnTo>
                    <a:pt x="615" y="557"/>
                  </a:lnTo>
                  <a:lnTo>
                    <a:pt x="615" y="55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13" name="chenying0907 770"/>
            <p:cNvSpPr/>
            <p:nvPr/>
          </p:nvSpPr>
          <p:spPr bwMode="auto">
            <a:xfrm>
              <a:off x="2044701" y="3044825"/>
              <a:ext cx="533400" cy="114300"/>
            </a:xfrm>
            <a:custGeom>
              <a:avLst/>
              <a:gdLst/>
              <a:ahLst/>
              <a:cxnLst>
                <a:cxn ang="0">
                  <a:pos x="1338" y="227"/>
                </a:cxn>
                <a:cxn ang="0">
                  <a:pos x="1281" y="176"/>
                </a:cxn>
                <a:cxn ang="0">
                  <a:pos x="1218" y="132"/>
                </a:cxn>
                <a:cxn ang="0">
                  <a:pos x="1150" y="93"/>
                </a:cxn>
                <a:cxn ang="0">
                  <a:pos x="1081" y="60"/>
                </a:cxn>
                <a:cxn ang="0">
                  <a:pos x="1057" y="51"/>
                </a:cxn>
                <a:cxn ang="0">
                  <a:pos x="1004" y="34"/>
                </a:cxn>
                <a:cxn ang="0">
                  <a:pos x="943" y="22"/>
                </a:cxn>
                <a:cxn ang="0">
                  <a:pos x="848" y="10"/>
                </a:cxn>
                <a:cxn ang="0">
                  <a:pos x="721" y="1"/>
                </a:cxn>
                <a:cxn ang="0">
                  <a:pos x="608" y="0"/>
                </a:cxn>
                <a:cxn ang="0">
                  <a:pos x="563" y="0"/>
                </a:cxn>
                <a:cxn ang="0">
                  <a:pos x="471" y="5"/>
                </a:cxn>
                <a:cxn ang="0">
                  <a:pos x="378" y="17"/>
                </a:cxn>
                <a:cxn ang="0">
                  <a:pos x="332" y="27"/>
                </a:cxn>
                <a:cxn ang="0">
                  <a:pos x="289" y="40"/>
                </a:cxn>
                <a:cxn ang="0">
                  <a:pos x="246" y="57"/>
                </a:cxn>
                <a:cxn ang="0">
                  <a:pos x="212" y="73"/>
                </a:cxn>
                <a:cxn ang="0">
                  <a:pos x="138" y="111"/>
                </a:cxn>
                <a:cxn ang="0">
                  <a:pos x="100" y="134"/>
                </a:cxn>
                <a:cxn ang="0">
                  <a:pos x="66" y="161"/>
                </a:cxn>
                <a:cxn ang="0">
                  <a:pos x="36" y="189"/>
                </a:cxn>
                <a:cxn ang="0">
                  <a:pos x="13" y="223"/>
                </a:cxn>
                <a:cxn ang="0">
                  <a:pos x="0" y="260"/>
                </a:cxn>
                <a:cxn ang="0">
                  <a:pos x="0" y="265"/>
                </a:cxn>
                <a:cxn ang="0">
                  <a:pos x="2" y="274"/>
                </a:cxn>
                <a:cxn ang="0">
                  <a:pos x="7" y="281"/>
                </a:cxn>
                <a:cxn ang="0">
                  <a:pos x="19" y="287"/>
                </a:cxn>
                <a:cxn ang="0">
                  <a:pos x="30" y="287"/>
                </a:cxn>
                <a:cxn ang="0">
                  <a:pos x="38" y="283"/>
                </a:cxn>
                <a:cxn ang="0">
                  <a:pos x="43" y="277"/>
                </a:cxn>
                <a:cxn ang="0">
                  <a:pos x="45" y="272"/>
                </a:cxn>
                <a:cxn ang="0">
                  <a:pos x="58" y="238"/>
                </a:cxn>
                <a:cxn ang="0">
                  <a:pos x="81" y="206"/>
                </a:cxn>
                <a:cxn ang="0">
                  <a:pos x="111" y="179"/>
                </a:cxn>
                <a:cxn ang="0">
                  <a:pos x="147" y="155"/>
                </a:cxn>
                <a:cxn ang="0">
                  <a:pos x="186" y="134"/>
                </a:cxn>
                <a:cxn ang="0">
                  <a:pos x="262" y="99"/>
                </a:cxn>
                <a:cxn ang="0">
                  <a:pos x="295" y="86"/>
                </a:cxn>
                <a:cxn ang="0">
                  <a:pos x="336" y="72"/>
                </a:cxn>
                <a:cxn ang="0">
                  <a:pos x="387" y="62"/>
                </a:cxn>
                <a:cxn ang="0">
                  <a:pos x="444" y="55"/>
                </a:cxn>
                <a:cxn ang="0">
                  <a:pos x="561" y="47"/>
                </a:cxn>
                <a:cxn ang="0">
                  <a:pos x="716" y="45"/>
                </a:cxn>
                <a:cxn ang="0">
                  <a:pos x="762" y="45"/>
                </a:cxn>
                <a:cxn ang="0">
                  <a:pos x="853" y="52"/>
                </a:cxn>
                <a:cxn ang="0">
                  <a:pos x="945" y="65"/>
                </a:cxn>
                <a:cxn ang="0">
                  <a:pos x="1010" y="82"/>
                </a:cxn>
                <a:cxn ang="0">
                  <a:pos x="1055" y="98"/>
                </a:cxn>
                <a:cxn ang="0">
                  <a:pos x="1075" y="107"/>
                </a:cxn>
                <a:cxn ang="0">
                  <a:pos x="1138" y="137"/>
                </a:cxn>
                <a:cxn ang="0">
                  <a:pos x="1198" y="172"/>
                </a:cxn>
                <a:cxn ang="0">
                  <a:pos x="1255" y="213"/>
                </a:cxn>
                <a:cxn ang="0">
                  <a:pos x="1306" y="259"/>
                </a:cxn>
                <a:cxn ang="0">
                  <a:pos x="1310" y="263"/>
                </a:cxn>
                <a:cxn ang="0">
                  <a:pos x="1319" y="266"/>
                </a:cxn>
                <a:cxn ang="0">
                  <a:pos x="1327" y="265"/>
                </a:cxn>
                <a:cxn ang="0">
                  <a:pos x="1338" y="259"/>
                </a:cxn>
                <a:cxn ang="0">
                  <a:pos x="1345" y="248"/>
                </a:cxn>
                <a:cxn ang="0">
                  <a:pos x="1345" y="239"/>
                </a:cxn>
                <a:cxn ang="0">
                  <a:pos x="1342" y="231"/>
                </a:cxn>
                <a:cxn ang="0">
                  <a:pos x="1338" y="227"/>
                </a:cxn>
              </a:cxnLst>
              <a:rect l="0" t="0" r="r" b="b"/>
              <a:pathLst>
                <a:path w="1345" h="289">
                  <a:moveTo>
                    <a:pt x="1338" y="227"/>
                  </a:moveTo>
                  <a:lnTo>
                    <a:pt x="1338" y="227"/>
                  </a:lnTo>
                  <a:lnTo>
                    <a:pt x="1311" y="201"/>
                  </a:lnTo>
                  <a:lnTo>
                    <a:pt x="1281" y="176"/>
                  </a:lnTo>
                  <a:lnTo>
                    <a:pt x="1249" y="153"/>
                  </a:lnTo>
                  <a:lnTo>
                    <a:pt x="1218" y="132"/>
                  </a:lnTo>
                  <a:lnTo>
                    <a:pt x="1184" y="111"/>
                  </a:lnTo>
                  <a:lnTo>
                    <a:pt x="1150" y="93"/>
                  </a:lnTo>
                  <a:lnTo>
                    <a:pt x="1116" y="76"/>
                  </a:lnTo>
                  <a:lnTo>
                    <a:pt x="1081" y="60"/>
                  </a:lnTo>
                  <a:lnTo>
                    <a:pt x="1081" y="60"/>
                  </a:lnTo>
                  <a:lnTo>
                    <a:pt x="1057" y="51"/>
                  </a:lnTo>
                  <a:lnTo>
                    <a:pt x="1031" y="42"/>
                  </a:lnTo>
                  <a:lnTo>
                    <a:pt x="1004" y="34"/>
                  </a:lnTo>
                  <a:lnTo>
                    <a:pt x="975" y="27"/>
                  </a:lnTo>
                  <a:lnTo>
                    <a:pt x="943" y="22"/>
                  </a:lnTo>
                  <a:lnTo>
                    <a:pt x="912" y="17"/>
                  </a:lnTo>
                  <a:lnTo>
                    <a:pt x="848" y="10"/>
                  </a:lnTo>
                  <a:lnTo>
                    <a:pt x="784" y="5"/>
                  </a:lnTo>
                  <a:lnTo>
                    <a:pt x="721" y="1"/>
                  </a:lnTo>
                  <a:lnTo>
                    <a:pt x="662" y="0"/>
                  </a:lnTo>
                  <a:lnTo>
                    <a:pt x="608" y="0"/>
                  </a:lnTo>
                  <a:lnTo>
                    <a:pt x="608" y="0"/>
                  </a:lnTo>
                  <a:lnTo>
                    <a:pt x="563" y="0"/>
                  </a:lnTo>
                  <a:lnTo>
                    <a:pt x="517" y="1"/>
                  </a:lnTo>
                  <a:lnTo>
                    <a:pt x="471" y="5"/>
                  </a:lnTo>
                  <a:lnTo>
                    <a:pt x="424" y="9"/>
                  </a:lnTo>
                  <a:lnTo>
                    <a:pt x="378" y="17"/>
                  </a:lnTo>
                  <a:lnTo>
                    <a:pt x="356" y="22"/>
                  </a:lnTo>
                  <a:lnTo>
                    <a:pt x="332" y="27"/>
                  </a:lnTo>
                  <a:lnTo>
                    <a:pt x="310" y="32"/>
                  </a:lnTo>
                  <a:lnTo>
                    <a:pt x="289" y="40"/>
                  </a:lnTo>
                  <a:lnTo>
                    <a:pt x="267" y="48"/>
                  </a:lnTo>
                  <a:lnTo>
                    <a:pt x="246" y="57"/>
                  </a:lnTo>
                  <a:lnTo>
                    <a:pt x="246" y="57"/>
                  </a:lnTo>
                  <a:lnTo>
                    <a:pt x="212" y="73"/>
                  </a:lnTo>
                  <a:lnTo>
                    <a:pt x="176" y="90"/>
                  </a:lnTo>
                  <a:lnTo>
                    <a:pt x="138" y="111"/>
                  </a:lnTo>
                  <a:lnTo>
                    <a:pt x="118" y="123"/>
                  </a:lnTo>
                  <a:lnTo>
                    <a:pt x="100" y="134"/>
                  </a:lnTo>
                  <a:lnTo>
                    <a:pt x="83" y="146"/>
                  </a:lnTo>
                  <a:lnTo>
                    <a:pt x="66" y="161"/>
                  </a:lnTo>
                  <a:lnTo>
                    <a:pt x="50" y="175"/>
                  </a:lnTo>
                  <a:lnTo>
                    <a:pt x="36" y="189"/>
                  </a:lnTo>
                  <a:lnTo>
                    <a:pt x="24" y="206"/>
                  </a:lnTo>
                  <a:lnTo>
                    <a:pt x="13" y="223"/>
                  </a:lnTo>
                  <a:lnTo>
                    <a:pt x="5" y="240"/>
                  </a:lnTo>
                  <a:lnTo>
                    <a:pt x="0" y="260"/>
                  </a:lnTo>
                  <a:lnTo>
                    <a:pt x="0" y="260"/>
                  </a:lnTo>
                  <a:lnTo>
                    <a:pt x="0" y="265"/>
                  </a:lnTo>
                  <a:lnTo>
                    <a:pt x="0" y="270"/>
                  </a:lnTo>
                  <a:lnTo>
                    <a:pt x="2" y="274"/>
                  </a:lnTo>
                  <a:lnTo>
                    <a:pt x="4" y="278"/>
                  </a:lnTo>
                  <a:lnTo>
                    <a:pt x="7" y="281"/>
                  </a:lnTo>
                  <a:lnTo>
                    <a:pt x="11" y="283"/>
                  </a:lnTo>
                  <a:lnTo>
                    <a:pt x="19" y="287"/>
                  </a:lnTo>
                  <a:lnTo>
                    <a:pt x="26" y="289"/>
                  </a:lnTo>
                  <a:lnTo>
                    <a:pt x="30" y="287"/>
                  </a:lnTo>
                  <a:lnTo>
                    <a:pt x="34" y="286"/>
                  </a:lnTo>
                  <a:lnTo>
                    <a:pt x="38" y="283"/>
                  </a:lnTo>
                  <a:lnTo>
                    <a:pt x="41" y="281"/>
                  </a:lnTo>
                  <a:lnTo>
                    <a:pt x="43" y="277"/>
                  </a:lnTo>
                  <a:lnTo>
                    <a:pt x="45" y="272"/>
                  </a:lnTo>
                  <a:lnTo>
                    <a:pt x="45" y="272"/>
                  </a:lnTo>
                  <a:lnTo>
                    <a:pt x="50" y="255"/>
                  </a:lnTo>
                  <a:lnTo>
                    <a:pt x="58" y="238"/>
                  </a:lnTo>
                  <a:lnTo>
                    <a:pt x="68" y="222"/>
                  </a:lnTo>
                  <a:lnTo>
                    <a:pt x="81" y="206"/>
                  </a:lnTo>
                  <a:lnTo>
                    <a:pt x="96" y="193"/>
                  </a:lnTo>
                  <a:lnTo>
                    <a:pt x="111" y="179"/>
                  </a:lnTo>
                  <a:lnTo>
                    <a:pt x="128" y="167"/>
                  </a:lnTo>
                  <a:lnTo>
                    <a:pt x="147" y="155"/>
                  </a:lnTo>
                  <a:lnTo>
                    <a:pt x="166" y="145"/>
                  </a:lnTo>
                  <a:lnTo>
                    <a:pt x="186" y="134"/>
                  </a:lnTo>
                  <a:lnTo>
                    <a:pt x="225" y="116"/>
                  </a:lnTo>
                  <a:lnTo>
                    <a:pt x="262" y="99"/>
                  </a:lnTo>
                  <a:lnTo>
                    <a:pt x="295" y="86"/>
                  </a:lnTo>
                  <a:lnTo>
                    <a:pt x="295" y="86"/>
                  </a:lnTo>
                  <a:lnTo>
                    <a:pt x="314" y="78"/>
                  </a:lnTo>
                  <a:lnTo>
                    <a:pt x="336" y="72"/>
                  </a:lnTo>
                  <a:lnTo>
                    <a:pt x="361" y="66"/>
                  </a:lnTo>
                  <a:lnTo>
                    <a:pt x="387" y="62"/>
                  </a:lnTo>
                  <a:lnTo>
                    <a:pt x="415" y="59"/>
                  </a:lnTo>
                  <a:lnTo>
                    <a:pt x="444" y="55"/>
                  </a:lnTo>
                  <a:lnTo>
                    <a:pt x="503" y="49"/>
                  </a:lnTo>
                  <a:lnTo>
                    <a:pt x="561" y="47"/>
                  </a:lnTo>
                  <a:lnTo>
                    <a:pt x="619" y="45"/>
                  </a:lnTo>
                  <a:lnTo>
                    <a:pt x="716" y="45"/>
                  </a:lnTo>
                  <a:lnTo>
                    <a:pt x="716" y="45"/>
                  </a:lnTo>
                  <a:lnTo>
                    <a:pt x="762" y="45"/>
                  </a:lnTo>
                  <a:lnTo>
                    <a:pt x="807" y="48"/>
                  </a:lnTo>
                  <a:lnTo>
                    <a:pt x="853" y="52"/>
                  </a:lnTo>
                  <a:lnTo>
                    <a:pt x="899" y="57"/>
                  </a:lnTo>
                  <a:lnTo>
                    <a:pt x="945" y="65"/>
                  </a:lnTo>
                  <a:lnTo>
                    <a:pt x="989" y="76"/>
                  </a:lnTo>
                  <a:lnTo>
                    <a:pt x="1010" y="82"/>
                  </a:lnTo>
                  <a:lnTo>
                    <a:pt x="1032" y="90"/>
                  </a:lnTo>
                  <a:lnTo>
                    <a:pt x="1055" y="98"/>
                  </a:lnTo>
                  <a:lnTo>
                    <a:pt x="1075" y="107"/>
                  </a:lnTo>
                  <a:lnTo>
                    <a:pt x="1075" y="107"/>
                  </a:lnTo>
                  <a:lnTo>
                    <a:pt x="1107" y="121"/>
                  </a:lnTo>
                  <a:lnTo>
                    <a:pt x="1138" y="137"/>
                  </a:lnTo>
                  <a:lnTo>
                    <a:pt x="1168" y="154"/>
                  </a:lnTo>
                  <a:lnTo>
                    <a:pt x="1198" y="172"/>
                  </a:lnTo>
                  <a:lnTo>
                    <a:pt x="1227" y="192"/>
                  </a:lnTo>
                  <a:lnTo>
                    <a:pt x="1255" y="213"/>
                  </a:lnTo>
                  <a:lnTo>
                    <a:pt x="1281" y="236"/>
                  </a:lnTo>
                  <a:lnTo>
                    <a:pt x="1306" y="259"/>
                  </a:lnTo>
                  <a:lnTo>
                    <a:pt x="1306" y="259"/>
                  </a:lnTo>
                  <a:lnTo>
                    <a:pt x="1310" y="263"/>
                  </a:lnTo>
                  <a:lnTo>
                    <a:pt x="1315" y="265"/>
                  </a:lnTo>
                  <a:lnTo>
                    <a:pt x="1319" y="266"/>
                  </a:lnTo>
                  <a:lnTo>
                    <a:pt x="1323" y="266"/>
                  </a:lnTo>
                  <a:lnTo>
                    <a:pt x="1327" y="265"/>
                  </a:lnTo>
                  <a:lnTo>
                    <a:pt x="1331" y="264"/>
                  </a:lnTo>
                  <a:lnTo>
                    <a:pt x="1338" y="259"/>
                  </a:lnTo>
                  <a:lnTo>
                    <a:pt x="1342" y="252"/>
                  </a:lnTo>
                  <a:lnTo>
                    <a:pt x="1345" y="248"/>
                  </a:lnTo>
                  <a:lnTo>
                    <a:pt x="1345" y="244"/>
                  </a:lnTo>
                  <a:lnTo>
                    <a:pt x="1345" y="239"/>
                  </a:lnTo>
                  <a:lnTo>
                    <a:pt x="1344" y="235"/>
                  </a:lnTo>
                  <a:lnTo>
                    <a:pt x="1342" y="231"/>
                  </a:lnTo>
                  <a:lnTo>
                    <a:pt x="1338" y="227"/>
                  </a:lnTo>
                  <a:lnTo>
                    <a:pt x="1338" y="22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14" name="chenying0907 771"/>
            <p:cNvSpPr>
              <a:spLocks noEditPoints="1"/>
            </p:cNvSpPr>
            <p:nvPr/>
          </p:nvSpPr>
          <p:spPr bwMode="auto">
            <a:xfrm>
              <a:off x="2586038" y="3386138"/>
              <a:ext cx="158750" cy="50800"/>
            </a:xfrm>
            <a:custGeom>
              <a:avLst/>
              <a:gdLst/>
              <a:ahLst/>
              <a:cxnLst>
                <a:cxn ang="0">
                  <a:pos x="343" y="8"/>
                </a:cxn>
                <a:cxn ang="0">
                  <a:pos x="308" y="11"/>
                </a:cxn>
                <a:cxn ang="0">
                  <a:pos x="240" y="5"/>
                </a:cxn>
                <a:cxn ang="0">
                  <a:pos x="206" y="4"/>
                </a:cxn>
                <a:cxn ang="0">
                  <a:pos x="121" y="3"/>
                </a:cxn>
                <a:cxn ang="0">
                  <a:pos x="34" y="0"/>
                </a:cxn>
                <a:cxn ang="0">
                  <a:pos x="30" y="2"/>
                </a:cxn>
                <a:cxn ang="0">
                  <a:pos x="19" y="7"/>
                </a:cxn>
                <a:cxn ang="0">
                  <a:pos x="12" y="20"/>
                </a:cxn>
                <a:cxn ang="0">
                  <a:pos x="7" y="24"/>
                </a:cxn>
                <a:cxn ang="0">
                  <a:pos x="0" y="37"/>
                </a:cxn>
                <a:cxn ang="0">
                  <a:pos x="0" y="45"/>
                </a:cxn>
                <a:cxn ang="0">
                  <a:pos x="3" y="62"/>
                </a:cxn>
                <a:cxn ang="0">
                  <a:pos x="4" y="89"/>
                </a:cxn>
                <a:cxn ang="0">
                  <a:pos x="9" y="105"/>
                </a:cxn>
                <a:cxn ang="0">
                  <a:pos x="15" y="111"/>
                </a:cxn>
                <a:cxn ang="0">
                  <a:pos x="25" y="119"/>
                </a:cxn>
                <a:cxn ang="0">
                  <a:pos x="39" y="124"/>
                </a:cxn>
                <a:cxn ang="0">
                  <a:pos x="72" y="127"/>
                </a:cxn>
                <a:cxn ang="0">
                  <a:pos x="106" y="124"/>
                </a:cxn>
                <a:cxn ang="0">
                  <a:pos x="134" y="123"/>
                </a:cxn>
                <a:cxn ang="0">
                  <a:pos x="211" y="122"/>
                </a:cxn>
                <a:cxn ang="0">
                  <a:pos x="289" y="122"/>
                </a:cxn>
                <a:cxn ang="0">
                  <a:pos x="327" y="123"/>
                </a:cxn>
                <a:cxn ang="0">
                  <a:pos x="357" y="122"/>
                </a:cxn>
                <a:cxn ang="0">
                  <a:pos x="377" y="117"/>
                </a:cxn>
                <a:cxn ang="0">
                  <a:pos x="386" y="110"/>
                </a:cxn>
                <a:cxn ang="0">
                  <a:pos x="389" y="106"/>
                </a:cxn>
                <a:cxn ang="0">
                  <a:pos x="397" y="89"/>
                </a:cxn>
                <a:cxn ang="0">
                  <a:pos x="401" y="72"/>
                </a:cxn>
                <a:cxn ang="0">
                  <a:pos x="401" y="55"/>
                </a:cxn>
                <a:cxn ang="0">
                  <a:pos x="395" y="39"/>
                </a:cxn>
                <a:cxn ang="0">
                  <a:pos x="387" y="25"/>
                </a:cxn>
                <a:cxn ang="0">
                  <a:pos x="376" y="16"/>
                </a:cxn>
                <a:cxn ang="0">
                  <a:pos x="361" y="9"/>
                </a:cxn>
                <a:cxn ang="0">
                  <a:pos x="343" y="8"/>
                </a:cxn>
                <a:cxn ang="0">
                  <a:pos x="351" y="80"/>
                </a:cxn>
                <a:cxn ang="0">
                  <a:pos x="348" y="80"/>
                </a:cxn>
                <a:cxn ang="0">
                  <a:pos x="322" y="77"/>
                </a:cxn>
                <a:cxn ang="0">
                  <a:pos x="152" y="76"/>
                </a:cxn>
                <a:cxn ang="0">
                  <a:pos x="102" y="77"/>
                </a:cxn>
                <a:cxn ang="0">
                  <a:pos x="54" y="76"/>
                </a:cxn>
                <a:cxn ang="0">
                  <a:pos x="53" y="76"/>
                </a:cxn>
                <a:cxn ang="0">
                  <a:pos x="50" y="67"/>
                </a:cxn>
                <a:cxn ang="0">
                  <a:pos x="47" y="46"/>
                </a:cxn>
                <a:cxn ang="0">
                  <a:pos x="145" y="50"/>
                </a:cxn>
                <a:cxn ang="0">
                  <a:pos x="242" y="56"/>
                </a:cxn>
                <a:cxn ang="0">
                  <a:pos x="301" y="59"/>
                </a:cxn>
                <a:cxn ang="0">
                  <a:pos x="319" y="58"/>
                </a:cxn>
                <a:cxn ang="0">
                  <a:pos x="355" y="53"/>
                </a:cxn>
                <a:cxn ang="0">
                  <a:pos x="352" y="56"/>
                </a:cxn>
                <a:cxn ang="0">
                  <a:pos x="351" y="80"/>
                </a:cxn>
              </a:cxnLst>
              <a:rect l="0" t="0" r="r" b="b"/>
              <a:pathLst>
                <a:path w="401" h="127">
                  <a:moveTo>
                    <a:pt x="343" y="8"/>
                  </a:moveTo>
                  <a:lnTo>
                    <a:pt x="343" y="8"/>
                  </a:lnTo>
                  <a:lnTo>
                    <a:pt x="325" y="11"/>
                  </a:lnTo>
                  <a:lnTo>
                    <a:pt x="308" y="11"/>
                  </a:lnTo>
                  <a:lnTo>
                    <a:pt x="274" y="8"/>
                  </a:lnTo>
                  <a:lnTo>
                    <a:pt x="240" y="5"/>
                  </a:lnTo>
                  <a:lnTo>
                    <a:pt x="206" y="4"/>
                  </a:lnTo>
                  <a:lnTo>
                    <a:pt x="206" y="4"/>
                  </a:lnTo>
                  <a:lnTo>
                    <a:pt x="162" y="4"/>
                  </a:lnTo>
                  <a:lnTo>
                    <a:pt x="121" y="3"/>
                  </a:lnTo>
                  <a:lnTo>
                    <a:pt x="77" y="2"/>
                  </a:lnTo>
                  <a:lnTo>
                    <a:pt x="34" y="0"/>
                  </a:lnTo>
                  <a:lnTo>
                    <a:pt x="34" y="0"/>
                  </a:lnTo>
                  <a:lnTo>
                    <a:pt x="30" y="2"/>
                  </a:lnTo>
                  <a:lnTo>
                    <a:pt x="25" y="2"/>
                  </a:lnTo>
                  <a:lnTo>
                    <a:pt x="19" y="7"/>
                  </a:lnTo>
                  <a:lnTo>
                    <a:pt x="15" y="12"/>
                  </a:lnTo>
                  <a:lnTo>
                    <a:pt x="12" y="20"/>
                  </a:lnTo>
                  <a:lnTo>
                    <a:pt x="12" y="20"/>
                  </a:lnTo>
                  <a:lnTo>
                    <a:pt x="7" y="24"/>
                  </a:lnTo>
                  <a:lnTo>
                    <a:pt x="3" y="29"/>
                  </a:lnTo>
                  <a:lnTo>
                    <a:pt x="0" y="37"/>
                  </a:lnTo>
                  <a:lnTo>
                    <a:pt x="0" y="45"/>
                  </a:lnTo>
                  <a:lnTo>
                    <a:pt x="0" y="45"/>
                  </a:lnTo>
                  <a:lnTo>
                    <a:pt x="3" y="54"/>
                  </a:lnTo>
                  <a:lnTo>
                    <a:pt x="3" y="62"/>
                  </a:lnTo>
                  <a:lnTo>
                    <a:pt x="3" y="80"/>
                  </a:lnTo>
                  <a:lnTo>
                    <a:pt x="4" y="89"/>
                  </a:lnTo>
                  <a:lnTo>
                    <a:pt x="5" y="97"/>
                  </a:lnTo>
                  <a:lnTo>
                    <a:pt x="9" y="105"/>
                  </a:lnTo>
                  <a:lnTo>
                    <a:pt x="15" y="111"/>
                  </a:lnTo>
                  <a:lnTo>
                    <a:pt x="15" y="111"/>
                  </a:lnTo>
                  <a:lnTo>
                    <a:pt x="20" y="117"/>
                  </a:lnTo>
                  <a:lnTo>
                    <a:pt x="25" y="119"/>
                  </a:lnTo>
                  <a:lnTo>
                    <a:pt x="32" y="122"/>
                  </a:lnTo>
                  <a:lnTo>
                    <a:pt x="39" y="124"/>
                  </a:lnTo>
                  <a:lnTo>
                    <a:pt x="55" y="126"/>
                  </a:lnTo>
                  <a:lnTo>
                    <a:pt x="72" y="127"/>
                  </a:lnTo>
                  <a:lnTo>
                    <a:pt x="89" y="126"/>
                  </a:lnTo>
                  <a:lnTo>
                    <a:pt x="106" y="124"/>
                  </a:lnTo>
                  <a:lnTo>
                    <a:pt x="134" y="123"/>
                  </a:lnTo>
                  <a:lnTo>
                    <a:pt x="134" y="123"/>
                  </a:lnTo>
                  <a:lnTo>
                    <a:pt x="173" y="122"/>
                  </a:lnTo>
                  <a:lnTo>
                    <a:pt x="211" y="122"/>
                  </a:lnTo>
                  <a:lnTo>
                    <a:pt x="289" y="122"/>
                  </a:lnTo>
                  <a:lnTo>
                    <a:pt x="289" y="122"/>
                  </a:lnTo>
                  <a:lnTo>
                    <a:pt x="313" y="123"/>
                  </a:lnTo>
                  <a:lnTo>
                    <a:pt x="327" y="123"/>
                  </a:lnTo>
                  <a:lnTo>
                    <a:pt x="342" y="123"/>
                  </a:lnTo>
                  <a:lnTo>
                    <a:pt x="357" y="122"/>
                  </a:lnTo>
                  <a:lnTo>
                    <a:pt x="370" y="119"/>
                  </a:lnTo>
                  <a:lnTo>
                    <a:pt x="377" y="117"/>
                  </a:lnTo>
                  <a:lnTo>
                    <a:pt x="382" y="114"/>
                  </a:lnTo>
                  <a:lnTo>
                    <a:pt x="386" y="110"/>
                  </a:lnTo>
                  <a:lnTo>
                    <a:pt x="389" y="106"/>
                  </a:lnTo>
                  <a:lnTo>
                    <a:pt x="389" y="106"/>
                  </a:lnTo>
                  <a:lnTo>
                    <a:pt x="394" y="98"/>
                  </a:lnTo>
                  <a:lnTo>
                    <a:pt x="397" y="89"/>
                  </a:lnTo>
                  <a:lnTo>
                    <a:pt x="399" y="81"/>
                  </a:lnTo>
                  <a:lnTo>
                    <a:pt x="401" y="72"/>
                  </a:lnTo>
                  <a:lnTo>
                    <a:pt x="401" y="63"/>
                  </a:lnTo>
                  <a:lnTo>
                    <a:pt x="401" y="55"/>
                  </a:lnTo>
                  <a:lnTo>
                    <a:pt x="398" y="47"/>
                  </a:lnTo>
                  <a:lnTo>
                    <a:pt x="395" y="39"/>
                  </a:lnTo>
                  <a:lnTo>
                    <a:pt x="393" y="32"/>
                  </a:lnTo>
                  <a:lnTo>
                    <a:pt x="387" y="25"/>
                  </a:lnTo>
                  <a:lnTo>
                    <a:pt x="382" y="20"/>
                  </a:lnTo>
                  <a:lnTo>
                    <a:pt x="376" y="16"/>
                  </a:lnTo>
                  <a:lnTo>
                    <a:pt x="369" y="12"/>
                  </a:lnTo>
                  <a:lnTo>
                    <a:pt x="361" y="9"/>
                  </a:lnTo>
                  <a:lnTo>
                    <a:pt x="352" y="8"/>
                  </a:lnTo>
                  <a:lnTo>
                    <a:pt x="343" y="8"/>
                  </a:lnTo>
                  <a:lnTo>
                    <a:pt x="343" y="8"/>
                  </a:lnTo>
                  <a:close/>
                  <a:moveTo>
                    <a:pt x="351" y="80"/>
                  </a:moveTo>
                  <a:lnTo>
                    <a:pt x="351" y="80"/>
                  </a:lnTo>
                  <a:lnTo>
                    <a:pt x="348" y="80"/>
                  </a:lnTo>
                  <a:lnTo>
                    <a:pt x="343" y="79"/>
                  </a:lnTo>
                  <a:lnTo>
                    <a:pt x="322" y="77"/>
                  </a:lnTo>
                  <a:lnTo>
                    <a:pt x="258" y="76"/>
                  </a:lnTo>
                  <a:lnTo>
                    <a:pt x="152" y="76"/>
                  </a:lnTo>
                  <a:lnTo>
                    <a:pt x="152" y="76"/>
                  </a:lnTo>
                  <a:lnTo>
                    <a:pt x="102" y="77"/>
                  </a:lnTo>
                  <a:lnTo>
                    <a:pt x="79" y="77"/>
                  </a:lnTo>
                  <a:lnTo>
                    <a:pt x="54" y="76"/>
                  </a:lnTo>
                  <a:lnTo>
                    <a:pt x="54" y="76"/>
                  </a:lnTo>
                  <a:lnTo>
                    <a:pt x="53" y="76"/>
                  </a:lnTo>
                  <a:lnTo>
                    <a:pt x="51" y="73"/>
                  </a:lnTo>
                  <a:lnTo>
                    <a:pt x="50" y="67"/>
                  </a:lnTo>
                  <a:lnTo>
                    <a:pt x="47" y="46"/>
                  </a:lnTo>
                  <a:lnTo>
                    <a:pt x="47" y="46"/>
                  </a:lnTo>
                  <a:lnTo>
                    <a:pt x="96" y="47"/>
                  </a:lnTo>
                  <a:lnTo>
                    <a:pt x="145" y="50"/>
                  </a:lnTo>
                  <a:lnTo>
                    <a:pt x="242" y="56"/>
                  </a:lnTo>
                  <a:lnTo>
                    <a:pt x="242" y="56"/>
                  </a:lnTo>
                  <a:lnTo>
                    <a:pt x="281" y="59"/>
                  </a:lnTo>
                  <a:lnTo>
                    <a:pt x="301" y="59"/>
                  </a:lnTo>
                  <a:lnTo>
                    <a:pt x="319" y="58"/>
                  </a:lnTo>
                  <a:lnTo>
                    <a:pt x="319" y="58"/>
                  </a:lnTo>
                  <a:lnTo>
                    <a:pt x="355" y="53"/>
                  </a:lnTo>
                  <a:lnTo>
                    <a:pt x="355" y="53"/>
                  </a:lnTo>
                  <a:lnTo>
                    <a:pt x="353" y="54"/>
                  </a:lnTo>
                  <a:lnTo>
                    <a:pt x="352" y="56"/>
                  </a:lnTo>
                  <a:lnTo>
                    <a:pt x="351" y="66"/>
                  </a:lnTo>
                  <a:lnTo>
                    <a:pt x="351" y="80"/>
                  </a:lnTo>
                  <a:lnTo>
                    <a:pt x="351" y="8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15" name="chenying0907 772"/>
            <p:cNvSpPr/>
            <p:nvPr/>
          </p:nvSpPr>
          <p:spPr bwMode="auto">
            <a:xfrm>
              <a:off x="2127251" y="3201988"/>
              <a:ext cx="46038" cy="36513"/>
            </a:xfrm>
            <a:custGeom>
              <a:avLst/>
              <a:gdLst/>
              <a:ahLst/>
              <a:cxnLst>
                <a:cxn ang="0">
                  <a:pos x="115" y="47"/>
                </a:cxn>
                <a:cxn ang="0">
                  <a:pos x="115" y="47"/>
                </a:cxn>
                <a:cxn ang="0">
                  <a:pos x="113" y="35"/>
                </a:cxn>
                <a:cxn ang="0">
                  <a:pos x="111" y="24"/>
                </a:cxn>
                <a:cxn ang="0">
                  <a:pos x="111" y="24"/>
                </a:cxn>
                <a:cxn ang="0">
                  <a:pos x="111" y="19"/>
                </a:cxn>
                <a:cxn ang="0">
                  <a:pos x="109" y="15"/>
                </a:cxn>
                <a:cxn ang="0">
                  <a:pos x="107" y="11"/>
                </a:cxn>
                <a:cxn ang="0">
                  <a:pos x="104" y="7"/>
                </a:cxn>
                <a:cxn ang="0">
                  <a:pos x="102" y="5"/>
                </a:cxn>
                <a:cxn ang="0">
                  <a:pos x="98" y="4"/>
                </a:cxn>
                <a:cxn ang="0">
                  <a:pos x="92" y="2"/>
                </a:cxn>
                <a:cxn ang="0">
                  <a:pos x="88" y="1"/>
                </a:cxn>
                <a:cxn ang="0">
                  <a:pos x="88" y="1"/>
                </a:cxn>
                <a:cxn ang="0">
                  <a:pos x="61" y="2"/>
                </a:cxn>
                <a:cxn ang="0">
                  <a:pos x="61" y="2"/>
                </a:cxn>
                <a:cxn ang="0">
                  <a:pos x="60" y="2"/>
                </a:cxn>
                <a:cxn ang="0">
                  <a:pos x="60" y="2"/>
                </a:cxn>
                <a:cxn ang="0">
                  <a:pos x="56" y="1"/>
                </a:cxn>
                <a:cxn ang="0">
                  <a:pos x="49" y="1"/>
                </a:cxn>
                <a:cxn ang="0">
                  <a:pos x="39" y="1"/>
                </a:cxn>
                <a:cxn ang="0">
                  <a:pos x="39" y="1"/>
                </a:cxn>
                <a:cxn ang="0">
                  <a:pos x="30" y="0"/>
                </a:cxn>
                <a:cxn ang="0">
                  <a:pos x="22" y="1"/>
                </a:cxn>
                <a:cxn ang="0">
                  <a:pos x="18" y="4"/>
                </a:cxn>
                <a:cxn ang="0">
                  <a:pos x="14" y="5"/>
                </a:cxn>
                <a:cxn ang="0">
                  <a:pos x="10" y="9"/>
                </a:cxn>
                <a:cxn ang="0">
                  <a:pos x="7" y="13"/>
                </a:cxn>
                <a:cxn ang="0">
                  <a:pos x="7" y="13"/>
                </a:cxn>
                <a:cxn ang="0">
                  <a:pos x="3" y="23"/>
                </a:cxn>
                <a:cxn ang="0">
                  <a:pos x="1" y="34"/>
                </a:cxn>
                <a:cxn ang="0">
                  <a:pos x="0" y="44"/>
                </a:cxn>
                <a:cxn ang="0">
                  <a:pos x="0" y="56"/>
                </a:cxn>
                <a:cxn ang="0">
                  <a:pos x="0" y="56"/>
                </a:cxn>
                <a:cxn ang="0">
                  <a:pos x="1" y="61"/>
                </a:cxn>
                <a:cxn ang="0">
                  <a:pos x="2" y="65"/>
                </a:cxn>
                <a:cxn ang="0">
                  <a:pos x="5" y="69"/>
                </a:cxn>
                <a:cxn ang="0">
                  <a:pos x="7" y="73"/>
                </a:cxn>
                <a:cxn ang="0">
                  <a:pos x="7" y="73"/>
                </a:cxn>
                <a:cxn ang="0">
                  <a:pos x="10" y="77"/>
                </a:cxn>
                <a:cxn ang="0">
                  <a:pos x="13" y="81"/>
                </a:cxn>
                <a:cxn ang="0">
                  <a:pos x="19" y="85"/>
                </a:cxn>
                <a:cxn ang="0">
                  <a:pos x="27" y="89"/>
                </a:cxn>
                <a:cxn ang="0">
                  <a:pos x="36" y="90"/>
                </a:cxn>
                <a:cxn ang="0">
                  <a:pos x="36" y="90"/>
                </a:cxn>
                <a:cxn ang="0">
                  <a:pos x="73" y="91"/>
                </a:cxn>
                <a:cxn ang="0">
                  <a:pos x="73" y="91"/>
                </a:cxn>
                <a:cxn ang="0">
                  <a:pos x="82" y="91"/>
                </a:cxn>
                <a:cxn ang="0">
                  <a:pos x="91" y="89"/>
                </a:cxn>
                <a:cxn ang="0">
                  <a:pos x="100" y="86"/>
                </a:cxn>
                <a:cxn ang="0">
                  <a:pos x="108" y="81"/>
                </a:cxn>
                <a:cxn ang="0">
                  <a:pos x="108" y="81"/>
                </a:cxn>
                <a:cxn ang="0">
                  <a:pos x="111" y="77"/>
                </a:cxn>
                <a:cxn ang="0">
                  <a:pos x="112" y="73"/>
                </a:cxn>
                <a:cxn ang="0">
                  <a:pos x="115" y="65"/>
                </a:cxn>
                <a:cxn ang="0">
                  <a:pos x="115" y="56"/>
                </a:cxn>
                <a:cxn ang="0">
                  <a:pos x="115" y="47"/>
                </a:cxn>
                <a:cxn ang="0">
                  <a:pos x="115" y="47"/>
                </a:cxn>
              </a:cxnLst>
              <a:rect l="0" t="0" r="r" b="b"/>
              <a:pathLst>
                <a:path w="115" h="91">
                  <a:moveTo>
                    <a:pt x="115" y="47"/>
                  </a:moveTo>
                  <a:lnTo>
                    <a:pt x="115" y="47"/>
                  </a:lnTo>
                  <a:lnTo>
                    <a:pt x="113" y="35"/>
                  </a:lnTo>
                  <a:lnTo>
                    <a:pt x="111" y="24"/>
                  </a:lnTo>
                  <a:lnTo>
                    <a:pt x="111" y="24"/>
                  </a:lnTo>
                  <a:lnTo>
                    <a:pt x="111" y="19"/>
                  </a:lnTo>
                  <a:lnTo>
                    <a:pt x="109" y="15"/>
                  </a:lnTo>
                  <a:lnTo>
                    <a:pt x="107" y="11"/>
                  </a:lnTo>
                  <a:lnTo>
                    <a:pt x="104" y="7"/>
                  </a:lnTo>
                  <a:lnTo>
                    <a:pt x="102" y="5"/>
                  </a:lnTo>
                  <a:lnTo>
                    <a:pt x="98" y="4"/>
                  </a:lnTo>
                  <a:lnTo>
                    <a:pt x="92" y="2"/>
                  </a:lnTo>
                  <a:lnTo>
                    <a:pt x="88" y="1"/>
                  </a:lnTo>
                  <a:lnTo>
                    <a:pt x="88" y="1"/>
                  </a:lnTo>
                  <a:lnTo>
                    <a:pt x="61" y="2"/>
                  </a:lnTo>
                  <a:lnTo>
                    <a:pt x="61" y="2"/>
                  </a:lnTo>
                  <a:lnTo>
                    <a:pt x="60" y="2"/>
                  </a:lnTo>
                  <a:lnTo>
                    <a:pt x="60" y="2"/>
                  </a:lnTo>
                  <a:lnTo>
                    <a:pt x="56" y="1"/>
                  </a:lnTo>
                  <a:lnTo>
                    <a:pt x="49" y="1"/>
                  </a:lnTo>
                  <a:lnTo>
                    <a:pt x="39" y="1"/>
                  </a:lnTo>
                  <a:lnTo>
                    <a:pt x="39" y="1"/>
                  </a:lnTo>
                  <a:lnTo>
                    <a:pt x="30" y="0"/>
                  </a:lnTo>
                  <a:lnTo>
                    <a:pt x="22" y="1"/>
                  </a:lnTo>
                  <a:lnTo>
                    <a:pt x="18" y="4"/>
                  </a:lnTo>
                  <a:lnTo>
                    <a:pt x="14" y="5"/>
                  </a:lnTo>
                  <a:lnTo>
                    <a:pt x="10" y="9"/>
                  </a:lnTo>
                  <a:lnTo>
                    <a:pt x="7" y="13"/>
                  </a:lnTo>
                  <a:lnTo>
                    <a:pt x="7" y="13"/>
                  </a:lnTo>
                  <a:lnTo>
                    <a:pt x="3" y="23"/>
                  </a:lnTo>
                  <a:lnTo>
                    <a:pt x="1" y="34"/>
                  </a:lnTo>
                  <a:lnTo>
                    <a:pt x="0" y="44"/>
                  </a:lnTo>
                  <a:lnTo>
                    <a:pt x="0" y="56"/>
                  </a:lnTo>
                  <a:lnTo>
                    <a:pt x="0" y="56"/>
                  </a:lnTo>
                  <a:lnTo>
                    <a:pt x="1" y="61"/>
                  </a:lnTo>
                  <a:lnTo>
                    <a:pt x="2" y="65"/>
                  </a:lnTo>
                  <a:lnTo>
                    <a:pt x="5" y="69"/>
                  </a:lnTo>
                  <a:lnTo>
                    <a:pt x="7" y="73"/>
                  </a:lnTo>
                  <a:lnTo>
                    <a:pt x="7" y="73"/>
                  </a:lnTo>
                  <a:lnTo>
                    <a:pt x="10" y="77"/>
                  </a:lnTo>
                  <a:lnTo>
                    <a:pt x="13" y="81"/>
                  </a:lnTo>
                  <a:lnTo>
                    <a:pt x="19" y="85"/>
                  </a:lnTo>
                  <a:lnTo>
                    <a:pt x="27" y="89"/>
                  </a:lnTo>
                  <a:lnTo>
                    <a:pt x="36" y="90"/>
                  </a:lnTo>
                  <a:lnTo>
                    <a:pt x="36" y="90"/>
                  </a:lnTo>
                  <a:lnTo>
                    <a:pt x="73" y="91"/>
                  </a:lnTo>
                  <a:lnTo>
                    <a:pt x="73" y="91"/>
                  </a:lnTo>
                  <a:lnTo>
                    <a:pt x="82" y="91"/>
                  </a:lnTo>
                  <a:lnTo>
                    <a:pt x="91" y="89"/>
                  </a:lnTo>
                  <a:lnTo>
                    <a:pt x="100" y="86"/>
                  </a:lnTo>
                  <a:lnTo>
                    <a:pt x="108" y="81"/>
                  </a:lnTo>
                  <a:lnTo>
                    <a:pt x="108" y="81"/>
                  </a:lnTo>
                  <a:lnTo>
                    <a:pt x="111" y="77"/>
                  </a:lnTo>
                  <a:lnTo>
                    <a:pt x="112" y="73"/>
                  </a:lnTo>
                  <a:lnTo>
                    <a:pt x="115" y="65"/>
                  </a:lnTo>
                  <a:lnTo>
                    <a:pt x="115" y="56"/>
                  </a:lnTo>
                  <a:lnTo>
                    <a:pt x="115" y="47"/>
                  </a:lnTo>
                  <a:lnTo>
                    <a:pt x="115" y="4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16" name="chenying0907 773"/>
            <p:cNvSpPr/>
            <p:nvPr/>
          </p:nvSpPr>
          <p:spPr bwMode="auto">
            <a:xfrm>
              <a:off x="2127251" y="3267075"/>
              <a:ext cx="46038" cy="34925"/>
            </a:xfrm>
            <a:custGeom>
              <a:avLst/>
              <a:gdLst/>
              <a:ahLst/>
              <a:cxnLst>
                <a:cxn ang="0">
                  <a:pos x="115" y="47"/>
                </a:cxn>
                <a:cxn ang="0">
                  <a:pos x="115" y="47"/>
                </a:cxn>
                <a:cxn ang="0">
                  <a:pos x="113" y="34"/>
                </a:cxn>
                <a:cxn ang="0">
                  <a:pos x="111" y="24"/>
                </a:cxn>
                <a:cxn ang="0">
                  <a:pos x="111" y="24"/>
                </a:cxn>
                <a:cxn ang="0">
                  <a:pos x="111" y="20"/>
                </a:cxn>
                <a:cxn ang="0">
                  <a:pos x="109" y="14"/>
                </a:cxn>
                <a:cxn ang="0">
                  <a:pos x="107" y="11"/>
                </a:cxn>
                <a:cxn ang="0">
                  <a:pos x="104" y="8"/>
                </a:cxn>
                <a:cxn ang="0">
                  <a:pos x="102" y="5"/>
                </a:cxn>
                <a:cxn ang="0">
                  <a:pos x="98" y="3"/>
                </a:cxn>
                <a:cxn ang="0">
                  <a:pos x="92" y="1"/>
                </a:cxn>
                <a:cxn ang="0">
                  <a:pos x="88" y="1"/>
                </a:cxn>
                <a:cxn ang="0">
                  <a:pos x="88" y="1"/>
                </a:cxn>
                <a:cxn ang="0">
                  <a:pos x="61" y="1"/>
                </a:cxn>
                <a:cxn ang="0">
                  <a:pos x="61" y="1"/>
                </a:cxn>
                <a:cxn ang="0">
                  <a:pos x="60" y="1"/>
                </a:cxn>
                <a:cxn ang="0">
                  <a:pos x="60" y="1"/>
                </a:cxn>
                <a:cxn ang="0">
                  <a:pos x="56" y="0"/>
                </a:cxn>
                <a:cxn ang="0">
                  <a:pos x="49" y="0"/>
                </a:cxn>
                <a:cxn ang="0">
                  <a:pos x="39" y="1"/>
                </a:cxn>
                <a:cxn ang="0">
                  <a:pos x="39" y="1"/>
                </a:cxn>
                <a:cxn ang="0">
                  <a:pos x="30" y="0"/>
                </a:cxn>
                <a:cxn ang="0">
                  <a:pos x="22" y="1"/>
                </a:cxn>
                <a:cxn ang="0">
                  <a:pos x="18" y="3"/>
                </a:cxn>
                <a:cxn ang="0">
                  <a:pos x="14" y="5"/>
                </a:cxn>
                <a:cxn ang="0">
                  <a:pos x="10" y="8"/>
                </a:cxn>
                <a:cxn ang="0">
                  <a:pos x="7" y="12"/>
                </a:cxn>
                <a:cxn ang="0">
                  <a:pos x="7" y="12"/>
                </a:cxn>
                <a:cxn ang="0">
                  <a:pos x="3" y="22"/>
                </a:cxn>
                <a:cxn ang="0">
                  <a:pos x="1" y="33"/>
                </a:cxn>
                <a:cxn ang="0">
                  <a:pos x="0" y="45"/>
                </a:cxn>
                <a:cxn ang="0">
                  <a:pos x="0" y="55"/>
                </a:cxn>
                <a:cxn ang="0">
                  <a:pos x="0" y="55"/>
                </a:cxn>
                <a:cxn ang="0">
                  <a:pos x="1" y="60"/>
                </a:cxn>
                <a:cxn ang="0">
                  <a:pos x="2" y="65"/>
                </a:cxn>
                <a:cxn ang="0">
                  <a:pos x="5" y="69"/>
                </a:cxn>
                <a:cxn ang="0">
                  <a:pos x="7" y="72"/>
                </a:cxn>
                <a:cxn ang="0">
                  <a:pos x="7" y="72"/>
                </a:cxn>
                <a:cxn ang="0">
                  <a:pos x="10" y="76"/>
                </a:cxn>
                <a:cxn ang="0">
                  <a:pos x="13" y="80"/>
                </a:cxn>
                <a:cxn ang="0">
                  <a:pos x="19" y="85"/>
                </a:cxn>
                <a:cxn ang="0">
                  <a:pos x="27" y="88"/>
                </a:cxn>
                <a:cxn ang="0">
                  <a:pos x="36" y="89"/>
                </a:cxn>
                <a:cxn ang="0">
                  <a:pos x="36" y="89"/>
                </a:cxn>
                <a:cxn ang="0">
                  <a:pos x="73" y="90"/>
                </a:cxn>
                <a:cxn ang="0">
                  <a:pos x="73" y="90"/>
                </a:cxn>
                <a:cxn ang="0">
                  <a:pos x="82" y="90"/>
                </a:cxn>
                <a:cxn ang="0">
                  <a:pos x="91" y="89"/>
                </a:cxn>
                <a:cxn ang="0">
                  <a:pos x="100" y="85"/>
                </a:cxn>
                <a:cxn ang="0">
                  <a:pos x="108" y="80"/>
                </a:cxn>
                <a:cxn ang="0">
                  <a:pos x="108" y="80"/>
                </a:cxn>
                <a:cxn ang="0">
                  <a:pos x="111" y="76"/>
                </a:cxn>
                <a:cxn ang="0">
                  <a:pos x="112" y="72"/>
                </a:cxn>
                <a:cxn ang="0">
                  <a:pos x="115" y="64"/>
                </a:cxn>
                <a:cxn ang="0">
                  <a:pos x="115" y="55"/>
                </a:cxn>
                <a:cxn ang="0">
                  <a:pos x="115" y="47"/>
                </a:cxn>
                <a:cxn ang="0">
                  <a:pos x="115" y="47"/>
                </a:cxn>
              </a:cxnLst>
              <a:rect l="0" t="0" r="r" b="b"/>
              <a:pathLst>
                <a:path w="115" h="90">
                  <a:moveTo>
                    <a:pt x="115" y="47"/>
                  </a:moveTo>
                  <a:lnTo>
                    <a:pt x="115" y="47"/>
                  </a:lnTo>
                  <a:lnTo>
                    <a:pt x="113" y="34"/>
                  </a:lnTo>
                  <a:lnTo>
                    <a:pt x="111" y="24"/>
                  </a:lnTo>
                  <a:lnTo>
                    <a:pt x="111" y="24"/>
                  </a:lnTo>
                  <a:lnTo>
                    <a:pt x="111" y="20"/>
                  </a:lnTo>
                  <a:lnTo>
                    <a:pt x="109" y="14"/>
                  </a:lnTo>
                  <a:lnTo>
                    <a:pt x="107" y="11"/>
                  </a:lnTo>
                  <a:lnTo>
                    <a:pt x="104" y="8"/>
                  </a:lnTo>
                  <a:lnTo>
                    <a:pt x="102" y="5"/>
                  </a:lnTo>
                  <a:lnTo>
                    <a:pt x="98" y="3"/>
                  </a:lnTo>
                  <a:lnTo>
                    <a:pt x="92" y="1"/>
                  </a:lnTo>
                  <a:lnTo>
                    <a:pt x="88" y="1"/>
                  </a:lnTo>
                  <a:lnTo>
                    <a:pt x="88" y="1"/>
                  </a:lnTo>
                  <a:lnTo>
                    <a:pt x="61" y="1"/>
                  </a:lnTo>
                  <a:lnTo>
                    <a:pt x="61" y="1"/>
                  </a:lnTo>
                  <a:lnTo>
                    <a:pt x="60" y="1"/>
                  </a:lnTo>
                  <a:lnTo>
                    <a:pt x="60" y="1"/>
                  </a:lnTo>
                  <a:lnTo>
                    <a:pt x="56" y="0"/>
                  </a:lnTo>
                  <a:lnTo>
                    <a:pt x="49" y="0"/>
                  </a:lnTo>
                  <a:lnTo>
                    <a:pt x="39" y="1"/>
                  </a:lnTo>
                  <a:lnTo>
                    <a:pt x="39" y="1"/>
                  </a:lnTo>
                  <a:lnTo>
                    <a:pt x="30" y="0"/>
                  </a:lnTo>
                  <a:lnTo>
                    <a:pt x="22" y="1"/>
                  </a:lnTo>
                  <a:lnTo>
                    <a:pt x="18" y="3"/>
                  </a:lnTo>
                  <a:lnTo>
                    <a:pt x="14" y="5"/>
                  </a:lnTo>
                  <a:lnTo>
                    <a:pt x="10" y="8"/>
                  </a:lnTo>
                  <a:lnTo>
                    <a:pt x="7" y="12"/>
                  </a:lnTo>
                  <a:lnTo>
                    <a:pt x="7" y="12"/>
                  </a:lnTo>
                  <a:lnTo>
                    <a:pt x="3" y="22"/>
                  </a:lnTo>
                  <a:lnTo>
                    <a:pt x="1" y="33"/>
                  </a:lnTo>
                  <a:lnTo>
                    <a:pt x="0" y="45"/>
                  </a:lnTo>
                  <a:lnTo>
                    <a:pt x="0" y="55"/>
                  </a:lnTo>
                  <a:lnTo>
                    <a:pt x="0" y="55"/>
                  </a:lnTo>
                  <a:lnTo>
                    <a:pt x="1" y="60"/>
                  </a:lnTo>
                  <a:lnTo>
                    <a:pt x="2" y="65"/>
                  </a:lnTo>
                  <a:lnTo>
                    <a:pt x="5" y="69"/>
                  </a:lnTo>
                  <a:lnTo>
                    <a:pt x="7" y="72"/>
                  </a:lnTo>
                  <a:lnTo>
                    <a:pt x="7" y="72"/>
                  </a:lnTo>
                  <a:lnTo>
                    <a:pt x="10" y="76"/>
                  </a:lnTo>
                  <a:lnTo>
                    <a:pt x="13" y="80"/>
                  </a:lnTo>
                  <a:lnTo>
                    <a:pt x="19" y="85"/>
                  </a:lnTo>
                  <a:lnTo>
                    <a:pt x="27" y="88"/>
                  </a:lnTo>
                  <a:lnTo>
                    <a:pt x="36" y="89"/>
                  </a:lnTo>
                  <a:lnTo>
                    <a:pt x="36" y="89"/>
                  </a:lnTo>
                  <a:lnTo>
                    <a:pt x="73" y="90"/>
                  </a:lnTo>
                  <a:lnTo>
                    <a:pt x="73" y="90"/>
                  </a:lnTo>
                  <a:lnTo>
                    <a:pt x="82" y="90"/>
                  </a:lnTo>
                  <a:lnTo>
                    <a:pt x="91" y="89"/>
                  </a:lnTo>
                  <a:lnTo>
                    <a:pt x="100" y="85"/>
                  </a:lnTo>
                  <a:lnTo>
                    <a:pt x="108" y="80"/>
                  </a:lnTo>
                  <a:lnTo>
                    <a:pt x="108" y="80"/>
                  </a:lnTo>
                  <a:lnTo>
                    <a:pt x="111" y="76"/>
                  </a:lnTo>
                  <a:lnTo>
                    <a:pt x="112" y="72"/>
                  </a:lnTo>
                  <a:lnTo>
                    <a:pt x="115" y="64"/>
                  </a:lnTo>
                  <a:lnTo>
                    <a:pt x="115" y="55"/>
                  </a:lnTo>
                  <a:lnTo>
                    <a:pt x="115" y="47"/>
                  </a:lnTo>
                  <a:lnTo>
                    <a:pt x="115" y="4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17" name="chenying0907 774"/>
            <p:cNvSpPr/>
            <p:nvPr/>
          </p:nvSpPr>
          <p:spPr bwMode="auto">
            <a:xfrm>
              <a:off x="2127251" y="3330575"/>
              <a:ext cx="46038" cy="36513"/>
            </a:xfrm>
            <a:custGeom>
              <a:avLst/>
              <a:gdLst/>
              <a:ahLst/>
              <a:cxnLst>
                <a:cxn ang="0">
                  <a:pos x="115" y="47"/>
                </a:cxn>
                <a:cxn ang="0">
                  <a:pos x="115" y="47"/>
                </a:cxn>
                <a:cxn ang="0">
                  <a:pos x="113" y="36"/>
                </a:cxn>
                <a:cxn ang="0">
                  <a:pos x="111" y="24"/>
                </a:cxn>
                <a:cxn ang="0">
                  <a:pos x="111" y="24"/>
                </a:cxn>
                <a:cxn ang="0">
                  <a:pos x="111" y="20"/>
                </a:cxn>
                <a:cxn ang="0">
                  <a:pos x="109" y="16"/>
                </a:cxn>
                <a:cxn ang="0">
                  <a:pos x="107" y="12"/>
                </a:cxn>
                <a:cxn ang="0">
                  <a:pos x="104" y="8"/>
                </a:cxn>
                <a:cxn ang="0">
                  <a:pos x="102" y="5"/>
                </a:cxn>
                <a:cxn ang="0">
                  <a:pos x="98" y="3"/>
                </a:cxn>
                <a:cxn ang="0">
                  <a:pos x="92" y="2"/>
                </a:cxn>
                <a:cxn ang="0">
                  <a:pos x="88" y="2"/>
                </a:cxn>
                <a:cxn ang="0">
                  <a:pos x="88" y="2"/>
                </a:cxn>
                <a:cxn ang="0">
                  <a:pos x="61" y="3"/>
                </a:cxn>
                <a:cxn ang="0">
                  <a:pos x="61" y="3"/>
                </a:cxn>
                <a:cxn ang="0">
                  <a:pos x="60" y="3"/>
                </a:cxn>
                <a:cxn ang="0">
                  <a:pos x="60" y="3"/>
                </a:cxn>
                <a:cxn ang="0">
                  <a:pos x="56" y="2"/>
                </a:cxn>
                <a:cxn ang="0">
                  <a:pos x="49" y="2"/>
                </a:cxn>
                <a:cxn ang="0">
                  <a:pos x="39" y="2"/>
                </a:cxn>
                <a:cxn ang="0">
                  <a:pos x="39" y="2"/>
                </a:cxn>
                <a:cxn ang="0">
                  <a:pos x="30" y="0"/>
                </a:cxn>
                <a:cxn ang="0">
                  <a:pos x="22" y="2"/>
                </a:cxn>
                <a:cxn ang="0">
                  <a:pos x="18" y="3"/>
                </a:cxn>
                <a:cxn ang="0">
                  <a:pos x="14" y="5"/>
                </a:cxn>
                <a:cxn ang="0">
                  <a:pos x="10" y="9"/>
                </a:cxn>
                <a:cxn ang="0">
                  <a:pos x="7" y="13"/>
                </a:cxn>
                <a:cxn ang="0">
                  <a:pos x="7" y="13"/>
                </a:cxn>
                <a:cxn ang="0">
                  <a:pos x="3" y="22"/>
                </a:cxn>
                <a:cxn ang="0">
                  <a:pos x="1" y="34"/>
                </a:cxn>
                <a:cxn ang="0">
                  <a:pos x="0" y="45"/>
                </a:cxn>
                <a:cxn ang="0">
                  <a:pos x="0" y="57"/>
                </a:cxn>
                <a:cxn ang="0">
                  <a:pos x="0" y="57"/>
                </a:cxn>
                <a:cxn ang="0">
                  <a:pos x="1" y="62"/>
                </a:cxn>
                <a:cxn ang="0">
                  <a:pos x="2" y="66"/>
                </a:cxn>
                <a:cxn ang="0">
                  <a:pos x="5" y="70"/>
                </a:cxn>
                <a:cxn ang="0">
                  <a:pos x="7" y="74"/>
                </a:cxn>
                <a:cxn ang="0">
                  <a:pos x="7" y="74"/>
                </a:cxn>
                <a:cxn ang="0">
                  <a:pos x="10" y="77"/>
                </a:cxn>
                <a:cxn ang="0">
                  <a:pos x="13" y="80"/>
                </a:cxn>
                <a:cxn ang="0">
                  <a:pos x="19" y="85"/>
                </a:cxn>
                <a:cxn ang="0">
                  <a:pos x="27" y="89"/>
                </a:cxn>
                <a:cxn ang="0">
                  <a:pos x="36" y="91"/>
                </a:cxn>
                <a:cxn ang="0">
                  <a:pos x="36" y="91"/>
                </a:cxn>
                <a:cxn ang="0">
                  <a:pos x="73" y="92"/>
                </a:cxn>
                <a:cxn ang="0">
                  <a:pos x="73" y="92"/>
                </a:cxn>
                <a:cxn ang="0">
                  <a:pos x="82" y="92"/>
                </a:cxn>
                <a:cxn ang="0">
                  <a:pos x="91" y="89"/>
                </a:cxn>
                <a:cxn ang="0">
                  <a:pos x="100" y="85"/>
                </a:cxn>
                <a:cxn ang="0">
                  <a:pos x="108" y="80"/>
                </a:cxn>
                <a:cxn ang="0">
                  <a:pos x="108" y="80"/>
                </a:cxn>
                <a:cxn ang="0">
                  <a:pos x="111" y="77"/>
                </a:cxn>
                <a:cxn ang="0">
                  <a:pos x="112" y="74"/>
                </a:cxn>
                <a:cxn ang="0">
                  <a:pos x="115" y="64"/>
                </a:cxn>
                <a:cxn ang="0">
                  <a:pos x="115" y="57"/>
                </a:cxn>
                <a:cxn ang="0">
                  <a:pos x="115" y="47"/>
                </a:cxn>
                <a:cxn ang="0">
                  <a:pos x="115" y="47"/>
                </a:cxn>
              </a:cxnLst>
              <a:rect l="0" t="0" r="r" b="b"/>
              <a:pathLst>
                <a:path w="115" h="92">
                  <a:moveTo>
                    <a:pt x="115" y="47"/>
                  </a:moveTo>
                  <a:lnTo>
                    <a:pt x="115" y="47"/>
                  </a:lnTo>
                  <a:lnTo>
                    <a:pt x="113" y="36"/>
                  </a:lnTo>
                  <a:lnTo>
                    <a:pt x="111" y="24"/>
                  </a:lnTo>
                  <a:lnTo>
                    <a:pt x="111" y="24"/>
                  </a:lnTo>
                  <a:lnTo>
                    <a:pt x="111" y="20"/>
                  </a:lnTo>
                  <a:lnTo>
                    <a:pt x="109" y="16"/>
                  </a:lnTo>
                  <a:lnTo>
                    <a:pt x="107" y="12"/>
                  </a:lnTo>
                  <a:lnTo>
                    <a:pt x="104" y="8"/>
                  </a:lnTo>
                  <a:lnTo>
                    <a:pt x="102" y="5"/>
                  </a:lnTo>
                  <a:lnTo>
                    <a:pt x="98" y="3"/>
                  </a:lnTo>
                  <a:lnTo>
                    <a:pt x="92" y="2"/>
                  </a:lnTo>
                  <a:lnTo>
                    <a:pt x="88" y="2"/>
                  </a:lnTo>
                  <a:lnTo>
                    <a:pt x="88" y="2"/>
                  </a:lnTo>
                  <a:lnTo>
                    <a:pt x="61" y="3"/>
                  </a:lnTo>
                  <a:lnTo>
                    <a:pt x="61" y="3"/>
                  </a:lnTo>
                  <a:lnTo>
                    <a:pt x="60" y="3"/>
                  </a:lnTo>
                  <a:lnTo>
                    <a:pt x="60" y="3"/>
                  </a:lnTo>
                  <a:lnTo>
                    <a:pt x="56" y="2"/>
                  </a:lnTo>
                  <a:lnTo>
                    <a:pt x="49" y="2"/>
                  </a:lnTo>
                  <a:lnTo>
                    <a:pt x="39" y="2"/>
                  </a:lnTo>
                  <a:lnTo>
                    <a:pt x="39" y="2"/>
                  </a:lnTo>
                  <a:lnTo>
                    <a:pt x="30" y="0"/>
                  </a:lnTo>
                  <a:lnTo>
                    <a:pt x="22" y="2"/>
                  </a:lnTo>
                  <a:lnTo>
                    <a:pt x="18" y="3"/>
                  </a:lnTo>
                  <a:lnTo>
                    <a:pt x="14" y="5"/>
                  </a:lnTo>
                  <a:lnTo>
                    <a:pt x="10" y="9"/>
                  </a:lnTo>
                  <a:lnTo>
                    <a:pt x="7" y="13"/>
                  </a:lnTo>
                  <a:lnTo>
                    <a:pt x="7" y="13"/>
                  </a:lnTo>
                  <a:lnTo>
                    <a:pt x="3" y="22"/>
                  </a:lnTo>
                  <a:lnTo>
                    <a:pt x="1" y="34"/>
                  </a:lnTo>
                  <a:lnTo>
                    <a:pt x="0" y="45"/>
                  </a:lnTo>
                  <a:lnTo>
                    <a:pt x="0" y="57"/>
                  </a:lnTo>
                  <a:lnTo>
                    <a:pt x="0" y="57"/>
                  </a:lnTo>
                  <a:lnTo>
                    <a:pt x="1" y="62"/>
                  </a:lnTo>
                  <a:lnTo>
                    <a:pt x="2" y="66"/>
                  </a:lnTo>
                  <a:lnTo>
                    <a:pt x="5" y="70"/>
                  </a:lnTo>
                  <a:lnTo>
                    <a:pt x="7" y="74"/>
                  </a:lnTo>
                  <a:lnTo>
                    <a:pt x="7" y="74"/>
                  </a:lnTo>
                  <a:lnTo>
                    <a:pt x="10" y="77"/>
                  </a:lnTo>
                  <a:lnTo>
                    <a:pt x="13" y="80"/>
                  </a:lnTo>
                  <a:lnTo>
                    <a:pt x="19" y="85"/>
                  </a:lnTo>
                  <a:lnTo>
                    <a:pt x="27" y="89"/>
                  </a:lnTo>
                  <a:lnTo>
                    <a:pt x="36" y="91"/>
                  </a:lnTo>
                  <a:lnTo>
                    <a:pt x="36" y="91"/>
                  </a:lnTo>
                  <a:lnTo>
                    <a:pt x="73" y="92"/>
                  </a:lnTo>
                  <a:lnTo>
                    <a:pt x="73" y="92"/>
                  </a:lnTo>
                  <a:lnTo>
                    <a:pt x="82" y="92"/>
                  </a:lnTo>
                  <a:lnTo>
                    <a:pt x="91" y="89"/>
                  </a:lnTo>
                  <a:lnTo>
                    <a:pt x="100" y="85"/>
                  </a:lnTo>
                  <a:lnTo>
                    <a:pt x="108" y="80"/>
                  </a:lnTo>
                  <a:lnTo>
                    <a:pt x="108" y="80"/>
                  </a:lnTo>
                  <a:lnTo>
                    <a:pt x="111" y="77"/>
                  </a:lnTo>
                  <a:lnTo>
                    <a:pt x="112" y="74"/>
                  </a:lnTo>
                  <a:lnTo>
                    <a:pt x="115" y="64"/>
                  </a:lnTo>
                  <a:lnTo>
                    <a:pt x="115" y="57"/>
                  </a:lnTo>
                  <a:lnTo>
                    <a:pt x="115" y="47"/>
                  </a:lnTo>
                  <a:lnTo>
                    <a:pt x="115" y="4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18" name="chenying0907 775"/>
            <p:cNvSpPr/>
            <p:nvPr/>
          </p:nvSpPr>
          <p:spPr bwMode="auto">
            <a:xfrm>
              <a:off x="2127251" y="3395663"/>
              <a:ext cx="46038" cy="36513"/>
            </a:xfrm>
            <a:custGeom>
              <a:avLst/>
              <a:gdLst/>
              <a:ahLst/>
              <a:cxnLst>
                <a:cxn ang="0">
                  <a:pos x="115" y="46"/>
                </a:cxn>
                <a:cxn ang="0">
                  <a:pos x="115" y="46"/>
                </a:cxn>
                <a:cxn ang="0">
                  <a:pos x="113" y="34"/>
                </a:cxn>
                <a:cxn ang="0">
                  <a:pos x="111" y="23"/>
                </a:cxn>
                <a:cxn ang="0">
                  <a:pos x="111" y="23"/>
                </a:cxn>
                <a:cxn ang="0">
                  <a:pos x="111" y="18"/>
                </a:cxn>
                <a:cxn ang="0">
                  <a:pos x="109" y="14"/>
                </a:cxn>
                <a:cxn ang="0">
                  <a:pos x="107" y="10"/>
                </a:cxn>
                <a:cxn ang="0">
                  <a:pos x="104" y="8"/>
                </a:cxn>
                <a:cxn ang="0">
                  <a:pos x="102" y="4"/>
                </a:cxn>
                <a:cxn ang="0">
                  <a:pos x="98" y="2"/>
                </a:cxn>
                <a:cxn ang="0">
                  <a:pos x="92" y="1"/>
                </a:cxn>
                <a:cxn ang="0">
                  <a:pos x="88" y="0"/>
                </a:cxn>
                <a:cxn ang="0">
                  <a:pos x="88" y="0"/>
                </a:cxn>
                <a:cxn ang="0">
                  <a:pos x="61" y="1"/>
                </a:cxn>
                <a:cxn ang="0">
                  <a:pos x="61" y="1"/>
                </a:cxn>
                <a:cxn ang="0">
                  <a:pos x="60" y="1"/>
                </a:cxn>
                <a:cxn ang="0">
                  <a:pos x="60" y="1"/>
                </a:cxn>
                <a:cxn ang="0">
                  <a:pos x="56" y="0"/>
                </a:cxn>
                <a:cxn ang="0">
                  <a:pos x="49" y="0"/>
                </a:cxn>
                <a:cxn ang="0">
                  <a:pos x="39" y="0"/>
                </a:cxn>
                <a:cxn ang="0">
                  <a:pos x="39" y="0"/>
                </a:cxn>
                <a:cxn ang="0">
                  <a:pos x="30" y="0"/>
                </a:cxn>
                <a:cxn ang="0">
                  <a:pos x="22" y="1"/>
                </a:cxn>
                <a:cxn ang="0">
                  <a:pos x="18" y="2"/>
                </a:cxn>
                <a:cxn ang="0">
                  <a:pos x="14" y="5"/>
                </a:cxn>
                <a:cxn ang="0">
                  <a:pos x="10" y="8"/>
                </a:cxn>
                <a:cxn ang="0">
                  <a:pos x="7" y="12"/>
                </a:cxn>
                <a:cxn ang="0">
                  <a:pos x="7" y="12"/>
                </a:cxn>
                <a:cxn ang="0">
                  <a:pos x="3" y="22"/>
                </a:cxn>
                <a:cxn ang="0">
                  <a:pos x="1" y="32"/>
                </a:cxn>
                <a:cxn ang="0">
                  <a:pos x="0" y="43"/>
                </a:cxn>
                <a:cxn ang="0">
                  <a:pos x="0" y="55"/>
                </a:cxn>
                <a:cxn ang="0">
                  <a:pos x="0" y="55"/>
                </a:cxn>
                <a:cxn ang="0">
                  <a:pos x="1" y="60"/>
                </a:cxn>
                <a:cxn ang="0">
                  <a:pos x="2" y="65"/>
                </a:cxn>
                <a:cxn ang="0">
                  <a:pos x="5" y="69"/>
                </a:cxn>
                <a:cxn ang="0">
                  <a:pos x="7" y="72"/>
                </a:cxn>
                <a:cxn ang="0">
                  <a:pos x="7" y="72"/>
                </a:cxn>
                <a:cxn ang="0">
                  <a:pos x="10" y="76"/>
                </a:cxn>
                <a:cxn ang="0">
                  <a:pos x="13" y="80"/>
                </a:cxn>
                <a:cxn ang="0">
                  <a:pos x="19" y="85"/>
                </a:cxn>
                <a:cxn ang="0">
                  <a:pos x="27" y="87"/>
                </a:cxn>
                <a:cxn ang="0">
                  <a:pos x="36" y="89"/>
                </a:cxn>
                <a:cxn ang="0">
                  <a:pos x="36" y="89"/>
                </a:cxn>
                <a:cxn ang="0">
                  <a:pos x="73" y="90"/>
                </a:cxn>
                <a:cxn ang="0">
                  <a:pos x="73" y="90"/>
                </a:cxn>
                <a:cxn ang="0">
                  <a:pos x="82" y="90"/>
                </a:cxn>
                <a:cxn ang="0">
                  <a:pos x="91" y="89"/>
                </a:cxn>
                <a:cxn ang="0">
                  <a:pos x="100" y="85"/>
                </a:cxn>
                <a:cxn ang="0">
                  <a:pos x="108" y="80"/>
                </a:cxn>
                <a:cxn ang="0">
                  <a:pos x="108" y="80"/>
                </a:cxn>
                <a:cxn ang="0">
                  <a:pos x="111" y="76"/>
                </a:cxn>
                <a:cxn ang="0">
                  <a:pos x="112" y="72"/>
                </a:cxn>
                <a:cxn ang="0">
                  <a:pos x="115" y="64"/>
                </a:cxn>
                <a:cxn ang="0">
                  <a:pos x="115" y="55"/>
                </a:cxn>
                <a:cxn ang="0">
                  <a:pos x="115" y="46"/>
                </a:cxn>
                <a:cxn ang="0">
                  <a:pos x="115" y="46"/>
                </a:cxn>
              </a:cxnLst>
              <a:rect l="0" t="0" r="r" b="b"/>
              <a:pathLst>
                <a:path w="115" h="90">
                  <a:moveTo>
                    <a:pt x="115" y="46"/>
                  </a:moveTo>
                  <a:lnTo>
                    <a:pt x="115" y="46"/>
                  </a:lnTo>
                  <a:lnTo>
                    <a:pt x="113" y="34"/>
                  </a:lnTo>
                  <a:lnTo>
                    <a:pt x="111" y="23"/>
                  </a:lnTo>
                  <a:lnTo>
                    <a:pt x="111" y="23"/>
                  </a:lnTo>
                  <a:lnTo>
                    <a:pt x="111" y="18"/>
                  </a:lnTo>
                  <a:lnTo>
                    <a:pt x="109" y="14"/>
                  </a:lnTo>
                  <a:lnTo>
                    <a:pt x="107" y="10"/>
                  </a:lnTo>
                  <a:lnTo>
                    <a:pt x="104" y="8"/>
                  </a:lnTo>
                  <a:lnTo>
                    <a:pt x="102" y="4"/>
                  </a:lnTo>
                  <a:lnTo>
                    <a:pt x="98" y="2"/>
                  </a:lnTo>
                  <a:lnTo>
                    <a:pt x="92" y="1"/>
                  </a:lnTo>
                  <a:lnTo>
                    <a:pt x="88" y="0"/>
                  </a:lnTo>
                  <a:lnTo>
                    <a:pt x="88" y="0"/>
                  </a:lnTo>
                  <a:lnTo>
                    <a:pt x="61" y="1"/>
                  </a:lnTo>
                  <a:lnTo>
                    <a:pt x="61" y="1"/>
                  </a:lnTo>
                  <a:lnTo>
                    <a:pt x="60" y="1"/>
                  </a:lnTo>
                  <a:lnTo>
                    <a:pt x="60" y="1"/>
                  </a:lnTo>
                  <a:lnTo>
                    <a:pt x="56" y="0"/>
                  </a:lnTo>
                  <a:lnTo>
                    <a:pt x="49" y="0"/>
                  </a:lnTo>
                  <a:lnTo>
                    <a:pt x="39" y="0"/>
                  </a:lnTo>
                  <a:lnTo>
                    <a:pt x="39" y="0"/>
                  </a:lnTo>
                  <a:lnTo>
                    <a:pt x="30" y="0"/>
                  </a:lnTo>
                  <a:lnTo>
                    <a:pt x="22" y="1"/>
                  </a:lnTo>
                  <a:lnTo>
                    <a:pt x="18" y="2"/>
                  </a:lnTo>
                  <a:lnTo>
                    <a:pt x="14" y="5"/>
                  </a:lnTo>
                  <a:lnTo>
                    <a:pt x="10" y="8"/>
                  </a:lnTo>
                  <a:lnTo>
                    <a:pt x="7" y="12"/>
                  </a:lnTo>
                  <a:lnTo>
                    <a:pt x="7" y="12"/>
                  </a:lnTo>
                  <a:lnTo>
                    <a:pt x="3" y="22"/>
                  </a:lnTo>
                  <a:lnTo>
                    <a:pt x="1" y="32"/>
                  </a:lnTo>
                  <a:lnTo>
                    <a:pt x="0" y="43"/>
                  </a:lnTo>
                  <a:lnTo>
                    <a:pt x="0" y="55"/>
                  </a:lnTo>
                  <a:lnTo>
                    <a:pt x="0" y="55"/>
                  </a:lnTo>
                  <a:lnTo>
                    <a:pt x="1" y="60"/>
                  </a:lnTo>
                  <a:lnTo>
                    <a:pt x="2" y="65"/>
                  </a:lnTo>
                  <a:lnTo>
                    <a:pt x="5" y="69"/>
                  </a:lnTo>
                  <a:lnTo>
                    <a:pt x="7" y="72"/>
                  </a:lnTo>
                  <a:lnTo>
                    <a:pt x="7" y="72"/>
                  </a:lnTo>
                  <a:lnTo>
                    <a:pt x="10" y="76"/>
                  </a:lnTo>
                  <a:lnTo>
                    <a:pt x="13" y="80"/>
                  </a:lnTo>
                  <a:lnTo>
                    <a:pt x="19" y="85"/>
                  </a:lnTo>
                  <a:lnTo>
                    <a:pt x="27" y="87"/>
                  </a:lnTo>
                  <a:lnTo>
                    <a:pt x="36" y="89"/>
                  </a:lnTo>
                  <a:lnTo>
                    <a:pt x="36" y="89"/>
                  </a:lnTo>
                  <a:lnTo>
                    <a:pt x="73" y="90"/>
                  </a:lnTo>
                  <a:lnTo>
                    <a:pt x="73" y="90"/>
                  </a:lnTo>
                  <a:lnTo>
                    <a:pt x="82" y="90"/>
                  </a:lnTo>
                  <a:lnTo>
                    <a:pt x="91" y="89"/>
                  </a:lnTo>
                  <a:lnTo>
                    <a:pt x="100" y="85"/>
                  </a:lnTo>
                  <a:lnTo>
                    <a:pt x="108" y="80"/>
                  </a:lnTo>
                  <a:lnTo>
                    <a:pt x="108" y="80"/>
                  </a:lnTo>
                  <a:lnTo>
                    <a:pt x="111" y="76"/>
                  </a:lnTo>
                  <a:lnTo>
                    <a:pt x="112" y="72"/>
                  </a:lnTo>
                  <a:lnTo>
                    <a:pt x="115" y="64"/>
                  </a:lnTo>
                  <a:lnTo>
                    <a:pt x="115" y="55"/>
                  </a:lnTo>
                  <a:lnTo>
                    <a:pt x="115" y="46"/>
                  </a:lnTo>
                  <a:lnTo>
                    <a:pt x="115" y="4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19" name="chenying0907 776"/>
            <p:cNvSpPr/>
            <p:nvPr/>
          </p:nvSpPr>
          <p:spPr bwMode="auto">
            <a:xfrm>
              <a:off x="2452688" y="3208338"/>
              <a:ext cx="46038" cy="36513"/>
            </a:xfrm>
            <a:custGeom>
              <a:avLst/>
              <a:gdLst/>
              <a:ahLst/>
              <a:cxnLst>
                <a:cxn ang="0">
                  <a:pos x="114" y="47"/>
                </a:cxn>
                <a:cxn ang="0">
                  <a:pos x="114" y="47"/>
                </a:cxn>
                <a:cxn ang="0">
                  <a:pos x="114" y="35"/>
                </a:cxn>
                <a:cxn ang="0">
                  <a:pos x="112" y="25"/>
                </a:cxn>
                <a:cxn ang="0">
                  <a:pos x="112" y="25"/>
                </a:cxn>
                <a:cxn ang="0">
                  <a:pos x="112" y="20"/>
                </a:cxn>
                <a:cxn ang="0">
                  <a:pos x="110" y="16"/>
                </a:cxn>
                <a:cxn ang="0">
                  <a:pos x="108" y="12"/>
                </a:cxn>
                <a:cxn ang="0">
                  <a:pos x="105" y="8"/>
                </a:cxn>
                <a:cxn ang="0">
                  <a:pos x="101" y="5"/>
                </a:cxn>
                <a:cxn ang="0">
                  <a:pos x="97" y="4"/>
                </a:cxn>
                <a:cxn ang="0">
                  <a:pos x="93" y="3"/>
                </a:cxn>
                <a:cxn ang="0">
                  <a:pos x="89" y="1"/>
                </a:cxn>
                <a:cxn ang="0">
                  <a:pos x="89" y="1"/>
                </a:cxn>
                <a:cxn ang="0">
                  <a:pos x="62" y="3"/>
                </a:cxn>
                <a:cxn ang="0">
                  <a:pos x="62" y="3"/>
                </a:cxn>
                <a:cxn ang="0">
                  <a:pos x="61" y="3"/>
                </a:cxn>
                <a:cxn ang="0">
                  <a:pos x="61" y="3"/>
                </a:cxn>
                <a:cxn ang="0">
                  <a:pos x="55" y="1"/>
                </a:cxn>
                <a:cxn ang="0">
                  <a:pos x="50" y="1"/>
                </a:cxn>
                <a:cxn ang="0">
                  <a:pos x="40" y="1"/>
                </a:cxn>
                <a:cxn ang="0">
                  <a:pos x="40" y="1"/>
                </a:cxn>
                <a:cxn ang="0">
                  <a:pos x="30" y="0"/>
                </a:cxn>
                <a:cxn ang="0">
                  <a:pos x="21" y="1"/>
                </a:cxn>
                <a:cxn ang="0">
                  <a:pos x="17" y="4"/>
                </a:cxn>
                <a:cxn ang="0">
                  <a:pos x="15" y="5"/>
                </a:cxn>
                <a:cxn ang="0">
                  <a:pos x="11" y="9"/>
                </a:cxn>
                <a:cxn ang="0">
                  <a:pos x="8" y="13"/>
                </a:cxn>
                <a:cxn ang="0">
                  <a:pos x="8" y="13"/>
                </a:cxn>
                <a:cxn ang="0">
                  <a:pos x="3" y="23"/>
                </a:cxn>
                <a:cxn ang="0">
                  <a:pos x="2" y="34"/>
                </a:cxn>
                <a:cxn ang="0">
                  <a:pos x="0" y="44"/>
                </a:cxn>
                <a:cxn ang="0">
                  <a:pos x="0" y="56"/>
                </a:cxn>
                <a:cxn ang="0">
                  <a:pos x="0" y="56"/>
                </a:cxn>
                <a:cxn ang="0">
                  <a:pos x="0" y="61"/>
                </a:cxn>
                <a:cxn ang="0">
                  <a:pos x="3" y="65"/>
                </a:cxn>
                <a:cxn ang="0">
                  <a:pos x="4" y="69"/>
                </a:cxn>
                <a:cxn ang="0">
                  <a:pos x="8" y="73"/>
                </a:cxn>
                <a:cxn ang="0">
                  <a:pos x="8" y="73"/>
                </a:cxn>
                <a:cxn ang="0">
                  <a:pos x="10" y="77"/>
                </a:cxn>
                <a:cxn ang="0">
                  <a:pos x="12" y="81"/>
                </a:cxn>
                <a:cxn ang="0">
                  <a:pos x="20" y="86"/>
                </a:cxn>
                <a:cxn ang="0">
                  <a:pos x="28" y="89"/>
                </a:cxn>
                <a:cxn ang="0">
                  <a:pos x="37" y="90"/>
                </a:cxn>
                <a:cxn ang="0">
                  <a:pos x="37" y="90"/>
                </a:cxn>
                <a:cxn ang="0">
                  <a:pos x="74" y="91"/>
                </a:cxn>
                <a:cxn ang="0">
                  <a:pos x="74" y="91"/>
                </a:cxn>
                <a:cxn ang="0">
                  <a:pos x="83" y="91"/>
                </a:cxn>
                <a:cxn ang="0">
                  <a:pos x="92" y="89"/>
                </a:cxn>
                <a:cxn ang="0">
                  <a:pos x="101" y="86"/>
                </a:cxn>
                <a:cxn ang="0">
                  <a:pos x="108" y="81"/>
                </a:cxn>
                <a:cxn ang="0">
                  <a:pos x="108" y="81"/>
                </a:cxn>
                <a:cxn ang="0">
                  <a:pos x="110" y="77"/>
                </a:cxn>
                <a:cxn ang="0">
                  <a:pos x="113" y="73"/>
                </a:cxn>
                <a:cxn ang="0">
                  <a:pos x="114" y="65"/>
                </a:cxn>
                <a:cxn ang="0">
                  <a:pos x="114" y="56"/>
                </a:cxn>
                <a:cxn ang="0">
                  <a:pos x="114" y="47"/>
                </a:cxn>
                <a:cxn ang="0">
                  <a:pos x="114" y="47"/>
                </a:cxn>
              </a:cxnLst>
              <a:rect l="0" t="0" r="r" b="b"/>
              <a:pathLst>
                <a:path w="114" h="91">
                  <a:moveTo>
                    <a:pt x="114" y="47"/>
                  </a:moveTo>
                  <a:lnTo>
                    <a:pt x="114" y="47"/>
                  </a:lnTo>
                  <a:lnTo>
                    <a:pt x="114" y="35"/>
                  </a:lnTo>
                  <a:lnTo>
                    <a:pt x="112" y="25"/>
                  </a:lnTo>
                  <a:lnTo>
                    <a:pt x="112" y="25"/>
                  </a:lnTo>
                  <a:lnTo>
                    <a:pt x="112" y="20"/>
                  </a:lnTo>
                  <a:lnTo>
                    <a:pt x="110" y="16"/>
                  </a:lnTo>
                  <a:lnTo>
                    <a:pt x="108" y="12"/>
                  </a:lnTo>
                  <a:lnTo>
                    <a:pt x="105" y="8"/>
                  </a:lnTo>
                  <a:lnTo>
                    <a:pt x="101" y="5"/>
                  </a:lnTo>
                  <a:lnTo>
                    <a:pt x="97" y="4"/>
                  </a:lnTo>
                  <a:lnTo>
                    <a:pt x="93" y="3"/>
                  </a:lnTo>
                  <a:lnTo>
                    <a:pt x="89" y="1"/>
                  </a:lnTo>
                  <a:lnTo>
                    <a:pt x="89" y="1"/>
                  </a:lnTo>
                  <a:lnTo>
                    <a:pt x="62" y="3"/>
                  </a:lnTo>
                  <a:lnTo>
                    <a:pt x="62" y="3"/>
                  </a:lnTo>
                  <a:lnTo>
                    <a:pt x="61" y="3"/>
                  </a:lnTo>
                  <a:lnTo>
                    <a:pt x="61" y="3"/>
                  </a:lnTo>
                  <a:lnTo>
                    <a:pt x="55" y="1"/>
                  </a:lnTo>
                  <a:lnTo>
                    <a:pt x="50" y="1"/>
                  </a:lnTo>
                  <a:lnTo>
                    <a:pt x="40" y="1"/>
                  </a:lnTo>
                  <a:lnTo>
                    <a:pt x="40" y="1"/>
                  </a:lnTo>
                  <a:lnTo>
                    <a:pt x="30" y="0"/>
                  </a:lnTo>
                  <a:lnTo>
                    <a:pt x="21" y="1"/>
                  </a:lnTo>
                  <a:lnTo>
                    <a:pt x="17" y="4"/>
                  </a:lnTo>
                  <a:lnTo>
                    <a:pt x="15" y="5"/>
                  </a:lnTo>
                  <a:lnTo>
                    <a:pt x="11" y="9"/>
                  </a:lnTo>
                  <a:lnTo>
                    <a:pt x="8" y="13"/>
                  </a:lnTo>
                  <a:lnTo>
                    <a:pt x="8" y="13"/>
                  </a:lnTo>
                  <a:lnTo>
                    <a:pt x="3" y="23"/>
                  </a:lnTo>
                  <a:lnTo>
                    <a:pt x="2" y="34"/>
                  </a:lnTo>
                  <a:lnTo>
                    <a:pt x="0" y="44"/>
                  </a:lnTo>
                  <a:lnTo>
                    <a:pt x="0" y="56"/>
                  </a:lnTo>
                  <a:lnTo>
                    <a:pt x="0" y="56"/>
                  </a:lnTo>
                  <a:lnTo>
                    <a:pt x="0" y="61"/>
                  </a:lnTo>
                  <a:lnTo>
                    <a:pt x="3" y="65"/>
                  </a:lnTo>
                  <a:lnTo>
                    <a:pt x="4" y="69"/>
                  </a:lnTo>
                  <a:lnTo>
                    <a:pt x="8" y="73"/>
                  </a:lnTo>
                  <a:lnTo>
                    <a:pt x="8" y="73"/>
                  </a:lnTo>
                  <a:lnTo>
                    <a:pt x="10" y="77"/>
                  </a:lnTo>
                  <a:lnTo>
                    <a:pt x="12" y="81"/>
                  </a:lnTo>
                  <a:lnTo>
                    <a:pt x="20" y="86"/>
                  </a:lnTo>
                  <a:lnTo>
                    <a:pt x="28" y="89"/>
                  </a:lnTo>
                  <a:lnTo>
                    <a:pt x="37" y="90"/>
                  </a:lnTo>
                  <a:lnTo>
                    <a:pt x="37" y="90"/>
                  </a:lnTo>
                  <a:lnTo>
                    <a:pt x="74" y="91"/>
                  </a:lnTo>
                  <a:lnTo>
                    <a:pt x="74" y="91"/>
                  </a:lnTo>
                  <a:lnTo>
                    <a:pt x="83" y="91"/>
                  </a:lnTo>
                  <a:lnTo>
                    <a:pt x="92" y="89"/>
                  </a:lnTo>
                  <a:lnTo>
                    <a:pt x="101" y="86"/>
                  </a:lnTo>
                  <a:lnTo>
                    <a:pt x="108" y="81"/>
                  </a:lnTo>
                  <a:lnTo>
                    <a:pt x="108" y="81"/>
                  </a:lnTo>
                  <a:lnTo>
                    <a:pt x="110" y="77"/>
                  </a:lnTo>
                  <a:lnTo>
                    <a:pt x="113" y="73"/>
                  </a:lnTo>
                  <a:lnTo>
                    <a:pt x="114" y="65"/>
                  </a:lnTo>
                  <a:lnTo>
                    <a:pt x="114" y="56"/>
                  </a:lnTo>
                  <a:lnTo>
                    <a:pt x="114" y="47"/>
                  </a:lnTo>
                  <a:lnTo>
                    <a:pt x="114" y="4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20" name="chenying0907 777"/>
            <p:cNvSpPr/>
            <p:nvPr/>
          </p:nvSpPr>
          <p:spPr bwMode="auto">
            <a:xfrm>
              <a:off x="2452688" y="3273425"/>
              <a:ext cx="46038" cy="36513"/>
            </a:xfrm>
            <a:custGeom>
              <a:avLst/>
              <a:gdLst/>
              <a:ahLst/>
              <a:cxnLst>
                <a:cxn ang="0">
                  <a:pos x="114" y="47"/>
                </a:cxn>
                <a:cxn ang="0">
                  <a:pos x="114" y="47"/>
                </a:cxn>
                <a:cxn ang="0">
                  <a:pos x="114" y="34"/>
                </a:cxn>
                <a:cxn ang="0">
                  <a:pos x="112" y="24"/>
                </a:cxn>
                <a:cxn ang="0">
                  <a:pos x="112" y="24"/>
                </a:cxn>
                <a:cxn ang="0">
                  <a:pos x="112" y="20"/>
                </a:cxn>
                <a:cxn ang="0">
                  <a:pos x="110" y="15"/>
                </a:cxn>
                <a:cxn ang="0">
                  <a:pos x="108" y="11"/>
                </a:cxn>
                <a:cxn ang="0">
                  <a:pos x="105" y="8"/>
                </a:cxn>
                <a:cxn ang="0">
                  <a:pos x="101" y="6"/>
                </a:cxn>
                <a:cxn ang="0">
                  <a:pos x="97" y="3"/>
                </a:cxn>
                <a:cxn ang="0">
                  <a:pos x="93" y="2"/>
                </a:cxn>
                <a:cxn ang="0">
                  <a:pos x="89" y="2"/>
                </a:cxn>
                <a:cxn ang="0">
                  <a:pos x="89" y="2"/>
                </a:cxn>
                <a:cxn ang="0">
                  <a:pos x="62" y="2"/>
                </a:cxn>
                <a:cxn ang="0">
                  <a:pos x="62" y="2"/>
                </a:cxn>
                <a:cxn ang="0">
                  <a:pos x="61" y="2"/>
                </a:cxn>
                <a:cxn ang="0">
                  <a:pos x="61" y="2"/>
                </a:cxn>
                <a:cxn ang="0">
                  <a:pos x="55" y="0"/>
                </a:cxn>
                <a:cxn ang="0">
                  <a:pos x="50" y="0"/>
                </a:cxn>
                <a:cxn ang="0">
                  <a:pos x="40" y="2"/>
                </a:cxn>
                <a:cxn ang="0">
                  <a:pos x="40" y="2"/>
                </a:cxn>
                <a:cxn ang="0">
                  <a:pos x="30" y="0"/>
                </a:cxn>
                <a:cxn ang="0">
                  <a:pos x="21" y="2"/>
                </a:cxn>
                <a:cxn ang="0">
                  <a:pos x="17" y="3"/>
                </a:cxn>
                <a:cxn ang="0">
                  <a:pos x="15" y="6"/>
                </a:cxn>
                <a:cxn ang="0">
                  <a:pos x="11" y="8"/>
                </a:cxn>
                <a:cxn ang="0">
                  <a:pos x="8" y="12"/>
                </a:cxn>
                <a:cxn ang="0">
                  <a:pos x="8" y="12"/>
                </a:cxn>
                <a:cxn ang="0">
                  <a:pos x="3" y="23"/>
                </a:cxn>
                <a:cxn ang="0">
                  <a:pos x="2" y="33"/>
                </a:cxn>
                <a:cxn ang="0">
                  <a:pos x="0" y="45"/>
                </a:cxn>
                <a:cxn ang="0">
                  <a:pos x="0" y="55"/>
                </a:cxn>
                <a:cxn ang="0">
                  <a:pos x="0" y="55"/>
                </a:cxn>
                <a:cxn ang="0">
                  <a:pos x="0" y="61"/>
                </a:cxn>
                <a:cxn ang="0">
                  <a:pos x="3" y="66"/>
                </a:cxn>
                <a:cxn ang="0">
                  <a:pos x="4" y="70"/>
                </a:cxn>
                <a:cxn ang="0">
                  <a:pos x="8" y="72"/>
                </a:cxn>
                <a:cxn ang="0">
                  <a:pos x="8" y="72"/>
                </a:cxn>
                <a:cxn ang="0">
                  <a:pos x="10" y="76"/>
                </a:cxn>
                <a:cxn ang="0">
                  <a:pos x="12" y="80"/>
                </a:cxn>
                <a:cxn ang="0">
                  <a:pos x="20" y="85"/>
                </a:cxn>
                <a:cxn ang="0">
                  <a:pos x="28" y="88"/>
                </a:cxn>
                <a:cxn ang="0">
                  <a:pos x="37" y="89"/>
                </a:cxn>
                <a:cxn ang="0">
                  <a:pos x="37" y="89"/>
                </a:cxn>
                <a:cxn ang="0">
                  <a:pos x="74" y="91"/>
                </a:cxn>
                <a:cxn ang="0">
                  <a:pos x="74" y="91"/>
                </a:cxn>
                <a:cxn ang="0">
                  <a:pos x="83" y="91"/>
                </a:cxn>
                <a:cxn ang="0">
                  <a:pos x="92" y="89"/>
                </a:cxn>
                <a:cxn ang="0">
                  <a:pos x="101" y="85"/>
                </a:cxn>
                <a:cxn ang="0">
                  <a:pos x="108" y="80"/>
                </a:cxn>
                <a:cxn ang="0">
                  <a:pos x="108" y="80"/>
                </a:cxn>
                <a:cxn ang="0">
                  <a:pos x="110" y="76"/>
                </a:cxn>
                <a:cxn ang="0">
                  <a:pos x="113" y="72"/>
                </a:cxn>
                <a:cxn ang="0">
                  <a:pos x="114" y="64"/>
                </a:cxn>
                <a:cxn ang="0">
                  <a:pos x="114" y="55"/>
                </a:cxn>
                <a:cxn ang="0">
                  <a:pos x="114" y="47"/>
                </a:cxn>
                <a:cxn ang="0">
                  <a:pos x="114" y="47"/>
                </a:cxn>
              </a:cxnLst>
              <a:rect l="0" t="0" r="r" b="b"/>
              <a:pathLst>
                <a:path w="114" h="91">
                  <a:moveTo>
                    <a:pt x="114" y="47"/>
                  </a:moveTo>
                  <a:lnTo>
                    <a:pt x="114" y="47"/>
                  </a:lnTo>
                  <a:lnTo>
                    <a:pt x="114" y="34"/>
                  </a:lnTo>
                  <a:lnTo>
                    <a:pt x="112" y="24"/>
                  </a:lnTo>
                  <a:lnTo>
                    <a:pt x="112" y="24"/>
                  </a:lnTo>
                  <a:lnTo>
                    <a:pt x="112" y="20"/>
                  </a:lnTo>
                  <a:lnTo>
                    <a:pt x="110" y="15"/>
                  </a:lnTo>
                  <a:lnTo>
                    <a:pt x="108" y="11"/>
                  </a:lnTo>
                  <a:lnTo>
                    <a:pt x="105" y="8"/>
                  </a:lnTo>
                  <a:lnTo>
                    <a:pt x="101" y="6"/>
                  </a:lnTo>
                  <a:lnTo>
                    <a:pt x="97" y="3"/>
                  </a:lnTo>
                  <a:lnTo>
                    <a:pt x="93" y="2"/>
                  </a:lnTo>
                  <a:lnTo>
                    <a:pt x="89" y="2"/>
                  </a:lnTo>
                  <a:lnTo>
                    <a:pt x="89" y="2"/>
                  </a:lnTo>
                  <a:lnTo>
                    <a:pt x="62" y="2"/>
                  </a:lnTo>
                  <a:lnTo>
                    <a:pt x="62" y="2"/>
                  </a:lnTo>
                  <a:lnTo>
                    <a:pt x="61" y="2"/>
                  </a:lnTo>
                  <a:lnTo>
                    <a:pt x="61" y="2"/>
                  </a:lnTo>
                  <a:lnTo>
                    <a:pt x="55" y="0"/>
                  </a:lnTo>
                  <a:lnTo>
                    <a:pt x="50" y="0"/>
                  </a:lnTo>
                  <a:lnTo>
                    <a:pt x="40" y="2"/>
                  </a:lnTo>
                  <a:lnTo>
                    <a:pt x="40" y="2"/>
                  </a:lnTo>
                  <a:lnTo>
                    <a:pt x="30" y="0"/>
                  </a:lnTo>
                  <a:lnTo>
                    <a:pt x="21" y="2"/>
                  </a:lnTo>
                  <a:lnTo>
                    <a:pt x="17" y="3"/>
                  </a:lnTo>
                  <a:lnTo>
                    <a:pt x="15" y="6"/>
                  </a:lnTo>
                  <a:lnTo>
                    <a:pt x="11" y="8"/>
                  </a:lnTo>
                  <a:lnTo>
                    <a:pt x="8" y="12"/>
                  </a:lnTo>
                  <a:lnTo>
                    <a:pt x="8" y="12"/>
                  </a:lnTo>
                  <a:lnTo>
                    <a:pt x="3" y="23"/>
                  </a:lnTo>
                  <a:lnTo>
                    <a:pt x="2" y="33"/>
                  </a:lnTo>
                  <a:lnTo>
                    <a:pt x="0" y="45"/>
                  </a:lnTo>
                  <a:lnTo>
                    <a:pt x="0" y="55"/>
                  </a:lnTo>
                  <a:lnTo>
                    <a:pt x="0" y="55"/>
                  </a:lnTo>
                  <a:lnTo>
                    <a:pt x="0" y="61"/>
                  </a:lnTo>
                  <a:lnTo>
                    <a:pt x="3" y="66"/>
                  </a:lnTo>
                  <a:lnTo>
                    <a:pt x="4" y="70"/>
                  </a:lnTo>
                  <a:lnTo>
                    <a:pt x="8" y="72"/>
                  </a:lnTo>
                  <a:lnTo>
                    <a:pt x="8" y="72"/>
                  </a:lnTo>
                  <a:lnTo>
                    <a:pt x="10" y="76"/>
                  </a:lnTo>
                  <a:lnTo>
                    <a:pt x="12" y="80"/>
                  </a:lnTo>
                  <a:lnTo>
                    <a:pt x="20" y="85"/>
                  </a:lnTo>
                  <a:lnTo>
                    <a:pt x="28" y="88"/>
                  </a:lnTo>
                  <a:lnTo>
                    <a:pt x="37" y="89"/>
                  </a:lnTo>
                  <a:lnTo>
                    <a:pt x="37" y="89"/>
                  </a:lnTo>
                  <a:lnTo>
                    <a:pt x="74" y="91"/>
                  </a:lnTo>
                  <a:lnTo>
                    <a:pt x="74" y="91"/>
                  </a:lnTo>
                  <a:lnTo>
                    <a:pt x="83" y="91"/>
                  </a:lnTo>
                  <a:lnTo>
                    <a:pt x="92" y="89"/>
                  </a:lnTo>
                  <a:lnTo>
                    <a:pt x="101" y="85"/>
                  </a:lnTo>
                  <a:lnTo>
                    <a:pt x="108" y="80"/>
                  </a:lnTo>
                  <a:lnTo>
                    <a:pt x="108" y="80"/>
                  </a:lnTo>
                  <a:lnTo>
                    <a:pt x="110" y="76"/>
                  </a:lnTo>
                  <a:lnTo>
                    <a:pt x="113" y="72"/>
                  </a:lnTo>
                  <a:lnTo>
                    <a:pt x="114" y="64"/>
                  </a:lnTo>
                  <a:lnTo>
                    <a:pt x="114" y="55"/>
                  </a:lnTo>
                  <a:lnTo>
                    <a:pt x="114" y="47"/>
                  </a:lnTo>
                  <a:lnTo>
                    <a:pt x="114" y="4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21" name="chenying0907 778"/>
            <p:cNvSpPr/>
            <p:nvPr/>
          </p:nvSpPr>
          <p:spPr bwMode="auto">
            <a:xfrm>
              <a:off x="2452688" y="3338513"/>
              <a:ext cx="46038" cy="36513"/>
            </a:xfrm>
            <a:custGeom>
              <a:avLst/>
              <a:gdLst/>
              <a:ahLst/>
              <a:cxnLst>
                <a:cxn ang="0">
                  <a:pos x="114" y="47"/>
                </a:cxn>
                <a:cxn ang="0">
                  <a:pos x="114" y="47"/>
                </a:cxn>
                <a:cxn ang="0">
                  <a:pos x="114" y="35"/>
                </a:cxn>
                <a:cxn ang="0">
                  <a:pos x="112" y="23"/>
                </a:cxn>
                <a:cxn ang="0">
                  <a:pos x="112" y="23"/>
                </a:cxn>
                <a:cxn ang="0">
                  <a:pos x="112" y="19"/>
                </a:cxn>
                <a:cxn ang="0">
                  <a:pos x="110" y="15"/>
                </a:cxn>
                <a:cxn ang="0">
                  <a:pos x="108" y="11"/>
                </a:cxn>
                <a:cxn ang="0">
                  <a:pos x="105" y="7"/>
                </a:cxn>
                <a:cxn ang="0">
                  <a:pos x="101" y="5"/>
                </a:cxn>
                <a:cxn ang="0">
                  <a:pos x="97" y="2"/>
                </a:cxn>
                <a:cxn ang="0">
                  <a:pos x="93" y="1"/>
                </a:cxn>
                <a:cxn ang="0">
                  <a:pos x="89" y="1"/>
                </a:cxn>
                <a:cxn ang="0">
                  <a:pos x="89" y="1"/>
                </a:cxn>
                <a:cxn ang="0">
                  <a:pos x="62" y="2"/>
                </a:cxn>
                <a:cxn ang="0">
                  <a:pos x="62" y="2"/>
                </a:cxn>
                <a:cxn ang="0">
                  <a:pos x="61" y="2"/>
                </a:cxn>
                <a:cxn ang="0">
                  <a:pos x="61" y="2"/>
                </a:cxn>
                <a:cxn ang="0">
                  <a:pos x="55" y="1"/>
                </a:cxn>
                <a:cxn ang="0">
                  <a:pos x="50" y="1"/>
                </a:cxn>
                <a:cxn ang="0">
                  <a:pos x="40" y="1"/>
                </a:cxn>
                <a:cxn ang="0">
                  <a:pos x="40" y="1"/>
                </a:cxn>
                <a:cxn ang="0">
                  <a:pos x="30" y="0"/>
                </a:cxn>
                <a:cxn ang="0">
                  <a:pos x="21" y="1"/>
                </a:cxn>
                <a:cxn ang="0">
                  <a:pos x="17" y="2"/>
                </a:cxn>
                <a:cxn ang="0">
                  <a:pos x="15" y="5"/>
                </a:cxn>
                <a:cxn ang="0">
                  <a:pos x="11" y="9"/>
                </a:cxn>
                <a:cxn ang="0">
                  <a:pos x="8" y="13"/>
                </a:cxn>
                <a:cxn ang="0">
                  <a:pos x="8" y="13"/>
                </a:cxn>
                <a:cxn ang="0">
                  <a:pos x="3" y="22"/>
                </a:cxn>
                <a:cxn ang="0">
                  <a:pos x="2" y="34"/>
                </a:cxn>
                <a:cxn ang="0">
                  <a:pos x="0" y="44"/>
                </a:cxn>
                <a:cxn ang="0">
                  <a:pos x="0" y="56"/>
                </a:cxn>
                <a:cxn ang="0">
                  <a:pos x="0" y="56"/>
                </a:cxn>
                <a:cxn ang="0">
                  <a:pos x="0" y="61"/>
                </a:cxn>
                <a:cxn ang="0">
                  <a:pos x="3" y="65"/>
                </a:cxn>
                <a:cxn ang="0">
                  <a:pos x="4" y="69"/>
                </a:cxn>
                <a:cxn ang="0">
                  <a:pos x="8" y="73"/>
                </a:cxn>
                <a:cxn ang="0">
                  <a:pos x="8" y="73"/>
                </a:cxn>
                <a:cxn ang="0">
                  <a:pos x="10" y="77"/>
                </a:cxn>
                <a:cxn ang="0">
                  <a:pos x="12" y="79"/>
                </a:cxn>
                <a:cxn ang="0">
                  <a:pos x="20" y="85"/>
                </a:cxn>
                <a:cxn ang="0">
                  <a:pos x="28" y="89"/>
                </a:cxn>
                <a:cxn ang="0">
                  <a:pos x="37" y="90"/>
                </a:cxn>
                <a:cxn ang="0">
                  <a:pos x="37" y="90"/>
                </a:cxn>
                <a:cxn ang="0">
                  <a:pos x="74" y="91"/>
                </a:cxn>
                <a:cxn ang="0">
                  <a:pos x="74" y="91"/>
                </a:cxn>
                <a:cxn ang="0">
                  <a:pos x="83" y="91"/>
                </a:cxn>
                <a:cxn ang="0">
                  <a:pos x="92" y="89"/>
                </a:cxn>
                <a:cxn ang="0">
                  <a:pos x="101" y="85"/>
                </a:cxn>
                <a:cxn ang="0">
                  <a:pos x="108" y="79"/>
                </a:cxn>
                <a:cxn ang="0">
                  <a:pos x="108" y="79"/>
                </a:cxn>
                <a:cxn ang="0">
                  <a:pos x="110" y="77"/>
                </a:cxn>
                <a:cxn ang="0">
                  <a:pos x="113" y="73"/>
                </a:cxn>
                <a:cxn ang="0">
                  <a:pos x="114" y="64"/>
                </a:cxn>
                <a:cxn ang="0">
                  <a:pos x="114" y="56"/>
                </a:cxn>
                <a:cxn ang="0">
                  <a:pos x="114" y="47"/>
                </a:cxn>
                <a:cxn ang="0">
                  <a:pos x="114" y="47"/>
                </a:cxn>
              </a:cxnLst>
              <a:rect l="0" t="0" r="r" b="b"/>
              <a:pathLst>
                <a:path w="114" h="91">
                  <a:moveTo>
                    <a:pt x="114" y="47"/>
                  </a:moveTo>
                  <a:lnTo>
                    <a:pt x="114" y="47"/>
                  </a:lnTo>
                  <a:lnTo>
                    <a:pt x="114" y="35"/>
                  </a:lnTo>
                  <a:lnTo>
                    <a:pt x="112" y="23"/>
                  </a:lnTo>
                  <a:lnTo>
                    <a:pt x="112" y="23"/>
                  </a:lnTo>
                  <a:lnTo>
                    <a:pt x="112" y="19"/>
                  </a:lnTo>
                  <a:lnTo>
                    <a:pt x="110" y="15"/>
                  </a:lnTo>
                  <a:lnTo>
                    <a:pt x="108" y="11"/>
                  </a:lnTo>
                  <a:lnTo>
                    <a:pt x="105" y="7"/>
                  </a:lnTo>
                  <a:lnTo>
                    <a:pt x="101" y="5"/>
                  </a:lnTo>
                  <a:lnTo>
                    <a:pt x="97" y="2"/>
                  </a:lnTo>
                  <a:lnTo>
                    <a:pt x="93" y="1"/>
                  </a:lnTo>
                  <a:lnTo>
                    <a:pt x="89" y="1"/>
                  </a:lnTo>
                  <a:lnTo>
                    <a:pt x="89" y="1"/>
                  </a:lnTo>
                  <a:lnTo>
                    <a:pt x="62" y="2"/>
                  </a:lnTo>
                  <a:lnTo>
                    <a:pt x="62" y="2"/>
                  </a:lnTo>
                  <a:lnTo>
                    <a:pt x="61" y="2"/>
                  </a:lnTo>
                  <a:lnTo>
                    <a:pt x="61" y="2"/>
                  </a:lnTo>
                  <a:lnTo>
                    <a:pt x="55" y="1"/>
                  </a:lnTo>
                  <a:lnTo>
                    <a:pt x="50" y="1"/>
                  </a:lnTo>
                  <a:lnTo>
                    <a:pt x="40" y="1"/>
                  </a:lnTo>
                  <a:lnTo>
                    <a:pt x="40" y="1"/>
                  </a:lnTo>
                  <a:lnTo>
                    <a:pt x="30" y="0"/>
                  </a:lnTo>
                  <a:lnTo>
                    <a:pt x="21" y="1"/>
                  </a:lnTo>
                  <a:lnTo>
                    <a:pt x="17" y="2"/>
                  </a:lnTo>
                  <a:lnTo>
                    <a:pt x="15" y="5"/>
                  </a:lnTo>
                  <a:lnTo>
                    <a:pt x="11" y="9"/>
                  </a:lnTo>
                  <a:lnTo>
                    <a:pt x="8" y="13"/>
                  </a:lnTo>
                  <a:lnTo>
                    <a:pt x="8" y="13"/>
                  </a:lnTo>
                  <a:lnTo>
                    <a:pt x="3" y="22"/>
                  </a:lnTo>
                  <a:lnTo>
                    <a:pt x="2" y="34"/>
                  </a:lnTo>
                  <a:lnTo>
                    <a:pt x="0" y="44"/>
                  </a:lnTo>
                  <a:lnTo>
                    <a:pt x="0" y="56"/>
                  </a:lnTo>
                  <a:lnTo>
                    <a:pt x="0" y="56"/>
                  </a:lnTo>
                  <a:lnTo>
                    <a:pt x="0" y="61"/>
                  </a:lnTo>
                  <a:lnTo>
                    <a:pt x="3" y="65"/>
                  </a:lnTo>
                  <a:lnTo>
                    <a:pt x="4" y="69"/>
                  </a:lnTo>
                  <a:lnTo>
                    <a:pt x="8" y="73"/>
                  </a:lnTo>
                  <a:lnTo>
                    <a:pt x="8" y="73"/>
                  </a:lnTo>
                  <a:lnTo>
                    <a:pt x="10" y="77"/>
                  </a:lnTo>
                  <a:lnTo>
                    <a:pt x="12" y="79"/>
                  </a:lnTo>
                  <a:lnTo>
                    <a:pt x="20" y="85"/>
                  </a:lnTo>
                  <a:lnTo>
                    <a:pt x="28" y="89"/>
                  </a:lnTo>
                  <a:lnTo>
                    <a:pt x="37" y="90"/>
                  </a:lnTo>
                  <a:lnTo>
                    <a:pt x="37" y="90"/>
                  </a:lnTo>
                  <a:lnTo>
                    <a:pt x="74" y="91"/>
                  </a:lnTo>
                  <a:lnTo>
                    <a:pt x="74" y="91"/>
                  </a:lnTo>
                  <a:lnTo>
                    <a:pt x="83" y="91"/>
                  </a:lnTo>
                  <a:lnTo>
                    <a:pt x="92" y="89"/>
                  </a:lnTo>
                  <a:lnTo>
                    <a:pt x="101" y="85"/>
                  </a:lnTo>
                  <a:lnTo>
                    <a:pt x="108" y="79"/>
                  </a:lnTo>
                  <a:lnTo>
                    <a:pt x="108" y="79"/>
                  </a:lnTo>
                  <a:lnTo>
                    <a:pt x="110" y="77"/>
                  </a:lnTo>
                  <a:lnTo>
                    <a:pt x="113" y="73"/>
                  </a:lnTo>
                  <a:lnTo>
                    <a:pt x="114" y="64"/>
                  </a:lnTo>
                  <a:lnTo>
                    <a:pt x="114" y="56"/>
                  </a:lnTo>
                  <a:lnTo>
                    <a:pt x="114" y="47"/>
                  </a:lnTo>
                  <a:lnTo>
                    <a:pt x="114" y="4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22" name="chenying0907 779"/>
            <p:cNvSpPr/>
            <p:nvPr/>
          </p:nvSpPr>
          <p:spPr bwMode="auto">
            <a:xfrm>
              <a:off x="2452688" y="3403600"/>
              <a:ext cx="46038" cy="34925"/>
            </a:xfrm>
            <a:custGeom>
              <a:avLst/>
              <a:gdLst/>
              <a:ahLst/>
              <a:cxnLst>
                <a:cxn ang="0">
                  <a:pos x="114" y="46"/>
                </a:cxn>
                <a:cxn ang="0">
                  <a:pos x="114" y="46"/>
                </a:cxn>
                <a:cxn ang="0">
                  <a:pos x="114" y="34"/>
                </a:cxn>
                <a:cxn ang="0">
                  <a:pos x="112" y="24"/>
                </a:cxn>
                <a:cxn ang="0">
                  <a:pos x="112" y="24"/>
                </a:cxn>
                <a:cxn ang="0">
                  <a:pos x="112" y="18"/>
                </a:cxn>
                <a:cxn ang="0">
                  <a:pos x="110" y="14"/>
                </a:cxn>
                <a:cxn ang="0">
                  <a:pos x="108" y="11"/>
                </a:cxn>
                <a:cxn ang="0">
                  <a:pos x="105" y="8"/>
                </a:cxn>
                <a:cxn ang="0">
                  <a:pos x="101" y="4"/>
                </a:cxn>
                <a:cxn ang="0">
                  <a:pos x="97" y="3"/>
                </a:cxn>
                <a:cxn ang="0">
                  <a:pos x="93" y="1"/>
                </a:cxn>
                <a:cxn ang="0">
                  <a:pos x="89" y="0"/>
                </a:cxn>
                <a:cxn ang="0">
                  <a:pos x="89" y="0"/>
                </a:cxn>
                <a:cxn ang="0">
                  <a:pos x="62" y="1"/>
                </a:cxn>
                <a:cxn ang="0">
                  <a:pos x="62" y="1"/>
                </a:cxn>
                <a:cxn ang="0">
                  <a:pos x="61" y="1"/>
                </a:cxn>
                <a:cxn ang="0">
                  <a:pos x="61" y="1"/>
                </a:cxn>
                <a:cxn ang="0">
                  <a:pos x="55" y="0"/>
                </a:cxn>
                <a:cxn ang="0">
                  <a:pos x="50" y="0"/>
                </a:cxn>
                <a:cxn ang="0">
                  <a:pos x="40" y="0"/>
                </a:cxn>
                <a:cxn ang="0">
                  <a:pos x="40" y="0"/>
                </a:cxn>
                <a:cxn ang="0">
                  <a:pos x="30" y="0"/>
                </a:cxn>
                <a:cxn ang="0">
                  <a:pos x="21" y="1"/>
                </a:cxn>
                <a:cxn ang="0">
                  <a:pos x="17" y="3"/>
                </a:cxn>
                <a:cxn ang="0">
                  <a:pos x="15" y="5"/>
                </a:cxn>
                <a:cxn ang="0">
                  <a:pos x="11" y="8"/>
                </a:cxn>
                <a:cxn ang="0">
                  <a:pos x="8" y="12"/>
                </a:cxn>
                <a:cxn ang="0">
                  <a:pos x="8" y="12"/>
                </a:cxn>
                <a:cxn ang="0">
                  <a:pos x="3" y="22"/>
                </a:cxn>
                <a:cxn ang="0">
                  <a:pos x="2" y="33"/>
                </a:cxn>
                <a:cxn ang="0">
                  <a:pos x="0" y="43"/>
                </a:cxn>
                <a:cxn ang="0">
                  <a:pos x="0" y="55"/>
                </a:cxn>
                <a:cxn ang="0">
                  <a:pos x="0" y="55"/>
                </a:cxn>
                <a:cxn ang="0">
                  <a:pos x="0" y="60"/>
                </a:cxn>
                <a:cxn ang="0">
                  <a:pos x="3" y="65"/>
                </a:cxn>
                <a:cxn ang="0">
                  <a:pos x="4" y="69"/>
                </a:cxn>
                <a:cxn ang="0">
                  <a:pos x="8" y="72"/>
                </a:cxn>
                <a:cxn ang="0">
                  <a:pos x="8" y="72"/>
                </a:cxn>
                <a:cxn ang="0">
                  <a:pos x="10" y="76"/>
                </a:cxn>
                <a:cxn ang="0">
                  <a:pos x="12" y="80"/>
                </a:cxn>
                <a:cxn ang="0">
                  <a:pos x="20" y="85"/>
                </a:cxn>
                <a:cxn ang="0">
                  <a:pos x="28" y="88"/>
                </a:cxn>
                <a:cxn ang="0">
                  <a:pos x="37" y="89"/>
                </a:cxn>
                <a:cxn ang="0">
                  <a:pos x="37" y="89"/>
                </a:cxn>
                <a:cxn ang="0">
                  <a:pos x="74" y="90"/>
                </a:cxn>
                <a:cxn ang="0">
                  <a:pos x="74" y="90"/>
                </a:cxn>
                <a:cxn ang="0">
                  <a:pos x="83" y="90"/>
                </a:cxn>
                <a:cxn ang="0">
                  <a:pos x="92" y="89"/>
                </a:cxn>
                <a:cxn ang="0">
                  <a:pos x="101" y="85"/>
                </a:cxn>
                <a:cxn ang="0">
                  <a:pos x="108" y="80"/>
                </a:cxn>
                <a:cxn ang="0">
                  <a:pos x="108" y="80"/>
                </a:cxn>
                <a:cxn ang="0">
                  <a:pos x="110" y="76"/>
                </a:cxn>
                <a:cxn ang="0">
                  <a:pos x="113" y="72"/>
                </a:cxn>
                <a:cxn ang="0">
                  <a:pos x="114" y="64"/>
                </a:cxn>
                <a:cxn ang="0">
                  <a:pos x="114" y="55"/>
                </a:cxn>
                <a:cxn ang="0">
                  <a:pos x="114" y="46"/>
                </a:cxn>
                <a:cxn ang="0">
                  <a:pos x="114" y="46"/>
                </a:cxn>
              </a:cxnLst>
              <a:rect l="0" t="0" r="r" b="b"/>
              <a:pathLst>
                <a:path w="114" h="90">
                  <a:moveTo>
                    <a:pt x="114" y="46"/>
                  </a:moveTo>
                  <a:lnTo>
                    <a:pt x="114" y="46"/>
                  </a:lnTo>
                  <a:lnTo>
                    <a:pt x="114" y="34"/>
                  </a:lnTo>
                  <a:lnTo>
                    <a:pt x="112" y="24"/>
                  </a:lnTo>
                  <a:lnTo>
                    <a:pt x="112" y="24"/>
                  </a:lnTo>
                  <a:lnTo>
                    <a:pt x="112" y="18"/>
                  </a:lnTo>
                  <a:lnTo>
                    <a:pt x="110" y="14"/>
                  </a:lnTo>
                  <a:lnTo>
                    <a:pt x="108" y="11"/>
                  </a:lnTo>
                  <a:lnTo>
                    <a:pt x="105" y="8"/>
                  </a:lnTo>
                  <a:lnTo>
                    <a:pt x="101" y="4"/>
                  </a:lnTo>
                  <a:lnTo>
                    <a:pt x="97" y="3"/>
                  </a:lnTo>
                  <a:lnTo>
                    <a:pt x="93" y="1"/>
                  </a:lnTo>
                  <a:lnTo>
                    <a:pt x="89" y="0"/>
                  </a:lnTo>
                  <a:lnTo>
                    <a:pt x="89" y="0"/>
                  </a:lnTo>
                  <a:lnTo>
                    <a:pt x="62" y="1"/>
                  </a:lnTo>
                  <a:lnTo>
                    <a:pt x="62" y="1"/>
                  </a:lnTo>
                  <a:lnTo>
                    <a:pt x="61" y="1"/>
                  </a:lnTo>
                  <a:lnTo>
                    <a:pt x="61" y="1"/>
                  </a:lnTo>
                  <a:lnTo>
                    <a:pt x="55" y="0"/>
                  </a:lnTo>
                  <a:lnTo>
                    <a:pt x="50" y="0"/>
                  </a:lnTo>
                  <a:lnTo>
                    <a:pt x="40" y="0"/>
                  </a:lnTo>
                  <a:lnTo>
                    <a:pt x="40" y="0"/>
                  </a:lnTo>
                  <a:lnTo>
                    <a:pt x="30" y="0"/>
                  </a:lnTo>
                  <a:lnTo>
                    <a:pt x="21" y="1"/>
                  </a:lnTo>
                  <a:lnTo>
                    <a:pt x="17" y="3"/>
                  </a:lnTo>
                  <a:lnTo>
                    <a:pt x="15" y="5"/>
                  </a:lnTo>
                  <a:lnTo>
                    <a:pt x="11" y="8"/>
                  </a:lnTo>
                  <a:lnTo>
                    <a:pt x="8" y="12"/>
                  </a:lnTo>
                  <a:lnTo>
                    <a:pt x="8" y="12"/>
                  </a:lnTo>
                  <a:lnTo>
                    <a:pt x="3" y="22"/>
                  </a:lnTo>
                  <a:lnTo>
                    <a:pt x="2" y="33"/>
                  </a:lnTo>
                  <a:lnTo>
                    <a:pt x="0" y="43"/>
                  </a:lnTo>
                  <a:lnTo>
                    <a:pt x="0" y="55"/>
                  </a:lnTo>
                  <a:lnTo>
                    <a:pt x="0" y="55"/>
                  </a:lnTo>
                  <a:lnTo>
                    <a:pt x="0" y="60"/>
                  </a:lnTo>
                  <a:lnTo>
                    <a:pt x="3" y="65"/>
                  </a:lnTo>
                  <a:lnTo>
                    <a:pt x="4" y="69"/>
                  </a:lnTo>
                  <a:lnTo>
                    <a:pt x="8" y="72"/>
                  </a:lnTo>
                  <a:lnTo>
                    <a:pt x="8" y="72"/>
                  </a:lnTo>
                  <a:lnTo>
                    <a:pt x="10" y="76"/>
                  </a:lnTo>
                  <a:lnTo>
                    <a:pt x="12" y="80"/>
                  </a:lnTo>
                  <a:lnTo>
                    <a:pt x="20" y="85"/>
                  </a:lnTo>
                  <a:lnTo>
                    <a:pt x="28" y="88"/>
                  </a:lnTo>
                  <a:lnTo>
                    <a:pt x="37" y="89"/>
                  </a:lnTo>
                  <a:lnTo>
                    <a:pt x="37" y="89"/>
                  </a:lnTo>
                  <a:lnTo>
                    <a:pt x="74" y="90"/>
                  </a:lnTo>
                  <a:lnTo>
                    <a:pt x="74" y="90"/>
                  </a:lnTo>
                  <a:lnTo>
                    <a:pt x="83" y="90"/>
                  </a:lnTo>
                  <a:lnTo>
                    <a:pt x="92" y="89"/>
                  </a:lnTo>
                  <a:lnTo>
                    <a:pt x="101" y="85"/>
                  </a:lnTo>
                  <a:lnTo>
                    <a:pt x="108" y="80"/>
                  </a:lnTo>
                  <a:lnTo>
                    <a:pt x="108" y="80"/>
                  </a:lnTo>
                  <a:lnTo>
                    <a:pt x="110" y="76"/>
                  </a:lnTo>
                  <a:lnTo>
                    <a:pt x="113" y="72"/>
                  </a:lnTo>
                  <a:lnTo>
                    <a:pt x="114" y="64"/>
                  </a:lnTo>
                  <a:lnTo>
                    <a:pt x="114" y="55"/>
                  </a:lnTo>
                  <a:lnTo>
                    <a:pt x="114" y="46"/>
                  </a:lnTo>
                  <a:lnTo>
                    <a:pt x="114" y="4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23" name="chenying0907 780"/>
            <p:cNvSpPr/>
            <p:nvPr/>
          </p:nvSpPr>
          <p:spPr bwMode="auto">
            <a:xfrm>
              <a:off x="2216151" y="3517900"/>
              <a:ext cx="1588" cy="1588"/>
            </a:xfrm>
            <a:custGeom>
              <a:avLst/>
              <a:gdLst/>
              <a:ahLst/>
              <a:cxnLst>
                <a:cxn ang="0">
                  <a:pos x="1" y="0"/>
                </a:cxn>
                <a:cxn ang="0">
                  <a:pos x="1" y="0"/>
                </a:cxn>
                <a:cxn ang="0">
                  <a:pos x="0" y="3"/>
                </a:cxn>
                <a:cxn ang="0">
                  <a:pos x="0" y="3"/>
                </a:cxn>
                <a:cxn ang="0">
                  <a:pos x="1" y="0"/>
                </a:cxn>
                <a:cxn ang="0">
                  <a:pos x="1" y="0"/>
                </a:cxn>
              </a:cxnLst>
              <a:rect l="0" t="0" r="r" b="b"/>
              <a:pathLst>
                <a:path w="1" h="3">
                  <a:moveTo>
                    <a:pt x="1" y="0"/>
                  </a:moveTo>
                  <a:lnTo>
                    <a:pt x="1" y="0"/>
                  </a:lnTo>
                  <a:lnTo>
                    <a:pt x="0" y="3"/>
                  </a:lnTo>
                  <a:lnTo>
                    <a:pt x="0" y="3"/>
                  </a:lnTo>
                  <a:lnTo>
                    <a:pt x="1" y="0"/>
                  </a:lnTo>
                  <a:lnTo>
                    <a:pt x="1"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24" name="chenying0907 781"/>
            <p:cNvSpPr>
              <a:spLocks noEditPoints="1"/>
            </p:cNvSpPr>
            <p:nvPr/>
          </p:nvSpPr>
          <p:spPr bwMode="auto">
            <a:xfrm>
              <a:off x="2138363" y="3497263"/>
              <a:ext cx="342900" cy="120650"/>
            </a:xfrm>
            <a:custGeom>
              <a:avLst/>
              <a:gdLst/>
              <a:ahLst/>
              <a:cxnLst>
                <a:cxn ang="0">
                  <a:pos x="858" y="257"/>
                </a:cxn>
                <a:cxn ang="0">
                  <a:pos x="838" y="209"/>
                </a:cxn>
                <a:cxn ang="0">
                  <a:pos x="799" y="150"/>
                </a:cxn>
                <a:cxn ang="0">
                  <a:pos x="748" y="78"/>
                </a:cxn>
                <a:cxn ang="0">
                  <a:pos x="725" y="32"/>
                </a:cxn>
                <a:cxn ang="0">
                  <a:pos x="718" y="22"/>
                </a:cxn>
                <a:cxn ang="0">
                  <a:pos x="710" y="15"/>
                </a:cxn>
                <a:cxn ang="0">
                  <a:pos x="699" y="12"/>
                </a:cxn>
                <a:cxn ang="0">
                  <a:pos x="445" y="6"/>
                </a:cxn>
                <a:cxn ang="0">
                  <a:pos x="191" y="0"/>
                </a:cxn>
                <a:cxn ang="0">
                  <a:pos x="181" y="2"/>
                </a:cxn>
                <a:cxn ang="0">
                  <a:pos x="174" y="9"/>
                </a:cxn>
                <a:cxn ang="0">
                  <a:pos x="170" y="13"/>
                </a:cxn>
                <a:cxn ang="0">
                  <a:pos x="164" y="19"/>
                </a:cxn>
                <a:cxn ang="0">
                  <a:pos x="162" y="21"/>
                </a:cxn>
                <a:cxn ang="0">
                  <a:pos x="158" y="27"/>
                </a:cxn>
                <a:cxn ang="0">
                  <a:pos x="145" y="44"/>
                </a:cxn>
                <a:cxn ang="0">
                  <a:pos x="95" y="116"/>
                </a:cxn>
                <a:cxn ang="0">
                  <a:pos x="56" y="166"/>
                </a:cxn>
                <a:cxn ang="0">
                  <a:pos x="20" y="209"/>
                </a:cxn>
                <a:cxn ang="0">
                  <a:pos x="5" y="233"/>
                </a:cxn>
                <a:cxn ang="0">
                  <a:pos x="1" y="238"/>
                </a:cxn>
                <a:cxn ang="0">
                  <a:pos x="1" y="257"/>
                </a:cxn>
                <a:cxn ang="0">
                  <a:pos x="14" y="270"/>
                </a:cxn>
                <a:cxn ang="0">
                  <a:pos x="71" y="274"/>
                </a:cxn>
                <a:cxn ang="0">
                  <a:pos x="218" y="284"/>
                </a:cxn>
                <a:cxn ang="0">
                  <a:pos x="328" y="285"/>
                </a:cxn>
                <a:cxn ang="0">
                  <a:pos x="438" y="289"/>
                </a:cxn>
                <a:cxn ang="0">
                  <a:pos x="621" y="299"/>
                </a:cxn>
                <a:cxn ang="0">
                  <a:pos x="719" y="297"/>
                </a:cxn>
                <a:cxn ang="0">
                  <a:pos x="791" y="299"/>
                </a:cxn>
                <a:cxn ang="0">
                  <a:pos x="819" y="304"/>
                </a:cxn>
                <a:cxn ang="0">
                  <a:pos x="831" y="303"/>
                </a:cxn>
                <a:cxn ang="0">
                  <a:pos x="840" y="303"/>
                </a:cxn>
                <a:cxn ang="0">
                  <a:pos x="854" y="298"/>
                </a:cxn>
                <a:cxn ang="0">
                  <a:pos x="862" y="285"/>
                </a:cxn>
                <a:cxn ang="0">
                  <a:pos x="862" y="274"/>
                </a:cxn>
                <a:cxn ang="0">
                  <a:pos x="610" y="253"/>
                </a:cxn>
                <a:cxn ang="0">
                  <a:pos x="460" y="244"/>
                </a:cxn>
                <a:cxn ang="0">
                  <a:pos x="61" y="227"/>
                </a:cxn>
                <a:cxn ang="0">
                  <a:pos x="85" y="202"/>
                </a:cxn>
                <a:cxn ang="0">
                  <a:pos x="119" y="165"/>
                </a:cxn>
                <a:cxn ang="0">
                  <a:pos x="167" y="90"/>
                </a:cxn>
                <a:cxn ang="0">
                  <a:pos x="188" y="63"/>
                </a:cxn>
                <a:cxn ang="0">
                  <a:pos x="194" y="55"/>
                </a:cxn>
                <a:cxn ang="0">
                  <a:pos x="198" y="51"/>
                </a:cxn>
                <a:cxn ang="0">
                  <a:pos x="323" y="48"/>
                </a:cxn>
                <a:cxn ang="0">
                  <a:pos x="687" y="57"/>
                </a:cxn>
                <a:cxn ang="0">
                  <a:pos x="701" y="86"/>
                </a:cxn>
                <a:cxn ang="0">
                  <a:pos x="755" y="166"/>
                </a:cxn>
                <a:cxn ang="0">
                  <a:pos x="808" y="256"/>
                </a:cxn>
                <a:cxn ang="0">
                  <a:pos x="772" y="252"/>
                </a:cxn>
                <a:cxn ang="0">
                  <a:pos x="659" y="253"/>
                </a:cxn>
              </a:cxnLst>
              <a:rect l="0" t="0" r="r" b="b"/>
              <a:pathLst>
                <a:path w="862" h="304">
                  <a:moveTo>
                    <a:pt x="862" y="274"/>
                  </a:moveTo>
                  <a:lnTo>
                    <a:pt x="862" y="274"/>
                  </a:lnTo>
                  <a:lnTo>
                    <a:pt x="858" y="257"/>
                  </a:lnTo>
                  <a:lnTo>
                    <a:pt x="853" y="240"/>
                  </a:lnTo>
                  <a:lnTo>
                    <a:pt x="846" y="225"/>
                  </a:lnTo>
                  <a:lnTo>
                    <a:pt x="838" y="209"/>
                  </a:lnTo>
                  <a:lnTo>
                    <a:pt x="829" y="195"/>
                  </a:lnTo>
                  <a:lnTo>
                    <a:pt x="820" y="179"/>
                  </a:lnTo>
                  <a:lnTo>
                    <a:pt x="799" y="150"/>
                  </a:lnTo>
                  <a:lnTo>
                    <a:pt x="778" y="121"/>
                  </a:lnTo>
                  <a:lnTo>
                    <a:pt x="757" y="93"/>
                  </a:lnTo>
                  <a:lnTo>
                    <a:pt x="748" y="78"/>
                  </a:lnTo>
                  <a:lnTo>
                    <a:pt x="739" y="63"/>
                  </a:lnTo>
                  <a:lnTo>
                    <a:pt x="731" y="48"/>
                  </a:lnTo>
                  <a:lnTo>
                    <a:pt x="725" y="32"/>
                  </a:lnTo>
                  <a:lnTo>
                    <a:pt x="725" y="32"/>
                  </a:lnTo>
                  <a:lnTo>
                    <a:pt x="722" y="27"/>
                  </a:lnTo>
                  <a:lnTo>
                    <a:pt x="718" y="22"/>
                  </a:lnTo>
                  <a:lnTo>
                    <a:pt x="718" y="22"/>
                  </a:lnTo>
                  <a:lnTo>
                    <a:pt x="716" y="18"/>
                  </a:lnTo>
                  <a:lnTo>
                    <a:pt x="710" y="15"/>
                  </a:lnTo>
                  <a:lnTo>
                    <a:pt x="705" y="13"/>
                  </a:lnTo>
                  <a:lnTo>
                    <a:pt x="699" y="12"/>
                  </a:lnTo>
                  <a:lnTo>
                    <a:pt x="699" y="12"/>
                  </a:lnTo>
                  <a:lnTo>
                    <a:pt x="636" y="12"/>
                  </a:lnTo>
                  <a:lnTo>
                    <a:pt x="572" y="10"/>
                  </a:lnTo>
                  <a:lnTo>
                    <a:pt x="445" y="6"/>
                  </a:lnTo>
                  <a:lnTo>
                    <a:pt x="318" y="2"/>
                  </a:lnTo>
                  <a:lnTo>
                    <a:pt x="255" y="1"/>
                  </a:lnTo>
                  <a:lnTo>
                    <a:pt x="191" y="0"/>
                  </a:lnTo>
                  <a:lnTo>
                    <a:pt x="191" y="0"/>
                  </a:lnTo>
                  <a:lnTo>
                    <a:pt x="186" y="1"/>
                  </a:lnTo>
                  <a:lnTo>
                    <a:pt x="181" y="2"/>
                  </a:lnTo>
                  <a:lnTo>
                    <a:pt x="177" y="5"/>
                  </a:lnTo>
                  <a:lnTo>
                    <a:pt x="174" y="9"/>
                  </a:lnTo>
                  <a:lnTo>
                    <a:pt x="174" y="9"/>
                  </a:lnTo>
                  <a:lnTo>
                    <a:pt x="170" y="12"/>
                  </a:lnTo>
                  <a:lnTo>
                    <a:pt x="170" y="12"/>
                  </a:lnTo>
                  <a:lnTo>
                    <a:pt x="170" y="13"/>
                  </a:lnTo>
                  <a:lnTo>
                    <a:pt x="170" y="13"/>
                  </a:lnTo>
                  <a:lnTo>
                    <a:pt x="166" y="15"/>
                  </a:lnTo>
                  <a:lnTo>
                    <a:pt x="164" y="19"/>
                  </a:lnTo>
                  <a:lnTo>
                    <a:pt x="164" y="19"/>
                  </a:lnTo>
                  <a:lnTo>
                    <a:pt x="162" y="21"/>
                  </a:lnTo>
                  <a:lnTo>
                    <a:pt x="162" y="21"/>
                  </a:lnTo>
                  <a:lnTo>
                    <a:pt x="160" y="23"/>
                  </a:lnTo>
                  <a:lnTo>
                    <a:pt x="158" y="27"/>
                  </a:lnTo>
                  <a:lnTo>
                    <a:pt x="158" y="27"/>
                  </a:lnTo>
                  <a:lnTo>
                    <a:pt x="156" y="30"/>
                  </a:lnTo>
                  <a:lnTo>
                    <a:pt x="156" y="30"/>
                  </a:lnTo>
                  <a:lnTo>
                    <a:pt x="145" y="44"/>
                  </a:lnTo>
                  <a:lnTo>
                    <a:pt x="135" y="57"/>
                  </a:lnTo>
                  <a:lnTo>
                    <a:pt x="115" y="87"/>
                  </a:lnTo>
                  <a:lnTo>
                    <a:pt x="95" y="116"/>
                  </a:lnTo>
                  <a:lnTo>
                    <a:pt x="75" y="145"/>
                  </a:lnTo>
                  <a:lnTo>
                    <a:pt x="75" y="145"/>
                  </a:lnTo>
                  <a:lnTo>
                    <a:pt x="56" y="166"/>
                  </a:lnTo>
                  <a:lnTo>
                    <a:pt x="38" y="187"/>
                  </a:lnTo>
                  <a:lnTo>
                    <a:pt x="27" y="197"/>
                  </a:lnTo>
                  <a:lnTo>
                    <a:pt x="20" y="209"/>
                  </a:lnTo>
                  <a:lnTo>
                    <a:pt x="12" y="219"/>
                  </a:lnTo>
                  <a:lnTo>
                    <a:pt x="5" y="233"/>
                  </a:lnTo>
                  <a:lnTo>
                    <a:pt x="5" y="233"/>
                  </a:lnTo>
                  <a:lnTo>
                    <a:pt x="5" y="233"/>
                  </a:lnTo>
                  <a:lnTo>
                    <a:pt x="5" y="233"/>
                  </a:lnTo>
                  <a:lnTo>
                    <a:pt x="1" y="238"/>
                  </a:lnTo>
                  <a:lnTo>
                    <a:pt x="0" y="244"/>
                  </a:lnTo>
                  <a:lnTo>
                    <a:pt x="0" y="251"/>
                  </a:lnTo>
                  <a:lnTo>
                    <a:pt x="1" y="257"/>
                  </a:lnTo>
                  <a:lnTo>
                    <a:pt x="4" y="263"/>
                  </a:lnTo>
                  <a:lnTo>
                    <a:pt x="8" y="268"/>
                  </a:lnTo>
                  <a:lnTo>
                    <a:pt x="14" y="270"/>
                  </a:lnTo>
                  <a:lnTo>
                    <a:pt x="21" y="272"/>
                  </a:lnTo>
                  <a:lnTo>
                    <a:pt x="21" y="272"/>
                  </a:lnTo>
                  <a:lnTo>
                    <a:pt x="71" y="274"/>
                  </a:lnTo>
                  <a:lnTo>
                    <a:pt x="120" y="278"/>
                  </a:lnTo>
                  <a:lnTo>
                    <a:pt x="169" y="281"/>
                  </a:lnTo>
                  <a:lnTo>
                    <a:pt x="218" y="284"/>
                  </a:lnTo>
                  <a:lnTo>
                    <a:pt x="218" y="284"/>
                  </a:lnTo>
                  <a:lnTo>
                    <a:pt x="273" y="285"/>
                  </a:lnTo>
                  <a:lnTo>
                    <a:pt x="328" y="285"/>
                  </a:lnTo>
                  <a:lnTo>
                    <a:pt x="383" y="286"/>
                  </a:lnTo>
                  <a:lnTo>
                    <a:pt x="438" y="289"/>
                  </a:lnTo>
                  <a:lnTo>
                    <a:pt x="438" y="289"/>
                  </a:lnTo>
                  <a:lnTo>
                    <a:pt x="530" y="294"/>
                  </a:lnTo>
                  <a:lnTo>
                    <a:pt x="621" y="299"/>
                  </a:lnTo>
                  <a:lnTo>
                    <a:pt x="621" y="299"/>
                  </a:lnTo>
                  <a:lnTo>
                    <a:pt x="645" y="299"/>
                  </a:lnTo>
                  <a:lnTo>
                    <a:pt x="670" y="299"/>
                  </a:lnTo>
                  <a:lnTo>
                    <a:pt x="719" y="297"/>
                  </a:lnTo>
                  <a:lnTo>
                    <a:pt x="744" y="297"/>
                  </a:lnTo>
                  <a:lnTo>
                    <a:pt x="768" y="297"/>
                  </a:lnTo>
                  <a:lnTo>
                    <a:pt x="791" y="299"/>
                  </a:lnTo>
                  <a:lnTo>
                    <a:pt x="815" y="304"/>
                  </a:lnTo>
                  <a:lnTo>
                    <a:pt x="815" y="304"/>
                  </a:lnTo>
                  <a:lnTo>
                    <a:pt x="819" y="304"/>
                  </a:lnTo>
                  <a:lnTo>
                    <a:pt x="823" y="304"/>
                  </a:lnTo>
                  <a:lnTo>
                    <a:pt x="831" y="303"/>
                  </a:lnTo>
                  <a:lnTo>
                    <a:pt x="831" y="303"/>
                  </a:lnTo>
                  <a:lnTo>
                    <a:pt x="832" y="303"/>
                  </a:lnTo>
                  <a:lnTo>
                    <a:pt x="840" y="303"/>
                  </a:lnTo>
                  <a:lnTo>
                    <a:pt x="840" y="303"/>
                  </a:lnTo>
                  <a:lnTo>
                    <a:pt x="845" y="302"/>
                  </a:lnTo>
                  <a:lnTo>
                    <a:pt x="850" y="301"/>
                  </a:lnTo>
                  <a:lnTo>
                    <a:pt x="854" y="298"/>
                  </a:lnTo>
                  <a:lnTo>
                    <a:pt x="858" y="294"/>
                  </a:lnTo>
                  <a:lnTo>
                    <a:pt x="861" y="289"/>
                  </a:lnTo>
                  <a:lnTo>
                    <a:pt x="862" y="285"/>
                  </a:lnTo>
                  <a:lnTo>
                    <a:pt x="862" y="280"/>
                  </a:lnTo>
                  <a:lnTo>
                    <a:pt x="862" y="274"/>
                  </a:lnTo>
                  <a:lnTo>
                    <a:pt x="862" y="274"/>
                  </a:lnTo>
                  <a:close/>
                  <a:moveTo>
                    <a:pt x="659" y="253"/>
                  </a:moveTo>
                  <a:lnTo>
                    <a:pt x="659" y="253"/>
                  </a:lnTo>
                  <a:lnTo>
                    <a:pt x="610" y="253"/>
                  </a:lnTo>
                  <a:lnTo>
                    <a:pt x="560" y="251"/>
                  </a:lnTo>
                  <a:lnTo>
                    <a:pt x="460" y="244"/>
                  </a:lnTo>
                  <a:lnTo>
                    <a:pt x="460" y="244"/>
                  </a:lnTo>
                  <a:lnTo>
                    <a:pt x="361" y="239"/>
                  </a:lnTo>
                  <a:lnTo>
                    <a:pt x="262" y="234"/>
                  </a:lnTo>
                  <a:lnTo>
                    <a:pt x="61" y="227"/>
                  </a:lnTo>
                  <a:lnTo>
                    <a:pt x="61" y="227"/>
                  </a:lnTo>
                  <a:lnTo>
                    <a:pt x="73" y="214"/>
                  </a:lnTo>
                  <a:lnTo>
                    <a:pt x="85" y="202"/>
                  </a:lnTo>
                  <a:lnTo>
                    <a:pt x="107" y="178"/>
                  </a:lnTo>
                  <a:lnTo>
                    <a:pt x="107" y="178"/>
                  </a:lnTo>
                  <a:lnTo>
                    <a:pt x="119" y="165"/>
                  </a:lnTo>
                  <a:lnTo>
                    <a:pt x="129" y="150"/>
                  </a:lnTo>
                  <a:lnTo>
                    <a:pt x="148" y="120"/>
                  </a:lnTo>
                  <a:lnTo>
                    <a:pt x="167" y="90"/>
                  </a:lnTo>
                  <a:lnTo>
                    <a:pt x="177" y="76"/>
                  </a:lnTo>
                  <a:lnTo>
                    <a:pt x="188" y="63"/>
                  </a:lnTo>
                  <a:lnTo>
                    <a:pt x="188" y="63"/>
                  </a:lnTo>
                  <a:lnTo>
                    <a:pt x="192" y="55"/>
                  </a:lnTo>
                  <a:lnTo>
                    <a:pt x="192" y="55"/>
                  </a:lnTo>
                  <a:lnTo>
                    <a:pt x="194" y="55"/>
                  </a:lnTo>
                  <a:lnTo>
                    <a:pt x="194" y="55"/>
                  </a:lnTo>
                  <a:lnTo>
                    <a:pt x="198" y="51"/>
                  </a:lnTo>
                  <a:lnTo>
                    <a:pt x="198" y="51"/>
                  </a:lnTo>
                  <a:lnTo>
                    <a:pt x="201" y="46"/>
                  </a:lnTo>
                  <a:lnTo>
                    <a:pt x="201" y="46"/>
                  </a:lnTo>
                  <a:lnTo>
                    <a:pt x="323" y="48"/>
                  </a:lnTo>
                  <a:lnTo>
                    <a:pt x="443" y="52"/>
                  </a:lnTo>
                  <a:lnTo>
                    <a:pt x="565" y="56"/>
                  </a:lnTo>
                  <a:lnTo>
                    <a:pt x="687" y="57"/>
                  </a:lnTo>
                  <a:lnTo>
                    <a:pt x="687" y="57"/>
                  </a:lnTo>
                  <a:lnTo>
                    <a:pt x="693" y="72"/>
                  </a:lnTo>
                  <a:lnTo>
                    <a:pt x="701" y="86"/>
                  </a:lnTo>
                  <a:lnTo>
                    <a:pt x="719" y="114"/>
                  </a:lnTo>
                  <a:lnTo>
                    <a:pt x="755" y="166"/>
                  </a:lnTo>
                  <a:lnTo>
                    <a:pt x="755" y="166"/>
                  </a:lnTo>
                  <a:lnTo>
                    <a:pt x="784" y="209"/>
                  </a:lnTo>
                  <a:lnTo>
                    <a:pt x="797" y="233"/>
                  </a:lnTo>
                  <a:lnTo>
                    <a:pt x="808" y="256"/>
                  </a:lnTo>
                  <a:lnTo>
                    <a:pt x="808" y="256"/>
                  </a:lnTo>
                  <a:lnTo>
                    <a:pt x="790" y="253"/>
                  </a:lnTo>
                  <a:lnTo>
                    <a:pt x="772" y="252"/>
                  </a:lnTo>
                  <a:lnTo>
                    <a:pt x="734" y="251"/>
                  </a:lnTo>
                  <a:lnTo>
                    <a:pt x="659" y="253"/>
                  </a:lnTo>
                  <a:lnTo>
                    <a:pt x="659" y="25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25" name="chenying0907 782"/>
            <p:cNvSpPr/>
            <p:nvPr/>
          </p:nvSpPr>
          <p:spPr bwMode="auto">
            <a:xfrm>
              <a:off x="2190751" y="3527425"/>
              <a:ext cx="246063" cy="22225"/>
            </a:xfrm>
            <a:custGeom>
              <a:avLst/>
              <a:gdLst/>
              <a:ahLst/>
              <a:cxnLst>
                <a:cxn ang="0">
                  <a:pos x="589" y="23"/>
                </a:cxn>
                <a:cxn ang="0">
                  <a:pos x="590" y="20"/>
                </a:cxn>
                <a:cxn ang="0">
                  <a:pos x="580" y="18"/>
                </a:cxn>
                <a:cxn ang="0">
                  <a:pos x="555" y="18"/>
                </a:cxn>
                <a:cxn ang="0">
                  <a:pos x="485" y="14"/>
                </a:cxn>
                <a:cxn ang="0">
                  <a:pos x="466" y="12"/>
                </a:cxn>
                <a:cxn ang="0">
                  <a:pos x="403" y="9"/>
                </a:cxn>
                <a:cxn ang="0">
                  <a:pos x="319" y="9"/>
                </a:cxn>
                <a:cxn ang="0">
                  <a:pos x="168" y="4"/>
                </a:cxn>
                <a:cxn ang="0">
                  <a:pos x="17" y="0"/>
                </a:cxn>
                <a:cxn ang="0">
                  <a:pos x="11" y="1"/>
                </a:cxn>
                <a:cxn ang="0">
                  <a:pos x="1" y="10"/>
                </a:cxn>
                <a:cxn ang="0">
                  <a:pos x="0" y="18"/>
                </a:cxn>
                <a:cxn ang="0">
                  <a:pos x="0" y="23"/>
                </a:cxn>
                <a:cxn ang="0">
                  <a:pos x="5" y="30"/>
                </a:cxn>
                <a:cxn ang="0">
                  <a:pos x="12" y="34"/>
                </a:cxn>
                <a:cxn ang="0">
                  <a:pos x="20" y="35"/>
                </a:cxn>
                <a:cxn ang="0">
                  <a:pos x="24" y="34"/>
                </a:cxn>
                <a:cxn ang="0">
                  <a:pos x="192" y="38"/>
                </a:cxn>
                <a:cxn ang="0">
                  <a:pos x="361" y="43"/>
                </a:cxn>
                <a:cxn ang="0">
                  <a:pos x="402" y="44"/>
                </a:cxn>
                <a:cxn ang="0">
                  <a:pos x="481" y="50"/>
                </a:cxn>
                <a:cxn ang="0">
                  <a:pos x="522" y="51"/>
                </a:cxn>
                <a:cxn ang="0">
                  <a:pos x="544" y="52"/>
                </a:cxn>
                <a:cxn ang="0">
                  <a:pos x="581" y="56"/>
                </a:cxn>
                <a:cxn ang="0">
                  <a:pos x="604" y="52"/>
                </a:cxn>
                <a:cxn ang="0">
                  <a:pos x="614" y="48"/>
                </a:cxn>
                <a:cxn ang="0">
                  <a:pos x="616" y="44"/>
                </a:cxn>
                <a:cxn ang="0">
                  <a:pos x="619" y="37"/>
                </a:cxn>
                <a:cxn ang="0">
                  <a:pos x="614" y="26"/>
                </a:cxn>
                <a:cxn ang="0">
                  <a:pos x="603" y="20"/>
                </a:cxn>
                <a:cxn ang="0">
                  <a:pos x="593" y="21"/>
                </a:cxn>
                <a:cxn ang="0">
                  <a:pos x="589" y="23"/>
                </a:cxn>
              </a:cxnLst>
              <a:rect l="0" t="0" r="r" b="b"/>
              <a:pathLst>
                <a:path w="619" h="56">
                  <a:moveTo>
                    <a:pt x="589" y="23"/>
                  </a:moveTo>
                  <a:lnTo>
                    <a:pt x="589" y="23"/>
                  </a:lnTo>
                  <a:lnTo>
                    <a:pt x="591" y="21"/>
                  </a:lnTo>
                  <a:lnTo>
                    <a:pt x="590" y="20"/>
                  </a:lnTo>
                  <a:lnTo>
                    <a:pt x="586" y="18"/>
                  </a:lnTo>
                  <a:lnTo>
                    <a:pt x="580" y="18"/>
                  </a:lnTo>
                  <a:lnTo>
                    <a:pt x="555" y="18"/>
                  </a:lnTo>
                  <a:lnTo>
                    <a:pt x="555" y="18"/>
                  </a:lnTo>
                  <a:lnTo>
                    <a:pt x="521" y="17"/>
                  </a:lnTo>
                  <a:lnTo>
                    <a:pt x="485" y="14"/>
                  </a:lnTo>
                  <a:lnTo>
                    <a:pt x="485" y="14"/>
                  </a:lnTo>
                  <a:lnTo>
                    <a:pt x="466" y="12"/>
                  </a:lnTo>
                  <a:lnTo>
                    <a:pt x="445" y="10"/>
                  </a:lnTo>
                  <a:lnTo>
                    <a:pt x="403" y="9"/>
                  </a:lnTo>
                  <a:lnTo>
                    <a:pt x="319" y="9"/>
                  </a:lnTo>
                  <a:lnTo>
                    <a:pt x="319" y="9"/>
                  </a:lnTo>
                  <a:lnTo>
                    <a:pt x="243" y="6"/>
                  </a:lnTo>
                  <a:lnTo>
                    <a:pt x="168" y="4"/>
                  </a:lnTo>
                  <a:lnTo>
                    <a:pt x="93" y="1"/>
                  </a:lnTo>
                  <a:lnTo>
                    <a:pt x="17" y="0"/>
                  </a:lnTo>
                  <a:lnTo>
                    <a:pt x="17" y="0"/>
                  </a:lnTo>
                  <a:lnTo>
                    <a:pt x="11" y="1"/>
                  </a:lnTo>
                  <a:lnTo>
                    <a:pt x="5" y="4"/>
                  </a:lnTo>
                  <a:lnTo>
                    <a:pt x="1" y="10"/>
                  </a:lnTo>
                  <a:lnTo>
                    <a:pt x="0" y="17"/>
                  </a:lnTo>
                  <a:lnTo>
                    <a:pt x="0" y="18"/>
                  </a:lnTo>
                  <a:lnTo>
                    <a:pt x="0" y="18"/>
                  </a:lnTo>
                  <a:lnTo>
                    <a:pt x="0" y="23"/>
                  </a:lnTo>
                  <a:lnTo>
                    <a:pt x="3" y="27"/>
                  </a:lnTo>
                  <a:lnTo>
                    <a:pt x="5" y="30"/>
                  </a:lnTo>
                  <a:lnTo>
                    <a:pt x="8" y="33"/>
                  </a:lnTo>
                  <a:lnTo>
                    <a:pt x="12" y="34"/>
                  </a:lnTo>
                  <a:lnTo>
                    <a:pt x="16" y="35"/>
                  </a:lnTo>
                  <a:lnTo>
                    <a:pt x="20" y="35"/>
                  </a:lnTo>
                  <a:lnTo>
                    <a:pt x="24" y="34"/>
                  </a:lnTo>
                  <a:lnTo>
                    <a:pt x="24" y="34"/>
                  </a:lnTo>
                  <a:lnTo>
                    <a:pt x="107" y="35"/>
                  </a:lnTo>
                  <a:lnTo>
                    <a:pt x="192" y="38"/>
                  </a:lnTo>
                  <a:lnTo>
                    <a:pt x="276" y="42"/>
                  </a:lnTo>
                  <a:lnTo>
                    <a:pt x="361" y="43"/>
                  </a:lnTo>
                  <a:lnTo>
                    <a:pt x="361" y="43"/>
                  </a:lnTo>
                  <a:lnTo>
                    <a:pt x="402" y="44"/>
                  </a:lnTo>
                  <a:lnTo>
                    <a:pt x="441" y="47"/>
                  </a:lnTo>
                  <a:lnTo>
                    <a:pt x="481" y="50"/>
                  </a:lnTo>
                  <a:lnTo>
                    <a:pt x="522" y="51"/>
                  </a:lnTo>
                  <a:lnTo>
                    <a:pt x="522" y="51"/>
                  </a:lnTo>
                  <a:lnTo>
                    <a:pt x="532" y="51"/>
                  </a:lnTo>
                  <a:lnTo>
                    <a:pt x="544" y="52"/>
                  </a:lnTo>
                  <a:lnTo>
                    <a:pt x="569" y="56"/>
                  </a:lnTo>
                  <a:lnTo>
                    <a:pt x="581" y="56"/>
                  </a:lnTo>
                  <a:lnTo>
                    <a:pt x="593" y="55"/>
                  </a:lnTo>
                  <a:lnTo>
                    <a:pt x="604" y="52"/>
                  </a:lnTo>
                  <a:lnTo>
                    <a:pt x="608" y="51"/>
                  </a:lnTo>
                  <a:lnTo>
                    <a:pt x="614" y="48"/>
                  </a:lnTo>
                  <a:lnTo>
                    <a:pt x="614" y="48"/>
                  </a:lnTo>
                  <a:lnTo>
                    <a:pt x="616" y="44"/>
                  </a:lnTo>
                  <a:lnTo>
                    <a:pt x="618" y="42"/>
                  </a:lnTo>
                  <a:lnTo>
                    <a:pt x="619" y="37"/>
                  </a:lnTo>
                  <a:lnTo>
                    <a:pt x="618" y="30"/>
                  </a:lnTo>
                  <a:lnTo>
                    <a:pt x="614" y="26"/>
                  </a:lnTo>
                  <a:lnTo>
                    <a:pt x="608" y="22"/>
                  </a:lnTo>
                  <a:lnTo>
                    <a:pt x="603" y="20"/>
                  </a:lnTo>
                  <a:lnTo>
                    <a:pt x="595" y="20"/>
                  </a:lnTo>
                  <a:lnTo>
                    <a:pt x="593" y="21"/>
                  </a:lnTo>
                  <a:lnTo>
                    <a:pt x="589" y="23"/>
                  </a:lnTo>
                  <a:lnTo>
                    <a:pt x="589" y="2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26" name="chenying0907 783"/>
            <p:cNvSpPr/>
            <p:nvPr/>
          </p:nvSpPr>
          <p:spPr bwMode="auto">
            <a:xfrm>
              <a:off x="2170113" y="3554413"/>
              <a:ext cx="288925" cy="22225"/>
            </a:xfrm>
            <a:custGeom>
              <a:avLst/>
              <a:gdLst/>
              <a:ahLst/>
              <a:cxnLst>
                <a:cxn ang="0">
                  <a:pos x="715" y="20"/>
                </a:cxn>
                <a:cxn ang="0">
                  <a:pos x="715" y="20"/>
                </a:cxn>
                <a:cxn ang="0">
                  <a:pos x="622" y="18"/>
                </a:cxn>
                <a:cxn ang="0">
                  <a:pos x="529" y="16"/>
                </a:cxn>
                <a:cxn ang="0">
                  <a:pos x="436" y="13"/>
                </a:cxn>
                <a:cxn ang="0">
                  <a:pos x="345" y="12"/>
                </a:cxn>
                <a:cxn ang="0">
                  <a:pos x="345" y="12"/>
                </a:cxn>
                <a:cxn ang="0">
                  <a:pos x="304" y="10"/>
                </a:cxn>
                <a:cxn ang="0">
                  <a:pos x="263" y="9"/>
                </a:cxn>
                <a:cxn ang="0">
                  <a:pos x="223" y="8"/>
                </a:cxn>
                <a:cxn ang="0">
                  <a:pos x="182" y="8"/>
                </a:cxn>
                <a:cxn ang="0">
                  <a:pos x="182" y="8"/>
                </a:cxn>
                <a:cxn ang="0">
                  <a:pos x="161" y="6"/>
                </a:cxn>
                <a:cxn ang="0">
                  <a:pos x="140" y="5"/>
                </a:cxn>
                <a:cxn ang="0">
                  <a:pos x="97" y="1"/>
                </a:cxn>
                <a:cxn ang="0">
                  <a:pos x="76" y="0"/>
                </a:cxn>
                <a:cxn ang="0">
                  <a:pos x="55" y="0"/>
                </a:cxn>
                <a:cxn ang="0">
                  <a:pos x="33" y="0"/>
                </a:cxn>
                <a:cxn ang="0">
                  <a:pos x="14" y="3"/>
                </a:cxn>
                <a:cxn ang="0">
                  <a:pos x="14" y="3"/>
                </a:cxn>
                <a:cxn ang="0">
                  <a:pos x="10" y="4"/>
                </a:cxn>
                <a:cxn ang="0">
                  <a:pos x="6" y="5"/>
                </a:cxn>
                <a:cxn ang="0">
                  <a:pos x="2" y="9"/>
                </a:cxn>
                <a:cxn ang="0">
                  <a:pos x="0" y="16"/>
                </a:cxn>
                <a:cxn ang="0">
                  <a:pos x="2" y="22"/>
                </a:cxn>
                <a:cxn ang="0">
                  <a:pos x="4" y="27"/>
                </a:cxn>
                <a:cxn ang="0">
                  <a:pos x="8" y="33"/>
                </a:cxn>
                <a:cxn ang="0">
                  <a:pos x="15" y="35"/>
                </a:cxn>
                <a:cxn ang="0">
                  <a:pos x="19" y="35"/>
                </a:cxn>
                <a:cxn ang="0">
                  <a:pos x="23" y="35"/>
                </a:cxn>
                <a:cxn ang="0">
                  <a:pos x="23" y="35"/>
                </a:cxn>
                <a:cxn ang="0">
                  <a:pos x="32" y="34"/>
                </a:cxn>
                <a:cxn ang="0">
                  <a:pos x="41" y="34"/>
                </a:cxn>
                <a:cxn ang="0">
                  <a:pos x="61" y="35"/>
                </a:cxn>
                <a:cxn ang="0">
                  <a:pos x="79" y="38"/>
                </a:cxn>
                <a:cxn ang="0">
                  <a:pos x="97" y="40"/>
                </a:cxn>
                <a:cxn ang="0">
                  <a:pos x="97" y="40"/>
                </a:cxn>
                <a:cxn ang="0">
                  <a:pos x="198" y="42"/>
                </a:cxn>
                <a:cxn ang="0">
                  <a:pos x="198" y="42"/>
                </a:cxn>
                <a:cxn ang="0">
                  <a:pos x="239" y="43"/>
                </a:cxn>
                <a:cxn ang="0">
                  <a:pos x="278" y="44"/>
                </a:cxn>
                <a:cxn ang="0">
                  <a:pos x="318" y="44"/>
                </a:cxn>
                <a:cxn ang="0">
                  <a:pos x="359" y="46"/>
                </a:cxn>
                <a:cxn ang="0">
                  <a:pos x="359" y="46"/>
                </a:cxn>
                <a:cxn ang="0">
                  <a:pos x="448" y="47"/>
                </a:cxn>
                <a:cxn ang="0">
                  <a:pos x="537" y="50"/>
                </a:cxn>
                <a:cxn ang="0">
                  <a:pos x="626" y="52"/>
                </a:cxn>
                <a:cxn ang="0">
                  <a:pos x="715" y="54"/>
                </a:cxn>
                <a:cxn ang="0">
                  <a:pos x="715" y="54"/>
                </a:cxn>
                <a:cxn ang="0">
                  <a:pos x="719" y="52"/>
                </a:cxn>
                <a:cxn ang="0">
                  <a:pos x="721" y="52"/>
                </a:cxn>
                <a:cxn ang="0">
                  <a:pos x="726" y="48"/>
                </a:cxn>
                <a:cxn ang="0">
                  <a:pos x="729" y="42"/>
                </a:cxn>
                <a:cxn ang="0">
                  <a:pos x="730" y="37"/>
                </a:cxn>
                <a:cxn ang="0">
                  <a:pos x="729" y="30"/>
                </a:cxn>
                <a:cxn ang="0">
                  <a:pos x="726" y="25"/>
                </a:cxn>
                <a:cxn ang="0">
                  <a:pos x="721" y="21"/>
                </a:cxn>
                <a:cxn ang="0">
                  <a:pos x="719" y="20"/>
                </a:cxn>
                <a:cxn ang="0">
                  <a:pos x="715" y="20"/>
                </a:cxn>
                <a:cxn ang="0">
                  <a:pos x="715" y="20"/>
                </a:cxn>
              </a:cxnLst>
              <a:rect l="0" t="0" r="r" b="b"/>
              <a:pathLst>
                <a:path w="730" h="54">
                  <a:moveTo>
                    <a:pt x="715" y="20"/>
                  </a:moveTo>
                  <a:lnTo>
                    <a:pt x="715" y="20"/>
                  </a:lnTo>
                  <a:lnTo>
                    <a:pt x="622" y="18"/>
                  </a:lnTo>
                  <a:lnTo>
                    <a:pt x="529" y="16"/>
                  </a:lnTo>
                  <a:lnTo>
                    <a:pt x="436" y="13"/>
                  </a:lnTo>
                  <a:lnTo>
                    <a:pt x="345" y="12"/>
                  </a:lnTo>
                  <a:lnTo>
                    <a:pt x="345" y="12"/>
                  </a:lnTo>
                  <a:lnTo>
                    <a:pt x="304" y="10"/>
                  </a:lnTo>
                  <a:lnTo>
                    <a:pt x="263" y="9"/>
                  </a:lnTo>
                  <a:lnTo>
                    <a:pt x="223" y="8"/>
                  </a:lnTo>
                  <a:lnTo>
                    <a:pt x="182" y="8"/>
                  </a:lnTo>
                  <a:lnTo>
                    <a:pt x="182" y="8"/>
                  </a:lnTo>
                  <a:lnTo>
                    <a:pt x="161" y="6"/>
                  </a:lnTo>
                  <a:lnTo>
                    <a:pt x="140" y="5"/>
                  </a:lnTo>
                  <a:lnTo>
                    <a:pt x="97" y="1"/>
                  </a:lnTo>
                  <a:lnTo>
                    <a:pt x="76" y="0"/>
                  </a:lnTo>
                  <a:lnTo>
                    <a:pt x="55" y="0"/>
                  </a:lnTo>
                  <a:lnTo>
                    <a:pt x="33" y="0"/>
                  </a:lnTo>
                  <a:lnTo>
                    <a:pt x="14" y="3"/>
                  </a:lnTo>
                  <a:lnTo>
                    <a:pt x="14" y="3"/>
                  </a:lnTo>
                  <a:lnTo>
                    <a:pt x="10" y="4"/>
                  </a:lnTo>
                  <a:lnTo>
                    <a:pt x="6" y="5"/>
                  </a:lnTo>
                  <a:lnTo>
                    <a:pt x="2" y="9"/>
                  </a:lnTo>
                  <a:lnTo>
                    <a:pt x="0" y="16"/>
                  </a:lnTo>
                  <a:lnTo>
                    <a:pt x="2" y="22"/>
                  </a:lnTo>
                  <a:lnTo>
                    <a:pt x="4" y="27"/>
                  </a:lnTo>
                  <a:lnTo>
                    <a:pt x="8" y="33"/>
                  </a:lnTo>
                  <a:lnTo>
                    <a:pt x="15" y="35"/>
                  </a:lnTo>
                  <a:lnTo>
                    <a:pt x="19" y="35"/>
                  </a:lnTo>
                  <a:lnTo>
                    <a:pt x="23" y="35"/>
                  </a:lnTo>
                  <a:lnTo>
                    <a:pt x="23" y="35"/>
                  </a:lnTo>
                  <a:lnTo>
                    <a:pt x="32" y="34"/>
                  </a:lnTo>
                  <a:lnTo>
                    <a:pt x="41" y="34"/>
                  </a:lnTo>
                  <a:lnTo>
                    <a:pt x="61" y="35"/>
                  </a:lnTo>
                  <a:lnTo>
                    <a:pt x="79" y="38"/>
                  </a:lnTo>
                  <a:lnTo>
                    <a:pt x="97" y="40"/>
                  </a:lnTo>
                  <a:lnTo>
                    <a:pt x="97" y="40"/>
                  </a:lnTo>
                  <a:lnTo>
                    <a:pt x="198" y="42"/>
                  </a:lnTo>
                  <a:lnTo>
                    <a:pt x="198" y="42"/>
                  </a:lnTo>
                  <a:lnTo>
                    <a:pt x="239" y="43"/>
                  </a:lnTo>
                  <a:lnTo>
                    <a:pt x="278" y="44"/>
                  </a:lnTo>
                  <a:lnTo>
                    <a:pt x="318" y="44"/>
                  </a:lnTo>
                  <a:lnTo>
                    <a:pt x="359" y="46"/>
                  </a:lnTo>
                  <a:lnTo>
                    <a:pt x="359" y="46"/>
                  </a:lnTo>
                  <a:lnTo>
                    <a:pt x="448" y="47"/>
                  </a:lnTo>
                  <a:lnTo>
                    <a:pt x="537" y="50"/>
                  </a:lnTo>
                  <a:lnTo>
                    <a:pt x="626" y="52"/>
                  </a:lnTo>
                  <a:lnTo>
                    <a:pt x="715" y="54"/>
                  </a:lnTo>
                  <a:lnTo>
                    <a:pt x="715" y="54"/>
                  </a:lnTo>
                  <a:lnTo>
                    <a:pt x="719" y="52"/>
                  </a:lnTo>
                  <a:lnTo>
                    <a:pt x="721" y="52"/>
                  </a:lnTo>
                  <a:lnTo>
                    <a:pt x="726" y="48"/>
                  </a:lnTo>
                  <a:lnTo>
                    <a:pt x="729" y="42"/>
                  </a:lnTo>
                  <a:lnTo>
                    <a:pt x="730" y="37"/>
                  </a:lnTo>
                  <a:lnTo>
                    <a:pt x="729" y="30"/>
                  </a:lnTo>
                  <a:lnTo>
                    <a:pt x="726" y="25"/>
                  </a:lnTo>
                  <a:lnTo>
                    <a:pt x="721" y="21"/>
                  </a:lnTo>
                  <a:lnTo>
                    <a:pt x="719" y="20"/>
                  </a:lnTo>
                  <a:lnTo>
                    <a:pt x="715" y="20"/>
                  </a:lnTo>
                  <a:lnTo>
                    <a:pt x="715" y="2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27" name="chenying0907 784"/>
            <p:cNvSpPr/>
            <p:nvPr/>
          </p:nvSpPr>
          <p:spPr bwMode="auto">
            <a:xfrm>
              <a:off x="2228851" y="3505200"/>
              <a:ext cx="38100" cy="95250"/>
            </a:xfrm>
            <a:custGeom>
              <a:avLst/>
              <a:gdLst/>
              <a:ahLst/>
              <a:cxnLst>
                <a:cxn ang="0">
                  <a:pos x="62" y="6"/>
                </a:cxn>
                <a:cxn ang="0">
                  <a:pos x="62" y="6"/>
                </a:cxn>
                <a:cxn ang="0">
                  <a:pos x="56" y="17"/>
                </a:cxn>
                <a:cxn ang="0">
                  <a:pos x="51" y="28"/>
                </a:cxn>
                <a:cxn ang="0">
                  <a:pos x="45" y="40"/>
                </a:cxn>
                <a:cxn ang="0">
                  <a:pos x="41" y="52"/>
                </a:cxn>
                <a:cxn ang="0">
                  <a:pos x="34" y="77"/>
                </a:cxn>
                <a:cxn ang="0">
                  <a:pos x="30" y="102"/>
                </a:cxn>
                <a:cxn ang="0">
                  <a:pos x="30" y="102"/>
                </a:cxn>
                <a:cxn ang="0">
                  <a:pos x="22" y="130"/>
                </a:cxn>
                <a:cxn ang="0">
                  <a:pos x="14" y="161"/>
                </a:cxn>
                <a:cxn ang="0">
                  <a:pos x="6" y="189"/>
                </a:cxn>
                <a:cxn ang="0">
                  <a:pos x="0" y="218"/>
                </a:cxn>
                <a:cxn ang="0">
                  <a:pos x="0" y="218"/>
                </a:cxn>
                <a:cxn ang="0">
                  <a:pos x="0" y="222"/>
                </a:cxn>
                <a:cxn ang="0">
                  <a:pos x="0" y="226"/>
                </a:cxn>
                <a:cxn ang="0">
                  <a:pos x="2" y="232"/>
                </a:cxn>
                <a:cxn ang="0">
                  <a:pos x="7" y="236"/>
                </a:cxn>
                <a:cxn ang="0">
                  <a:pos x="13" y="239"/>
                </a:cxn>
                <a:cxn ang="0">
                  <a:pos x="19" y="240"/>
                </a:cxn>
                <a:cxn ang="0">
                  <a:pos x="24" y="238"/>
                </a:cxn>
                <a:cxn ang="0">
                  <a:pos x="30" y="234"/>
                </a:cxn>
                <a:cxn ang="0">
                  <a:pos x="31" y="231"/>
                </a:cxn>
                <a:cxn ang="0">
                  <a:pos x="32" y="227"/>
                </a:cxn>
                <a:cxn ang="0">
                  <a:pos x="32" y="227"/>
                </a:cxn>
                <a:cxn ang="0">
                  <a:pos x="39" y="201"/>
                </a:cxn>
                <a:cxn ang="0">
                  <a:pos x="45" y="175"/>
                </a:cxn>
                <a:cxn ang="0">
                  <a:pos x="60" y="123"/>
                </a:cxn>
                <a:cxn ang="0">
                  <a:pos x="60" y="123"/>
                </a:cxn>
                <a:cxn ang="0">
                  <a:pos x="65" y="98"/>
                </a:cxn>
                <a:cxn ang="0">
                  <a:pos x="72" y="72"/>
                </a:cxn>
                <a:cxn ang="0">
                  <a:pos x="74" y="59"/>
                </a:cxn>
                <a:cxn ang="0">
                  <a:pos x="79" y="47"/>
                </a:cxn>
                <a:cxn ang="0">
                  <a:pos x="85" y="35"/>
                </a:cxn>
                <a:cxn ang="0">
                  <a:pos x="91" y="25"/>
                </a:cxn>
                <a:cxn ang="0">
                  <a:pos x="91" y="25"/>
                </a:cxn>
                <a:cxn ang="0">
                  <a:pos x="94" y="21"/>
                </a:cxn>
                <a:cxn ang="0">
                  <a:pos x="95" y="18"/>
                </a:cxn>
                <a:cxn ang="0">
                  <a:pos x="95" y="11"/>
                </a:cxn>
                <a:cxn ang="0">
                  <a:pos x="91" y="6"/>
                </a:cxn>
                <a:cxn ang="0">
                  <a:pos x="87" y="2"/>
                </a:cxn>
                <a:cxn ang="0">
                  <a:pos x="81" y="0"/>
                </a:cxn>
                <a:cxn ang="0">
                  <a:pos x="74" y="0"/>
                </a:cxn>
                <a:cxn ang="0">
                  <a:pos x="68" y="2"/>
                </a:cxn>
                <a:cxn ang="0">
                  <a:pos x="65" y="4"/>
                </a:cxn>
                <a:cxn ang="0">
                  <a:pos x="62" y="6"/>
                </a:cxn>
                <a:cxn ang="0">
                  <a:pos x="62" y="6"/>
                </a:cxn>
              </a:cxnLst>
              <a:rect l="0" t="0" r="r" b="b"/>
              <a:pathLst>
                <a:path w="95" h="240">
                  <a:moveTo>
                    <a:pt x="62" y="6"/>
                  </a:moveTo>
                  <a:lnTo>
                    <a:pt x="62" y="6"/>
                  </a:lnTo>
                  <a:lnTo>
                    <a:pt x="56" y="17"/>
                  </a:lnTo>
                  <a:lnTo>
                    <a:pt x="51" y="28"/>
                  </a:lnTo>
                  <a:lnTo>
                    <a:pt x="45" y="40"/>
                  </a:lnTo>
                  <a:lnTo>
                    <a:pt x="41" y="52"/>
                  </a:lnTo>
                  <a:lnTo>
                    <a:pt x="34" y="77"/>
                  </a:lnTo>
                  <a:lnTo>
                    <a:pt x="30" y="102"/>
                  </a:lnTo>
                  <a:lnTo>
                    <a:pt x="30" y="102"/>
                  </a:lnTo>
                  <a:lnTo>
                    <a:pt x="22" y="130"/>
                  </a:lnTo>
                  <a:lnTo>
                    <a:pt x="14" y="161"/>
                  </a:lnTo>
                  <a:lnTo>
                    <a:pt x="6" y="189"/>
                  </a:lnTo>
                  <a:lnTo>
                    <a:pt x="0" y="218"/>
                  </a:lnTo>
                  <a:lnTo>
                    <a:pt x="0" y="218"/>
                  </a:lnTo>
                  <a:lnTo>
                    <a:pt x="0" y="222"/>
                  </a:lnTo>
                  <a:lnTo>
                    <a:pt x="0" y="226"/>
                  </a:lnTo>
                  <a:lnTo>
                    <a:pt x="2" y="232"/>
                  </a:lnTo>
                  <a:lnTo>
                    <a:pt x="7" y="236"/>
                  </a:lnTo>
                  <a:lnTo>
                    <a:pt x="13" y="239"/>
                  </a:lnTo>
                  <a:lnTo>
                    <a:pt x="19" y="240"/>
                  </a:lnTo>
                  <a:lnTo>
                    <a:pt x="24" y="238"/>
                  </a:lnTo>
                  <a:lnTo>
                    <a:pt x="30" y="234"/>
                  </a:lnTo>
                  <a:lnTo>
                    <a:pt x="31" y="231"/>
                  </a:lnTo>
                  <a:lnTo>
                    <a:pt x="32" y="227"/>
                  </a:lnTo>
                  <a:lnTo>
                    <a:pt x="32" y="227"/>
                  </a:lnTo>
                  <a:lnTo>
                    <a:pt x="39" y="201"/>
                  </a:lnTo>
                  <a:lnTo>
                    <a:pt x="45" y="175"/>
                  </a:lnTo>
                  <a:lnTo>
                    <a:pt x="60" y="123"/>
                  </a:lnTo>
                  <a:lnTo>
                    <a:pt x="60" y="123"/>
                  </a:lnTo>
                  <a:lnTo>
                    <a:pt x="65" y="98"/>
                  </a:lnTo>
                  <a:lnTo>
                    <a:pt x="72" y="72"/>
                  </a:lnTo>
                  <a:lnTo>
                    <a:pt x="74" y="59"/>
                  </a:lnTo>
                  <a:lnTo>
                    <a:pt x="79" y="47"/>
                  </a:lnTo>
                  <a:lnTo>
                    <a:pt x="85" y="35"/>
                  </a:lnTo>
                  <a:lnTo>
                    <a:pt x="91" y="25"/>
                  </a:lnTo>
                  <a:lnTo>
                    <a:pt x="91" y="25"/>
                  </a:lnTo>
                  <a:lnTo>
                    <a:pt x="94" y="21"/>
                  </a:lnTo>
                  <a:lnTo>
                    <a:pt x="95" y="18"/>
                  </a:lnTo>
                  <a:lnTo>
                    <a:pt x="95" y="11"/>
                  </a:lnTo>
                  <a:lnTo>
                    <a:pt x="91" y="6"/>
                  </a:lnTo>
                  <a:lnTo>
                    <a:pt x="87" y="2"/>
                  </a:lnTo>
                  <a:lnTo>
                    <a:pt x="81" y="0"/>
                  </a:lnTo>
                  <a:lnTo>
                    <a:pt x="74" y="0"/>
                  </a:lnTo>
                  <a:lnTo>
                    <a:pt x="68" y="2"/>
                  </a:lnTo>
                  <a:lnTo>
                    <a:pt x="65" y="4"/>
                  </a:lnTo>
                  <a:lnTo>
                    <a:pt x="62" y="6"/>
                  </a:lnTo>
                  <a:lnTo>
                    <a:pt x="62"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28" name="chenying0907 785"/>
            <p:cNvSpPr/>
            <p:nvPr/>
          </p:nvSpPr>
          <p:spPr bwMode="auto">
            <a:xfrm>
              <a:off x="2301876" y="3505200"/>
              <a:ext cx="15875" cy="95250"/>
            </a:xfrm>
            <a:custGeom>
              <a:avLst/>
              <a:gdLst/>
              <a:ahLst/>
              <a:cxnLst>
                <a:cxn ang="0">
                  <a:pos x="34" y="24"/>
                </a:cxn>
                <a:cxn ang="0">
                  <a:pos x="34" y="24"/>
                </a:cxn>
                <a:cxn ang="0">
                  <a:pos x="35" y="20"/>
                </a:cxn>
                <a:cxn ang="0">
                  <a:pos x="35" y="16"/>
                </a:cxn>
                <a:cxn ang="0">
                  <a:pos x="34" y="12"/>
                </a:cxn>
                <a:cxn ang="0">
                  <a:pos x="33" y="8"/>
                </a:cxn>
                <a:cxn ang="0">
                  <a:pos x="30" y="4"/>
                </a:cxn>
                <a:cxn ang="0">
                  <a:pos x="28" y="1"/>
                </a:cxn>
                <a:cxn ang="0">
                  <a:pos x="24" y="0"/>
                </a:cxn>
                <a:cxn ang="0">
                  <a:pos x="18" y="0"/>
                </a:cxn>
                <a:cxn ang="0">
                  <a:pos x="17" y="0"/>
                </a:cxn>
                <a:cxn ang="0">
                  <a:pos x="17" y="0"/>
                </a:cxn>
                <a:cxn ang="0">
                  <a:pos x="11" y="1"/>
                </a:cxn>
                <a:cxn ang="0">
                  <a:pos x="4" y="4"/>
                </a:cxn>
                <a:cxn ang="0">
                  <a:pos x="1" y="11"/>
                </a:cxn>
                <a:cxn ang="0">
                  <a:pos x="0" y="17"/>
                </a:cxn>
                <a:cxn ang="0">
                  <a:pos x="0" y="17"/>
                </a:cxn>
                <a:cxn ang="0">
                  <a:pos x="0" y="68"/>
                </a:cxn>
                <a:cxn ang="0">
                  <a:pos x="1" y="120"/>
                </a:cxn>
                <a:cxn ang="0">
                  <a:pos x="3" y="173"/>
                </a:cxn>
                <a:cxn ang="0">
                  <a:pos x="4" y="224"/>
                </a:cxn>
                <a:cxn ang="0">
                  <a:pos x="4" y="224"/>
                </a:cxn>
                <a:cxn ang="0">
                  <a:pos x="4" y="228"/>
                </a:cxn>
                <a:cxn ang="0">
                  <a:pos x="5" y="232"/>
                </a:cxn>
                <a:cxn ang="0">
                  <a:pos x="9" y="237"/>
                </a:cxn>
                <a:cxn ang="0">
                  <a:pos x="14" y="239"/>
                </a:cxn>
                <a:cxn ang="0">
                  <a:pos x="21" y="241"/>
                </a:cxn>
                <a:cxn ang="0">
                  <a:pos x="26" y="239"/>
                </a:cxn>
                <a:cxn ang="0">
                  <a:pos x="33" y="237"/>
                </a:cxn>
                <a:cxn ang="0">
                  <a:pos x="37" y="232"/>
                </a:cxn>
                <a:cxn ang="0">
                  <a:pos x="37" y="228"/>
                </a:cxn>
                <a:cxn ang="0">
                  <a:pos x="38" y="224"/>
                </a:cxn>
                <a:cxn ang="0">
                  <a:pos x="38" y="224"/>
                </a:cxn>
                <a:cxn ang="0">
                  <a:pos x="37" y="174"/>
                </a:cxn>
                <a:cxn ang="0">
                  <a:pos x="35" y="124"/>
                </a:cxn>
                <a:cxn ang="0">
                  <a:pos x="34" y="73"/>
                </a:cxn>
                <a:cxn ang="0">
                  <a:pos x="34" y="24"/>
                </a:cxn>
                <a:cxn ang="0">
                  <a:pos x="34" y="24"/>
                </a:cxn>
              </a:cxnLst>
              <a:rect l="0" t="0" r="r" b="b"/>
              <a:pathLst>
                <a:path w="38" h="241">
                  <a:moveTo>
                    <a:pt x="34" y="24"/>
                  </a:moveTo>
                  <a:lnTo>
                    <a:pt x="34" y="24"/>
                  </a:lnTo>
                  <a:lnTo>
                    <a:pt x="35" y="20"/>
                  </a:lnTo>
                  <a:lnTo>
                    <a:pt x="35" y="16"/>
                  </a:lnTo>
                  <a:lnTo>
                    <a:pt x="34" y="12"/>
                  </a:lnTo>
                  <a:lnTo>
                    <a:pt x="33" y="8"/>
                  </a:lnTo>
                  <a:lnTo>
                    <a:pt x="30" y="4"/>
                  </a:lnTo>
                  <a:lnTo>
                    <a:pt x="28" y="1"/>
                  </a:lnTo>
                  <a:lnTo>
                    <a:pt x="24" y="0"/>
                  </a:lnTo>
                  <a:lnTo>
                    <a:pt x="18" y="0"/>
                  </a:lnTo>
                  <a:lnTo>
                    <a:pt x="17" y="0"/>
                  </a:lnTo>
                  <a:lnTo>
                    <a:pt x="17" y="0"/>
                  </a:lnTo>
                  <a:lnTo>
                    <a:pt x="11" y="1"/>
                  </a:lnTo>
                  <a:lnTo>
                    <a:pt x="4" y="4"/>
                  </a:lnTo>
                  <a:lnTo>
                    <a:pt x="1" y="11"/>
                  </a:lnTo>
                  <a:lnTo>
                    <a:pt x="0" y="17"/>
                  </a:lnTo>
                  <a:lnTo>
                    <a:pt x="0" y="17"/>
                  </a:lnTo>
                  <a:lnTo>
                    <a:pt x="0" y="68"/>
                  </a:lnTo>
                  <a:lnTo>
                    <a:pt x="1" y="120"/>
                  </a:lnTo>
                  <a:lnTo>
                    <a:pt x="3" y="173"/>
                  </a:lnTo>
                  <a:lnTo>
                    <a:pt x="4" y="224"/>
                  </a:lnTo>
                  <a:lnTo>
                    <a:pt x="4" y="224"/>
                  </a:lnTo>
                  <a:lnTo>
                    <a:pt x="4" y="228"/>
                  </a:lnTo>
                  <a:lnTo>
                    <a:pt x="5" y="232"/>
                  </a:lnTo>
                  <a:lnTo>
                    <a:pt x="9" y="237"/>
                  </a:lnTo>
                  <a:lnTo>
                    <a:pt x="14" y="239"/>
                  </a:lnTo>
                  <a:lnTo>
                    <a:pt x="21" y="241"/>
                  </a:lnTo>
                  <a:lnTo>
                    <a:pt x="26" y="239"/>
                  </a:lnTo>
                  <a:lnTo>
                    <a:pt x="33" y="237"/>
                  </a:lnTo>
                  <a:lnTo>
                    <a:pt x="37" y="232"/>
                  </a:lnTo>
                  <a:lnTo>
                    <a:pt x="37" y="228"/>
                  </a:lnTo>
                  <a:lnTo>
                    <a:pt x="38" y="224"/>
                  </a:lnTo>
                  <a:lnTo>
                    <a:pt x="38" y="224"/>
                  </a:lnTo>
                  <a:lnTo>
                    <a:pt x="37" y="174"/>
                  </a:lnTo>
                  <a:lnTo>
                    <a:pt x="35" y="124"/>
                  </a:lnTo>
                  <a:lnTo>
                    <a:pt x="34" y="73"/>
                  </a:lnTo>
                  <a:lnTo>
                    <a:pt x="34" y="24"/>
                  </a:lnTo>
                  <a:lnTo>
                    <a:pt x="34" y="2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29" name="chenying0907 786"/>
            <p:cNvSpPr/>
            <p:nvPr/>
          </p:nvSpPr>
          <p:spPr bwMode="auto">
            <a:xfrm>
              <a:off x="2347913" y="3505200"/>
              <a:ext cx="52388" cy="101600"/>
            </a:xfrm>
            <a:custGeom>
              <a:avLst/>
              <a:gdLst/>
              <a:ahLst/>
              <a:cxnLst>
                <a:cxn ang="0">
                  <a:pos x="129" y="229"/>
                </a:cxn>
                <a:cxn ang="0">
                  <a:pos x="129" y="229"/>
                </a:cxn>
                <a:cxn ang="0">
                  <a:pos x="119" y="203"/>
                </a:cxn>
                <a:cxn ang="0">
                  <a:pos x="109" y="176"/>
                </a:cxn>
                <a:cxn ang="0">
                  <a:pos x="87" y="123"/>
                </a:cxn>
                <a:cxn ang="0">
                  <a:pos x="87" y="123"/>
                </a:cxn>
                <a:cxn ang="0">
                  <a:pos x="82" y="109"/>
                </a:cxn>
                <a:cxn ang="0">
                  <a:pos x="76" y="93"/>
                </a:cxn>
                <a:cxn ang="0">
                  <a:pos x="72" y="79"/>
                </a:cxn>
                <a:cxn ang="0">
                  <a:pos x="66" y="63"/>
                </a:cxn>
                <a:cxn ang="0">
                  <a:pos x="66" y="63"/>
                </a:cxn>
                <a:cxn ang="0">
                  <a:pos x="58" y="49"/>
                </a:cxn>
                <a:cxn ang="0">
                  <a:pos x="49" y="36"/>
                </a:cxn>
                <a:cxn ang="0">
                  <a:pos x="40" y="23"/>
                </a:cxn>
                <a:cxn ang="0">
                  <a:pos x="32" y="8"/>
                </a:cxn>
                <a:cxn ang="0">
                  <a:pos x="32" y="8"/>
                </a:cxn>
                <a:cxn ang="0">
                  <a:pos x="29" y="6"/>
                </a:cxn>
                <a:cxn ang="0">
                  <a:pos x="27" y="3"/>
                </a:cxn>
                <a:cxn ang="0">
                  <a:pos x="21" y="0"/>
                </a:cxn>
                <a:cxn ang="0">
                  <a:pos x="15" y="0"/>
                </a:cxn>
                <a:cxn ang="0">
                  <a:pos x="10" y="3"/>
                </a:cxn>
                <a:cxn ang="0">
                  <a:pos x="4" y="7"/>
                </a:cxn>
                <a:cxn ang="0">
                  <a:pos x="0" y="12"/>
                </a:cxn>
                <a:cxn ang="0">
                  <a:pos x="0" y="19"/>
                </a:cxn>
                <a:cxn ang="0">
                  <a:pos x="0" y="23"/>
                </a:cxn>
                <a:cxn ang="0">
                  <a:pos x="2" y="27"/>
                </a:cxn>
                <a:cxn ang="0">
                  <a:pos x="2" y="27"/>
                </a:cxn>
                <a:cxn ang="0">
                  <a:pos x="8" y="37"/>
                </a:cxn>
                <a:cxn ang="0">
                  <a:pos x="16" y="46"/>
                </a:cxn>
                <a:cxn ang="0">
                  <a:pos x="24" y="57"/>
                </a:cxn>
                <a:cxn ang="0">
                  <a:pos x="31" y="68"/>
                </a:cxn>
                <a:cxn ang="0">
                  <a:pos x="31" y="68"/>
                </a:cxn>
                <a:cxn ang="0">
                  <a:pos x="38" y="87"/>
                </a:cxn>
                <a:cxn ang="0">
                  <a:pos x="45" y="106"/>
                </a:cxn>
                <a:cxn ang="0">
                  <a:pos x="51" y="125"/>
                </a:cxn>
                <a:cxn ang="0">
                  <a:pos x="58" y="144"/>
                </a:cxn>
                <a:cxn ang="0">
                  <a:pos x="58" y="144"/>
                </a:cxn>
                <a:cxn ang="0">
                  <a:pos x="80" y="194"/>
                </a:cxn>
                <a:cxn ang="0">
                  <a:pos x="89" y="219"/>
                </a:cxn>
                <a:cxn ang="0">
                  <a:pos x="97" y="245"/>
                </a:cxn>
                <a:cxn ang="0">
                  <a:pos x="97" y="245"/>
                </a:cxn>
                <a:cxn ang="0">
                  <a:pos x="100" y="250"/>
                </a:cxn>
                <a:cxn ang="0">
                  <a:pos x="105" y="254"/>
                </a:cxn>
                <a:cxn ang="0">
                  <a:pos x="110" y="257"/>
                </a:cxn>
                <a:cxn ang="0">
                  <a:pos x="116" y="257"/>
                </a:cxn>
                <a:cxn ang="0">
                  <a:pos x="122" y="255"/>
                </a:cxn>
                <a:cxn ang="0">
                  <a:pos x="126" y="251"/>
                </a:cxn>
                <a:cxn ang="0">
                  <a:pos x="130" y="246"/>
                </a:cxn>
                <a:cxn ang="0">
                  <a:pos x="131" y="240"/>
                </a:cxn>
                <a:cxn ang="0">
                  <a:pos x="131" y="238"/>
                </a:cxn>
                <a:cxn ang="0">
                  <a:pos x="131" y="238"/>
                </a:cxn>
                <a:cxn ang="0">
                  <a:pos x="130" y="233"/>
                </a:cxn>
                <a:cxn ang="0">
                  <a:pos x="129" y="229"/>
                </a:cxn>
                <a:cxn ang="0">
                  <a:pos x="129" y="229"/>
                </a:cxn>
              </a:cxnLst>
              <a:rect l="0" t="0" r="r" b="b"/>
              <a:pathLst>
                <a:path w="131" h="257">
                  <a:moveTo>
                    <a:pt x="129" y="229"/>
                  </a:moveTo>
                  <a:lnTo>
                    <a:pt x="129" y="229"/>
                  </a:lnTo>
                  <a:lnTo>
                    <a:pt x="119" y="203"/>
                  </a:lnTo>
                  <a:lnTo>
                    <a:pt x="109" y="176"/>
                  </a:lnTo>
                  <a:lnTo>
                    <a:pt x="87" y="123"/>
                  </a:lnTo>
                  <a:lnTo>
                    <a:pt x="87" y="123"/>
                  </a:lnTo>
                  <a:lnTo>
                    <a:pt x="82" y="109"/>
                  </a:lnTo>
                  <a:lnTo>
                    <a:pt x="76" y="93"/>
                  </a:lnTo>
                  <a:lnTo>
                    <a:pt x="72" y="79"/>
                  </a:lnTo>
                  <a:lnTo>
                    <a:pt x="66" y="63"/>
                  </a:lnTo>
                  <a:lnTo>
                    <a:pt x="66" y="63"/>
                  </a:lnTo>
                  <a:lnTo>
                    <a:pt x="58" y="49"/>
                  </a:lnTo>
                  <a:lnTo>
                    <a:pt x="49" y="36"/>
                  </a:lnTo>
                  <a:lnTo>
                    <a:pt x="40" y="23"/>
                  </a:lnTo>
                  <a:lnTo>
                    <a:pt x="32" y="8"/>
                  </a:lnTo>
                  <a:lnTo>
                    <a:pt x="32" y="8"/>
                  </a:lnTo>
                  <a:lnTo>
                    <a:pt x="29" y="6"/>
                  </a:lnTo>
                  <a:lnTo>
                    <a:pt x="27" y="3"/>
                  </a:lnTo>
                  <a:lnTo>
                    <a:pt x="21" y="0"/>
                  </a:lnTo>
                  <a:lnTo>
                    <a:pt x="15" y="0"/>
                  </a:lnTo>
                  <a:lnTo>
                    <a:pt x="10" y="3"/>
                  </a:lnTo>
                  <a:lnTo>
                    <a:pt x="4" y="7"/>
                  </a:lnTo>
                  <a:lnTo>
                    <a:pt x="0" y="12"/>
                  </a:lnTo>
                  <a:lnTo>
                    <a:pt x="0" y="19"/>
                  </a:lnTo>
                  <a:lnTo>
                    <a:pt x="0" y="23"/>
                  </a:lnTo>
                  <a:lnTo>
                    <a:pt x="2" y="27"/>
                  </a:lnTo>
                  <a:lnTo>
                    <a:pt x="2" y="27"/>
                  </a:lnTo>
                  <a:lnTo>
                    <a:pt x="8" y="37"/>
                  </a:lnTo>
                  <a:lnTo>
                    <a:pt x="16" y="46"/>
                  </a:lnTo>
                  <a:lnTo>
                    <a:pt x="24" y="57"/>
                  </a:lnTo>
                  <a:lnTo>
                    <a:pt x="31" y="68"/>
                  </a:lnTo>
                  <a:lnTo>
                    <a:pt x="31" y="68"/>
                  </a:lnTo>
                  <a:lnTo>
                    <a:pt x="38" y="87"/>
                  </a:lnTo>
                  <a:lnTo>
                    <a:pt x="45" y="106"/>
                  </a:lnTo>
                  <a:lnTo>
                    <a:pt x="51" y="125"/>
                  </a:lnTo>
                  <a:lnTo>
                    <a:pt x="58" y="144"/>
                  </a:lnTo>
                  <a:lnTo>
                    <a:pt x="58" y="144"/>
                  </a:lnTo>
                  <a:lnTo>
                    <a:pt x="80" y="194"/>
                  </a:lnTo>
                  <a:lnTo>
                    <a:pt x="89" y="219"/>
                  </a:lnTo>
                  <a:lnTo>
                    <a:pt x="97" y="245"/>
                  </a:lnTo>
                  <a:lnTo>
                    <a:pt x="97" y="245"/>
                  </a:lnTo>
                  <a:lnTo>
                    <a:pt x="100" y="250"/>
                  </a:lnTo>
                  <a:lnTo>
                    <a:pt x="105" y="254"/>
                  </a:lnTo>
                  <a:lnTo>
                    <a:pt x="110" y="257"/>
                  </a:lnTo>
                  <a:lnTo>
                    <a:pt x="116" y="257"/>
                  </a:lnTo>
                  <a:lnTo>
                    <a:pt x="122" y="255"/>
                  </a:lnTo>
                  <a:lnTo>
                    <a:pt x="126" y="251"/>
                  </a:lnTo>
                  <a:lnTo>
                    <a:pt x="130" y="246"/>
                  </a:lnTo>
                  <a:lnTo>
                    <a:pt x="131" y="240"/>
                  </a:lnTo>
                  <a:lnTo>
                    <a:pt x="131" y="238"/>
                  </a:lnTo>
                  <a:lnTo>
                    <a:pt x="131" y="238"/>
                  </a:lnTo>
                  <a:lnTo>
                    <a:pt x="130" y="233"/>
                  </a:lnTo>
                  <a:lnTo>
                    <a:pt x="129" y="229"/>
                  </a:lnTo>
                  <a:lnTo>
                    <a:pt x="129" y="229"/>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30" name="chenying0907 787"/>
            <p:cNvSpPr/>
            <p:nvPr/>
          </p:nvSpPr>
          <p:spPr bwMode="auto">
            <a:xfrm>
              <a:off x="2070101" y="3133725"/>
              <a:ext cx="482600" cy="66675"/>
            </a:xfrm>
            <a:custGeom>
              <a:avLst/>
              <a:gdLst/>
              <a:ahLst/>
              <a:cxnLst>
                <a:cxn ang="0">
                  <a:pos x="1214" y="145"/>
                </a:cxn>
                <a:cxn ang="0">
                  <a:pos x="1208" y="115"/>
                </a:cxn>
                <a:cxn ang="0">
                  <a:pos x="1202" y="92"/>
                </a:cxn>
                <a:cxn ang="0">
                  <a:pos x="1193" y="70"/>
                </a:cxn>
                <a:cxn ang="0">
                  <a:pos x="1170" y="50"/>
                </a:cxn>
                <a:cxn ang="0">
                  <a:pos x="1161" y="45"/>
                </a:cxn>
                <a:cxn ang="0">
                  <a:pos x="1131" y="33"/>
                </a:cxn>
                <a:cxn ang="0">
                  <a:pos x="1087" y="26"/>
                </a:cxn>
                <a:cxn ang="0">
                  <a:pos x="1044" y="26"/>
                </a:cxn>
                <a:cxn ang="0">
                  <a:pos x="1001" y="26"/>
                </a:cxn>
                <a:cxn ang="0">
                  <a:pos x="907" y="23"/>
                </a:cxn>
                <a:cxn ang="0">
                  <a:pos x="811" y="19"/>
                </a:cxn>
                <a:cxn ang="0">
                  <a:pos x="767" y="17"/>
                </a:cxn>
                <a:cxn ang="0">
                  <a:pos x="677" y="13"/>
                </a:cxn>
                <a:cxn ang="0">
                  <a:pos x="632" y="8"/>
                </a:cxn>
                <a:cxn ang="0">
                  <a:pos x="526" y="2"/>
                </a:cxn>
                <a:cxn ang="0">
                  <a:pos x="419" y="0"/>
                </a:cxn>
                <a:cxn ang="0">
                  <a:pos x="310" y="3"/>
                </a:cxn>
                <a:cxn ang="0">
                  <a:pos x="204" y="8"/>
                </a:cxn>
                <a:cxn ang="0">
                  <a:pos x="136" y="16"/>
                </a:cxn>
                <a:cxn ang="0">
                  <a:pos x="102" y="24"/>
                </a:cxn>
                <a:cxn ang="0">
                  <a:pos x="71" y="36"/>
                </a:cxn>
                <a:cxn ang="0">
                  <a:pos x="43" y="53"/>
                </a:cxn>
                <a:cxn ang="0">
                  <a:pos x="21" y="75"/>
                </a:cxn>
                <a:cxn ang="0">
                  <a:pos x="6" y="105"/>
                </a:cxn>
                <a:cxn ang="0">
                  <a:pos x="0" y="142"/>
                </a:cxn>
                <a:cxn ang="0">
                  <a:pos x="0" y="145"/>
                </a:cxn>
                <a:cxn ang="0">
                  <a:pos x="6" y="155"/>
                </a:cxn>
                <a:cxn ang="0">
                  <a:pos x="17" y="159"/>
                </a:cxn>
                <a:cxn ang="0">
                  <a:pos x="29" y="155"/>
                </a:cxn>
                <a:cxn ang="0">
                  <a:pos x="34" y="145"/>
                </a:cxn>
                <a:cxn ang="0">
                  <a:pos x="34" y="142"/>
                </a:cxn>
                <a:cxn ang="0">
                  <a:pos x="37" y="121"/>
                </a:cxn>
                <a:cxn ang="0">
                  <a:pos x="43" y="102"/>
                </a:cxn>
                <a:cxn ang="0">
                  <a:pos x="54" y="87"/>
                </a:cxn>
                <a:cxn ang="0">
                  <a:pos x="68" y="74"/>
                </a:cxn>
                <a:cxn ang="0">
                  <a:pos x="85" y="63"/>
                </a:cxn>
                <a:cxn ang="0">
                  <a:pos x="125" y="50"/>
                </a:cxn>
                <a:cxn ang="0">
                  <a:pos x="169" y="42"/>
                </a:cxn>
                <a:cxn ang="0">
                  <a:pos x="238" y="38"/>
                </a:cxn>
                <a:cxn ang="0">
                  <a:pos x="317" y="38"/>
                </a:cxn>
                <a:cxn ang="0">
                  <a:pos x="395" y="34"/>
                </a:cxn>
                <a:cxn ang="0">
                  <a:pos x="475" y="33"/>
                </a:cxn>
                <a:cxn ang="0">
                  <a:pos x="555" y="37"/>
                </a:cxn>
                <a:cxn ang="0">
                  <a:pos x="632" y="43"/>
                </a:cxn>
                <a:cxn ang="0">
                  <a:pos x="695" y="49"/>
                </a:cxn>
                <a:cxn ang="0">
                  <a:pos x="886" y="57"/>
                </a:cxn>
                <a:cxn ang="0">
                  <a:pos x="963" y="59"/>
                </a:cxn>
                <a:cxn ang="0">
                  <a:pos x="1042" y="60"/>
                </a:cxn>
                <a:cxn ang="0">
                  <a:pos x="1064" y="60"/>
                </a:cxn>
                <a:cxn ang="0">
                  <a:pos x="1108" y="66"/>
                </a:cxn>
                <a:cxn ang="0">
                  <a:pos x="1131" y="71"/>
                </a:cxn>
                <a:cxn ang="0">
                  <a:pos x="1144" y="76"/>
                </a:cxn>
                <a:cxn ang="0">
                  <a:pos x="1154" y="84"/>
                </a:cxn>
                <a:cxn ang="0">
                  <a:pos x="1167" y="105"/>
                </a:cxn>
                <a:cxn ang="0">
                  <a:pos x="1174" y="128"/>
                </a:cxn>
                <a:cxn ang="0">
                  <a:pos x="1180" y="155"/>
                </a:cxn>
                <a:cxn ang="0">
                  <a:pos x="1183" y="157"/>
                </a:cxn>
                <a:cxn ang="0">
                  <a:pos x="1189" y="164"/>
                </a:cxn>
                <a:cxn ang="0">
                  <a:pos x="1202" y="165"/>
                </a:cxn>
                <a:cxn ang="0">
                  <a:pos x="1213" y="159"/>
                </a:cxn>
                <a:cxn ang="0">
                  <a:pos x="1214" y="149"/>
                </a:cxn>
                <a:cxn ang="0">
                  <a:pos x="1214" y="145"/>
                </a:cxn>
              </a:cxnLst>
              <a:rect l="0" t="0" r="r" b="b"/>
              <a:pathLst>
                <a:path w="1214" h="166">
                  <a:moveTo>
                    <a:pt x="1214" y="145"/>
                  </a:moveTo>
                  <a:lnTo>
                    <a:pt x="1214" y="145"/>
                  </a:lnTo>
                  <a:lnTo>
                    <a:pt x="1210" y="130"/>
                  </a:lnTo>
                  <a:lnTo>
                    <a:pt x="1208" y="115"/>
                  </a:lnTo>
                  <a:lnTo>
                    <a:pt x="1205" y="104"/>
                  </a:lnTo>
                  <a:lnTo>
                    <a:pt x="1202" y="92"/>
                  </a:lnTo>
                  <a:lnTo>
                    <a:pt x="1199" y="80"/>
                  </a:lnTo>
                  <a:lnTo>
                    <a:pt x="1193" y="70"/>
                  </a:lnTo>
                  <a:lnTo>
                    <a:pt x="1184" y="59"/>
                  </a:lnTo>
                  <a:lnTo>
                    <a:pt x="1170" y="50"/>
                  </a:lnTo>
                  <a:lnTo>
                    <a:pt x="1170" y="50"/>
                  </a:lnTo>
                  <a:lnTo>
                    <a:pt x="1161" y="45"/>
                  </a:lnTo>
                  <a:lnTo>
                    <a:pt x="1150" y="40"/>
                  </a:lnTo>
                  <a:lnTo>
                    <a:pt x="1131" y="33"/>
                  </a:lnTo>
                  <a:lnTo>
                    <a:pt x="1110" y="29"/>
                  </a:lnTo>
                  <a:lnTo>
                    <a:pt x="1087" y="26"/>
                  </a:lnTo>
                  <a:lnTo>
                    <a:pt x="1065" y="26"/>
                  </a:lnTo>
                  <a:lnTo>
                    <a:pt x="1044" y="26"/>
                  </a:lnTo>
                  <a:lnTo>
                    <a:pt x="1001" y="26"/>
                  </a:lnTo>
                  <a:lnTo>
                    <a:pt x="1001" y="26"/>
                  </a:lnTo>
                  <a:lnTo>
                    <a:pt x="954" y="25"/>
                  </a:lnTo>
                  <a:lnTo>
                    <a:pt x="907" y="23"/>
                  </a:lnTo>
                  <a:lnTo>
                    <a:pt x="860" y="20"/>
                  </a:lnTo>
                  <a:lnTo>
                    <a:pt x="811" y="19"/>
                  </a:lnTo>
                  <a:lnTo>
                    <a:pt x="811" y="19"/>
                  </a:lnTo>
                  <a:lnTo>
                    <a:pt x="767" y="17"/>
                  </a:lnTo>
                  <a:lnTo>
                    <a:pt x="722" y="16"/>
                  </a:lnTo>
                  <a:lnTo>
                    <a:pt x="677" y="13"/>
                  </a:lnTo>
                  <a:lnTo>
                    <a:pt x="632" y="8"/>
                  </a:lnTo>
                  <a:lnTo>
                    <a:pt x="632" y="8"/>
                  </a:lnTo>
                  <a:lnTo>
                    <a:pt x="580" y="4"/>
                  </a:lnTo>
                  <a:lnTo>
                    <a:pt x="526" y="2"/>
                  </a:lnTo>
                  <a:lnTo>
                    <a:pt x="473" y="0"/>
                  </a:lnTo>
                  <a:lnTo>
                    <a:pt x="419" y="0"/>
                  </a:lnTo>
                  <a:lnTo>
                    <a:pt x="364" y="2"/>
                  </a:lnTo>
                  <a:lnTo>
                    <a:pt x="310" y="3"/>
                  </a:lnTo>
                  <a:lnTo>
                    <a:pt x="204" y="8"/>
                  </a:lnTo>
                  <a:lnTo>
                    <a:pt x="204" y="8"/>
                  </a:lnTo>
                  <a:lnTo>
                    <a:pt x="170" y="11"/>
                  </a:lnTo>
                  <a:lnTo>
                    <a:pt x="136" y="16"/>
                  </a:lnTo>
                  <a:lnTo>
                    <a:pt x="119" y="19"/>
                  </a:lnTo>
                  <a:lnTo>
                    <a:pt x="102" y="24"/>
                  </a:lnTo>
                  <a:lnTo>
                    <a:pt x="87" y="29"/>
                  </a:lnTo>
                  <a:lnTo>
                    <a:pt x="71" y="36"/>
                  </a:lnTo>
                  <a:lnTo>
                    <a:pt x="57" y="43"/>
                  </a:lnTo>
                  <a:lnTo>
                    <a:pt x="43" y="53"/>
                  </a:lnTo>
                  <a:lnTo>
                    <a:pt x="32" y="63"/>
                  </a:lnTo>
                  <a:lnTo>
                    <a:pt x="21" y="75"/>
                  </a:lnTo>
                  <a:lnTo>
                    <a:pt x="12" y="89"/>
                  </a:lnTo>
                  <a:lnTo>
                    <a:pt x="6" y="105"/>
                  </a:lnTo>
                  <a:lnTo>
                    <a:pt x="2" y="122"/>
                  </a:lnTo>
                  <a:lnTo>
                    <a:pt x="0" y="142"/>
                  </a:lnTo>
                  <a:lnTo>
                    <a:pt x="0" y="142"/>
                  </a:lnTo>
                  <a:lnTo>
                    <a:pt x="0" y="145"/>
                  </a:lnTo>
                  <a:lnTo>
                    <a:pt x="2" y="149"/>
                  </a:lnTo>
                  <a:lnTo>
                    <a:pt x="6" y="155"/>
                  </a:lnTo>
                  <a:lnTo>
                    <a:pt x="11" y="157"/>
                  </a:lnTo>
                  <a:lnTo>
                    <a:pt x="17" y="159"/>
                  </a:lnTo>
                  <a:lnTo>
                    <a:pt x="24" y="157"/>
                  </a:lnTo>
                  <a:lnTo>
                    <a:pt x="29" y="155"/>
                  </a:lnTo>
                  <a:lnTo>
                    <a:pt x="33" y="149"/>
                  </a:lnTo>
                  <a:lnTo>
                    <a:pt x="34" y="145"/>
                  </a:lnTo>
                  <a:lnTo>
                    <a:pt x="34" y="142"/>
                  </a:lnTo>
                  <a:lnTo>
                    <a:pt x="34" y="142"/>
                  </a:lnTo>
                  <a:lnTo>
                    <a:pt x="36" y="131"/>
                  </a:lnTo>
                  <a:lnTo>
                    <a:pt x="37" y="121"/>
                  </a:lnTo>
                  <a:lnTo>
                    <a:pt x="40" y="110"/>
                  </a:lnTo>
                  <a:lnTo>
                    <a:pt x="43" y="102"/>
                  </a:lnTo>
                  <a:lnTo>
                    <a:pt x="49" y="93"/>
                  </a:lnTo>
                  <a:lnTo>
                    <a:pt x="54" y="87"/>
                  </a:lnTo>
                  <a:lnTo>
                    <a:pt x="60" y="80"/>
                  </a:lnTo>
                  <a:lnTo>
                    <a:pt x="68" y="74"/>
                  </a:lnTo>
                  <a:lnTo>
                    <a:pt x="76" y="68"/>
                  </a:lnTo>
                  <a:lnTo>
                    <a:pt x="85" y="63"/>
                  </a:lnTo>
                  <a:lnTo>
                    <a:pt x="104" y="55"/>
                  </a:lnTo>
                  <a:lnTo>
                    <a:pt x="125" y="50"/>
                  </a:lnTo>
                  <a:lnTo>
                    <a:pt x="147" y="45"/>
                  </a:lnTo>
                  <a:lnTo>
                    <a:pt x="169" y="42"/>
                  </a:lnTo>
                  <a:lnTo>
                    <a:pt x="193" y="41"/>
                  </a:lnTo>
                  <a:lnTo>
                    <a:pt x="238" y="38"/>
                  </a:lnTo>
                  <a:lnTo>
                    <a:pt x="282" y="38"/>
                  </a:lnTo>
                  <a:lnTo>
                    <a:pt x="317" y="38"/>
                  </a:lnTo>
                  <a:lnTo>
                    <a:pt x="317" y="38"/>
                  </a:lnTo>
                  <a:lnTo>
                    <a:pt x="395" y="34"/>
                  </a:lnTo>
                  <a:lnTo>
                    <a:pt x="435" y="33"/>
                  </a:lnTo>
                  <a:lnTo>
                    <a:pt x="475" y="33"/>
                  </a:lnTo>
                  <a:lnTo>
                    <a:pt x="514" y="34"/>
                  </a:lnTo>
                  <a:lnTo>
                    <a:pt x="555" y="37"/>
                  </a:lnTo>
                  <a:lnTo>
                    <a:pt x="594" y="40"/>
                  </a:lnTo>
                  <a:lnTo>
                    <a:pt x="632" y="43"/>
                  </a:lnTo>
                  <a:lnTo>
                    <a:pt x="632" y="43"/>
                  </a:lnTo>
                  <a:lnTo>
                    <a:pt x="695" y="49"/>
                  </a:lnTo>
                  <a:lnTo>
                    <a:pt x="759" y="51"/>
                  </a:lnTo>
                  <a:lnTo>
                    <a:pt x="886" y="57"/>
                  </a:lnTo>
                  <a:lnTo>
                    <a:pt x="886" y="57"/>
                  </a:lnTo>
                  <a:lnTo>
                    <a:pt x="963" y="59"/>
                  </a:lnTo>
                  <a:lnTo>
                    <a:pt x="1002" y="60"/>
                  </a:lnTo>
                  <a:lnTo>
                    <a:pt x="1042" y="60"/>
                  </a:lnTo>
                  <a:lnTo>
                    <a:pt x="1042" y="60"/>
                  </a:lnTo>
                  <a:lnTo>
                    <a:pt x="1064" y="60"/>
                  </a:lnTo>
                  <a:lnTo>
                    <a:pt x="1086" y="62"/>
                  </a:lnTo>
                  <a:lnTo>
                    <a:pt x="1108" y="66"/>
                  </a:lnTo>
                  <a:lnTo>
                    <a:pt x="1131" y="71"/>
                  </a:lnTo>
                  <a:lnTo>
                    <a:pt x="1131" y="71"/>
                  </a:lnTo>
                  <a:lnTo>
                    <a:pt x="1137" y="74"/>
                  </a:lnTo>
                  <a:lnTo>
                    <a:pt x="1144" y="76"/>
                  </a:lnTo>
                  <a:lnTo>
                    <a:pt x="1150" y="80"/>
                  </a:lnTo>
                  <a:lnTo>
                    <a:pt x="1154" y="84"/>
                  </a:lnTo>
                  <a:lnTo>
                    <a:pt x="1162" y="93"/>
                  </a:lnTo>
                  <a:lnTo>
                    <a:pt x="1167" y="105"/>
                  </a:lnTo>
                  <a:lnTo>
                    <a:pt x="1171" y="117"/>
                  </a:lnTo>
                  <a:lnTo>
                    <a:pt x="1174" y="128"/>
                  </a:lnTo>
                  <a:lnTo>
                    <a:pt x="1178" y="142"/>
                  </a:lnTo>
                  <a:lnTo>
                    <a:pt x="1180" y="155"/>
                  </a:lnTo>
                  <a:lnTo>
                    <a:pt x="1180" y="155"/>
                  </a:lnTo>
                  <a:lnTo>
                    <a:pt x="1183" y="157"/>
                  </a:lnTo>
                  <a:lnTo>
                    <a:pt x="1184" y="160"/>
                  </a:lnTo>
                  <a:lnTo>
                    <a:pt x="1189" y="164"/>
                  </a:lnTo>
                  <a:lnTo>
                    <a:pt x="1196" y="166"/>
                  </a:lnTo>
                  <a:lnTo>
                    <a:pt x="1202" y="165"/>
                  </a:lnTo>
                  <a:lnTo>
                    <a:pt x="1209" y="162"/>
                  </a:lnTo>
                  <a:lnTo>
                    <a:pt x="1213" y="159"/>
                  </a:lnTo>
                  <a:lnTo>
                    <a:pt x="1214" y="152"/>
                  </a:lnTo>
                  <a:lnTo>
                    <a:pt x="1214" y="149"/>
                  </a:lnTo>
                  <a:lnTo>
                    <a:pt x="1214" y="145"/>
                  </a:lnTo>
                  <a:lnTo>
                    <a:pt x="1214" y="14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31" name="chenying0907 788"/>
            <p:cNvSpPr/>
            <p:nvPr/>
          </p:nvSpPr>
          <p:spPr bwMode="auto">
            <a:xfrm>
              <a:off x="2065338" y="3182938"/>
              <a:ext cx="488950" cy="465138"/>
            </a:xfrm>
            <a:custGeom>
              <a:avLst/>
              <a:gdLst/>
              <a:ahLst/>
              <a:cxnLst>
                <a:cxn ang="0">
                  <a:pos x="1227" y="941"/>
                </a:cxn>
                <a:cxn ang="0">
                  <a:pos x="1205" y="932"/>
                </a:cxn>
                <a:cxn ang="0">
                  <a:pos x="1194" y="948"/>
                </a:cxn>
                <a:cxn ang="0">
                  <a:pos x="1193" y="1003"/>
                </a:cxn>
                <a:cxn ang="0">
                  <a:pos x="1181" y="1034"/>
                </a:cxn>
                <a:cxn ang="0">
                  <a:pos x="1148" y="1072"/>
                </a:cxn>
                <a:cxn ang="0">
                  <a:pos x="1103" y="1109"/>
                </a:cxn>
                <a:cxn ang="0">
                  <a:pos x="1061" y="1121"/>
                </a:cxn>
                <a:cxn ang="0">
                  <a:pos x="974" y="1126"/>
                </a:cxn>
                <a:cxn ang="0">
                  <a:pos x="926" y="1135"/>
                </a:cxn>
                <a:cxn ang="0">
                  <a:pos x="807" y="1132"/>
                </a:cxn>
                <a:cxn ang="0">
                  <a:pos x="708" y="1123"/>
                </a:cxn>
                <a:cxn ang="0">
                  <a:pos x="434" y="1111"/>
                </a:cxn>
                <a:cxn ang="0">
                  <a:pos x="284" y="1106"/>
                </a:cxn>
                <a:cxn ang="0">
                  <a:pos x="135" y="1089"/>
                </a:cxn>
                <a:cxn ang="0">
                  <a:pos x="88" y="1064"/>
                </a:cxn>
                <a:cxn ang="0">
                  <a:pos x="51" y="1009"/>
                </a:cxn>
                <a:cxn ang="0">
                  <a:pos x="36" y="940"/>
                </a:cxn>
                <a:cxn ang="0">
                  <a:pos x="33" y="853"/>
                </a:cxn>
                <a:cxn ang="0">
                  <a:pos x="44" y="764"/>
                </a:cxn>
                <a:cxn ang="0">
                  <a:pos x="46" y="702"/>
                </a:cxn>
                <a:cxn ang="0">
                  <a:pos x="47" y="573"/>
                </a:cxn>
                <a:cxn ang="0">
                  <a:pos x="38" y="437"/>
                </a:cxn>
                <a:cxn ang="0">
                  <a:pos x="48" y="305"/>
                </a:cxn>
                <a:cxn ang="0">
                  <a:pos x="46" y="161"/>
                </a:cxn>
                <a:cxn ang="0">
                  <a:pos x="40" y="16"/>
                </a:cxn>
                <a:cxn ang="0">
                  <a:pos x="30" y="0"/>
                </a:cxn>
                <a:cxn ang="0">
                  <a:pos x="8" y="9"/>
                </a:cxn>
                <a:cxn ang="0">
                  <a:pos x="8" y="57"/>
                </a:cxn>
                <a:cxn ang="0">
                  <a:pos x="13" y="261"/>
                </a:cxn>
                <a:cxn ang="0">
                  <a:pos x="6" y="365"/>
                </a:cxn>
                <a:cxn ang="0">
                  <a:pos x="10" y="513"/>
                </a:cxn>
                <a:cxn ang="0">
                  <a:pos x="13" y="599"/>
                </a:cxn>
                <a:cxn ang="0">
                  <a:pos x="9" y="715"/>
                </a:cxn>
                <a:cxn ang="0">
                  <a:pos x="0" y="883"/>
                </a:cxn>
                <a:cxn ang="0">
                  <a:pos x="12" y="996"/>
                </a:cxn>
                <a:cxn ang="0">
                  <a:pos x="34" y="1051"/>
                </a:cxn>
                <a:cxn ang="0">
                  <a:pos x="74" y="1094"/>
                </a:cxn>
                <a:cxn ang="0">
                  <a:pos x="137" y="1123"/>
                </a:cxn>
                <a:cxn ang="0">
                  <a:pos x="196" y="1134"/>
                </a:cxn>
                <a:cxn ang="0">
                  <a:pos x="316" y="1136"/>
                </a:cxn>
                <a:cxn ang="0">
                  <a:pos x="462" y="1148"/>
                </a:cxn>
                <a:cxn ang="0">
                  <a:pos x="638" y="1155"/>
                </a:cxn>
                <a:cxn ang="0">
                  <a:pos x="815" y="1166"/>
                </a:cxn>
                <a:cxn ang="0">
                  <a:pos x="902" y="1169"/>
                </a:cxn>
                <a:cxn ang="0">
                  <a:pos x="967" y="1162"/>
                </a:cxn>
                <a:cxn ang="0">
                  <a:pos x="1075" y="1155"/>
                </a:cxn>
                <a:cxn ang="0">
                  <a:pos x="1126" y="1134"/>
                </a:cxn>
                <a:cxn ang="0">
                  <a:pos x="1184" y="1085"/>
                </a:cxn>
                <a:cxn ang="0">
                  <a:pos x="1215" y="1042"/>
                </a:cxn>
                <a:cxn ang="0">
                  <a:pos x="1228" y="982"/>
                </a:cxn>
              </a:cxnLst>
              <a:rect l="0" t="0" r="r" b="b"/>
              <a:pathLst>
                <a:path w="1228" h="1170">
                  <a:moveTo>
                    <a:pt x="1228" y="948"/>
                  </a:moveTo>
                  <a:lnTo>
                    <a:pt x="1228" y="948"/>
                  </a:lnTo>
                  <a:lnTo>
                    <a:pt x="1228" y="944"/>
                  </a:lnTo>
                  <a:lnTo>
                    <a:pt x="1227" y="941"/>
                  </a:lnTo>
                  <a:lnTo>
                    <a:pt x="1223" y="936"/>
                  </a:lnTo>
                  <a:lnTo>
                    <a:pt x="1218" y="932"/>
                  </a:lnTo>
                  <a:lnTo>
                    <a:pt x="1211" y="931"/>
                  </a:lnTo>
                  <a:lnTo>
                    <a:pt x="1205" y="932"/>
                  </a:lnTo>
                  <a:lnTo>
                    <a:pt x="1199" y="936"/>
                  </a:lnTo>
                  <a:lnTo>
                    <a:pt x="1195" y="941"/>
                  </a:lnTo>
                  <a:lnTo>
                    <a:pt x="1194" y="944"/>
                  </a:lnTo>
                  <a:lnTo>
                    <a:pt x="1194" y="948"/>
                  </a:lnTo>
                  <a:lnTo>
                    <a:pt x="1194" y="948"/>
                  </a:lnTo>
                  <a:lnTo>
                    <a:pt x="1194" y="970"/>
                  </a:lnTo>
                  <a:lnTo>
                    <a:pt x="1194" y="992"/>
                  </a:lnTo>
                  <a:lnTo>
                    <a:pt x="1193" y="1003"/>
                  </a:lnTo>
                  <a:lnTo>
                    <a:pt x="1190" y="1013"/>
                  </a:lnTo>
                  <a:lnTo>
                    <a:pt x="1186" y="1024"/>
                  </a:lnTo>
                  <a:lnTo>
                    <a:pt x="1181" y="1034"/>
                  </a:lnTo>
                  <a:lnTo>
                    <a:pt x="1181" y="1034"/>
                  </a:lnTo>
                  <a:lnTo>
                    <a:pt x="1175" y="1045"/>
                  </a:lnTo>
                  <a:lnTo>
                    <a:pt x="1167" y="1055"/>
                  </a:lnTo>
                  <a:lnTo>
                    <a:pt x="1158" y="1064"/>
                  </a:lnTo>
                  <a:lnTo>
                    <a:pt x="1148" y="1072"/>
                  </a:lnTo>
                  <a:lnTo>
                    <a:pt x="1130" y="1089"/>
                  </a:lnTo>
                  <a:lnTo>
                    <a:pt x="1110" y="1104"/>
                  </a:lnTo>
                  <a:lnTo>
                    <a:pt x="1110" y="1104"/>
                  </a:lnTo>
                  <a:lnTo>
                    <a:pt x="1103" y="1109"/>
                  </a:lnTo>
                  <a:lnTo>
                    <a:pt x="1095" y="1113"/>
                  </a:lnTo>
                  <a:lnTo>
                    <a:pt x="1086" y="1117"/>
                  </a:lnTo>
                  <a:lnTo>
                    <a:pt x="1078" y="1118"/>
                  </a:lnTo>
                  <a:lnTo>
                    <a:pt x="1061" y="1121"/>
                  </a:lnTo>
                  <a:lnTo>
                    <a:pt x="1044" y="1122"/>
                  </a:lnTo>
                  <a:lnTo>
                    <a:pt x="1008" y="1122"/>
                  </a:lnTo>
                  <a:lnTo>
                    <a:pt x="991" y="1122"/>
                  </a:lnTo>
                  <a:lnTo>
                    <a:pt x="974" y="1126"/>
                  </a:lnTo>
                  <a:lnTo>
                    <a:pt x="974" y="1126"/>
                  </a:lnTo>
                  <a:lnTo>
                    <a:pt x="959" y="1130"/>
                  </a:lnTo>
                  <a:lnTo>
                    <a:pt x="943" y="1132"/>
                  </a:lnTo>
                  <a:lnTo>
                    <a:pt x="926" y="1135"/>
                  </a:lnTo>
                  <a:lnTo>
                    <a:pt x="909" y="1136"/>
                  </a:lnTo>
                  <a:lnTo>
                    <a:pt x="876" y="1136"/>
                  </a:lnTo>
                  <a:lnTo>
                    <a:pt x="842" y="1135"/>
                  </a:lnTo>
                  <a:lnTo>
                    <a:pt x="807" y="1132"/>
                  </a:lnTo>
                  <a:lnTo>
                    <a:pt x="774" y="1130"/>
                  </a:lnTo>
                  <a:lnTo>
                    <a:pt x="740" y="1126"/>
                  </a:lnTo>
                  <a:lnTo>
                    <a:pt x="708" y="1123"/>
                  </a:lnTo>
                  <a:lnTo>
                    <a:pt x="708" y="1123"/>
                  </a:lnTo>
                  <a:lnTo>
                    <a:pt x="640" y="1121"/>
                  </a:lnTo>
                  <a:lnTo>
                    <a:pt x="570" y="1118"/>
                  </a:lnTo>
                  <a:lnTo>
                    <a:pt x="502" y="1115"/>
                  </a:lnTo>
                  <a:lnTo>
                    <a:pt x="434" y="1111"/>
                  </a:lnTo>
                  <a:lnTo>
                    <a:pt x="434" y="1111"/>
                  </a:lnTo>
                  <a:lnTo>
                    <a:pt x="396" y="1109"/>
                  </a:lnTo>
                  <a:lnTo>
                    <a:pt x="360" y="1108"/>
                  </a:lnTo>
                  <a:lnTo>
                    <a:pt x="284" y="1106"/>
                  </a:lnTo>
                  <a:lnTo>
                    <a:pt x="246" y="1104"/>
                  </a:lnTo>
                  <a:lnTo>
                    <a:pt x="208" y="1101"/>
                  </a:lnTo>
                  <a:lnTo>
                    <a:pt x="171" y="1096"/>
                  </a:lnTo>
                  <a:lnTo>
                    <a:pt x="135" y="1089"/>
                  </a:lnTo>
                  <a:lnTo>
                    <a:pt x="135" y="1089"/>
                  </a:lnTo>
                  <a:lnTo>
                    <a:pt x="116" y="1083"/>
                  </a:lnTo>
                  <a:lnTo>
                    <a:pt x="101" y="1075"/>
                  </a:lnTo>
                  <a:lnTo>
                    <a:pt x="88" y="1064"/>
                  </a:lnTo>
                  <a:lnTo>
                    <a:pt x="76" y="1053"/>
                  </a:lnTo>
                  <a:lnTo>
                    <a:pt x="65" y="1040"/>
                  </a:lnTo>
                  <a:lnTo>
                    <a:pt x="57" y="1025"/>
                  </a:lnTo>
                  <a:lnTo>
                    <a:pt x="51" y="1009"/>
                  </a:lnTo>
                  <a:lnTo>
                    <a:pt x="46" y="992"/>
                  </a:lnTo>
                  <a:lnTo>
                    <a:pt x="42" y="975"/>
                  </a:lnTo>
                  <a:lnTo>
                    <a:pt x="38" y="957"/>
                  </a:lnTo>
                  <a:lnTo>
                    <a:pt x="36" y="940"/>
                  </a:lnTo>
                  <a:lnTo>
                    <a:pt x="35" y="922"/>
                  </a:lnTo>
                  <a:lnTo>
                    <a:pt x="34" y="887"/>
                  </a:lnTo>
                  <a:lnTo>
                    <a:pt x="33" y="853"/>
                  </a:lnTo>
                  <a:lnTo>
                    <a:pt x="33" y="853"/>
                  </a:lnTo>
                  <a:lnTo>
                    <a:pt x="34" y="838"/>
                  </a:lnTo>
                  <a:lnTo>
                    <a:pt x="35" y="824"/>
                  </a:lnTo>
                  <a:lnTo>
                    <a:pt x="39" y="794"/>
                  </a:lnTo>
                  <a:lnTo>
                    <a:pt x="44" y="764"/>
                  </a:lnTo>
                  <a:lnTo>
                    <a:pt x="46" y="748"/>
                  </a:lnTo>
                  <a:lnTo>
                    <a:pt x="46" y="734"/>
                  </a:lnTo>
                  <a:lnTo>
                    <a:pt x="46" y="734"/>
                  </a:lnTo>
                  <a:lnTo>
                    <a:pt x="46" y="702"/>
                  </a:lnTo>
                  <a:lnTo>
                    <a:pt x="47" y="672"/>
                  </a:lnTo>
                  <a:lnTo>
                    <a:pt x="48" y="612"/>
                  </a:lnTo>
                  <a:lnTo>
                    <a:pt x="48" y="612"/>
                  </a:lnTo>
                  <a:lnTo>
                    <a:pt x="47" y="573"/>
                  </a:lnTo>
                  <a:lnTo>
                    <a:pt x="46" y="533"/>
                  </a:lnTo>
                  <a:lnTo>
                    <a:pt x="39" y="455"/>
                  </a:lnTo>
                  <a:lnTo>
                    <a:pt x="39" y="455"/>
                  </a:lnTo>
                  <a:lnTo>
                    <a:pt x="38" y="437"/>
                  </a:lnTo>
                  <a:lnTo>
                    <a:pt x="38" y="417"/>
                  </a:lnTo>
                  <a:lnTo>
                    <a:pt x="42" y="379"/>
                  </a:lnTo>
                  <a:lnTo>
                    <a:pt x="46" y="341"/>
                  </a:lnTo>
                  <a:lnTo>
                    <a:pt x="48" y="305"/>
                  </a:lnTo>
                  <a:lnTo>
                    <a:pt x="48" y="305"/>
                  </a:lnTo>
                  <a:lnTo>
                    <a:pt x="50" y="268"/>
                  </a:lnTo>
                  <a:lnTo>
                    <a:pt x="50" y="231"/>
                  </a:lnTo>
                  <a:lnTo>
                    <a:pt x="46" y="161"/>
                  </a:lnTo>
                  <a:lnTo>
                    <a:pt x="43" y="89"/>
                  </a:lnTo>
                  <a:lnTo>
                    <a:pt x="42" y="52"/>
                  </a:lnTo>
                  <a:lnTo>
                    <a:pt x="40" y="16"/>
                  </a:lnTo>
                  <a:lnTo>
                    <a:pt x="40" y="16"/>
                  </a:lnTo>
                  <a:lnTo>
                    <a:pt x="40" y="12"/>
                  </a:lnTo>
                  <a:lnTo>
                    <a:pt x="39" y="9"/>
                  </a:lnTo>
                  <a:lnTo>
                    <a:pt x="35" y="4"/>
                  </a:lnTo>
                  <a:lnTo>
                    <a:pt x="30" y="0"/>
                  </a:lnTo>
                  <a:lnTo>
                    <a:pt x="23" y="0"/>
                  </a:lnTo>
                  <a:lnTo>
                    <a:pt x="17" y="0"/>
                  </a:lnTo>
                  <a:lnTo>
                    <a:pt x="12" y="4"/>
                  </a:lnTo>
                  <a:lnTo>
                    <a:pt x="8" y="9"/>
                  </a:lnTo>
                  <a:lnTo>
                    <a:pt x="6" y="12"/>
                  </a:lnTo>
                  <a:lnTo>
                    <a:pt x="6" y="16"/>
                  </a:lnTo>
                  <a:lnTo>
                    <a:pt x="6" y="16"/>
                  </a:lnTo>
                  <a:lnTo>
                    <a:pt x="8" y="57"/>
                  </a:lnTo>
                  <a:lnTo>
                    <a:pt x="9" y="98"/>
                  </a:lnTo>
                  <a:lnTo>
                    <a:pt x="12" y="180"/>
                  </a:lnTo>
                  <a:lnTo>
                    <a:pt x="13" y="221"/>
                  </a:lnTo>
                  <a:lnTo>
                    <a:pt x="13" y="261"/>
                  </a:lnTo>
                  <a:lnTo>
                    <a:pt x="12" y="303"/>
                  </a:lnTo>
                  <a:lnTo>
                    <a:pt x="8" y="344"/>
                  </a:lnTo>
                  <a:lnTo>
                    <a:pt x="8" y="344"/>
                  </a:lnTo>
                  <a:lnTo>
                    <a:pt x="6" y="365"/>
                  </a:lnTo>
                  <a:lnTo>
                    <a:pt x="5" y="386"/>
                  </a:lnTo>
                  <a:lnTo>
                    <a:pt x="5" y="428"/>
                  </a:lnTo>
                  <a:lnTo>
                    <a:pt x="8" y="471"/>
                  </a:lnTo>
                  <a:lnTo>
                    <a:pt x="10" y="513"/>
                  </a:lnTo>
                  <a:lnTo>
                    <a:pt x="10" y="513"/>
                  </a:lnTo>
                  <a:lnTo>
                    <a:pt x="13" y="533"/>
                  </a:lnTo>
                  <a:lnTo>
                    <a:pt x="13" y="556"/>
                  </a:lnTo>
                  <a:lnTo>
                    <a:pt x="13" y="599"/>
                  </a:lnTo>
                  <a:lnTo>
                    <a:pt x="12" y="641"/>
                  </a:lnTo>
                  <a:lnTo>
                    <a:pt x="10" y="684"/>
                  </a:lnTo>
                  <a:lnTo>
                    <a:pt x="10" y="684"/>
                  </a:lnTo>
                  <a:lnTo>
                    <a:pt x="9" y="715"/>
                  </a:lnTo>
                  <a:lnTo>
                    <a:pt x="8" y="747"/>
                  </a:lnTo>
                  <a:lnTo>
                    <a:pt x="2" y="815"/>
                  </a:lnTo>
                  <a:lnTo>
                    <a:pt x="1" y="849"/>
                  </a:lnTo>
                  <a:lnTo>
                    <a:pt x="0" y="883"/>
                  </a:lnTo>
                  <a:lnTo>
                    <a:pt x="0" y="917"/>
                  </a:lnTo>
                  <a:lnTo>
                    <a:pt x="2" y="949"/>
                  </a:lnTo>
                  <a:lnTo>
                    <a:pt x="8" y="981"/>
                  </a:lnTo>
                  <a:lnTo>
                    <a:pt x="12" y="996"/>
                  </a:lnTo>
                  <a:lnTo>
                    <a:pt x="16" y="1011"/>
                  </a:lnTo>
                  <a:lnTo>
                    <a:pt x="21" y="1025"/>
                  </a:lnTo>
                  <a:lnTo>
                    <a:pt x="27" y="1038"/>
                  </a:lnTo>
                  <a:lnTo>
                    <a:pt x="34" y="1051"/>
                  </a:lnTo>
                  <a:lnTo>
                    <a:pt x="43" y="1063"/>
                  </a:lnTo>
                  <a:lnTo>
                    <a:pt x="52" y="1075"/>
                  </a:lnTo>
                  <a:lnTo>
                    <a:pt x="63" y="1085"/>
                  </a:lnTo>
                  <a:lnTo>
                    <a:pt x="74" y="1094"/>
                  </a:lnTo>
                  <a:lnTo>
                    <a:pt x="88" y="1104"/>
                  </a:lnTo>
                  <a:lnTo>
                    <a:pt x="103" y="1111"/>
                  </a:lnTo>
                  <a:lnTo>
                    <a:pt x="119" y="1118"/>
                  </a:lnTo>
                  <a:lnTo>
                    <a:pt x="137" y="1123"/>
                  </a:lnTo>
                  <a:lnTo>
                    <a:pt x="156" y="1128"/>
                  </a:lnTo>
                  <a:lnTo>
                    <a:pt x="156" y="1128"/>
                  </a:lnTo>
                  <a:lnTo>
                    <a:pt x="176" y="1131"/>
                  </a:lnTo>
                  <a:lnTo>
                    <a:pt x="196" y="1134"/>
                  </a:lnTo>
                  <a:lnTo>
                    <a:pt x="237" y="1136"/>
                  </a:lnTo>
                  <a:lnTo>
                    <a:pt x="277" y="1136"/>
                  </a:lnTo>
                  <a:lnTo>
                    <a:pt x="316" y="1136"/>
                  </a:lnTo>
                  <a:lnTo>
                    <a:pt x="316" y="1136"/>
                  </a:lnTo>
                  <a:lnTo>
                    <a:pt x="353" y="1138"/>
                  </a:lnTo>
                  <a:lnTo>
                    <a:pt x="388" y="1142"/>
                  </a:lnTo>
                  <a:lnTo>
                    <a:pt x="425" y="1144"/>
                  </a:lnTo>
                  <a:lnTo>
                    <a:pt x="462" y="1148"/>
                  </a:lnTo>
                  <a:lnTo>
                    <a:pt x="462" y="1148"/>
                  </a:lnTo>
                  <a:lnTo>
                    <a:pt x="505" y="1151"/>
                  </a:lnTo>
                  <a:lnTo>
                    <a:pt x="549" y="1152"/>
                  </a:lnTo>
                  <a:lnTo>
                    <a:pt x="638" y="1155"/>
                  </a:lnTo>
                  <a:lnTo>
                    <a:pt x="683" y="1156"/>
                  </a:lnTo>
                  <a:lnTo>
                    <a:pt x="727" y="1157"/>
                  </a:lnTo>
                  <a:lnTo>
                    <a:pt x="770" y="1161"/>
                  </a:lnTo>
                  <a:lnTo>
                    <a:pt x="815" y="1166"/>
                  </a:lnTo>
                  <a:lnTo>
                    <a:pt x="815" y="1166"/>
                  </a:lnTo>
                  <a:lnTo>
                    <a:pt x="842" y="1169"/>
                  </a:lnTo>
                  <a:lnTo>
                    <a:pt x="872" y="1170"/>
                  </a:lnTo>
                  <a:lnTo>
                    <a:pt x="902" y="1169"/>
                  </a:lnTo>
                  <a:lnTo>
                    <a:pt x="930" y="1165"/>
                  </a:lnTo>
                  <a:lnTo>
                    <a:pt x="930" y="1165"/>
                  </a:lnTo>
                  <a:lnTo>
                    <a:pt x="948" y="1164"/>
                  </a:lnTo>
                  <a:lnTo>
                    <a:pt x="967" y="1162"/>
                  </a:lnTo>
                  <a:lnTo>
                    <a:pt x="1003" y="1161"/>
                  </a:lnTo>
                  <a:lnTo>
                    <a:pt x="1040" y="1160"/>
                  </a:lnTo>
                  <a:lnTo>
                    <a:pt x="1058" y="1159"/>
                  </a:lnTo>
                  <a:lnTo>
                    <a:pt x="1075" y="1155"/>
                  </a:lnTo>
                  <a:lnTo>
                    <a:pt x="1075" y="1155"/>
                  </a:lnTo>
                  <a:lnTo>
                    <a:pt x="1093" y="1149"/>
                  </a:lnTo>
                  <a:lnTo>
                    <a:pt x="1110" y="1143"/>
                  </a:lnTo>
                  <a:lnTo>
                    <a:pt x="1126" y="1134"/>
                  </a:lnTo>
                  <a:lnTo>
                    <a:pt x="1142" y="1123"/>
                  </a:lnTo>
                  <a:lnTo>
                    <a:pt x="1156" y="1111"/>
                  </a:lnTo>
                  <a:lnTo>
                    <a:pt x="1171" y="1098"/>
                  </a:lnTo>
                  <a:lnTo>
                    <a:pt x="1184" y="1085"/>
                  </a:lnTo>
                  <a:lnTo>
                    <a:pt x="1197" y="1071"/>
                  </a:lnTo>
                  <a:lnTo>
                    <a:pt x="1197" y="1071"/>
                  </a:lnTo>
                  <a:lnTo>
                    <a:pt x="1207" y="1057"/>
                  </a:lnTo>
                  <a:lnTo>
                    <a:pt x="1215" y="1042"/>
                  </a:lnTo>
                  <a:lnTo>
                    <a:pt x="1222" y="1028"/>
                  </a:lnTo>
                  <a:lnTo>
                    <a:pt x="1224" y="1013"/>
                  </a:lnTo>
                  <a:lnTo>
                    <a:pt x="1227" y="998"/>
                  </a:lnTo>
                  <a:lnTo>
                    <a:pt x="1228" y="982"/>
                  </a:lnTo>
                  <a:lnTo>
                    <a:pt x="1228" y="948"/>
                  </a:lnTo>
                  <a:lnTo>
                    <a:pt x="1228" y="948"/>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32" name="chenying0907 789"/>
            <p:cNvSpPr/>
            <p:nvPr/>
          </p:nvSpPr>
          <p:spPr bwMode="auto">
            <a:xfrm>
              <a:off x="2540001" y="3187700"/>
              <a:ext cx="14288" cy="381000"/>
            </a:xfrm>
            <a:custGeom>
              <a:avLst/>
              <a:gdLst/>
              <a:ahLst/>
              <a:cxnLst>
                <a:cxn ang="0">
                  <a:pos x="0" y="17"/>
                </a:cxn>
                <a:cxn ang="0">
                  <a:pos x="0" y="942"/>
                </a:cxn>
                <a:cxn ang="0">
                  <a:pos x="0" y="942"/>
                </a:cxn>
                <a:cxn ang="0">
                  <a:pos x="0" y="946"/>
                </a:cxn>
                <a:cxn ang="0">
                  <a:pos x="1" y="950"/>
                </a:cxn>
                <a:cxn ang="0">
                  <a:pos x="5" y="955"/>
                </a:cxn>
                <a:cxn ang="0">
                  <a:pos x="11" y="958"/>
                </a:cxn>
                <a:cxn ang="0">
                  <a:pos x="17" y="959"/>
                </a:cxn>
                <a:cxn ang="0">
                  <a:pos x="24" y="958"/>
                </a:cxn>
                <a:cxn ang="0">
                  <a:pos x="29" y="955"/>
                </a:cxn>
                <a:cxn ang="0">
                  <a:pos x="33" y="950"/>
                </a:cxn>
                <a:cxn ang="0">
                  <a:pos x="34" y="946"/>
                </a:cxn>
                <a:cxn ang="0">
                  <a:pos x="34" y="942"/>
                </a:cxn>
                <a:cxn ang="0">
                  <a:pos x="34" y="17"/>
                </a:cxn>
                <a:cxn ang="0">
                  <a:pos x="34" y="17"/>
                </a:cxn>
                <a:cxn ang="0">
                  <a:pos x="34" y="13"/>
                </a:cxn>
                <a:cxn ang="0">
                  <a:pos x="33" y="9"/>
                </a:cxn>
                <a:cxn ang="0">
                  <a:pos x="29" y="4"/>
                </a:cxn>
                <a:cxn ang="0">
                  <a:pos x="24" y="2"/>
                </a:cxn>
                <a:cxn ang="0">
                  <a:pos x="17" y="0"/>
                </a:cxn>
                <a:cxn ang="0">
                  <a:pos x="11" y="2"/>
                </a:cxn>
                <a:cxn ang="0">
                  <a:pos x="5" y="4"/>
                </a:cxn>
                <a:cxn ang="0">
                  <a:pos x="1" y="9"/>
                </a:cxn>
                <a:cxn ang="0">
                  <a:pos x="0" y="13"/>
                </a:cxn>
                <a:cxn ang="0">
                  <a:pos x="0" y="17"/>
                </a:cxn>
                <a:cxn ang="0">
                  <a:pos x="0" y="17"/>
                </a:cxn>
              </a:cxnLst>
              <a:rect l="0" t="0" r="r" b="b"/>
              <a:pathLst>
                <a:path w="34" h="959">
                  <a:moveTo>
                    <a:pt x="0" y="17"/>
                  </a:moveTo>
                  <a:lnTo>
                    <a:pt x="0" y="942"/>
                  </a:lnTo>
                  <a:lnTo>
                    <a:pt x="0" y="942"/>
                  </a:lnTo>
                  <a:lnTo>
                    <a:pt x="0" y="946"/>
                  </a:lnTo>
                  <a:lnTo>
                    <a:pt x="1" y="950"/>
                  </a:lnTo>
                  <a:lnTo>
                    <a:pt x="5" y="955"/>
                  </a:lnTo>
                  <a:lnTo>
                    <a:pt x="11" y="958"/>
                  </a:lnTo>
                  <a:lnTo>
                    <a:pt x="17" y="959"/>
                  </a:lnTo>
                  <a:lnTo>
                    <a:pt x="24" y="958"/>
                  </a:lnTo>
                  <a:lnTo>
                    <a:pt x="29" y="955"/>
                  </a:lnTo>
                  <a:lnTo>
                    <a:pt x="33" y="950"/>
                  </a:lnTo>
                  <a:lnTo>
                    <a:pt x="34" y="946"/>
                  </a:lnTo>
                  <a:lnTo>
                    <a:pt x="34" y="942"/>
                  </a:lnTo>
                  <a:lnTo>
                    <a:pt x="34" y="17"/>
                  </a:lnTo>
                  <a:lnTo>
                    <a:pt x="34" y="17"/>
                  </a:lnTo>
                  <a:lnTo>
                    <a:pt x="34" y="13"/>
                  </a:lnTo>
                  <a:lnTo>
                    <a:pt x="33" y="9"/>
                  </a:lnTo>
                  <a:lnTo>
                    <a:pt x="29" y="4"/>
                  </a:lnTo>
                  <a:lnTo>
                    <a:pt x="24" y="2"/>
                  </a:lnTo>
                  <a:lnTo>
                    <a:pt x="17" y="0"/>
                  </a:lnTo>
                  <a:lnTo>
                    <a:pt x="11" y="2"/>
                  </a:lnTo>
                  <a:lnTo>
                    <a:pt x="5" y="4"/>
                  </a:lnTo>
                  <a:lnTo>
                    <a:pt x="1" y="9"/>
                  </a:lnTo>
                  <a:lnTo>
                    <a:pt x="0" y="13"/>
                  </a:lnTo>
                  <a:lnTo>
                    <a:pt x="0" y="17"/>
                  </a:lnTo>
                  <a:lnTo>
                    <a:pt x="0" y="1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33" name="chenying0907 790"/>
            <p:cNvSpPr>
              <a:spLocks noEditPoints="1"/>
            </p:cNvSpPr>
            <p:nvPr/>
          </p:nvSpPr>
          <p:spPr bwMode="auto">
            <a:xfrm>
              <a:off x="2105026" y="3662363"/>
              <a:ext cx="395288" cy="60325"/>
            </a:xfrm>
            <a:custGeom>
              <a:avLst/>
              <a:gdLst/>
              <a:ahLst/>
              <a:cxnLst>
                <a:cxn ang="0">
                  <a:pos x="986" y="64"/>
                </a:cxn>
                <a:cxn ang="0">
                  <a:pos x="982" y="47"/>
                </a:cxn>
                <a:cxn ang="0">
                  <a:pos x="974" y="35"/>
                </a:cxn>
                <a:cxn ang="0">
                  <a:pos x="961" y="31"/>
                </a:cxn>
                <a:cxn ang="0">
                  <a:pos x="937" y="29"/>
                </a:cxn>
                <a:cxn ang="0">
                  <a:pos x="875" y="23"/>
                </a:cxn>
                <a:cxn ang="0">
                  <a:pos x="828" y="20"/>
                </a:cxn>
                <a:cxn ang="0">
                  <a:pos x="651" y="18"/>
                </a:cxn>
                <a:cxn ang="0">
                  <a:pos x="275" y="10"/>
                </a:cxn>
                <a:cxn ang="0">
                  <a:pos x="29" y="0"/>
                </a:cxn>
                <a:cxn ang="0">
                  <a:pos x="18" y="1"/>
                </a:cxn>
                <a:cxn ang="0">
                  <a:pos x="7" y="9"/>
                </a:cxn>
                <a:cxn ang="0">
                  <a:pos x="1" y="22"/>
                </a:cxn>
                <a:cxn ang="0">
                  <a:pos x="0" y="73"/>
                </a:cxn>
                <a:cxn ang="0">
                  <a:pos x="7" y="101"/>
                </a:cxn>
                <a:cxn ang="0">
                  <a:pos x="13" y="107"/>
                </a:cxn>
                <a:cxn ang="0">
                  <a:pos x="34" y="115"/>
                </a:cxn>
                <a:cxn ang="0">
                  <a:pos x="82" y="116"/>
                </a:cxn>
                <a:cxn ang="0">
                  <a:pos x="166" y="127"/>
                </a:cxn>
                <a:cxn ang="0">
                  <a:pos x="314" y="140"/>
                </a:cxn>
                <a:cxn ang="0">
                  <a:pos x="390" y="141"/>
                </a:cxn>
                <a:cxn ang="0">
                  <a:pos x="596" y="145"/>
                </a:cxn>
                <a:cxn ang="0">
                  <a:pos x="701" y="152"/>
                </a:cxn>
                <a:cxn ang="0">
                  <a:pos x="954" y="152"/>
                </a:cxn>
                <a:cxn ang="0">
                  <a:pos x="964" y="150"/>
                </a:cxn>
                <a:cxn ang="0">
                  <a:pos x="971" y="144"/>
                </a:cxn>
                <a:cxn ang="0">
                  <a:pos x="984" y="141"/>
                </a:cxn>
                <a:cxn ang="0">
                  <a:pos x="993" y="132"/>
                </a:cxn>
                <a:cxn ang="0">
                  <a:pos x="995" y="122"/>
                </a:cxn>
                <a:cxn ang="0">
                  <a:pos x="989" y="76"/>
                </a:cxn>
                <a:cxn ang="0">
                  <a:pos x="651" y="106"/>
                </a:cxn>
                <a:cxn ang="0">
                  <a:pos x="477" y="99"/>
                </a:cxn>
                <a:cxn ang="0">
                  <a:pos x="339" y="95"/>
                </a:cxn>
                <a:cxn ang="0">
                  <a:pos x="201" y="86"/>
                </a:cxn>
                <a:cxn ang="0">
                  <a:pos x="112" y="73"/>
                </a:cxn>
                <a:cxn ang="0">
                  <a:pos x="63" y="68"/>
                </a:cxn>
                <a:cxn ang="0">
                  <a:pos x="48" y="69"/>
                </a:cxn>
                <a:cxn ang="0">
                  <a:pos x="47" y="47"/>
                </a:cxn>
                <a:cxn ang="0">
                  <a:pos x="158" y="51"/>
                </a:cxn>
                <a:cxn ang="0">
                  <a:pos x="433" y="56"/>
                </a:cxn>
                <a:cxn ang="0">
                  <a:pos x="547" y="61"/>
                </a:cxn>
                <a:cxn ang="0">
                  <a:pos x="725" y="65"/>
                </a:cxn>
                <a:cxn ang="0">
                  <a:pos x="782" y="67"/>
                </a:cxn>
                <a:cxn ang="0">
                  <a:pos x="840" y="68"/>
                </a:cxn>
                <a:cxn ang="0">
                  <a:pos x="917" y="71"/>
                </a:cxn>
                <a:cxn ang="0">
                  <a:pos x="943" y="76"/>
                </a:cxn>
                <a:cxn ang="0">
                  <a:pos x="948" y="106"/>
                </a:cxn>
              </a:cxnLst>
              <a:rect l="0" t="0" r="r" b="b"/>
              <a:pathLst>
                <a:path w="995" h="153">
                  <a:moveTo>
                    <a:pt x="989" y="76"/>
                  </a:moveTo>
                  <a:lnTo>
                    <a:pt x="989" y="76"/>
                  </a:lnTo>
                  <a:lnTo>
                    <a:pt x="986" y="64"/>
                  </a:lnTo>
                  <a:lnTo>
                    <a:pt x="984" y="52"/>
                  </a:lnTo>
                  <a:lnTo>
                    <a:pt x="984" y="52"/>
                  </a:lnTo>
                  <a:lnTo>
                    <a:pt x="982" y="47"/>
                  </a:lnTo>
                  <a:lnTo>
                    <a:pt x="981" y="42"/>
                  </a:lnTo>
                  <a:lnTo>
                    <a:pt x="978" y="38"/>
                  </a:lnTo>
                  <a:lnTo>
                    <a:pt x="974" y="35"/>
                  </a:lnTo>
                  <a:lnTo>
                    <a:pt x="971" y="33"/>
                  </a:lnTo>
                  <a:lnTo>
                    <a:pt x="965" y="31"/>
                  </a:lnTo>
                  <a:lnTo>
                    <a:pt x="961" y="31"/>
                  </a:lnTo>
                  <a:lnTo>
                    <a:pt x="956" y="31"/>
                  </a:lnTo>
                  <a:lnTo>
                    <a:pt x="956" y="31"/>
                  </a:lnTo>
                  <a:lnTo>
                    <a:pt x="937" y="29"/>
                  </a:lnTo>
                  <a:lnTo>
                    <a:pt x="916" y="26"/>
                  </a:lnTo>
                  <a:lnTo>
                    <a:pt x="896" y="26"/>
                  </a:lnTo>
                  <a:lnTo>
                    <a:pt x="875" y="23"/>
                  </a:lnTo>
                  <a:lnTo>
                    <a:pt x="875" y="23"/>
                  </a:lnTo>
                  <a:lnTo>
                    <a:pt x="853" y="21"/>
                  </a:lnTo>
                  <a:lnTo>
                    <a:pt x="828" y="20"/>
                  </a:lnTo>
                  <a:lnTo>
                    <a:pt x="781" y="20"/>
                  </a:lnTo>
                  <a:lnTo>
                    <a:pt x="781" y="20"/>
                  </a:lnTo>
                  <a:lnTo>
                    <a:pt x="651" y="18"/>
                  </a:lnTo>
                  <a:lnTo>
                    <a:pt x="522" y="14"/>
                  </a:lnTo>
                  <a:lnTo>
                    <a:pt x="522" y="14"/>
                  </a:lnTo>
                  <a:lnTo>
                    <a:pt x="275" y="10"/>
                  </a:lnTo>
                  <a:lnTo>
                    <a:pt x="152" y="6"/>
                  </a:lnTo>
                  <a:lnTo>
                    <a:pt x="90" y="4"/>
                  </a:lnTo>
                  <a:lnTo>
                    <a:pt x="29" y="0"/>
                  </a:lnTo>
                  <a:lnTo>
                    <a:pt x="29" y="0"/>
                  </a:lnTo>
                  <a:lnTo>
                    <a:pt x="22" y="0"/>
                  </a:lnTo>
                  <a:lnTo>
                    <a:pt x="18" y="1"/>
                  </a:lnTo>
                  <a:lnTo>
                    <a:pt x="18" y="1"/>
                  </a:lnTo>
                  <a:lnTo>
                    <a:pt x="12" y="4"/>
                  </a:lnTo>
                  <a:lnTo>
                    <a:pt x="7" y="9"/>
                  </a:lnTo>
                  <a:lnTo>
                    <a:pt x="3" y="14"/>
                  </a:lnTo>
                  <a:lnTo>
                    <a:pt x="1" y="22"/>
                  </a:lnTo>
                  <a:lnTo>
                    <a:pt x="1" y="22"/>
                  </a:lnTo>
                  <a:lnTo>
                    <a:pt x="1" y="42"/>
                  </a:lnTo>
                  <a:lnTo>
                    <a:pt x="0" y="63"/>
                  </a:lnTo>
                  <a:lnTo>
                    <a:pt x="0" y="73"/>
                  </a:lnTo>
                  <a:lnTo>
                    <a:pt x="1" y="82"/>
                  </a:lnTo>
                  <a:lnTo>
                    <a:pt x="3" y="93"/>
                  </a:lnTo>
                  <a:lnTo>
                    <a:pt x="7" y="101"/>
                  </a:lnTo>
                  <a:lnTo>
                    <a:pt x="7" y="101"/>
                  </a:lnTo>
                  <a:lnTo>
                    <a:pt x="9" y="105"/>
                  </a:lnTo>
                  <a:lnTo>
                    <a:pt x="13" y="107"/>
                  </a:lnTo>
                  <a:lnTo>
                    <a:pt x="17" y="110"/>
                  </a:lnTo>
                  <a:lnTo>
                    <a:pt x="22" y="112"/>
                  </a:lnTo>
                  <a:lnTo>
                    <a:pt x="34" y="115"/>
                  </a:lnTo>
                  <a:lnTo>
                    <a:pt x="46" y="116"/>
                  </a:lnTo>
                  <a:lnTo>
                    <a:pt x="71" y="116"/>
                  </a:lnTo>
                  <a:lnTo>
                    <a:pt x="82" y="116"/>
                  </a:lnTo>
                  <a:lnTo>
                    <a:pt x="90" y="118"/>
                  </a:lnTo>
                  <a:lnTo>
                    <a:pt x="90" y="118"/>
                  </a:lnTo>
                  <a:lnTo>
                    <a:pt x="166" y="127"/>
                  </a:lnTo>
                  <a:lnTo>
                    <a:pt x="239" y="135"/>
                  </a:lnTo>
                  <a:lnTo>
                    <a:pt x="277" y="137"/>
                  </a:lnTo>
                  <a:lnTo>
                    <a:pt x="314" y="140"/>
                  </a:lnTo>
                  <a:lnTo>
                    <a:pt x="352" y="141"/>
                  </a:lnTo>
                  <a:lnTo>
                    <a:pt x="390" y="141"/>
                  </a:lnTo>
                  <a:lnTo>
                    <a:pt x="390" y="141"/>
                  </a:lnTo>
                  <a:lnTo>
                    <a:pt x="458" y="141"/>
                  </a:lnTo>
                  <a:lnTo>
                    <a:pt x="527" y="142"/>
                  </a:lnTo>
                  <a:lnTo>
                    <a:pt x="596" y="145"/>
                  </a:lnTo>
                  <a:lnTo>
                    <a:pt x="666" y="149"/>
                  </a:lnTo>
                  <a:lnTo>
                    <a:pt x="666" y="149"/>
                  </a:lnTo>
                  <a:lnTo>
                    <a:pt x="701" y="152"/>
                  </a:lnTo>
                  <a:lnTo>
                    <a:pt x="738" y="153"/>
                  </a:lnTo>
                  <a:lnTo>
                    <a:pt x="810" y="153"/>
                  </a:lnTo>
                  <a:lnTo>
                    <a:pt x="954" y="152"/>
                  </a:lnTo>
                  <a:lnTo>
                    <a:pt x="954" y="152"/>
                  </a:lnTo>
                  <a:lnTo>
                    <a:pt x="959" y="152"/>
                  </a:lnTo>
                  <a:lnTo>
                    <a:pt x="964" y="150"/>
                  </a:lnTo>
                  <a:lnTo>
                    <a:pt x="968" y="146"/>
                  </a:lnTo>
                  <a:lnTo>
                    <a:pt x="971" y="144"/>
                  </a:lnTo>
                  <a:lnTo>
                    <a:pt x="971" y="144"/>
                  </a:lnTo>
                  <a:lnTo>
                    <a:pt x="976" y="144"/>
                  </a:lnTo>
                  <a:lnTo>
                    <a:pt x="980" y="142"/>
                  </a:lnTo>
                  <a:lnTo>
                    <a:pt x="984" y="141"/>
                  </a:lnTo>
                  <a:lnTo>
                    <a:pt x="988" y="139"/>
                  </a:lnTo>
                  <a:lnTo>
                    <a:pt x="991" y="136"/>
                  </a:lnTo>
                  <a:lnTo>
                    <a:pt x="993" y="132"/>
                  </a:lnTo>
                  <a:lnTo>
                    <a:pt x="995" y="127"/>
                  </a:lnTo>
                  <a:lnTo>
                    <a:pt x="995" y="122"/>
                  </a:lnTo>
                  <a:lnTo>
                    <a:pt x="995" y="122"/>
                  </a:lnTo>
                  <a:lnTo>
                    <a:pt x="993" y="99"/>
                  </a:lnTo>
                  <a:lnTo>
                    <a:pt x="989" y="76"/>
                  </a:lnTo>
                  <a:lnTo>
                    <a:pt x="989" y="76"/>
                  </a:lnTo>
                  <a:close/>
                  <a:moveTo>
                    <a:pt x="710" y="106"/>
                  </a:moveTo>
                  <a:lnTo>
                    <a:pt x="710" y="106"/>
                  </a:lnTo>
                  <a:lnTo>
                    <a:pt x="651" y="106"/>
                  </a:lnTo>
                  <a:lnTo>
                    <a:pt x="594" y="103"/>
                  </a:lnTo>
                  <a:lnTo>
                    <a:pt x="535" y="101"/>
                  </a:lnTo>
                  <a:lnTo>
                    <a:pt x="477" y="99"/>
                  </a:lnTo>
                  <a:lnTo>
                    <a:pt x="477" y="99"/>
                  </a:lnTo>
                  <a:lnTo>
                    <a:pt x="408" y="97"/>
                  </a:lnTo>
                  <a:lnTo>
                    <a:pt x="339" y="95"/>
                  </a:lnTo>
                  <a:lnTo>
                    <a:pt x="271" y="91"/>
                  </a:lnTo>
                  <a:lnTo>
                    <a:pt x="201" y="86"/>
                  </a:lnTo>
                  <a:lnTo>
                    <a:pt x="201" y="86"/>
                  </a:lnTo>
                  <a:lnTo>
                    <a:pt x="171" y="82"/>
                  </a:lnTo>
                  <a:lnTo>
                    <a:pt x="141" y="77"/>
                  </a:lnTo>
                  <a:lnTo>
                    <a:pt x="112" y="73"/>
                  </a:lnTo>
                  <a:lnTo>
                    <a:pt x="82" y="71"/>
                  </a:lnTo>
                  <a:lnTo>
                    <a:pt x="82" y="71"/>
                  </a:lnTo>
                  <a:lnTo>
                    <a:pt x="63" y="68"/>
                  </a:lnTo>
                  <a:lnTo>
                    <a:pt x="58" y="68"/>
                  </a:lnTo>
                  <a:lnTo>
                    <a:pt x="52" y="68"/>
                  </a:lnTo>
                  <a:lnTo>
                    <a:pt x="48" y="69"/>
                  </a:lnTo>
                  <a:lnTo>
                    <a:pt x="47" y="72"/>
                  </a:lnTo>
                  <a:lnTo>
                    <a:pt x="47" y="72"/>
                  </a:lnTo>
                  <a:lnTo>
                    <a:pt x="47" y="47"/>
                  </a:lnTo>
                  <a:lnTo>
                    <a:pt x="47" y="47"/>
                  </a:lnTo>
                  <a:lnTo>
                    <a:pt x="102" y="50"/>
                  </a:lnTo>
                  <a:lnTo>
                    <a:pt x="158" y="51"/>
                  </a:lnTo>
                  <a:lnTo>
                    <a:pt x="268" y="52"/>
                  </a:lnTo>
                  <a:lnTo>
                    <a:pt x="378" y="55"/>
                  </a:lnTo>
                  <a:lnTo>
                    <a:pt x="433" y="56"/>
                  </a:lnTo>
                  <a:lnTo>
                    <a:pt x="488" y="59"/>
                  </a:lnTo>
                  <a:lnTo>
                    <a:pt x="488" y="59"/>
                  </a:lnTo>
                  <a:lnTo>
                    <a:pt x="547" y="61"/>
                  </a:lnTo>
                  <a:lnTo>
                    <a:pt x="607" y="64"/>
                  </a:lnTo>
                  <a:lnTo>
                    <a:pt x="666" y="65"/>
                  </a:lnTo>
                  <a:lnTo>
                    <a:pt x="725" y="65"/>
                  </a:lnTo>
                  <a:lnTo>
                    <a:pt x="725" y="65"/>
                  </a:lnTo>
                  <a:lnTo>
                    <a:pt x="753" y="65"/>
                  </a:lnTo>
                  <a:lnTo>
                    <a:pt x="782" y="67"/>
                  </a:lnTo>
                  <a:lnTo>
                    <a:pt x="811" y="68"/>
                  </a:lnTo>
                  <a:lnTo>
                    <a:pt x="840" y="68"/>
                  </a:lnTo>
                  <a:lnTo>
                    <a:pt x="840" y="68"/>
                  </a:lnTo>
                  <a:lnTo>
                    <a:pt x="863" y="68"/>
                  </a:lnTo>
                  <a:lnTo>
                    <a:pt x="889" y="69"/>
                  </a:lnTo>
                  <a:lnTo>
                    <a:pt x="917" y="71"/>
                  </a:lnTo>
                  <a:lnTo>
                    <a:pt x="930" y="73"/>
                  </a:lnTo>
                  <a:lnTo>
                    <a:pt x="943" y="76"/>
                  </a:lnTo>
                  <a:lnTo>
                    <a:pt x="943" y="76"/>
                  </a:lnTo>
                  <a:lnTo>
                    <a:pt x="943" y="81"/>
                  </a:lnTo>
                  <a:lnTo>
                    <a:pt x="943" y="81"/>
                  </a:lnTo>
                  <a:lnTo>
                    <a:pt x="948" y="106"/>
                  </a:lnTo>
                  <a:lnTo>
                    <a:pt x="710" y="10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grpSp>
      <p:grpSp>
        <p:nvGrpSpPr>
          <p:cNvPr id="134" name="PA_chenying0907 133"/>
          <p:cNvGrpSpPr/>
          <p:nvPr>
            <p:custDataLst>
              <p:tags r:id="rId3"/>
            </p:custDataLst>
          </p:nvPr>
        </p:nvGrpSpPr>
        <p:grpSpPr>
          <a:xfrm>
            <a:off x="6130469" y="1563638"/>
            <a:ext cx="1470400" cy="1125455"/>
            <a:chOff x="4148138" y="3128963"/>
            <a:chExt cx="798513" cy="611188"/>
          </a:xfrm>
          <a:solidFill>
            <a:schemeClr val="tx1"/>
          </a:solidFill>
        </p:grpSpPr>
        <p:sp>
          <p:nvSpPr>
            <p:cNvPr id="135" name="chenying0907 791"/>
            <p:cNvSpPr/>
            <p:nvPr/>
          </p:nvSpPr>
          <p:spPr bwMode="auto">
            <a:xfrm>
              <a:off x="4168776" y="3275013"/>
              <a:ext cx="30163" cy="60325"/>
            </a:xfrm>
            <a:custGeom>
              <a:avLst/>
              <a:gdLst/>
              <a:ahLst/>
              <a:cxnLst>
                <a:cxn ang="0">
                  <a:pos x="65" y="2"/>
                </a:cxn>
                <a:cxn ang="0">
                  <a:pos x="65" y="2"/>
                </a:cxn>
                <a:cxn ang="0">
                  <a:pos x="59" y="8"/>
                </a:cxn>
                <a:cxn ang="0">
                  <a:pos x="52" y="15"/>
                </a:cxn>
                <a:cxn ang="0">
                  <a:pos x="47" y="23"/>
                </a:cxn>
                <a:cxn ang="0">
                  <a:pos x="43" y="32"/>
                </a:cxn>
                <a:cxn ang="0">
                  <a:pos x="34" y="49"/>
                </a:cxn>
                <a:cxn ang="0">
                  <a:pos x="27" y="66"/>
                </a:cxn>
                <a:cxn ang="0">
                  <a:pos x="27" y="66"/>
                </a:cxn>
                <a:cxn ang="0">
                  <a:pos x="18" y="85"/>
                </a:cxn>
                <a:cxn ang="0">
                  <a:pos x="10" y="105"/>
                </a:cxn>
                <a:cxn ang="0">
                  <a:pos x="4" y="125"/>
                </a:cxn>
                <a:cxn ang="0">
                  <a:pos x="0" y="145"/>
                </a:cxn>
                <a:cxn ang="0">
                  <a:pos x="0" y="145"/>
                </a:cxn>
                <a:cxn ang="0">
                  <a:pos x="0" y="147"/>
                </a:cxn>
                <a:cxn ang="0">
                  <a:pos x="1" y="149"/>
                </a:cxn>
                <a:cxn ang="0">
                  <a:pos x="4" y="152"/>
                </a:cxn>
                <a:cxn ang="0">
                  <a:pos x="6" y="152"/>
                </a:cxn>
                <a:cxn ang="0">
                  <a:pos x="8" y="152"/>
                </a:cxn>
                <a:cxn ang="0">
                  <a:pos x="10" y="151"/>
                </a:cxn>
                <a:cxn ang="0">
                  <a:pos x="10" y="148"/>
                </a:cxn>
                <a:cxn ang="0">
                  <a:pos x="10" y="148"/>
                </a:cxn>
                <a:cxn ang="0">
                  <a:pos x="14" y="130"/>
                </a:cxn>
                <a:cxn ang="0">
                  <a:pos x="21" y="113"/>
                </a:cxn>
                <a:cxn ang="0">
                  <a:pos x="34" y="79"/>
                </a:cxn>
                <a:cxn ang="0">
                  <a:pos x="34" y="79"/>
                </a:cxn>
                <a:cxn ang="0">
                  <a:pos x="40" y="60"/>
                </a:cxn>
                <a:cxn ang="0">
                  <a:pos x="50" y="42"/>
                </a:cxn>
                <a:cxn ang="0">
                  <a:pos x="55" y="33"/>
                </a:cxn>
                <a:cxn ang="0">
                  <a:pos x="60" y="24"/>
                </a:cxn>
                <a:cxn ang="0">
                  <a:pos x="67" y="16"/>
                </a:cxn>
                <a:cxn ang="0">
                  <a:pos x="74" y="9"/>
                </a:cxn>
                <a:cxn ang="0">
                  <a:pos x="74" y="9"/>
                </a:cxn>
                <a:cxn ang="0">
                  <a:pos x="76" y="8"/>
                </a:cxn>
                <a:cxn ang="0">
                  <a:pos x="76" y="6"/>
                </a:cxn>
                <a:cxn ang="0">
                  <a:pos x="76" y="4"/>
                </a:cxn>
                <a:cxn ang="0">
                  <a:pos x="74" y="2"/>
                </a:cxn>
                <a:cxn ang="0">
                  <a:pos x="71" y="0"/>
                </a:cxn>
                <a:cxn ang="0">
                  <a:pos x="68" y="0"/>
                </a:cxn>
                <a:cxn ang="0">
                  <a:pos x="65" y="2"/>
                </a:cxn>
                <a:cxn ang="0">
                  <a:pos x="65" y="2"/>
                </a:cxn>
              </a:cxnLst>
              <a:rect l="0" t="0" r="r" b="b"/>
              <a:pathLst>
                <a:path w="76" h="152">
                  <a:moveTo>
                    <a:pt x="65" y="2"/>
                  </a:moveTo>
                  <a:lnTo>
                    <a:pt x="65" y="2"/>
                  </a:lnTo>
                  <a:lnTo>
                    <a:pt x="59" y="8"/>
                  </a:lnTo>
                  <a:lnTo>
                    <a:pt x="52" y="15"/>
                  </a:lnTo>
                  <a:lnTo>
                    <a:pt x="47" y="23"/>
                  </a:lnTo>
                  <a:lnTo>
                    <a:pt x="43" y="32"/>
                  </a:lnTo>
                  <a:lnTo>
                    <a:pt x="34" y="49"/>
                  </a:lnTo>
                  <a:lnTo>
                    <a:pt x="27" y="66"/>
                  </a:lnTo>
                  <a:lnTo>
                    <a:pt x="27" y="66"/>
                  </a:lnTo>
                  <a:lnTo>
                    <a:pt x="18" y="85"/>
                  </a:lnTo>
                  <a:lnTo>
                    <a:pt x="10" y="105"/>
                  </a:lnTo>
                  <a:lnTo>
                    <a:pt x="4" y="125"/>
                  </a:lnTo>
                  <a:lnTo>
                    <a:pt x="0" y="145"/>
                  </a:lnTo>
                  <a:lnTo>
                    <a:pt x="0" y="145"/>
                  </a:lnTo>
                  <a:lnTo>
                    <a:pt x="0" y="147"/>
                  </a:lnTo>
                  <a:lnTo>
                    <a:pt x="1" y="149"/>
                  </a:lnTo>
                  <a:lnTo>
                    <a:pt x="4" y="152"/>
                  </a:lnTo>
                  <a:lnTo>
                    <a:pt x="6" y="152"/>
                  </a:lnTo>
                  <a:lnTo>
                    <a:pt x="8" y="152"/>
                  </a:lnTo>
                  <a:lnTo>
                    <a:pt x="10" y="151"/>
                  </a:lnTo>
                  <a:lnTo>
                    <a:pt x="10" y="148"/>
                  </a:lnTo>
                  <a:lnTo>
                    <a:pt x="10" y="148"/>
                  </a:lnTo>
                  <a:lnTo>
                    <a:pt x="14" y="130"/>
                  </a:lnTo>
                  <a:lnTo>
                    <a:pt x="21" y="113"/>
                  </a:lnTo>
                  <a:lnTo>
                    <a:pt x="34" y="79"/>
                  </a:lnTo>
                  <a:lnTo>
                    <a:pt x="34" y="79"/>
                  </a:lnTo>
                  <a:lnTo>
                    <a:pt x="40" y="60"/>
                  </a:lnTo>
                  <a:lnTo>
                    <a:pt x="50" y="42"/>
                  </a:lnTo>
                  <a:lnTo>
                    <a:pt x="55" y="33"/>
                  </a:lnTo>
                  <a:lnTo>
                    <a:pt x="60" y="24"/>
                  </a:lnTo>
                  <a:lnTo>
                    <a:pt x="67" y="16"/>
                  </a:lnTo>
                  <a:lnTo>
                    <a:pt x="74" y="9"/>
                  </a:lnTo>
                  <a:lnTo>
                    <a:pt x="74" y="9"/>
                  </a:lnTo>
                  <a:lnTo>
                    <a:pt x="76" y="8"/>
                  </a:lnTo>
                  <a:lnTo>
                    <a:pt x="76" y="6"/>
                  </a:lnTo>
                  <a:lnTo>
                    <a:pt x="76" y="4"/>
                  </a:lnTo>
                  <a:lnTo>
                    <a:pt x="74" y="2"/>
                  </a:lnTo>
                  <a:lnTo>
                    <a:pt x="71" y="0"/>
                  </a:lnTo>
                  <a:lnTo>
                    <a:pt x="68" y="0"/>
                  </a:lnTo>
                  <a:lnTo>
                    <a:pt x="65" y="2"/>
                  </a:lnTo>
                  <a:lnTo>
                    <a:pt x="65"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36" name="chenying0907 792"/>
            <p:cNvSpPr/>
            <p:nvPr/>
          </p:nvSpPr>
          <p:spPr bwMode="auto">
            <a:xfrm>
              <a:off x="4179888" y="3259138"/>
              <a:ext cx="46038" cy="98425"/>
            </a:xfrm>
            <a:custGeom>
              <a:avLst/>
              <a:gdLst/>
              <a:ahLst/>
              <a:cxnLst>
                <a:cxn ang="0">
                  <a:pos x="109" y="2"/>
                </a:cxn>
                <a:cxn ang="0">
                  <a:pos x="109" y="2"/>
                </a:cxn>
                <a:cxn ang="0">
                  <a:pos x="88" y="25"/>
                </a:cxn>
                <a:cxn ang="0">
                  <a:pos x="68" y="51"/>
                </a:cxn>
                <a:cxn ang="0">
                  <a:pos x="59" y="65"/>
                </a:cxn>
                <a:cxn ang="0">
                  <a:pos x="51" y="79"/>
                </a:cxn>
                <a:cxn ang="0">
                  <a:pos x="45" y="92"/>
                </a:cxn>
                <a:cxn ang="0">
                  <a:pos x="38" y="106"/>
                </a:cxn>
                <a:cxn ang="0">
                  <a:pos x="38" y="106"/>
                </a:cxn>
                <a:cxn ang="0">
                  <a:pos x="26" y="139"/>
                </a:cxn>
                <a:cxn ang="0">
                  <a:pos x="14" y="173"/>
                </a:cxn>
                <a:cxn ang="0">
                  <a:pos x="9" y="190"/>
                </a:cxn>
                <a:cxn ang="0">
                  <a:pos x="5" y="207"/>
                </a:cxn>
                <a:cxn ang="0">
                  <a:pos x="1" y="224"/>
                </a:cxn>
                <a:cxn ang="0">
                  <a:pos x="0" y="241"/>
                </a:cxn>
                <a:cxn ang="0">
                  <a:pos x="0" y="241"/>
                </a:cxn>
                <a:cxn ang="0">
                  <a:pos x="0" y="244"/>
                </a:cxn>
                <a:cxn ang="0">
                  <a:pos x="1" y="246"/>
                </a:cxn>
                <a:cxn ang="0">
                  <a:pos x="5" y="248"/>
                </a:cxn>
                <a:cxn ang="0">
                  <a:pos x="9" y="246"/>
                </a:cxn>
                <a:cxn ang="0">
                  <a:pos x="11" y="244"/>
                </a:cxn>
                <a:cxn ang="0">
                  <a:pos x="12" y="241"/>
                </a:cxn>
                <a:cxn ang="0">
                  <a:pos x="12" y="241"/>
                </a:cxn>
                <a:cxn ang="0">
                  <a:pos x="13" y="227"/>
                </a:cxn>
                <a:cxn ang="0">
                  <a:pos x="16" y="211"/>
                </a:cxn>
                <a:cxn ang="0">
                  <a:pos x="20" y="195"/>
                </a:cxn>
                <a:cxn ang="0">
                  <a:pos x="25" y="180"/>
                </a:cxn>
                <a:cxn ang="0">
                  <a:pos x="35" y="150"/>
                </a:cxn>
                <a:cxn ang="0">
                  <a:pos x="46" y="119"/>
                </a:cxn>
                <a:cxn ang="0">
                  <a:pos x="46" y="119"/>
                </a:cxn>
                <a:cxn ang="0">
                  <a:pos x="51" y="105"/>
                </a:cxn>
                <a:cxn ang="0">
                  <a:pos x="59" y="91"/>
                </a:cxn>
                <a:cxn ang="0">
                  <a:pos x="67" y="75"/>
                </a:cxn>
                <a:cxn ang="0">
                  <a:pos x="75" y="61"/>
                </a:cxn>
                <a:cxn ang="0">
                  <a:pos x="85" y="48"/>
                </a:cxn>
                <a:cxn ang="0">
                  <a:pos x="96" y="34"/>
                </a:cxn>
                <a:cxn ang="0">
                  <a:pos x="117" y="10"/>
                </a:cxn>
                <a:cxn ang="0">
                  <a:pos x="117" y="10"/>
                </a:cxn>
                <a:cxn ang="0">
                  <a:pos x="118" y="8"/>
                </a:cxn>
                <a:cxn ang="0">
                  <a:pos x="118" y="6"/>
                </a:cxn>
                <a:cxn ang="0">
                  <a:pos x="117" y="2"/>
                </a:cxn>
                <a:cxn ang="0">
                  <a:pos x="113" y="0"/>
                </a:cxn>
                <a:cxn ang="0">
                  <a:pos x="110" y="0"/>
                </a:cxn>
                <a:cxn ang="0">
                  <a:pos x="109" y="2"/>
                </a:cxn>
                <a:cxn ang="0">
                  <a:pos x="109" y="2"/>
                </a:cxn>
              </a:cxnLst>
              <a:rect l="0" t="0" r="r" b="b"/>
              <a:pathLst>
                <a:path w="118" h="248">
                  <a:moveTo>
                    <a:pt x="109" y="2"/>
                  </a:moveTo>
                  <a:lnTo>
                    <a:pt x="109" y="2"/>
                  </a:lnTo>
                  <a:lnTo>
                    <a:pt x="88" y="25"/>
                  </a:lnTo>
                  <a:lnTo>
                    <a:pt x="68" y="51"/>
                  </a:lnTo>
                  <a:lnTo>
                    <a:pt x="59" y="65"/>
                  </a:lnTo>
                  <a:lnTo>
                    <a:pt x="51" y="79"/>
                  </a:lnTo>
                  <a:lnTo>
                    <a:pt x="45" y="92"/>
                  </a:lnTo>
                  <a:lnTo>
                    <a:pt x="38" y="106"/>
                  </a:lnTo>
                  <a:lnTo>
                    <a:pt x="38" y="106"/>
                  </a:lnTo>
                  <a:lnTo>
                    <a:pt x="26" y="139"/>
                  </a:lnTo>
                  <a:lnTo>
                    <a:pt x="14" y="173"/>
                  </a:lnTo>
                  <a:lnTo>
                    <a:pt x="9" y="190"/>
                  </a:lnTo>
                  <a:lnTo>
                    <a:pt x="5" y="207"/>
                  </a:lnTo>
                  <a:lnTo>
                    <a:pt x="1" y="224"/>
                  </a:lnTo>
                  <a:lnTo>
                    <a:pt x="0" y="241"/>
                  </a:lnTo>
                  <a:lnTo>
                    <a:pt x="0" y="241"/>
                  </a:lnTo>
                  <a:lnTo>
                    <a:pt x="0" y="244"/>
                  </a:lnTo>
                  <a:lnTo>
                    <a:pt x="1" y="246"/>
                  </a:lnTo>
                  <a:lnTo>
                    <a:pt x="5" y="248"/>
                  </a:lnTo>
                  <a:lnTo>
                    <a:pt x="9" y="246"/>
                  </a:lnTo>
                  <a:lnTo>
                    <a:pt x="11" y="244"/>
                  </a:lnTo>
                  <a:lnTo>
                    <a:pt x="12" y="241"/>
                  </a:lnTo>
                  <a:lnTo>
                    <a:pt x="12" y="241"/>
                  </a:lnTo>
                  <a:lnTo>
                    <a:pt x="13" y="227"/>
                  </a:lnTo>
                  <a:lnTo>
                    <a:pt x="16" y="211"/>
                  </a:lnTo>
                  <a:lnTo>
                    <a:pt x="20" y="195"/>
                  </a:lnTo>
                  <a:lnTo>
                    <a:pt x="25" y="180"/>
                  </a:lnTo>
                  <a:lnTo>
                    <a:pt x="35" y="150"/>
                  </a:lnTo>
                  <a:lnTo>
                    <a:pt x="46" y="119"/>
                  </a:lnTo>
                  <a:lnTo>
                    <a:pt x="46" y="119"/>
                  </a:lnTo>
                  <a:lnTo>
                    <a:pt x="51" y="105"/>
                  </a:lnTo>
                  <a:lnTo>
                    <a:pt x="59" y="91"/>
                  </a:lnTo>
                  <a:lnTo>
                    <a:pt x="67" y="75"/>
                  </a:lnTo>
                  <a:lnTo>
                    <a:pt x="75" y="61"/>
                  </a:lnTo>
                  <a:lnTo>
                    <a:pt x="85" y="48"/>
                  </a:lnTo>
                  <a:lnTo>
                    <a:pt x="96" y="34"/>
                  </a:lnTo>
                  <a:lnTo>
                    <a:pt x="117" y="10"/>
                  </a:lnTo>
                  <a:lnTo>
                    <a:pt x="117" y="10"/>
                  </a:lnTo>
                  <a:lnTo>
                    <a:pt x="118" y="8"/>
                  </a:lnTo>
                  <a:lnTo>
                    <a:pt x="118" y="6"/>
                  </a:lnTo>
                  <a:lnTo>
                    <a:pt x="117" y="2"/>
                  </a:lnTo>
                  <a:lnTo>
                    <a:pt x="113" y="0"/>
                  </a:lnTo>
                  <a:lnTo>
                    <a:pt x="110" y="0"/>
                  </a:lnTo>
                  <a:lnTo>
                    <a:pt x="109" y="2"/>
                  </a:lnTo>
                  <a:lnTo>
                    <a:pt x="109"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37" name="chenying0907 793"/>
            <p:cNvSpPr/>
            <p:nvPr/>
          </p:nvSpPr>
          <p:spPr bwMode="auto">
            <a:xfrm>
              <a:off x="4194176" y="3235325"/>
              <a:ext cx="60325" cy="142875"/>
            </a:xfrm>
            <a:custGeom>
              <a:avLst/>
              <a:gdLst/>
              <a:ahLst/>
              <a:cxnLst>
                <a:cxn ang="0">
                  <a:pos x="143" y="1"/>
                </a:cxn>
                <a:cxn ang="0">
                  <a:pos x="143" y="1"/>
                </a:cxn>
                <a:cxn ang="0">
                  <a:pos x="131" y="16"/>
                </a:cxn>
                <a:cxn ang="0">
                  <a:pos x="122" y="31"/>
                </a:cxn>
                <a:cxn ang="0">
                  <a:pos x="113" y="48"/>
                </a:cxn>
                <a:cxn ang="0">
                  <a:pos x="106" y="65"/>
                </a:cxn>
                <a:cxn ang="0">
                  <a:pos x="106" y="65"/>
                </a:cxn>
                <a:cxn ang="0">
                  <a:pos x="96" y="92"/>
                </a:cxn>
                <a:cxn ang="0">
                  <a:pos x="84" y="119"/>
                </a:cxn>
                <a:cxn ang="0">
                  <a:pos x="62" y="171"/>
                </a:cxn>
                <a:cxn ang="0">
                  <a:pos x="62" y="171"/>
                </a:cxn>
                <a:cxn ang="0">
                  <a:pos x="42" y="217"/>
                </a:cxn>
                <a:cxn ang="0">
                  <a:pos x="24" y="262"/>
                </a:cxn>
                <a:cxn ang="0">
                  <a:pos x="16" y="285"/>
                </a:cxn>
                <a:cxn ang="0">
                  <a:pos x="8" y="307"/>
                </a:cxn>
                <a:cxn ang="0">
                  <a:pos x="4" y="332"/>
                </a:cxn>
                <a:cxn ang="0">
                  <a:pos x="0" y="356"/>
                </a:cxn>
                <a:cxn ang="0">
                  <a:pos x="0" y="356"/>
                </a:cxn>
                <a:cxn ang="0">
                  <a:pos x="0" y="358"/>
                </a:cxn>
                <a:cxn ang="0">
                  <a:pos x="1" y="360"/>
                </a:cxn>
                <a:cxn ang="0">
                  <a:pos x="4" y="361"/>
                </a:cxn>
                <a:cxn ang="0">
                  <a:pos x="5" y="361"/>
                </a:cxn>
                <a:cxn ang="0">
                  <a:pos x="9" y="360"/>
                </a:cxn>
                <a:cxn ang="0">
                  <a:pos x="10" y="358"/>
                </a:cxn>
                <a:cxn ang="0">
                  <a:pos x="12" y="356"/>
                </a:cxn>
                <a:cxn ang="0">
                  <a:pos x="12" y="356"/>
                </a:cxn>
                <a:cxn ang="0">
                  <a:pos x="14" y="334"/>
                </a:cxn>
                <a:cxn ang="0">
                  <a:pos x="20" y="311"/>
                </a:cxn>
                <a:cxn ang="0">
                  <a:pos x="26" y="289"/>
                </a:cxn>
                <a:cxn ang="0">
                  <a:pos x="33" y="268"/>
                </a:cxn>
                <a:cxn ang="0">
                  <a:pos x="51" y="225"/>
                </a:cxn>
                <a:cxn ang="0">
                  <a:pos x="69" y="183"/>
                </a:cxn>
                <a:cxn ang="0">
                  <a:pos x="69" y="183"/>
                </a:cxn>
                <a:cxn ang="0">
                  <a:pos x="88" y="140"/>
                </a:cxn>
                <a:cxn ang="0">
                  <a:pos x="107" y="95"/>
                </a:cxn>
                <a:cxn ang="0">
                  <a:pos x="107" y="95"/>
                </a:cxn>
                <a:cxn ang="0">
                  <a:pos x="115" y="73"/>
                </a:cxn>
                <a:cxn ang="0">
                  <a:pos x="124" y="51"/>
                </a:cxn>
                <a:cxn ang="0">
                  <a:pos x="130" y="41"/>
                </a:cxn>
                <a:cxn ang="0">
                  <a:pos x="136" y="30"/>
                </a:cxn>
                <a:cxn ang="0">
                  <a:pos x="143" y="20"/>
                </a:cxn>
                <a:cxn ang="0">
                  <a:pos x="150" y="10"/>
                </a:cxn>
                <a:cxn ang="0">
                  <a:pos x="150" y="10"/>
                </a:cxn>
                <a:cxn ang="0">
                  <a:pos x="152" y="8"/>
                </a:cxn>
                <a:cxn ang="0">
                  <a:pos x="152" y="5"/>
                </a:cxn>
                <a:cxn ang="0">
                  <a:pos x="150" y="1"/>
                </a:cxn>
                <a:cxn ang="0">
                  <a:pos x="147" y="0"/>
                </a:cxn>
                <a:cxn ang="0">
                  <a:pos x="145" y="0"/>
                </a:cxn>
                <a:cxn ang="0">
                  <a:pos x="143" y="1"/>
                </a:cxn>
                <a:cxn ang="0">
                  <a:pos x="143" y="1"/>
                </a:cxn>
              </a:cxnLst>
              <a:rect l="0" t="0" r="r" b="b"/>
              <a:pathLst>
                <a:path w="152" h="361">
                  <a:moveTo>
                    <a:pt x="143" y="1"/>
                  </a:moveTo>
                  <a:lnTo>
                    <a:pt x="143" y="1"/>
                  </a:lnTo>
                  <a:lnTo>
                    <a:pt x="131" y="16"/>
                  </a:lnTo>
                  <a:lnTo>
                    <a:pt x="122" y="31"/>
                  </a:lnTo>
                  <a:lnTo>
                    <a:pt x="113" y="48"/>
                  </a:lnTo>
                  <a:lnTo>
                    <a:pt x="106" y="65"/>
                  </a:lnTo>
                  <a:lnTo>
                    <a:pt x="106" y="65"/>
                  </a:lnTo>
                  <a:lnTo>
                    <a:pt x="96" y="92"/>
                  </a:lnTo>
                  <a:lnTo>
                    <a:pt x="84" y="119"/>
                  </a:lnTo>
                  <a:lnTo>
                    <a:pt x="62" y="171"/>
                  </a:lnTo>
                  <a:lnTo>
                    <a:pt x="62" y="171"/>
                  </a:lnTo>
                  <a:lnTo>
                    <a:pt x="42" y="217"/>
                  </a:lnTo>
                  <a:lnTo>
                    <a:pt x="24" y="262"/>
                  </a:lnTo>
                  <a:lnTo>
                    <a:pt x="16" y="285"/>
                  </a:lnTo>
                  <a:lnTo>
                    <a:pt x="8" y="307"/>
                  </a:lnTo>
                  <a:lnTo>
                    <a:pt x="4" y="332"/>
                  </a:lnTo>
                  <a:lnTo>
                    <a:pt x="0" y="356"/>
                  </a:lnTo>
                  <a:lnTo>
                    <a:pt x="0" y="356"/>
                  </a:lnTo>
                  <a:lnTo>
                    <a:pt x="0" y="358"/>
                  </a:lnTo>
                  <a:lnTo>
                    <a:pt x="1" y="360"/>
                  </a:lnTo>
                  <a:lnTo>
                    <a:pt x="4" y="361"/>
                  </a:lnTo>
                  <a:lnTo>
                    <a:pt x="5" y="361"/>
                  </a:lnTo>
                  <a:lnTo>
                    <a:pt x="9" y="360"/>
                  </a:lnTo>
                  <a:lnTo>
                    <a:pt x="10" y="358"/>
                  </a:lnTo>
                  <a:lnTo>
                    <a:pt x="12" y="356"/>
                  </a:lnTo>
                  <a:lnTo>
                    <a:pt x="12" y="356"/>
                  </a:lnTo>
                  <a:lnTo>
                    <a:pt x="14" y="334"/>
                  </a:lnTo>
                  <a:lnTo>
                    <a:pt x="20" y="311"/>
                  </a:lnTo>
                  <a:lnTo>
                    <a:pt x="26" y="289"/>
                  </a:lnTo>
                  <a:lnTo>
                    <a:pt x="33" y="268"/>
                  </a:lnTo>
                  <a:lnTo>
                    <a:pt x="51" y="225"/>
                  </a:lnTo>
                  <a:lnTo>
                    <a:pt x="69" y="183"/>
                  </a:lnTo>
                  <a:lnTo>
                    <a:pt x="69" y="183"/>
                  </a:lnTo>
                  <a:lnTo>
                    <a:pt x="88" y="140"/>
                  </a:lnTo>
                  <a:lnTo>
                    <a:pt x="107" y="95"/>
                  </a:lnTo>
                  <a:lnTo>
                    <a:pt x="107" y="95"/>
                  </a:lnTo>
                  <a:lnTo>
                    <a:pt x="115" y="73"/>
                  </a:lnTo>
                  <a:lnTo>
                    <a:pt x="124" y="51"/>
                  </a:lnTo>
                  <a:lnTo>
                    <a:pt x="130" y="41"/>
                  </a:lnTo>
                  <a:lnTo>
                    <a:pt x="136" y="30"/>
                  </a:lnTo>
                  <a:lnTo>
                    <a:pt x="143" y="20"/>
                  </a:lnTo>
                  <a:lnTo>
                    <a:pt x="150" y="10"/>
                  </a:lnTo>
                  <a:lnTo>
                    <a:pt x="150" y="10"/>
                  </a:lnTo>
                  <a:lnTo>
                    <a:pt x="152" y="8"/>
                  </a:lnTo>
                  <a:lnTo>
                    <a:pt x="152" y="5"/>
                  </a:lnTo>
                  <a:lnTo>
                    <a:pt x="150" y="1"/>
                  </a:lnTo>
                  <a:lnTo>
                    <a:pt x="147" y="0"/>
                  </a:lnTo>
                  <a:lnTo>
                    <a:pt x="145" y="0"/>
                  </a:lnTo>
                  <a:lnTo>
                    <a:pt x="143" y="1"/>
                  </a:lnTo>
                  <a:lnTo>
                    <a:pt x="143"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38" name="chenying0907 794"/>
            <p:cNvSpPr/>
            <p:nvPr/>
          </p:nvSpPr>
          <p:spPr bwMode="auto">
            <a:xfrm>
              <a:off x="4233863" y="3203575"/>
              <a:ext cx="58738" cy="160338"/>
            </a:xfrm>
            <a:custGeom>
              <a:avLst/>
              <a:gdLst/>
              <a:ahLst/>
              <a:cxnLst>
                <a:cxn ang="0">
                  <a:pos x="140" y="2"/>
                </a:cxn>
                <a:cxn ang="0">
                  <a:pos x="140" y="2"/>
                </a:cxn>
                <a:cxn ang="0">
                  <a:pos x="134" y="4"/>
                </a:cxn>
                <a:cxn ang="0">
                  <a:pos x="131" y="7"/>
                </a:cxn>
                <a:cxn ang="0">
                  <a:pos x="130" y="11"/>
                </a:cxn>
                <a:cxn ang="0">
                  <a:pos x="130" y="11"/>
                </a:cxn>
                <a:cxn ang="0">
                  <a:pos x="126" y="24"/>
                </a:cxn>
                <a:cxn ang="0">
                  <a:pos x="121" y="36"/>
                </a:cxn>
                <a:cxn ang="0">
                  <a:pos x="109" y="60"/>
                </a:cxn>
                <a:cxn ang="0">
                  <a:pos x="109" y="60"/>
                </a:cxn>
                <a:cxn ang="0">
                  <a:pos x="87" y="123"/>
                </a:cxn>
                <a:cxn ang="0">
                  <a:pos x="74" y="155"/>
                </a:cxn>
                <a:cxn ang="0">
                  <a:pos x="61" y="185"/>
                </a:cxn>
                <a:cxn ang="0">
                  <a:pos x="61" y="185"/>
                </a:cxn>
                <a:cxn ang="0">
                  <a:pos x="48" y="211"/>
                </a:cxn>
                <a:cxn ang="0">
                  <a:pos x="37" y="237"/>
                </a:cxn>
                <a:cxn ang="0">
                  <a:pos x="27" y="263"/>
                </a:cxn>
                <a:cxn ang="0">
                  <a:pos x="17" y="291"/>
                </a:cxn>
                <a:cxn ang="0">
                  <a:pos x="11" y="317"/>
                </a:cxn>
                <a:cxn ang="0">
                  <a:pos x="6" y="344"/>
                </a:cxn>
                <a:cxn ang="0">
                  <a:pos x="2" y="373"/>
                </a:cxn>
                <a:cxn ang="0">
                  <a:pos x="0" y="402"/>
                </a:cxn>
                <a:cxn ang="0">
                  <a:pos x="0" y="402"/>
                </a:cxn>
                <a:cxn ang="0">
                  <a:pos x="0" y="404"/>
                </a:cxn>
                <a:cxn ang="0">
                  <a:pos x="2" y="406"/>
                </a:cxn>
                <a:cxn ang="0">
                  <a:pos x="6" y="407"/>
                </a:cxn>
                <a:cxn ang="0">
                  <a:pos x="10" y="406"/>
                </a:cxn>
                <a:cxn ang="0">
                  <a:pos x="11" y="404"/>
                </a:cxn>
                <a:cxn ang="0">
                  <a:pos x="11" y="402"/>
                </a:cxn>
                <a:cxn ang="0">
                  <a:pos x="11" y="402"/>
                </a:cxn>
                <a:cxn ang="0">
                  <a:pos x="14" y="373"/>
                </a:cxn>
                <a:cxn ang="0">
                  <a:pos x="16" y="345"/>
                </a:cxn>
                <a:cxn ang="0">
                  <a:pos x="21" y="319"/>
                </a:cxn>
                <a:cxn ang="0">
                  <a:pos x="29" y="293"/>
                </a:cxn>
                <a:cxn ang="0">
                  <a:pos x="37" y="267"/>
                </a:cxn>
                <a:cxn ang="0">
                  <a:pos x="48" y="242"/>
                </a:cxn>
                <a:cxn ang="0">
                  <a:pos x="58" y="216"/>
                </a:cxn>
                <a:cxn ang="0">
                  <a:pos x="70" y="191"/>
                </a:cxn>
                <a:cxn ang="0">
                  <a:pos x="70" y="191"/>
                </a:cxn>
                <a:cxn ang="0">
                  <a:pos x="80" y="169"/>
                </a:cxn>
                <a:cxn ang="0">
                  <a:pos x="89" y="147"/>
                </a:cxn>
                <a:cxn ang="0">
                  <a:pos x="106" y="101"/>
                </a:cxn>
                <a:cxn ang="0">
                  <a:pos x="106" y="101"/>
                </a:cxn>
                <a:cxn ang="0">
                  <a:pos x="117" y="73"/>
                </a:cxn>
                <a:cxn ang="0">
                  <a:pos x="127" y="46"/>
                </a:cxn>
                <a:cxn ang="0">
                  <a:pos x="127" y="46"/>
                </a:cxn>
                <a:cxn ang="0">
                  <a:pos x="135" y="28"/>
                </a:cxn>
                <a:cxn ang="0">
                  <a:pos x="140" y="17"/>
                </a:cxn>
                <a:cxn ang="0">
                  <a:pos x="143" y="13"/>
                </a:cxn>
                <a:cxn ang="0">
                  <a:pos x="146" y="11"/>
                </a:cxn>
                <a:cxn ang="0">
                  <a:pos x="146" y="11"/>
                </a:cxn>
                <a:cxn ang="0">
                  <a:pos x="148" y="9"/>
                </a:cxn>
                <a:cxn ang="0">
                  <a:pos x="148" y="8"/>
                </a:cxn>
                <a:cxn ang="0">
                  <a:pos x="148" y="5"/>
                </a:cxn>
                <a:cxn ang="0">
                  <a:pos x="148" y="4"/>
                </a:cxn>
                <a:cxn ang="0">
                  <a:pos x="144" y="2"/>
                </a:cxn>
                <a:cxn ang="0">
                  <a:pos x="143" y="0"/>
                </a:cxn>
                <a:cxn ang="0">
                  <a:pos x="140" y="2"/>
                </a:cxn>
                <a:cxn ang="0">
                  <a:pos x="140" y="2"/>
                </a:cxn>
              </a:cxnLst>
              <a:rect l="0" t="0" r="r" b="b"/>
              <a:pathLst>
                <a:path w="148" h="407">
                  <a:moveTo>
                    <a:pt x="140" y="2"/>
                  </a:moveTo>
                  <a:lnTo>
                    <a:pt x="140" y="2"/>
                  </a:lnTo>
                  <a:lnTo>
                    <a:pt x="134" y="4"/>
                  </a:lnTo>
                  <a:lnTo>
                    <a:pt x="131" y="7"/>
                  </a:lnTo>
                  <a:lnTo>
                    <a:pt x="130" y="11"/>
                  </a:lnTo>
                  <a:lnTo>
                    <a:pt x="130" y="11"/>
                  </a:lnTo>
                  <a:lnTo>
                    <a:pt x="126" y="24"/>
                  </a:lnTo>
                  <a:lnTo>
                    <a:pt x="121" y="36"/>
                  </a:lnTo>
                  <a:lnTo>
                    <a:pt x="109" y="60"/>
                  </a:lnTo>
                  <a:lnTo>
                    <a:pt x="109" y="60"/>
                  </a:lnTo>
                  <a:lnTo>
                    <a:pt x="87" y="123"/>
                  </a:lnTo>
                  <a:lnTo>
                    <a:pt x="74" y="155"/>
                  </a:lnTo>
                  <a:lnTo>
                    <a:pt x="61" y="185"/>
                  </a:lnTo>
                  <a:lnTo>
                    <a:pt x="61" y="185"/>
                  </a:lnTo>
                  <a:lnTo>
                    <a:pt x="48" y="211"/>
                  </a:lnTo>
                  <a:lnTo>
                    <a:pt x="37" y="237"/>
                  </a:lnTo>
                  <a:lnTo>
                    <a:pt x="27" y="263"/>
                  </a:lnTo>
                  <a:lnTo>
                    <a:pt x="17" y="291"/>
                  </a:lnTo>
                  <a:lnTo>
                    <a:pt x="11" y="317"/>
                  </a:lnTo>
                  <a:lnTo>
                    <a:pt x="6" y="344"/>
                  </a:lnTo>
                  <a:lnTo>
                    <a:pt x="2" y="373"/>
                  </a:lnTo>
                  <a:lnTo>
                    <a:pt x="0" y="402"/>
                  </a:lnTo>
                  <a:lnTo>
                    <a:pt x="0" y="402"/>
                  </a:lnTo>
                  <a:lnTo>
                    <a:pt x="0" y="404"/>
                  </a:lnTo>
                  <a:lnTo>
                    <a:pt x="2" y="406"/>
                  </a:lnTo>
                  <a:lnTo>
                    <a:pt x="6" y="407"/>
                  </a:lnTo>
                  <a:lnTo>
                    <a:pt x="10" y="406"/>
                  </a:lnTo>
                  <a:lnTo>
                    <a:pt x="11" y="404"/>
                  </a:lnTo>
                  <a:lnTo>
                    <a:pt x="11" y="402"/>
                  </a:lnTo>
                  <a:lnTo>
                    <a:pt x="11" y="402"/>
                  </a:lnTo>
                  <a:lnTo>
                    <a:pt x="14" y="373"/>
                  </a:lnTo>
                  <a:lnTo>
                    <a:pt x="16" y="345"/>
                  </a:lnTo>
                  <a:lnTo>
                    <a:pt x="21" y="319"/>
                  </a:lnTo>
                  <a:lnTo>
                    <a:pt x="29" y="293"/>
                  </a:lnTo>
                  <a:lnTo>
                    <a:pt x="37" y="267"/>
                  </a:lnTo>
                  <a:lnTo>
                    <a:pt x="48" y="242"/>
                  </a:lnTo>
                  <a:lnTo>
                    <a:pt x="58" y="216"/>
                  </a:lnTo>
                  <a:lnTo>
                    <a:pt x="70" y="191"/>
                  </a:lnTo>
                  <a:lnTo>
                    <a:pt x="70" y="191"/>
                  </a:lnTo>
                  <a:lnTo>
                    <a:pt x="80" y="169"/>
                  </a:lnTo>
                  <a:lnTo>
                    <a:pt x="89" y="147"/>
                  </a:lnTo>
                  <a:lnTo>
                    <a:pt x="106" y="101"/>
                  </a:lnTo>
                  <a:lnTo>
                    <a:pt x="106" y="101"/>
                  </a:lnTo>
                  <a:lnTo>
                    <a:pt x="117" y="73"/>
                  </a:lnTo>
                  <a:lnTo>
                    <a:pt x="127" y="46"/>
                  </a:lnTo>
                  <a:lnTo>
                    <a:pt x="127" y="46"/>
                  </a:lnTo>
                  <a:lnTo>
                    <a:pt x="135" y="28"/>
                  </a:lnTo>
                  <a:lnTo>
                    <a:pt x="140" y="17"/>
                  </a:lnTo>
                  <a:lnTo>
                    <a:pt x="143" y="13"/>
                  </a:lnTo>
                  <a:lnTo>
                    <a:pt x="146" y="11"/>
                  </a:lnTo>
                  <a:lnTo>
                    <a:pt x="146" y="11"/>
                  </a:lnTo>
                  <a:lnTo>
                    <a:pt x="148" y="9"/>
                  </a:lnTo>
                  <a:lnTo>
                    <a:pt x="148" y="8"/>
                  </a:lnTo>
                  <a:lnTo>
                    <a:pt x="148" y="5"/>
                  </a:lnTo>
                  <a:lnTo>
                    <a:pt x="148" y="4"/>
                  </a:lnTo>
                  <a:lnTo>
                    <a:pt x="144" y="2"/>
                  </a:lnTo>
                  <a:lnTo>
                    <a:pt x="143" y="0"/>
                  </a:lnTo>
                  <a:lnTo>
                    <a:pt x="140" y="2"/>
                  </a:lnTo>
                  <a:lnTo>
                    <a:pt x="140"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39" name="chenying0907 795"/>
            <p:cNvSpPr/>
            <p:nvPr/>
          </p:nvSpPr>
          <p:spPr bwMode="auto">
            <a:xfrm>
              <a:off x="4260851" y="3186113"/>
              <a:ext cx="68263" cy="142875"/>
            </a:xfrm>
            <a:custGeom>
              <a:avLst/>
              <a:gdLst/>
              <a:ahLst/>
              <a:cxnLst>
                <a:cxn ang="0">
                  <a:pos x="163" y="2"/>
                </a:cxn>
                <a:cxn ang="0">
                  <a:pos x="163" y="2"/>
                </a:cxn>
                <a:cxn ang="0">
                  <a:pos x="147" y="20"/>
                </a:cxn>
                <a:cxn ang="0">
                  <a:pos x="134" y="40"/>
                </a:cxn>
                <a:cxn ang="0">
                  <a:pos x="122" y="61"/>
                </a:cxn>
                <a:cxn ang="0">
                  <a:pos x="112" y="81"/>
                </a:cxn>
                <a:cxn ang="0">
                  <a:pos x="102" y="102"/>
                </a:cxn>
                <a:cxn ang="0">
                  <a:pos x="95" y="125"/>
                </a:cxn>
                <a:cxn ang="0">
                  <a:pos x="79" y="169"/>
                </a:cxn>
                <a:cxn ang="0">
                  <a:pos x="79" y="169"/>
                </a:cxn>
                <a:cxn ang="0">
                  <a:pos x="70" y="197"/>
                </a:cxn>
                <a:cxn ang="0">
                  <a:pos x="59" y="223"/>
                </a:cxn>
                <a:cxn ang="0">
                  <a:pos x="49" y="249"/>
                </a:cxn>
                <a:cxn ang="0">
                  <a:pos x="37" y="275"/>
                </a:cxn>
                <a:cxn ang="0">
                  <a:pos x="37" y="275"/>
                </a:cxn>
                <a:cxn ang="0">
                  <a:pos x="27" y="295"/>
                </a:cxn>
                <a:cxn ang="0">
                  <a:pos x="16" y="314"/>
                </a:cxn>
                <a:cxn ang="0">
                  <a:pos x="7" y="334"/>
                </a:cxn>
                <a:cxn ang="0">
                  <a:pos x="4" y="344"/>
                </a:cxn>
                <a:cxn ang="0">
                  <a:pos x="0" y="355"/>
                </a:cxn>
                <a:cxn ang="0">
                  <a:pos x="0" y="355"/>
                </a:cxn>
                <a:cxn ang="0">
                  <a:pos x="0" y="357"/>
                </a:cxn>
                <a:cxn ang="0">
                  <a:pos x="2" y="359"/>
                </a:cxn>
                <a:cxn ang="0">
                  <a:pos x="6" y="361"/>
                </a:cxn>
                <a:cxn ang="0">
                  <a:pos x="10" y="361"/>
                </a:cxn>
                <a:cxn ang="0">
                  <a:pos x="11" y="360"/>
                </a:cxn>
                <a:cxn ang="0">
                  <a:pos x="12" y="357"/>
                </a:cxn>
                <a:cxn ang="0">
                  <a:pos x="12" y="357"/>
                </a:cxn>
                <a:cxn ang="0">
                  <a:pos x="15" y="347"/>
                </a:cxn>
                <a:cxn ang="0">
                  <a:pos x="19" y="335"/>
                </a:cxn>
                <a:cxn ang="0">
                  <a:pos x="29" y="314"/>
                </a:cxn>
                <a:cxn ang="0">
                  <a:pos x="40" y="293"/>
                </a:cxn>
                <a:cxn ang="0">
                  <a:pos x="51" y="272"/>
                </a:cxn>
                <a:cxn ang="0">
                  <a:pos x="51" y="272"/>
                </a:cxn>
                <a:cxn ang="0">
                  <a:pos x="59" y="253"/>
                </a:cxn>
                <a:cxn ang="0">
                  <a:pos x="68" y="232"/>
                </a:cxn>
                <a:cxn ang="0">
                  <a:pos x="84" y="190"/>
                </a:cxn>
                <a:cxn ang="0">
                  <a:pos x="84" y="190"/>
                </a:cxn>
                <a:cxn ang="0">
                  <a:pos x="101" y="143"/>
                </a:cxn>
                <a:cxn ang="0">
                  <a:pos x="119" y="96"/>
                </a:cxn>
                <a:cxn ang="0">
                  <a:pos x="129" y="74"/>
                </a:cxn>
                <a:cxn ang="0">
                  <a:pos x="140" y="51"/>
                </a:cxn>
                <a:cxn ang="0">
                  <a:pos x="154" y="30"/>
                </a:cxn>
                <a:cxn ang="0">
                  <a:pos x="171" y="10"/>
                </a:cxn>
                <a:cxn ang="0">
                  <a:pos x="171" y="10"/>
                </a:cxn>
                <a:cxn ang="0">
                  <a:pos x="172" y="8"/>
                </a:cxn>
                <a:cxn ang="0">
                  <a:pos x="172" y="6"/>
                </a:cxn>
                <a:cxn ang="0">
                  <a:pos x="171" y="2"/>
                </a:cxn>
                <a:cxn ang="0">
                  <a:pos x="167" y="0"/>
                </a:cxn>
                <a:cxn ang="0">
                  <a:pos x="164" y="0"/>
                </a:cxn>
                <a:cxn ang="0">
                  <a:pos x="163" y="2"/>
                </a:cxn>
                <a:cxn ang="0">
                  <a:pos x="163" y="2"/>
                </a:cxn>
              </a:cxnLst>
              <a:rect l="0" t="0" r="r" b="b"/>
              <a:pathLst>
                <a:path w="172" h="361">
                  <a:moveTo>
                    <a:pt x="163" y="2"/>
                  </a:moveTo>
                  <a:lnTo>
                    <a:pt x="163" y="2"/>
                  </a:lnTo>
                  <a:lnTo>
                    <a:pt x="147" y="20"/>
                  </a:lnTo>
                  <a:lnTo>
                    <a:pt x="134" y="40"/>
                  </a:lnTo>
                  <a:lnTo>
                    <a:pt x="122" y="61"/>
                  </a:lnTo>
                  <a:lnTo>
                    <a:pt x="112" y="81"/>
                  </a:lnTo>
                  <a:lnTo>
                    <a:pt x="102" y="102"/>
                  </a:lnTo>
                  <a:lnTo>
                    <a:pt x="95" y="125"/>
                  </a:lnTo>
                  <a:lnTo>
                    <a:pt x="79" y="169"/>
                  </a:lnTo>
                  <a:lnTo>
                    <a:pt x="79" y="169"/>
                  </a:lnTo>
                  <a:lnTo>
                    <a:pt x="70" y="197"/>
                  </a:lnTo>
                  <a:lnTo>
                    <a:pt x="59" y="223"/>
                  </a:lnTo>
                  <a:lnTo>
                    <a:pt x="49" y="249"/>
                  </a:lnTo>
                  <a:lnTo>
                    <a:pt x="37" y="275"/>
                  </a:lnTo>
                  <a:lnTo>
                    <a:pt x="37" y="275"/>
                  </a:lnTo>
                  <a:lnTo>
                    <a:pt x="27" y="295"/>
                  </a:lnTo>
                  <a:lnTo>
                    <a:pt x="16" y="314"/>
                  </a:lnTo>
                  <a:lnTo>
                    <a:pt x="7" y="334"/>
                  </a:lnTo>
                  <a:lnTo>
                    <a:pt x="4" y="344"/>
                  </a:lnTo>
                  <a:lnTo>
                    <a:pt x="0" y="355"/>
                  </a:lnTo>
                  <a:lnTo>
                    <a:pt x="0" y="355"/>
                  </a:lnTo>
                  <a:lnTo>
                    <a:pt x="0" y="357"/>
                  </a:lnTo>
                  <a:lnTo>
                    <a:pt x="2" y="359"/>
                  </a:lnTo>
                  <a:lnTo>
                    <a:pt x="6" y="361"/>
                  </a:lnTo>
                  <a:lnTo>
                    <a:pt x="10" y="361"/>
                  </a:lnTo>
                  <a:lnTo>
                    <a:pt x="11" y="360"/>
                  </a:lnTo>
                  <a:lnTo>
                    <a:pt x="12" y="357"/>
                  </a:lnTo>
                  <a:lnTo>
                    <a:pt x="12" y="357"/>
                  </a:lnTo>
                  <a:lnTo>
                    <a:pt x="15" y="347"/>
                  </a:lnTo>
                  <a:lnTo>
                    <a:pt x="19" y="335"/>
                  </a:lnTo>
                  <a:lnTo>
                    <a:pt x="29" y="314"/>
                  </a:lnTo>
                  <a:lnTo>
                    <a:pt x="40" y="293"/>
                  </a:lnTo>
                  <a:lnTo>
                    <a:pt x="51" y="272"/>
                  </a:lnTo>
                  <a:lnTo>
                    <a:pt x="51" y="272"/>
                  </a:lnTo>
                  <a:lnTo>
                    <a:pt x="59" y="253"/>
                  </a:lnTo>
                  <a:lnTo>
                    <a:pt x="68" y="232"/>
                  </a:lnTo>
                  <a:lnTo>
                    <a:pt x="84" y="190"/>
                  </a:lnTo>
                  <a:lnTo>
                    <a:pt x="84" y="190"/>
                  </a:lnTo>
                  <a:lnTo>
                    <a:pt x="101" y="143"/>
                  </a:lnTo>
                  <a:lnTo>
                    <a:pt x="119" y="96"/>
                  </a:lnTo>
                  <a:lnTo>
                    <a:pt x="129" y="74"/>
                  </a:lnTo>
                  <a:lnTo>
                    <a:pt x="140" y="51"/>
                  </a:lnTo>
                  <a:lnTo>
                    <a:pt x="154" y="30"/>
                  </a:lnTo>
                  <a:lnTo>
                    <a:pt x="171" y="10"/>
                  </a:lnTo>
                  <a:lnTo>
                    <a:pt x="171" y="10"/>
                  </a:lnTo>
                  <a:lnTo>
                    <a:pt x="172" y="8"/>
                  </a:lnTo>
                  <a:lnTo>
                    <a:pt x="172" y="6"/>
                  </a:lnTo>
                  <a:lnTo>
                    <a:pt x="171" y="2"/>
                  </a:lnTo>
                  <a:lnTo>
                    <a:pt x="167" y="0"/>
                  </a:lnTo>
                  <a:lnTo>
                    <a:pt x="164" y="0"/>
                  </a:lnTo>
                  <a:lnTo>
                    <a:pt x="163" y="2"/>
                  </a:lnTo>
                  <a:lnTo>
                    <a:pt x="163"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40" name="chenying0907 796"/>
            <p:cNvSpPr/>
            <p:nvPr/>
          </p:nvSpPr>
          <p:spPr bwMode="auto">
            <a:xfrm>
              <a:off x="4303713" y="3165475"/>
              <a:ext cx="65088" cy="142875"/>
            </a:xfrm>
            <a:custGeom>
              <a:avLst/>
              <a:gdLst/>
              <a:ahLst/>
              <a:cxnLst>
                <a:cxn ang="0">
                  <a:pos x="153" y="2"/>
                </a:cxn>
                <a:cxn ang="0">
                  <a:pos x="153" y="2"/>
                </a:cxn>
                <a:cxn ang="0">
                  <a:pos x="140" y="23"/>
                </a:cxn>
                <a:cxn ang="0">
                  <a:pos x="128" y="43"/>
                </a:cxn>
                <a:cxn ang="0">
                  <a:pos x="108" y="85"/>
                </a:cxn>
                <a:cxn ang="0">
                  <a:pos x="70" y="170"/>
                </a:cxn>
                <a:cxn ang="0">
                  <a:pos x="70" y="170"/>
                </a:cxn>
                <a:cxn ang="0">
                  <a:pos x="49" y="216"/>
                </a:cxn>
                <a:cxn ang="0">
                  <a:pos x="30" y="261"/>
                </a:cxn>
                <a:cxn ang="0">
                  <a:pos x="21" y="284"/>
                </a:cxn>
                <a:cxn ang="0">
                  <a:pos x="13" y="307"/>
                </a:cxn>
                <a:cxn ang="0">
                  <a:pos x="5" y="331"/>
                </a:cxn>
                <a:cxn ang="0">
                  <a:pos x="0" y="354"/>
                </a:cxn>
                <a:cxn ang="0">
                  <a:pos x="0" y="354"/>
                </a:cxn>
                <a:cxn ang="0">
                  <a:pos x="0" y="357"/>
                </a:cxn>
                <a:cxn ang="0">
                  <a:pos x="0" y="359"/>
                </a:cxn>
                <a:cxn ang="0">
                  <a:pos x="4" y="361"/>
                </a:cxn>
                <a:cxn ang="0">
                  <a:pos x="8" y="361"/>
                </a:cxn>
                <a:cxn ang="0">
                  <a:pos x="9" y="359"/>
                </a:cxn>
                <a:cxn ang="0">
                  <a:pos x="10" y="357"/>
                </a:cxn>
                <a:cxn ang="0">
                  <a:pos x="10" y="357"/>
                </a:cxn>
                <a:cxn ang="0">
                  <a:pos x="17" y="335"/>
                </a:cxn>
                <a:cxn ang="0">
                  <a:pos x="23" y="311"/>
                </a:cxn>
                <a:cxn ang="0">
                  <a:pos x="31" y="287"/>
                </a:cxn>
                <a:cxn ang="0">
                  <a:pos x="40" y="265"/>
                </a:cxn>
                <a:cxn ang="0">
                  <a:pos x="60" y="219"/>
                </a:cxn>
                <a:cxn ang="0">
                  <a:pos x="80" y="176"/>
                </a:cxn>
                <a:cxn ang="0">
                  <a:pos x="80" y="176"/>
                </a:cxn>
                <a:cxn ang="0">
                  <a:pos x="99" y="133"/>
                </a:cxn>
                <a:cxn ang="0">
                  <a:pos x="119" y="91"/>
                </a:cxn>
                <a:cxn ang="0">
                  <a:pos x="138" y="49"/>
                </a:cxn>
                <a:cxn ang="0">
                  <a:pos x="150" y="29"/>
                </a:cxn>
                <a:cxn ang="0">
                  <a:pos x="162" y="9"/>
                </a:cxn>
                <a:cxn ang="0">
                  <a:pos x="162" y="9"/>
                </a:cxn>
                <a:cxn ang="0">
                  <a:pos x="163" y="6"/>
                </a:cxn>
                <a:cxn ang="0">
                  <a:pos x="163" y="4"/>
                </a:cxn>
                <a:cxn ang="0">
                  <a:pos x="161" y="1"/>
                </a:cxn>
                <a:cxn ang="0">
                  <a:pos x="155" y="0"/>
                </a:cxn>
                <a:cxn ang="0">
                  <a:pos x="154" y="1"/>
                </a:cxn>
                <a:cxn ang="0">
                  <a:pos x="153" y="2"/>
                </a:cxn>
                <a:cxn ang="0">
                  <a:pos x="153" y="2"/>
                </a:cxn>
              </a:cxnLst>
              <a:rect l="0" t="0" r="r" b="b"/>
              <a:pathLst>
                <a:path w="163" h="361">
                  <a:moveTo>
                    <a:pt x="153" y="2"/>
                  </a:moveTo>
                  <a:lnTo>
                    <a:pt x="153" y="2"/>
                  </a:lnTo>
                  <a:lnTo>
                    <a:pt x="140" y="23"/>
                  </a:lnTo>
                  <a:lnTo>
                    <a:pt x="128" y="43"/>
                  </a:lnTo>
                  <a:lnTo>
                    <a:pt x="108" y="85"/>
                  </a:lnTo>
                  <a:lnTo>
                    <a:pt x="70" y="170"/>
                  </a:lnTo>
                  <a:lnTo>
                    <a:pt x="70" y="170"/>
                  </a:lnTo>
                  <a:lnTo>
                    <a:pt x="49" y="216"/>
                  </a:lnTo>
                  <a:lnTo>
                    <a:pt x="30" y="261"/>
                  </a:lnTo>
                  <a:lnTo>
                    <a:pt x="21" y="284"/>
                  </a:lnTo>
                  <a:lnTo>
                    <a:pt x="13" y="307"/>
                  </a:lnTo>
                  <a:lnTo>
                    <a:pt x="5" y="331"/>
                  </a:lnTo>
                  <a:lnTo>
                    <a:pt x="0" y="354"/>
                  </a:lnTo>
                  <a:lnTo>
                    <a:pt x="0" y="354"/>
                  </a:lnTo>
                  <a:lnTo>
                    <a:pt x="0" y="357"/>
                  </a:lnTo>
                  <a:lnTo>
                    <a:pt x="0" y="359"/>
                  </a:lnTo>
                  <a:lnTo>
                    <a:pt x="4" y="361"/>
                  </a:lnTo>
                  <a:lnTo>
                    <a:pt x="8" y="361"/>
                  </a:lnTo>
                  <a:lnTo>
                    <a:pt x="9" y="359"/>
                  </a:lnTo>
                  <a:lnTo>
                    <a:pt x="10" y="357"/>
                  </a:lnTo>
                  <a:lnTo>
                    <a:pt x="10" y="357"/>
                  </a:lnTo>
                  <a:lnTo>
                    <a:pt x="17" y="335"/>
                  </a:lnTo>
                  <a:lnTo>
                    <a:pt x="23" y="311"/>
                  </a:lnTo>
                  <a:lnTo>
                    <a:pt x="31" y="287"/>
                  </a:lnTo>
                  <a:lnTo>
                    <a:pt x="40" y="265"/>
                  </a:lnTo>
                  <a:lnTo>
                    <a:pt x="60" y="219"/>
                  </a:lnTo>
                  <a:lnTo>
                    <a:pt x="80" y="176"/>
                  </a:lnTo>
                  <a:lnTo>
                    <a:pt x="80" y="176"/>
                  </a:lnTo>
                  <a:lnTo>
                    <a:pt x="99" y="133"/>
                  </a:lnTo>
                  <a:lnTo>
                    <a:pt x="119" y="91"/>
                  </a:lnTo>
                  <a:lnTo>
                    <a:pt x="138" y="49"/>
                  </a:lnTo>
                  <a:lnTo>
                    <a:pt x="150" y="29"/>
                  </a:lnTo>
                  <a:lnTo>
                    <a:pt x="162" y="9"/>
                  </a:lnTo>
                  <a:lnTo>
                    <a:pt x="162" y="9"/>
                  </a:lnTo>
                  <a:lnTo>
                    <a:pt x="163" y="6"/>
                  </a:lnTo>
                  <a:lnTo>
                    <a:pt x="163" y="4"/>
                  </a:lnTo>
                  <a:lnTo>
                    <a:pt x="161" y="1"/>
                  </a:lnTo>
                  <a:lnTo>
                    <a:pt x="155" y="0"/>
                  </a:lnTo>
                  <a:lnTo>
                    <a:pt x="154" y="1"/>
                  </a:lnTo>
                  <a:lnTo>
                    <a:pt x="153" y="2"/>
                  </a:lnTo>
                  <a:lnTo>
                    <a:pt x="153"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41" name="chenying0907 797"/>
            <p:cNvSpPr/>
            <p:nvPr/>
          </p:nvSpPr>
          <p:spPr bwMode="auto">
            <a:xfrm>
              <a:off x="4344988" y="3162300"/>
              <a:ext cx="53975" cy="125413"/>
            </a:xfrm>
            <a:custGeom>
              <a:avLst/>
              <a:gdLst/>
              <a:ahLst/>
              <a:cxnLst>
                <a:cxn ang="0">
                  <a:pos x="123" y="3"/>
                </a:cxn>
                <a:cxn ang="0">
                  <a:pos x="123" y="3"/>
                </a:cxn>
                <a:cxn ang="0">
                  <a:pos x="112" y="20"/>
                </a:cxn>
                <a:cxn ang="0">
                  <a:pos x="103" y="38"/>
                </a:cxn>
                <a:cxn ang="0">
                  <a:pos x="95" y="58"/>
                </a:cxn>
                <a:cxn ang="0">
                  <a:pos x="89" y="77"/>
                </a:cxn>
                <a:cxn ang="0">
                  <a:pos x="76" y="118"/>
                </a:cxn>
                <a:cxn ang="0">
                  <a:pos x="64" y="157"/>
                </a:cxn>
                <a:cxn ang="0">
                  <a:pos x="64" y="157"/>
                </a:cxn>
                <a:cxn ang="0">
                  <a:pos x="49" y="202"/>
                </a:cxn>
                <a:cxn ang="0">
                  <a:pos x="40" y="224"/>
                </a:cxn>
                <a:cxn ang="0">
                  <a:pos x="31" y="245"/>
                </a:cxn>
                <a:cxn ang="0">
                  <a:pos x="31" y="245"/>
                </a:cxn>
                <a:cxn ang="0">
                  <a:pos x="14" y="276"/>
                </a:cxn>
                <a:cxn ang="0">
                  <a:pos x="6" y="292"/>
                </a:cxn>
                <a:cxn ang="0">
                  <a:pos x="0" y="308"/>
                </a:cxn>
                <a:cxn ang="0">
                  <a:pos x="0" y="308"/>
                </a:cxn>
                <a:cxn ang="0">
                  <a:pos x="0" y="310"/>
                </a:cxn>
                <a:cxn ang="0">
                  <a:pos x="0" y="313"/>
                </a:cxn>
                <a:cxn ang="0">
                  <a:pos x="2" y="314"/>
                </a:cxn>
                <a:cxn ang="0">
                  <a:pos x="4" y="315"/>
                </a:cxn>
                <a:cxn ang="0">
                  <a:pos x="8" y="314"/>
                </a:cxn>
                <a:cxn ang="0">
                  <a:pos x="10" y="313"/>
                </a:cxn>
                <a:cxn ang="0">
                  <a:pos x="11" y="311"/>
                </a:cxn>
                <a:cxn ang="0">
                  <a:pos x="11" y="311"/>
                </a:cxn>
                <a:cxn ang="0">
                  <a:pos x="18" y="293"/>
                </a:cxn>
                <a:cxn ang="0">
                  <a:pos x="27" y="276"/>
                </a:cxn>
                <a:cxn ang="0">
                  <a:pos x="44" y="243"/>
                </a:cxn>
                <a:cxn ang="0">
                  <a:pos x="44" y="243"/>
                </a:cxn>
                <a:cxn ang="0">
                  <a:pos x="52" y="225"/>
                </a:cxn>
                <a:cxn ang="0">
                  <a:pos x="59" y="207"/>
                </a:cxn>
                <a:cxn ang="0">
                  <a:pos x="72" y="170"/>
                </a:cxn>
                <a:cxn ang="0">
                  <a:pos x="72" y="170"/>
                </a:cxn>
                <a:cxn ang="0">
                  <a:pos x="79" y="151"/>
                </a:cxn>
                <a:cxn ang="0">
                  <a:pos x="85" y="130"/>
                </a:cxn>
                <a:cxn ang="0">
                  <a:pos x="98" y="87"/>
                </a:cxn>
                <a:cxn ang="0">
                  <a:pos x="104" y="67"/>
                </a:cxn>
                <a:cxn ang="0">
                  <a:pos x="112" y="46"/>
                </a:cxn>
                <a:cxn ang="0">
                  <a:pos x="121" y="26"/>
                </a:cxn>
                <a:cxn ang="0">
                  <a:pos x="132" y="8"/>
                </a:cxn>
                <a:cxn ang="0">
                  <a:pos x="132" y="8"/>
                </a:cxn>
                <a:cxn ang="0">
                  <a:pos x="133" y="5"/>
                </a:cxn>
                <a:cxn ang="0">
                  <a:pos x="133" y="4"/>
                </a:cxn>
                <a:cxn ang="0">
                  <a:pos x="132" y="2"/>
                </a:cxn>
                <a:cxn ang="0">
                  <a:pos x="130" y="0"/>
                </a:cxn>
                <a:cxn ang="0">
                  <a:pos x="127" y="0"/>
                </a:cxn>
                <a:cxn ang="0">
                  <a:pos x="124" y="0"/>
                </a:cxn>
                <a:cxn ang="0">
                  <a:pos x="123" y="3"/>
                </a:cxn>
                <a:cxn ang="0">
                  <a:pos x="123" y="3"/>
                </a:cxn>
              </a:cxnLst>
              <a:rect l="0" t="0" r="r" b="b"/>
              <a:pathLst>
                <a:path w="133" h="315">
                  <a:moveTo>
                    <a:pt x="123" y="3"/>
                  </a:moveTo>
                  <a:lnTo>
                    <a:pt x="123" y="3"/>
                  </a:lnTo>
                  <a:lnTo>
                    <a:pt x="112" y="20"/>
                  </a:lnTo>
                  <a:lnTo>
                    <a:pt x="103" y="38"/>
                  </a:lnTo>
                  <a:lnTo>
                    <a:pt x="95" y="58"/>
                  </a:lnTo>
                  <a:lnTo>
                    <a:pt x="89" y="77"/>
                  </a:lnTo>
                  <a:lnTo>
                    <a:pt x="76" y="118"/>
                  </a:lnTo>
                  <a:lnTo>
                    <a:pt x="64" y="157"/>
                  </a:lnTo>
                  <a:lnTo>
                    <a:pt x="64" y="157"/>
                  </a:lnTo>
                  <a:lnTo>
                    <a:pt x="49" y="202"/>
                  </a:lnTo>
                  <a:lnTo>
                    <a:pt x="40" y="224"/>
                  </a:lnTo>
                  <a:lnTo>
                    <a:pt x="31" y="245"/>
                  </a:lnTo>
                  <a:lnTo>
                    <a:pt x="31" y="245"/>
                  </a:lnTo>
                  <a:lnTo>
                    <a:pt x="14" y="276"/>
                  </a:lnTo>
                  <a:lnTo>
                    <a:pt x="6" y="292"/>
                  </a:lnTo>
                  <a:lnTo>
                    <a:pt x="0" y="308"/>
                  </a:lnTo>
                  <a:lnTo>
                    <a:pt x="0" y="308"/>
                  </a:lnTo>
                  <a:lnTo>
                    <a:pt x="0" y="310"/>
                  </a:lnTo>
                  <a:lnTo>
                    <a:pt x="0" y="313"/>
                  </a:lnTo>
                  <a:lnTo>
                    <a:pt x="2" y="314"/>
                  </a:lnTo>
                  <a:lnTo>
                    <a:pt x="4" y="315"/>
                  </a:lnTo>
                  <a:lnTo>
                    <a:pt x="8" y="314"/>
                  </a:lnTo>
                  <a:lnTo>
                    <a:pt x="10" y="313"/>
                  </a:lnTo>
                  <a:lnTo>
                    <a:pt x="11" y="311"/>
                  </a:lnTo>
                  <a:lnTo>
                    <a:pt x="11" y="311"/>
                  </a:lnTo>
                  <a:lnTo>
                    <a:pt x="18" y="293"/>
                  </a:lnTo>
                  <a:lnTo>
                    <a:pt x="27" y="276"/>
                  </a:lnTo>
                  <a:lnTo>
                    <a:pt x="44" y="243"/>
                  </a:lnTo>
                  <a:lnTo>
                    <a:pt x="44" y="243"/>
                  </a:lnTo>
                  <a:lnTo>
                    <a:pt x="52" y="225"/>
                  </a:lnTo>
                  <a:lnTo>
                    <a:pt x="59" y="207"/>
                  </a:lnTo>
                  <a:lnTo>
                    <a:pt x="72" y="170"/>
                  </a:lnTo>
                  <a:lnTo>
                    <a:pt x="72" y="170"/>
                  </a:lnTo>
                  <a:lnTo>
                    <a:pt x="79" y="151"/>
                  </a:lnTo>
                  <a:lnTo>
                    <a:pt x="85" y="130"/>
                  </a:lnTo>
                  <a:lnTo>
                    <a:pt x="98" y="87"/>
                  </a:lnTo>
                  <a:lnTo>
                    <a:pt x="104" y="67"/>
                  </a:lnTo>
                  <a:lnTo>
                    <a:pt x="112" y="46"/>
                  </a:lnTo>
                  <a:lnTo>
                    <a:pt x="121" y="26"/>
                  </a:lnTo>
                  <a:lnTo>
                    <a:pt x="132" y="8"/>
                  </a:lnTo>
                  <a:lnTo>
                    <a:pt x="132" y="8"/>
                  </a:lnTo>
                  <a:lnTo>
                    <a:pt x="133" y="5"/>
                  </a:lnTo>
                  <a:lnTo>
                    <a:pt x="133" y="4"/>
                  </a:lnTo>
                  <a:lnTo>
                    <a:pt x="132" y="2"/>
                  </a:lnTo>
                  <a:lnTo>
                    <a:pt x="130" y="0"/>
                  </a:lnTo>
                  <a:lnTo>
                    <a:pt x="127" y="0"/>
                  </a:lnTo>
                  <a:lnTo>
                    <a:pt x="124" y="0"/>
                  </a:lnTo>
                  <a:lnTo>
                    <a:pt x="123" y="3"/>
                  </a:lnTo>
                  <a:lnTo>
                    <a:pt x="123"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42" name="chenying0907 798"/>
            <p:cNvSpPr/>
            <p:nvPr/>
          </p:nvSpPr>
          <p:spPr bwMode="auto">
            <a:xfrm>
              <a:off x="4391026" y="3178175"/>
              <a:ext cx="33338" cy="66675"/>
            </a:xfrm>
            <a:custGeom>
              <a:avLst/>
              <a:gdLst/>
              <a:ahLst/>
              <a:cxnLst>
                <a:cxn ang="0">
                  <a:pos x="75" y="2"/>
                </a:cxn>
                <a:cxn ang="0">
                  <a:pos x="75" y="2"/>
                </a:cxn>
                <a:cxn ang="0">
                  <a:pos x="68" y="10"/>
                </a:cxn>
                <a:cxn ang="0">
                  <a:pos x="63" y="18"/>
                </a:cxn>
                <a:cxn ang="0">
                  <a:pos x="53" y="35"/>
                </a:cxn>
                <a:cxn ang="0">
                  <a:pos x="46" y="53"/>
                </a:cxn>
                <a:cxn ang="0">
                  <a:pos x="40" y="73"/>
                </a:cxn>
                <a:cxn ang="0">
                  <a:pos x="40" y="73"/>
                </a:cxn>
                <a:cxn ang="0">
                  <a:pos x="31" y="95"/>
                </a:cxn>
                <a:cxn ang="0">
                  <a:pos x="20" y="117"/>
                </a:cxn>
                <a:cxn ang="0">
                  <a:pos x="10" y="138"/>
                </a:cxn>
                <a:cxn ang="0">
                  <a:pos x="2" y="161"/>
                </a:cxn>
                <a:cxn ang="0">
                  <a:pos x="2" y="161"/>
                </a:cxn>
                <a:cxn ang="0">
                  <a:pos x="0" y="163"/>
                </a:cxn>
                <a:cxn ang="0">
                  <a:pos x="2" y="165"/>
                </a:cxn>
                <a:cxn ang="0">
                  <a:pos x="3" y="166"/>
                </a:cxn>
                <a:cxn ang="0">
                  <a:pos x="4" y="167"/>
                </a:cxn>
                <a:cxn ang="0">
                  <a:pos x="10" y="167"/>
                </a:cxn>
                <a:cxn ang="0">
                  <a:pos x="11" y="166"/>
                </a:cxn>
                <a:cxn ang="0">
                  <a:pos x="12" y="163"/>
                </a:cxn>
                <a:cxn ang="0">
                  <a:pos x="12" y="163"/>
                </a:cxn>
                <a:cxn ang="0">
                  <a:pos x="19" y="146"/>
                </a:cxn>
                <a:cxn ang="0">
                  <a:pos x="28" y="129"/>
                </a:cxn>
                <a:cxn ang="0">
                  <a:pos x="36" y="112"/>
                </a:cxn>
                <a:cxn ang="0">
                  <a:pos x="44" y="95"/>
                </a:cxn>
                <a:cxn ang="0">
                  <a:pos x="44" y="95"/>
                </a:cxn>
                <a:cxn ang="0">
                  <a:pos x="51" y="73"/>
                </a:cxn>
                <a:cxn ang="0">
                  <a:pos x="59" y="51"/>
                </a:cxn>
                <a:cxn ang="0">
                  <a:pos x="65" y="40"/>
                </a:cxn>
                <a:cxn ang="0">
                  <a:pos x="70" y="30"/>
                </a:cxn>
                <a:cxn ang="0">
                  <a:pos x="75" y="19"/>
                </a:cxn>
                <a:cxn ang="0">
                  <a:pos x="83" y="10"/>
                </a:cxn>
                <a:cxn ang="0">
                  <a:pos x="83" y="10"/>
                </a:cxn>
                <a:cxn ang="0">
                  <a:pos x="84" y="8"/>
                </a:cxn>
                <a:cxn ang="0">
                  <a:pos x="84" y="6"/>
                </a:cxn>
                <a:cxn ang="0">
                  <a:pos x="83" y="2"/>
                </a:cxn>
                <a:cxn ang="0">
                  <a:pos x="79" y="0"/>
                </a:cxn>
                <a:cxn ang="0">
                  <a:pos x="76" y="1"/>
                </a:cxn>
                <a:cxn ang="0">
                  <a:pos x="75" y="2"/>
                </a:cxn>
                <a:cxn ang="0">
                  <a:pos x="75" y="2"/>
                </a:cxn>
              </a:cxnLst>
              <a:rect l="0" t="0" r="r" b="b"/>
              <a:pathLst>
                <a:path w="84" h="167">
                  <a:moveTo>
                    <a:pt x="75" y="2"/>
                  </a:moveTo>
                  <a:lnTo>
                    <a:pt x="75" y="2"/>
                  </a:lnTo>
                  <a:lnTo>
                    <a:pt x="68" y="10"/>
                  </a:lnTo>
                  <a:lnTo>
                    <a:pt x="63" y="18"/>
                  </a:lnTo>
                  <a:lnTo>
                    <a:pt x="53" y="35"/>
                  </a:lnTo>
                  <a:lnTo>
                    <a:pt x="46" y="53"/>
                  </a:lnTo>
                  <a:lnTo>
                    <a:pt x="40" y="73"/>
                  </a:lnTo>
                  <a:lnTo>
                    <a:pt x="40" y="73"/>
                  </a:lnTo>
                  <a:lnTo>
                    <a:pt x="31" y="95"/>
                  </a:lnTo>
                  <a:lnTo>
                    <a:pt x="20" y="117"/>
                  </a:lnTo>
                  <a:lnTo>
                    <a:pt x="10" y="138"/>
                  </a:lnTo>
                  <a:lnTo>
                    <a:pt x="2" y="161"/>
                  </a:lnTo>
                  <a:lnTo>
                    <a:pt x="2" y="161"/>
                  </a:lnTo>
                  <a:lnTo>
                    <a:pt x="0" y="163"/>
                  </a:lnTo>
                  <a:lnTo>
                    <a:pt x="2" y="165"/>
                  </a:lnTo>
                  <a:lnTo>
                    <a:pt x="3" y="166"/>
                  </a:lnTo>
                  <a:lnTo>
                    <a:pt x="4" y="167"/>
                  </a:lnTo>
                  <a:lnTo>
                    <a:pt x="10" y="167"/>
                  </a:lnTo>
                  <a:lnTo>
                    <a:pt x="11" y="166"/>
                  </a:lnTo>
                  <a:lnTo>
                    <a:pt x="12" y="163"/>
                  </a:lnTo>
                  <a:lnTo>
                    <a:pt x="12" y="163"/>
                  </a:lnTo>
                  <a:lnTo>
                    <a:pt x="19" y="146"/>
                  </a:lnTo>
                  <a:lnTo>
                    <a:pt x="28" y="129"/>
                  </a:lnTo>
                  <a:lnTo>
                    <a:pt x="36" y="112"/>
                  </a:lnTo>
                  <a:lnTo>
                    <a:pt x="44" y="95"/>
                  </a:lnTo>
                  <a:lnTo>
                    <a:pt x="44" y="95"/>
                  </a:lnTo>
                  <a:lnTo>
                    <a:pt x="51" y="73"/>
                  </a:lnTo>
                  <a:lnTo>
                    <a:pt x="59" y="51"/>
                  </a:lnTo>
                  <a:lnTo>
                    <a:pt x="65" y="40"/>
                  </a:lnTo>
                  <a:lnTo>
                    <a:pt x="70" y="30"/>
                  </a:lnTo>
                  <a:lnTo>
                    <a:pt x="75" y="19"/>
                  </a:lnTo>
                  <a:lnTo>
                    <a:pt x="83" y="10"/>
                  </a:lnTo>
                  <a:lnTo>
                    <a:pt x="83" y="10"/>
                  </a:lnTo>
                  <a:lnTo>
                    <a:pt x="84" y="8"/>
                  </a:lnTo>
                  <a:lnTo>
                    <a:pt x="84" y="6"/>
                  </a:lnTo>
                  <a:lnTo>
                    <a:pt x="83" y="2"/>
                  </a:lnTo>
                  <a:lnTo>
                    <a:pt x="79" y="0"/>
                  </a:lnTo>
                  <a:lnTo>
                    <a:pt x="76" y="1"/>
                  </a:lnTo>
                  <a:lnTo>
                    <a:pt x="75" y="2"/>
                  </a:lnTo>
                  <a:lnTo>
                    <a:pt x="75"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43" name="chenying0907 799"/>
            <p:cNvSpPr/>
            <p:nvPr/>
          </p:nvSpPr>
          <p:spPr bwMode="auto">
            <a:xfrm>
              <a:off x="4416426" y="3190875"/>
              <a:ext cx="14288" cy="26988"/>
            </a:xfrm>
            <a:custGeom>
              <a:avLst/>
              <a:gdLst/>
              <a:ahLst/>
              <a:cxnLst>
                <a:cxn ang="0">
                  <a:pos x="22" y="5"/>
                </a:cxn>
                <a:cxn ang="0">
                  <a:pos x="22" y="5"/>
                </a:cxn>
                <a:cxn ang="0">
                  <a:pos x="21" y="13"/>
                </a:cxn>
                <a:cxn ang="0">
                  <a:pos x="17" y="20"/>
                </a:cxn>
                <a:cxn ang="0">
                  <a:pos x="17" y="20"/>
                </a:cxn>
                <a:cxn ang="0">
                  <a:pos x="14" y="30"/>
                </a:cxn>
                <a:cxn ang="0">
                  <a:pos x="14" y="30"/>
                </a:cxn>
                <a:cxn ang="0">
                  <a:pos x="8" y="46"/>
                </a:cxn>
                <a:cxn ang="0">
                  <a:pos x="0" y="60"/>
                </a:cxn>
                <a:cxn ang="0">
                  <a:pos x="0" y="60"/>
                </a:cxn>
                <a:cxn ang="0">
                  <a:pos x="0" y="62"/>
                </a:cxn>
                <a:cxn ang="0">
                  <a:pos x="0" y="64"/>
                </a:cxn>
                <a:cxn ang="0">
                  <a:pos x="2" y="67"/>
                </a:cxn>
                <a:cxn ang="0">
                  <a:pos x="6" y="68"/>
                </a:cxn>
                <a:cxn ang="0">
                  <a:pos x="9" y="67"/>
                </a:cxn>
                <a:cxn ang="0">
                  <a:pos x="10" y="66"/>
                </a:cxn>
                <a:cxn ang="0">
                  <a:pos x="10" y="66"/>
                </a:cxn>
                <a:cxn ang="0">
                  <a:pos x="18" y="50"/>
                </a:cxn>
                <a:cxn ang="0">
                  <a:pos x="25" y="33"/>
                </a:cxn>
                <a:cxn ang="0">
                  <a:pos x="25" y="33"/>
                </a:cxn>
                <a:cxn ang="0">
                  <a:pos x="30" y="20"/>
                </a:cxn>
                <a:cxn ang="0">
                  <a:pos x="33" y="12"/>
                </a:cxn>
                <a:cxn ang="0">
                  <a:pos x="34" y="5"/>
                </a:cxn>
                <a:cxn ang="0">
                  <a:pos x="34" y="5"/>
                </a:cxn>
                <a:cxn ang="0">
                  <a:pos x="34" y="3"/>
                </a:cxn>
                <a:cxn ang="0">
                  <a:pos x="33" y="1"/>
                </a:cxn>
                <a:cxn ang="0">
                  <a:pos x="31" y="0"/>
                </a:cxn>
                <a:cxn ang="0">
                  <a:pos x="29" y="0"/>
                </a:cxn>
                <a:cxn ang="0">
                  <a:pos x="25" y="1"/>
                </a:cxn>
                <a:cxn ang="0">
                  <a:pos x="23" y="3"/>
                </a:cxn>
                <a:cxn ang="0">
                  <a:pos x="22" y="5"/>
                </a:cxn>
                <a:cxn ang="0">
                  <a:pos x="22" y="5"/>
                </a:cxn>
              </a:cxnLst>
              <a:rect l="0" t="0" r="r" b="b"/>
              <a:pathLst>
                <a:path w="34" h="68">
                  <a:moveTo>
                    <a:pt x="22" y="5"/>
                  </a:moveTo>
                  <a:lnTo>
                    <a:pt x="22" y="5"/>
                  </a:lnTo>
                  <a:lnTo>
                    <a:pt x="21" y="13"/>
                  </a:lnTo>
                  <a:lnTo>
                    <a:pt x="17" y="20"/>
                  </a:lnTo>
                  <a:lnTo>
                    <a:pt x="17" y="20"/>
                  </a:lnTo>
                  <a:lnTo>
                    <a:pt x="14" y="30"/>
                  </a:lnTo>
                  <a:lnTo>
                    <a:pt x="14" y="30"/>
                  </a:lnTo>
                  <a:lnTo>
                    <a:pt x="8" y="46"/>
                  </a:lnTo>
                  <a:lnTo>
                    <a:pt x="0" y="60"/>
                  </a:lnTo>
                  <a:lnTo>
                    <a:pt x="0" y="60"/>
                  </a:lnTo>
                  <a:lnTo>
                    <a:pt x="0" y="62"/>
                  </a:lnTo>
                  <a:lnTo>
                    <a:pt x="0" y="64"/>
                  </a:lnTo>
                  <a:lnTo>
                    <a:pt x="2" y="67"/>
                  </a:lnTo>
                  <a:lnTo>
                    <a:pt x="6" y="68"/>
                  </a:lnTo>
                  <a:lnTo>
                    <a:pt x="9" y="67"/>
                  </a:lnTo>
                  <a:lnTo>
                    <a:pt x="10" y="66"/>
                  </a:lnTo>
                  <a:lnTo>
                    <a:pt x="10" y="66"/>
                  </a:lnTo>
                  <a:lnTo>
                    <a:pt x="18" y="50"/>
                  </a:lnTo>
                  <a:lnTo>
                    <a:pt x="25" y="33"/>
                  </a:lnTo>
                  <a:lnTo>
                    <a:pt x="25" y="33"/>
                  </a:lnTo>
                  <a:lnTo>
                    <a:pt x="30" y="20"/>
                  </a:lnTo>
                  <a:lnTo>
                    <a:pt x="33" y="12"/>
                  </a:lnTo>
                  <a:lnTo>
                    <a:pt x="34" y="5"/>
                  </a:lnTo>
                  <a:lnTo>
                    <a:pt x="34" y="5"/>
                  </a:lnTo>
                  <a:lnTo>
                    <a:pt x="34" y="3"/>
                  </a:lnTo>
                  <a:lnTo>
                    <a:pt x="33" y="1"/>
                  </a:lnTo>
                  <a:lnTo>
                    <a:pt x="31" y="0"/>
                  </a:lnTo>
                  <a:lnTo>
                    <a:pt x="29" y="0"/>
                  </a:lnTo>
                  <a:lnTo>
                    <a:pt x="25" y="1"/>
                  </a:lnTo>
                  <a:lnTo>
                    <a:pt x="23" y="3"/>
                  </a:lnTo>
                  <a:lnTo>
                    <a:pt x="22" y="5"/>
                  </a:lnTo>
                  <a:lnTo>
                    <a:pt x="22"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44" name="chenying0907 800"/>
            <p:cNvSpPr/>
            <p:nvPr/>
          </p:nvSpPr>
          <p:spPr bwMode="auto">
            <a:xfrm>
              <a:off x="4371976" y="3368675"/>
              <a:ext cx="15875" cy="26988"/>
            </a:xfrm>
            <a:custGeom>
              <a:avLst/>
              <a:gdLst/>
              <a:ahLst/>
              <a:cxnLst>
                <a:cxn ang="0">
                  <a:pos x="27" y="3"/>
                </a:cxn>
                <a:cxn ang="0">
                  <a:pos x="27" y="3"/>
                </a:cxn>
                <a:cxn ang="0">
                  <a:pos x="25" y="11"/>
                </a:cxn>
                <a:cxn ang="0">
                  <a:pos x="21" y="17"/>
                </a:cxn>
                <a:cxn ang="0">
                  <a:pos x="17" y="24"/>
                </a:cxn>
                <a:cxn ang="0">
                  <a:pos x="13" y="30"/>
                </a:cxn>
                <a:cxn ang="0">
                  <a:pos x="13" y="30"/>
                </a:cxn>
                <a:cxn ang="0">
                  <a:pos x="1" y="64"/>
                </a:cxn>
                <a:cxn ang="0">
                  <a:pos x="1" y="64"/>
                </a:cxn>
                <a:cxn ang="0">
                  <a:pos x="0" y="67"/>
                </a:cxn>
                <a:cxn ang="0">
                  <a:pos x="1" y="68"/>
                </a:cxn>
                <a:cxn ang="0">
                  <a:pos x="4" y="71"/>
                </a:cxn>
                <a:cxn ang="0">
                  <a:pos x="9" y="71"/>
                </a:cxn>
                <a:cxn ang="0">
                  <a:pos x="10" y="69"/>
                </a:cxn>
                <a:cxn ang="0">
                  <a:pos x="11" y="67"/>
                </a:cxn>
                <a:cxn ang="0">
                  <a:pos x="11" y="67"/>
                </a:cxn>
                <a:cxn ang="0">
                  <a:pos x="23" y="37"/>
                </a:cxn>
                <a:cxn ang="0">
                  <a:pos x="23" y="37"/>
                </a:cxn>
                <a:cxn ang="0">
                  <a:pos x="26" y="29"/>
                </a:cxn>
                <a:cxn ang="0">
                  <a:pos x="31" y="21"/>
                </a:cxn>
                <a:cxn ang="0">
                  <a:pos x="35" y="15"/>
                </a:cxn>
                <a:cxn ang="0">
                  <a:pos x="38" y="7"/>
                </a:cxn>
                <a:cxn ang="0">
                  <a:pos x="38" y="7"/>
                </a:cxn>
                <a:cxn ang="0">
                  <a:pos x="39" y="4"/>
                </a:cxn>
                <a:cxn ang="0">
                  <a:pos x="38" y="1"/>
                </a:cxn>
                <a:cxn ang="0">
                  <a:pos x="36" y="0"/>
                </a:cxn>
                <a:cxn ang="0">
                  <a:pos x="35" y="0"/>
                </a:cxn>
                <a:cxn ang="0">
                  <a:pos x="30" y="0"/>
                </a:cxn>
                <a:cxn ang="0">
                  <a:pos x="28" y="1"/>
                </a:cxn>
                <a:cxn ang="0">
                  <a:pos x="27" y="3"/>
                </a:cxn>
                <a:cxn ang="0">
                  <a:pos x="27" y="3"/>
                </a:cxn>
              </a:cxnLst>
              <a:rect l="0" t="0" r="r" b="b"/>
              <a:pathLst>
                <a:path w="39" h="71">
                  <a:moveTo>
                    <a:pt x="27" y="3"/>
                  </a:moveTo>
                  <a:lnTo>
                    <a:pt x="27" y="3"/>
                  </a:lnTo>
                  <a:lnTo>
                    <a:pt x="25" y="11"/>
                  </a:lnTo>
                  <a:lnTo>
                    <a:pt x="21" y="17"/>
                  </a:lnTo>
                  <a:lnTo>
                    <a:pt x="17" y="24"/>
                  </a:lnTo>
                  <a:lnTo>
                    <a:pt x="13" y="30"/>
                  </a:lnTo>
                  <a:lnTo>
                    <a:pt x="13" y="30"/>
                  </a:lnTo>
                  <a:lnTo>
                    <a:pt x="1" y="64"/>
                  </a:lnTo>
                  <a:lnTo>
                    <a:pt x="1" y="64"/>
                  </a:lnTo>
                  <a:lnTo>
                    <a:pt x="0" y="67"/>
                  </a:lnTo>
                  <a:lnTo>
                    <a:pt x="1" y="68"/>
                  </a:lnTo>
                  <a:lnTo>
                    <a:pt x="4" y="71"/>
                  </a:lnTo>
                  <a:lnTo>
                    <a:pt x="9" y="71"/>
                  </a:lnTo>
                  <a:lnTo>
                    <a:pt x="10" y="69"/>
                  </a:lnTo>
                  <a:lnTo>
                    <a:pt x="11" y="67"/>
                  </a:lnTo>
                  <a:lnTo>
                    <a:pt x="11" y="67"/>
                  </a:lnTo>
                  <a:lnTo>
                    <a:pt x="23" y="37"/>
                  </a:lnTo>
                  <a:lnTo>
                    <a:pt x="23" y="37"/>
                  </a:lnTo>
                  <a:lnTo>
                    <a:pt x="26" y="29"/>
                  </a:lnTo>
                  <a:lnTo>
                    <a:pt x="31" y="21"/>
                  </a:lnTo>
                  <a:lnTo>
                    <a:pt x="35" y="15"/>
                  </a:lnTo>
                  <a:lnTo>
                    <a:pt x="38" y="7"/>
                  </a:lnTo>
                  <a:lnTo>
                    <a:pt x="38" y="7"/>
                  </a:lnTo>
                  <a:lnTo>
                    <a:pt x="39" y="4"/>
                  </a:lnTo>
                  <a:lnTo>
                    <a:pt x="38" y="1"/>
                  </a:lnTo>
                  <a:lnTo>
                    <a:pt x="36" y="0"/>
                  </a:lnTo>
                  <a:lnTo>
                    <a:pt x="35" y="0"/>
                  </a:lnTo>
                  <a:lnTo>
                    <a:pt x="30" y="0"/>
                  </a:lnTo>
                  <a:lnTo>
                    <a:pt x="28" y="1"/>
                  </a:lnTo>
                  <a:lnTo>
                    <a:pt x="27" y="3"/>
                  </a:lnTo>
                  <a:lnTo>
                    <a:pt x="27"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45" name="chenying0907 801"/>
            <p:cNvSpPr/>
            <p:nvPr/>
          </p:nvSpPr>
          <p:spPr bwMode="auto">
            <a:xfrm>
              <a:off x="4394201" y="3375025"/>
              <a:ext cx="12700" cy="25400"/>
            </a:xfrm>
            <a:custGeom>
              <a:avLst/>
              <a:gdLst/>
              <a:ahLst/>
              <a:cxnLst>
                <a:cxn ang="0">
                  <a:pos x="24" y="4"/>
                </a:cxn>
                <a:cxn ang="0">
                  <a:pos x="24" y="4"/>
                </a:cxn>
                <a:cxn ang="0">
                  <a:pos x="23" y="8"/>
                </a:cxn>
                <a:cxn ang="0">
                  <a:pos x="21" y="11"/>
                </a:cxn>
                <a:cxn ang="0">
                  <a:pos x="17" y="16"/>
                </a:cxn>
                <a:cxn ang="0">
                  <a:pos x="17" y="16"/>
                </a:cxn>
                <a:cxn ang="0">
                  <a:pos x="13" y="23"/>
                </a:cxn>
                <a:cxn ang="0">
                  <a:pos x="11" y="29"/>
                </a:cxn>
                <a:cxn ang="0">
                  <a:pos x="11" y="29"/>
                </a:cxn>
                <a:cxn ang="0">
                  <a:pos x="7" y="36"/>
                </a:cxn>
                <a:cxn ang="0">
                  <a:pos x="3" y="44"/>
                </a:cxn>
                <a:cxn ang="0">
                  <a:pos x="2" y="51"/>
                </a:cxn>
                <a:cxn ang="0">
                  <a:pos x="0" y="59"/>
                </a:cxn>
                <a:cxn ang="0">
                  <a:pos x="0" y="59"/>
                </a:cxn>
                <a:cxn ang="0">
                  <a:pos x="0" y="62"/>
                </a:cxn>
                <a:cxn ang="0">
                  <a:pos x="2" y="63"/>
                </a:cxn>
                <a:cxn ang="0">
                  <a:pos x="6" y="65"/>
                </a:cxn>
                <a:cxn ang="0">
                  <a:pos x="9" y="63"/>
                </a:cxn>
                <a:cxn ang="0">
                  <a:pos x="11" y="62"/>
                </a:cxn>
                <a:cxn ang="0">
                  <a:pos x="12" y="59"/>
                </a:cxn>
                <a:cxn ang="0">
                  <a:pos x="12" y="59"/>
                </a:cxn>
                <a:cxn ang="0">
                  <a:pos x="13" y="51"/>
                </a:cxn>
                <a:cxn ang="0">
                  <a:pos x="15" y="44"/>
                </a:cxn>
                <a:cxn ang="0">
                  <a:pos x="15" y="44"/>
                </a:cxn>
                <a:cxn ang="0">
                  <a:pos x="20" y="37"/>
                </a:cxn>
                <a:cxn ang="0">
                  <a:pos x="23" y="33"/>
                </a:cxn>
                <a:cxn ang="0">
                  <a:pos x="23" y="31"/>
                </a:cxn>
                <a:cxn ang="0">
                  <a:pos x="23" y="31"/>
                </a:cxn>
                <a:cxn ang="0">
                  <a:pos x="25" y="24"/>
                </a:cxn>
                <a:cxn ang="0">
                  <a:pos x="29" y="19"/>
                </a:cxn>
                <a:cxn ang="0">
                  <a:pos x="33" y="14"/>
                </a:cxn>
                <a:cxn ang="0">
                  <a:pos x="34" y="7"/>
                </a:cxn>
                <a:cxn ang="0">
                  <a:pos x="34" y="7"/>
                </a:cxn>
                <a:cxn ang="0">
                  <a:pos x="34" y="4"/>
                </a:cxn>
                <a:cxn ang="0">
                  <a:pos x="33" y="3"/>
                </a:cxn>
                <a:cxn ang="0">
                  <a:pos x="30" y="0"/>
                </a:cxn>
                <a:cxn ang="0">
                  <a:pos x="28" y="0"/>
                </a:cxn>
                <a:cxn ang="0">
                  <a:pos x="26" y="0"/>
                </a:cxn>
                <a:cxn ang="0">
                  <a:pos x="24" y="2"/>
                </a:cxn>
                <a:cxn ang="0">
                  <a:pos x="24" y="4"/>
                </a:cxn>
                <a:cxn ang="0">
                  <a:pos x="24" y="4"/>
                </a:cxn>
              </a:cxnLst>
              <a:rect l="0" t="0" r="r" b="b"/>
              <a:pathLst>
                <a:path w="34" h="65">
                  <a:moveTo>
                    <a:pt x="24" y="4"/>
                  </a:moveTo>
                  <a:lnTo>
                    <a:pt x="24" y="4"/>
                  </a:lnTo>
                  <a:lnTo>
                    <a:pt x="23" y="8"/>
                  </a:lnTo>
                  <a:lnTo>
                    <a:pt x="21" y="11"/>
                  </a:lnTo>
                  <a:lnTo>
                    <a:pt x="17" y="16"/>
                  </a:lnTo>
                  <a:lnTo>
                    <a:pt x="17" y="16"/>
                  </a:lnTo>
                  <a:lnTo>
                    <a:pt x="13" y="23"/>
                  </a:lnTo>
                  <a:lnTo>
                    <a:pt x="11" y="29"/>
                  </a:lnTo>
                  <a:lnTo>
                    <a:pt x="11" y="29"/>
                  </a:lnTo>
                  <a:lnTo>
                    <a:pt x="7" y="36"/>
                  </a:lnTo>
                  <a:lnTo>
                    <a:pt x="3" y="44"/>
                  </a:lnTo>
                  <a:lnTo>
                    <a:pt x="2" y="51"/>
                  </a:lnTo>
                  <a:lnTo>
                    <a:pt x="0" y="59"/>
                  </a:lnTo>
                  <a:lnTo>
                    <a:pt x="0" y="59"/>
                  </a:lnTo>
                  <a:lnTo>
                    <a:pt x="0" y="62"/>
                  </a:lnTo>
                  <a:lnTo>
                    <a:pt x="2" y="63"/>
                  </a:lnTo>
                  <a:lnTo>
                    <a:pt x="6" y="65"/>
                  </a:lnTo>
                  <a:lnTo>
                    <a:pt x="9" y="63"/>
                  </a:lnTo>
                  <a:lnTo>
                    <a:pt x="11" y="62"/>
                  </a:lnTo>
                  <a:lnTo>
                    <a:pt x="12" y="59"/>
                  </a:lnTo>
                  <a:lnTo>
                    <a:pt x="12" y="59"/>
                  </a:lnTo>
                  <a:lnTo>
                    <a:pt x="13" y="51"/>
                  </a:lnTo>
                  <a:lnTo>
                    <a:pt x="15" y="44"/>
                  </a:lnTo>
                  <a:lnTo>
                    <a:pt x="15" y="44"/>
                  </a:lnTo>
                  <a:lnTo>
                    <a:pt x="20" y="37"/>
                  </a:lnTo>
                  <a:lnTo>
                    <a:pt x="23" y="33"/>
                  </a:lnTo>
                  <a:lnTo>
                    <a:pt x="23" y="31"/>
                  </a:lnTo>
                  <a:lnTo>
                    <a:pt x="23" y="31"/>
                  </a:lnTo>
                  <a:lnTo>
                    <a:pt x="25" y="24"/>
                  </a:lnTo>
                  <a:lnTo>
                    <a:pt x="29" y="19"/>
                  </a:lnTo>
                  <a:lnTo>
                    <a:pt x="33" y="14"/>
                  </a:lnTo>
                  <a:lnTo>
                    <a:pt x="34" y="7"/>
                  </a:lnTo>
                  <a:lnTo>
                    <a:pt x="34" y="7"/>
                  </a:lnTo>
                  <a:lnTo>
                    <a:pt x="34" y="4"/>
                  </a:lnTo>
                  <a:lnTo>
                    <a:pt x="33" y="3"/>
                  </a:lnTo>
                  <a:lnTo>
                    <a:pt x="30" y="0"/>
                  </a:lnTo>
                  <a:lnTo>
                    <a:pt x="28" y="0"/>
                  </a:lnTo>
                  <a:lnTo>
                    <a:pt x="26" y="0"/>
                  </a:lnTo>
                  <a:lnTo>
                    <a:pt x="24" y="2"/>
                  </a:lnTo>
                  <a:lnTo>
                    <a:pt x="24" y="4"/>
                  </a:lnTo>
                  <a:lnTo>
                    <a:pt x="24"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46" name="chenying0907 802"/>
            <p:cNvSpPr/>
            <p:nvPr/>
          </p:nvSpPr>
          <p:spPr bwMode="auto">
            <a:xfrm>
              <a:off x="4421188" y="3376613"/>
              <a:ext cx="14288" cy="28575"/>
            </a:xfrm>
            <a:custGeom>
              <a:avLst/>
              <a:gdLst/>
              <a:ahLst/>
              <a:cxnLst>
                <a:cxn ang="0">
                  <a:pos x="27" y="3"/>
                </a:cxn>
                <a:cxn ang="0">
                  <a:pos x="27" y="3"/>
                </a:cxn>
                <a:cxn ang="0">
                  <a:pos x="17" y="17"/>
                </a:cxn>
                <a:cxn ang="0">
                  <a:pos x="8" y="33"/>
                </a:cxn>
                <a:cxn ang="0">
                  <a:pos x="4" y="41"/>
                </a:cxn>
                <a:cxn ang="0">
                  <a:pos x="1" y="48"/>
                </a:cxn>
                <a:cxn ang="0">
                  <a:pos x="0" y="58"/>
                </a:cxn>
                <a:cxn ang="0">
                  <a:pos x="0" y="68"/>
                </a:cxn>
                <a:cxn ang="0">
                  <a:pos x="0" y="68"/>
                </a:cxn>
                <a:cxn ang="0">
                  <a:pos x="0" y="69"/>
                </a:cxn>
                <a:cxn ang="0">
                  <a:pos x="1" y="72"/>
                </a:cxn>
                <a:cxn ang="0">
                  <a:pos x="5" y="73"/>
                </a:cxn>
                <a:cxn ang="0">
                  <a:pos x="9" y="72"/>
                </a:cxn>
                <a:cxn ang="0">
                  <a:pos x="10" y="69"/>
                </a:cxn>
                <a:cxn ang="0">
                  <a:pos x="10" y="68"/>
                </a:cxn>
                <a:cxn ang="0">
                  <a:pos x="10" y="68"/>
                </a:cxn>
                <a:cxn ang="0">
                  <a:pos x="11" y="59"/>
                </a:cxn>
                <a:cxn ang="0">
                  <a:pos x="13" y="51"/>
                </a:cxn>
                <a:cxn ang="0">
                  <a:pos x="15" y="45"/>
                </a:cxn>
                <a:cxn ang="0">
                  <a:pos x="18" y="37"/>
                </a:cxn>
                <a:cxn ang="0">
                  <a:pos x="26" y="24"/>
                </a:cxn>
                <a:cxn ang="0">
                  <a:pos x="35" y="11"/>
                </a:cxn>
                <a:cxn ang="0">
                  <a:pos x="35" y="11"/>
                </a:cxn>
                <a:cxn ang="0">
                  <a:pos x="36" y="8"/>
                </a:cxn>
                <a:cxn ang="0">
                  <a:pos x="36" y="7"/>
                </a:cxn>
                <a:cxn ang="0">
                  <a:pos x="35" y="3"/>
                </a:cxn>
                <a:cxn ang="0">
                  <a:pos x="34" y="1"/>
                </a:cxn>
                <a:cxn ang="0">
                  <a:pos x="31" y="0"/>
                </a:cxn>
                <a:cxn ang="0">
                  <a:pos x="30" y="1"/>
                </a:cxn>
                <a:cxn ang="0">
                  <a:pos x="27" y="3"/>
                </a:cxn>
                <a:cxn ang="0">
                  <a:pos x="27" y="3"/>
                </a:cxn>
              </a:cxnLst>
              <a:rect l="0" t="0" r="r" b="b"/>
              <a:pathLst>
                <a:path w="36" h="73">
                  <a:moveTo>
                    <a:pt x="27" y="3"/>
                  </a:moveTo>
                  <a:lnTo>
                    <a:pt x="27" y="3"/>
                  </a:lnTo>
                  <a:lnTo>
                    <a:pt x="17" y="17"/>
                  </a:lnTo>
                  <a:lnTo>
                    <a:pt x="8" y="33"/>
                  </a:lnTo>
                  <a:lnTo>
                    <a:pt x="4" y="41"/>
                  </a:lnTo>
                  <a:lnTo>
                    <a:pt x="1" y="48"/>
                  </a:lnTo>
                  <a:lnTo>
                    <a:pt x="0" y="58"/>
                  </a:lnTo>
                  <a:lnTo>
                    <a:pt x="0" y="68"/>
                  </a:lnTo>
                  <a:lnTo>
                    <a:pt x="0" y="68"/>
                  </a:lnTo>
                  <a:lnTo>
                    <a:pt x="0" y="69"/>
                  </a:lnTo>
                  <a:lnTo>
                    <a:pt x="1" y="72"/>
                  </a:lnTo>
                  <a:lnTo>
                    <a:pt x="5" y="73"/>
                  </a:lnTo>
                  <a:lnTo>
                    <a:pt x="9" y="72"/>
                  </a:lnTo>
                  <a:lnTo>
                    <a:pt x="10" y="69"/>
                  </a:lnTo>
                  <a:lnTo>
                    <a:pt x="10" y="68"/>
                  </a:lnTo>
                  <a:lnTo>
                    <a:pt x="10" y="68"/>
                  </a:lnTo>
                  <a:lnTo>
                    <a:pt x="11" y="59"/>
                  </a:lnTo>
                  <a:lnTo>
                    <a:pt x="13" y="51"/>
                  </a:lnTo>
                  <a:lnTo>
                    <a:pt x="15" y="45"/>
                  </a:lnTo>
                  <a:lnTo>
                    <a:pt x="18" y="37"/>
                  </a:lnTo>
                  <a:lnTo>
                    <a:pt x="26" y="24"/>
                  </a:lnTo>
                  <a:lnTo>
                    <a:pt x="35" y="11"/>
                  </a:lnTo>
                  <a:lnTo>
                    <a:pt x="35" y="11"/>
                  </a:lnTo>
                  <a:lnTo>
                    <a:pt x="36" y="8"/>
                  </a:lnTo>
                  <a:lnTo>
                    <a:pt x="36" y="7"/>
                  </a:lnTo>
                  <a:lnTo>
                    <a:pt x="35" y="3"/>
                  </a:lnTo>
                  <a:lnTo>
                    <a:pt x="34" y="1"/>
                  </a:lnTo>
                  <a:lnTo>
                    <a:pt x="31" y="0"/>
                  </a:lnTo>
                  <a:lnTo>
                    <a:pt x="30" y="1"/>
                  </a:lnTo>
                  <a:lnTo>
                    <a:pt x="27" y="3"/>
                  </a:lnTo>
                  <a:lnTo>
                    <a:pt x="27"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47" name="chenying0907 803"/>
            <p:cNvSpPr/>
            <p:nvPr/>
          </p:nvSpPr>
          <p:spPr bwMode="auto">
            <a:xfrm>
              <a:off x="4446588" y="3363913"/>
              <a:ext cx="19050" cy="31750"/>
            </a:xfrm>
            <a:custGeom>
              <a:avLst/>
              <a:gdLst/>
              <a:ahLst/>
              <a:cxnLst>
                <a:cxn ang="0">
                  <a:pos x="35" y="3"/>
                </a:cxn>
                <a:cxn ang="0">
                  <a:pos x="35" y="3"/>
                </a:cxn>
                <a:cxn ang="0">
                  <a:pos x="25" y="20"/>
                </a:cxn>
                <a:cxn ang="0">
                  <a:pos x="15" y="38"/>
                </a:cxn>
                <a:cxn ang="0">
                  <a:pos x="8" y="57"/>
                </a:cxn>
                <a:cxn ang="0">
                  <a:pos x="0" y="76"/>
                </a:cxn>
                <a:cxn ang="0">
                  <a:pos x="0" y="76"/>
                </a:cxn>
                <a:cxn ang="0">
                  <a:pos x="0" y="79"/>
                </a:cxn>
                <a:cxn ang="0">
                  <a:pos x="0" y="80"/>
                </a:cxn>
                <a:cxn ang="0">
                  <a:pos x="2" y="81"/>
                </a:cxn>
                <a:cxn ang="0">
                  <a:pos x="4" y="83"/>
                </a:cxn>
                <a:cxn ang="0">
                  <a:pos x="8" y="83"/>
                </a:cxn>
                <a:cxn ang="0">
                  <a:pos x="10" y="81"/>
                </a:cxn>
                <a:cxn ang="0">
                  <a:pos x="12" y="79"/>
                </a:cxn>
                <a:cxn ang="0">
                  <a:pos x="12" y="79"/>
                </a:cxn>
                <a:cxn ang="0">
                  <a:pos x="18" y="61"/>
                </a:cxn>
                <a:cxn ang="0">
                  <a:pos x="26" y="42"/>
                </a:cxn>
                <a:cxn ang="0">
                  <a:pos x="35" y="25"/>
                </a:cxn>
                <a:cxn ang="0">
                  <a:pos x="44" y="8"/>
                </a:cxn>
                <a:cxn ang="0">
                  <a:pos x="44" y="8"/>
                </a:cxn>
                <a:cxn ang="0">
                  <a:pos x="46" y="6"/>
                </a:cxn>
                <a:cxn ang="0">
                  <a:pos x="46" y="4"/>
                </a:cxn>
                <a:cxn ang="0">
                  <a:pos x="43" y="0"/>
                </a:cxn>
                <a:cxn ang="0">
                  <a:pos x="39" y="0"/>
                </a:cxn>
                <a:cxn ang="0">
                  <a:pos x="36" y="0"/>
                </a:cxn>
                <a:cxn ang="0">
                  <a:pos x="35" y="3"/>
                </a:cxn>
                <a:cxn ang="0">
                  <a:pos x="35" y="3"/>
                </a:cxn>
              </a:cxnLst>
              <a:rect l="0" t="0" r="r" b="b"/>
              <a:pathLst>
                <a:path w="46" h="83">
                  <a:moveTo>
                    <a:pt x="35" y="3"/>
                  </a:moveTo>
                  <a:lnTo>
                    <a:pt x="35" y="3"/>
                  </a:lnTo>
                  <a:lnTo>
                    <a:pt x="25" y="20"/>
                  </a:lnTo>
                  <a:lnTo>
                    <a:pt x="15" y="38"/>
                  </a:lnTo>
                  <a:lnTo>
                    <a:pt x="8" y="57"/>
                  </a:lnTo>
                  <a:lnTo>
                    <a:pt x="0" y="76"/>
                  </a:lnTo>
                  <a:lnTo>
                    <a:pt x="0" y="76"/>
                  </a:lnTo>
                  <a:lnTo>
                    <a:pt x="0" y="79"/>
                  </a:lnTo>
                  <a:lnTo>
                    <a:pt x="0" y="80"/>
                  </a:lnTo>
                  <a:lnTo>
                    <a:pt x="2" y="81"/>
                  </a:lnTo>
                  <a:lnTo>
                    <a:pt x="4" y="83"/>
                  </a:lnTo>
                  <a:lnTo>
                    <a:pt x="8" y="83"/>
                  </a:lnTo>
                  <a:lnTo>
                    <a:pt x="10" y="81"/>
                  </a:lnTo>
                  <a:lnTo>
                    <a:pt x="12" y="79"/>
                  </a:lnTo>
                  <a:lnTo>
                    <a:pt x="12" y="79"/>
                  </a:lnTo>
                  <a:lnTo>
                    <a:pt x="18" y="61"/>
                  </a:lnTo>
                  <a:lnTo>
                    <a:pt x="26" y="42"/>
                  </a:lnTo>
                  <a:lnTo>
                    <a:pt x="35" y="25"/>
                  </a:lnTo>
                  <a:lnTo>
                    <a:pt x="44" y="8"/>
                  </a:lnTo>
                  <a:lnTo>
                    <a:pt x="44" y="8"/>
                  </a:lnTo>
                  <a:lnTo>
                    <a:pt x="46" y="6"/>
                  </a:lnTo>
                  <a:lnTo>
                    <a:pt x="46" y="4"/>
                  </a:lnTo>
                  <a:lnTo>
                    <a:pt x="43" y="0"/>
                  </a:lnTo>
                  <a:lnTo>
                    <a:pt x="39" y="0"/>
                  </a:lnTo>
                  <a:lnTo>
                    <a:pt x="36" y="0"/>
                  </a:lnTo>
                  <a:lnTo>
                    <a:pt x="35" y="3"/>
                  </a:lnTo>
                  <a:lnTo>
                    <a:pt x="35"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48" name="chenying0907 804"/>
            <p:cNvSpPr/>
            <p:nvPr/>
          </p:nvSpPr>
          <p:spPr bwMode="auto">
            <a:xfrm>
              <a:off x="4476751" y="3340100"/>
              <a:ext cx="14288" cy="33338"/>
            </a:xfrm>
            <a:custGeom>
              <a:avLst/>
              <a:gdLst/>
              <a:ahLst/>
              <a:cxnLst>
                <a:cxn ang="0">
                  <a:pos x="23" y="4"/>
                </a:cxn>
                <a:cxn ang="0">
                  <a:pos x="23" y="4"/>
                </a:cxn>
                <a:cxn ang="0">
                  <a:pos x="19" y="21"/>
                </a:cxn>
                <a:cxn ang="0">
                  <a:pos x="19" y="21"/>
                </a:cxn>
                <a:cxn ang="0">
                  <a:pos x="15" y="30"/>
                </a:cxn>
                <a:cxn ang="0">
                  <a:pos x="11" y="38"/>
                </a:cxn>
                <a:cxn ang="0">
                  <a:pos x="11" y="38"/>
                </a:cxn>
                <a:cxn ang="0">
                  <a:pos x="7" y="56"/>
                </a:cxn>
                <a:cxn ang="0">
                  <a:pos x="5" y="67"/>
                </a:cxn>
                <a:cxn ang="0">
                  <a:pos x="1" y="74"/>
                </a:cxn>
                <a:cxn ang="0">
                  <a:pos x="1" y="74"/>
                </a:cxn>
                <a:cxn ang="0">
                  <a:pos x="0" y="77"/>
                </a:cxn>
                <a:cxn ang="0">
                  <a:pos x="0" y="80"/>
                </a:cxn>
                <a:cxn ang="0">
                  <a:pos x="2" y="82"/>
                </a:cxn>
                <a:cxn ang="0">
                  <a:pos x="7" y="84"/>
                </a:cxn>
                <a:cxn ang="0">
                  <a:pos x="9" y="82"/>
                </a:cxn>
                <a:cxn ang="0">
                  <a:pos x="10" y="81"/>
                </a:cxn>
                <a:cxn ang="0">
                  <a:pos x="10" y="81"/>
                </a:cxn>
                <a:cxn ang="0">
                  <a:pos x="14" y="72"/>
                </a:cxn>
                <a:cxn ang="0">
                  <a:pos x="18" y="63"/>
                </a:cxn>
                <a:cxn ang="0">
                  <a:pos x="22" y="44"/>
                </a:cxn>
                <a:cxn ang="0">
                  <a:pos x="22" y="44"/>
                </a:cxn>
                <a:cxn ang="0">
                  <a:pos x="24" y="36"/>
                </a:cxn>
                <a:cxn ang="0">
                  <a:pos x="28" y="29"/>
                </a:cxn>
                <a:cxn ang="0">
                  <a:pos x="28" y="29"/>
                </a:cxn>
                <a:cxn ang="0">
                  <a:pos x="31" y="18"/>
                </a:cxn>
                <a:cxn ang="0">
                  <a:pos x="34" y="6"/>
                </a:cxn>
                <a:cxn ang="0">
                  <a:pos x="34" y="6"/>
                </a:cxn>
                <a:cxn ang="0">
                  <a:pos x="34" y="4"/>
                </a:cxn>
                <a:cxn ang="0">
                  <a:pos x="34" y="2"/>
                </a:cxn>
                <a:cxn ang="0">
                  <a:pos x="30" y="0"/>
                </a:cxn>
                <a:cxn ang="0">
                  <a:pos x="26" y="0"/>
                </a:cxn>
                <a:cxn ang="0">
                  <a:pos x="24" y="1"/>
                </a:cxn>
                <a:cxn ang="0">
                  <a:pos x="23" y="4"/>
                </a:cxn>
                <a:cxn ang="0">
                  <a:pos x="23" y="4"/>
                </a:cxn>
              </a:cxnLst>
              <a:rect l="0" t="0" r="r" b="b"/>
              <a:pathLst>
                <a:path w="34" h="84">
                  <a:moveTo>
                    <a:pt x="23" y="4"/>
                  </a:moveTo>
                  <a:lnTo>
                    <a:pt x="23" y="4"/>
                  </a:lnTo>
                  <a:lnTo>
                    <a:pt x="19" y="21"/>
                  </a:lnTo>
                  <a:lnTo>
                    <a:pt x="19" y="21"/>
                  </a:lnTo>
                  <a:lnTo>
                    <a:pt x="15" y="30"/>
                  </a:lnTo>
                  <a:lnTo>
                    <a:pt x="11" y="38"/>
                  </a:lnTo>
                  <a:lnTo>
                    <a:pt x="11" y="38"/>
                  </a:lnTo>
                  <a:lnTo>
                    <a:pt x="7" y="56"/>
                  </a:lnTo>
                  <a:lnTo>
                    <a:pt x="5" y="67"/>
                  </a:lnTo>
                  <a:lnTo>
                    <a:pt x="1" y="74"/>
                  </a:lnTo>
                  <a:lnTo>
                    <a:pt x="1" y="74"/>
                  </a:lnTo>
                  <a:lnTo>
                    <a:pt x="0" y="77"/>
                  </a:lnTo>
                  <a:lnTo>
                    <a:pt x="0" y="80"/>
                  </a:lnTo>
                  <a:lnTo>
                    <a:pt x="2" y="82"/>
                  </a:lnTo>
                  <a:lnTo>
                    <a:pt x="7" y="84"/>
                  </a:lnTo>
                  <a:lnTo>
                    <a:pt x="9" y="82"/>
                  </a:lnTo>
                  <a:lnTo>
                    <a:pt x="10" y="81"/>
                  </a:lnTo>
                  <a:lnTo>
                    <a:pt x="10" y="81"/>
                  </a:lnTo>
                  <a:lnTo>
                    <a:pt x="14" y="72"/>
                  </a:lnTo>
                  <a:lnTo>
                    <a:pt x="18" y="63"/>
                  </a:lnTo>
                  <a:lnTo>
                    <a:pt x="22" y="44"/>
                  </a:lnTo>
                  <a:lnTo>
                    <a:pt x="22" y="44"/>
                  </a:lnTo>
                  <a:lnTo>
                    <a:pt x="24" y="36"/>
                  </a:lnTo>
                  <a:lnTo>
                    <a:pt x="28" y="29"/>
                  </a:lnTo>
                  <a:lnTo>
                    <a:pt x="28" y="29"/>
                  </a:lnTo>
                  <a:lnTo>
                    <a:pt x="31" y="18"/>
                  </a:lnTo>
                  <a:lnTo>
                    <a:pt x="34" y="6"/>
                  </a:lnTo>
                  <a:lnTo>
                    <a:pt x="34" y="6"/>
                  </a:lnTo>
                  <a:lnTo>
                    <a:pt x="34" y="4"/>
                  </a:lnTo>
                  <a:lnTo>
                    <a:pt x="34" y="2"/>
                  </a:lnTo>
                  <a:lnTo>
                    <a:pt x="30" y="0"/>
                  </a:lnTo>
                  <a:lnTo>
                    <a:pt x="26" y="0"/>
                  </a:lnTo>
                  <a:lnTo>
                    <a:pt x="24" y="1"/>
                  </a:lnTo>
                  <a:lnTo>
                    <a:pt x="23" y="4"/>
                  </a:lnTo>
                  <a:lnTo>
                    <a:pt x="23"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49" name="chenying0907 805"/>
            <p:cNvSpPr/>
            <p:nvPr/>
          </p:nvSpPr>
          <p:spPr bwMode="auto">
            <a:xfrm>
              <a:off x="4522788" y="3330575"/>
              <a:ext cx="11113" cy="25400"/>
            </a:xfrm>
            <a:custGeom>
              <a:avLst/>
              <a:gdLst/>
              <a:ahLst/>
              <a:cxnLst>
                <a:cxn ang="0">
                  <a:pos x="19" y="3"/>
                </a:cxn>
                <a:cxn ang="0">
                  <a:pos x="19" y="3"/>
                </a:cxn>
                <a:cxn ang="0">
                  <a:pos x="10" y="15"/>
                </a:cxn>
                <a:cxn ang="0">
                  <a:pos x="5" y="28"/>
                </a:cxn>
                <a:cxn ang="0">
                  <a:pos x="1" y="41"/>
                </a:cxn>
                <a:cxn ang="0">
                  <a:pos x="0" y="57"/>
                </a:cxn>
                <a:cxn ang="0">
                  <a:pos x="0" y="57"/>
                </a:cxn>
                <a:cxn ang="0">
                  <a:pos x="0" y="58"/>
                </a:cxn>
                <a:cxn ang="0">
                  <a:pos x="1" y="60"/>
                </a:cxn>
                <a:cxn ang="0">
                  <a:pos x="5" y="62"/>
                </a:cxn>
                <a:cxn ang="0">
                  <a:pos x="9" y="60"/>
                </a:cxn>
                <a:cxn ang="0">
                  <a:pos x="10" y="58"/>
                </a:cxn>
                <a:cxn ang="0">
                  <a:pos x="10" y="57"/>
                </a:cxn>
                <a:cxn ang="0">
                  <a:pos x="10" y="57"/>
                </a:cxn>
                <a:cxn ang="0">
                  <a:pos x="12" y="43"/>
                </a:cxn>
                <a:cxn ang="0">
                  <a:pos x="15" y="32"/>
                </a:cxn>
                <a:cxn ang="0">
                  <a:pos x="21" y="20"/>
                </a:cxn>
                <a:cxn ang="0">
                  <a:pos x="29" y="11"/>
                </a:cxn>
                <a:cxn ang="0">
                  <a:pos x="29" y="11"/>
                </a:cxn>
                <a:cxn ang="0">
                  <a:pos x="30" y="8"/>
                </a:cxn>
                <a:cxn ang="0">
                  <a:pos x="30" y="5"/>
                </a:cxn>
                <a:cxn ang="0">
                  <a:pos x="27" y="3"/>
                </a:cxn>
                <a:cxn ang="0">
                  <a:pos x="23" y="0"/>
                </a:cxn>
                <a:cxn ang="0">
                  <a:pos x="22" y="2"/>
                </a:cxn>
                <a:cxn ang="0">
                  <a:pos x="19" y="3"/>
                </a:cxn>
                <a:cxn ang="0">
                  <a:pos x="19" y="3"/>
                </a:cxn>
              </a:cxnLst>
              <a:rect l="0" t="0" r="r" b="b"/>
              <a:pathLst>
                <a:path w="30" h="62">
                  <a:moveTo>
                    <a:pt x="19" y="3"/>
                  </a:moveTo>
                  <a:lnTo>
                    <a:pt x="19" y="3"/>
                  </a:lnTo>
                  <a:lnTo>
                    <a:pt x="10" y="15"/>
                  </a:lnTo>
                  <a:lnTo>
                    <a:pt x="5" y="28"/>
                  </a:lnTo>
                  <a:lnTo>
                    <a:pt x="1" y="41"/>
                  </a:lnTo>
                  <a:lnTo>
                    <a:pt x="0" y="57"/>
                  </a:lnTo>
                  <a:lnTo>
                    <a:pt x="0" y="57"/>
                  </a:lnTo>
                  <a:lnTo>
                    <a:pt x="0" y="58"/>
                  </a:lnTo>
                  <a:lnTo>
                    <a:pt x="1" y="60"/>
                  </a:lnTo>
                  <a:lnTo>
                    <a:pt x="5" y="62"/>
                  </a:lnTo>
                  <a:lnTo>
                    <a:pt x="9" y="60"/>
                  </a:lnTo>
                  <a:lnTo>
                    <a:pt x="10" y="58"/>
                  </a:lnTo>
                  <a:lnTo>
                    <a:pt x="10" y="57"/>
                  </a:lnTo>
                  <a:lnTo>
                    <a:pt x="10" y="57"/>
                  </a:lnTo>
                  <a:lnTo>
                    <a:pt x="12" y="43"/>
                  </a:lnTo>
                  <a:lnTo>
                    <a:pt x="15" y="32"/>
                  </a:lnTo>
                  <a:lnTo>
                    <a:pt x="21" y="20"/>
                  </a:lnTo>
                  <a:lnTo>
                    <a:pt x="29" y="11"/>
                  </a:lnTo>
                  <a:lnTo>
                    <a:pt x="29" y="11"/>
                  </a:lnTo>
                  <a:lnTo>
                    <a:pt x="30" y="8"/>
                  </a:lnTo>
                  <a:lnTo>
                    <a:pt x="30" y="5"/>
                  </a:lnTo>
                  <a:lnTo>
                    <a:pt x="27" y="3"/>
                  </a:lnTo>
                  <a:lnTo>
                    <a:pt x="23" y="0"/>
                  </a:lnTo>
                  <a:lnTo>
                    <a:pt x="22"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50" name="chenying0907 806"/>
            <p:cNvSpPr/>
            <p:nvPr/>
          </p:nvSpPr>
          <p:spPr bwMode="auto">
            <a:xfrm>
              <a:off x="4552951" y="3344863"/>
              <a:ext cx="7938" cy="25400"/>
            </a:xfrm>
            <a:custGeom>
              <a:avLst/>
              <a:gdLst/>
              <a:ahLst/>
              <a:cxnLst>
                <a:cxn ang="0">
                  <a:pos x="11" y="4"/>
                </a:cxn>
                <a:cxn ang="0">
                  <a:pos x="11" y="4"/>
                </a:cxn>
                <a:cxn ang="0">
                  <a:pos x="9" y="11"/>
                </a:cxn>
                <a:cxn ang="0">
                  <a:pos x="7" y="17"/>
                </a:cxn>
                <a:cxn ang="0">
                  <a:pos x="6" y="30"/>
                </a:cxn>
                <a:cxn ang="0">
                  <a:pos x="4" y="43"/>
                </a:cxn>
                <a:cxn ang="0">
                  <a:pos x="2" y="50"/>
                </a:cxn>
                <a:cxn ang="0">
                  <a:pos x="0" y="57"/>
                </a:cxn>
                <a:cxn ang="0">
                  <a:pos x="0" y="57"/>
                </a:cxn>
                <a:cxn ang="0">
                  <a:pos x="0" y="59"/>
                </a:cxn>
                <a:cxn ang="0">
                  <a:pos x="0" y="62"/>
                </a:cxn>
                <a:cxn ang="0">
                  <a:pos x="2" y="64"/>
                </a:cxn>
                <a:cxn ang="0">
                  <a:pos x="5" y="66"/>
                </a:cxn>
                <a:cxn ang="0">
                  <a:pos x="6" y="66"/>
                </a:cxn>
                <a:cxn ang="0">
                  <a:pos x="9" y="64"/>
                </a:cxn>
                <a:cxn ang="0">
                  <a:pos x="10" y="63"/>
                </a:cxn>
                <a:cxn ang="0">
                  <a:pos x="10" y="63"/>
                </a:cxn>
                <a:cxn ang="0">
                  <a:pos x="13" y="57"/>
                </a:cxn>
                <a:cxn ang="0">
                  <a:pos x="14" y="50"/>
                </a:cxn>
                <a:cxn ang="0">
                  <a:pos x="15" y="36"/>
                </a:cxn>
                <a:cxn ang="0">
                  <a:pos x="18" y="23"/>
                </a:cxn>
                <a:cxn ang="0">
                  <a:pos x="19" y="16"/>
                </a:cxn>
                <a:cxn ang="0">
                  <a:pos x="22" y="9"/>
                </a:cxn>
                <a:cxn ang="0">
                  <a:pos x="22" y="9"/>
                </a:cxn>
                <a:cxn ang="0">
                  <a:pos x="22" y="7"/>
                </a:cxn>
                <a:cxn ang="0">
                  <a:pos x="22" y="6"/>
                </a:cxn>
                <a:cxn ang="0">
                  <a:pos x="19" y="2"/>
                </a:cxn>
                <a:cxn ang="0">
                  <a:pos x="17" y="0"/>
                </a:cxn>
                <a:cxn ang="0">
                  <a:pos x="14" y="0"/>
                </a:cxn>
                <a:cxn ang="0">
                  <a:pos x="13" y="2"/>
                </a:cxn>
                <a:cxn ang="0">
                  <a:pos x="11" y="4"/>
                </a:cxn>
                <a:cxn ang="0">
                  <a:pos x="11" y="4"/>
                </a:cxn>
              </a:cxnLst>
              <a:rect l="0" t="0" r="r" b="b"/>
              <a:pathLst>
                <a:path w="22" h="66">
                  <a:moveTo>
                    <a:pt x="11" y="4"/>
                  </a:moveTo>
                  <a:lnTo>
                    <a:pt x="11" y="4"/>
                  </a:lnTo>
                  <a:lnTo>
                    <a:pt x="9" y="11"/>
                  </a:lnTo>
                  <a:lnTo>
                    <a:pt x="7" y="17"/>
                  </a:lnTo>
                  <a:lnTo>
                    <a:pt x="6" y="30"/>
                  </a:lnTo>
                  <a:lnTo>
                    <a:pt x="4" y="43"/>
                  </a:lnTo>
                  <a:lnTo>
                    <a:pt x="2" y="50"/>
                  </a:lnTo>
                  <a:lnTo>
                    <a:pt x="0" y="57"/>
                  </a:lnTo>
                  <a:lnTo>
                    <a:pt x="0" y="57"/>
                  </a:lnTo>
                  <a:lnTo>
                    <a:pt x="0" y="59"/>
                  </a:lnTo>
                  <a:lnTo>
                    <a:pt x="0" y="62"/>
                  </a:lnTo>
                  <a:lnTo>
                    <a:pt x="2" y="64"/>
                  </a:lnTo>
                  <a:lnTo>
                    <a:pt x="5" y="66"/>
                  </a:lnTo>
                  <a:lnTo>
                    <a:pt x="6" y="66"/>
                  </a:lnTo>
                  <a:lnTo>
                    <a:pt x="9" y="64"/>
                  </a:lnTo>
                  <a:lnTo>
                    <a:pt x="10" y="63"/>
                  </a:lnTo>
                  <a:lnTo>
                    <a:pt x="10" y="63"/>
                  </a:lnTo>
                  <a:lnTo>
                    <a:pt x="13" y="57"/>
                  </a:lnTo>
                  <a:lnTo>
                    <a:pt x="14" y="50"/>
                  </a:lnTo>
                  <a:lnTo>
                    <a:pt x="15" y="36"/>
                  </a:lnTo>
                  <a:lnTo>
                    <a:pt x="18" y="23"/>
                  </a:lnTo>
                  <a:lnTo>
                    <a:pt x="19" y="16"/>
                  </a:lnTo>
                  <a:lnTo>
                    <a:pt x="22" y="9"/>
                  </a:lnTo>
                  <a:lnTo>
                    <a:pt x="22" y="9"/>
                  </a:lnTo>
                  <a:lnTo>
                    <a:pt x="22" y="7"/>
                  </a:lnTo>
                  <a:lnTo>
                    <a:pt x="22" y="6"/>
                  </a:lnTo>
                  <a:lnTo>
                    <a:pt x="19" y="2"/>
                  </a:lnTo>
                  <a:lnTo>
                    <a:pt x="17" y="0"/>
                  </a:lnTo>
                  <a:lnTo>
                    <a:pt x="14" y="0"/>
                  </a:lnTo>
                  <a:lnTo>
                    <a:pt x="13" y="2"/>
                  </a:lnTo>
                  <a:lnTo>
                    <a:pt x="11" y="4"/>
                  </a:lnTo>
                  <a:lnTo>
                    <a:pt x="11"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51" name="chenying0907 807"/>
            <p:cNvSpPr/>
            <p:nvPr/>
          </p:nvSpPr>
          <p:spPr bwMode="auto">
            <a:xfrm>
              <a:off x="4575176" y="3357563"/>
              <a:ext cx="12700" cy="23813"/>
            </a:xfrm>
            <a:custGeom>
              <a:avLst/>
              <a:gdLst/>
              <a:ahLst/>
              <a:cxnLst>
                <a:cxn ang="0">
                  <a:pos x="19" y="4"/>
                </a:cxn>
                <a:cxn ang="0">
                  <a:pos x="19" y="4"/>
                </a:cxn>
                <a:cxn ang="0">
                  <a:pos x="14" y="17"/>
                </a:cxn>
                <a:cxn ang="0">
                  <a:pos x="8" y="28"/>
                </a:cxn>
                <a:cxn ang="0">
                  <a:pos x="2" y="42"/>
                </a:cxn>
                <a:cxn ang="0">
                  <a:pos x="1" y="48"/>
                </a:cxn>
                <a:cxn ang="0">
                  <a:pos x="0" y="55"/>
                </a:cxn>
                <a:cxn ang="0">
                  <a:pos x="0" y="55"/>
                </a:cxn>
                <a:cxn ang="0">
                  <a:pos x="1" y="57"/>
                </a:cxn>
                <a:cxn ang="0">
                  <a:pos x="2" y="59"/>
                </a:cxn>
                <a:cxn ang="0">
                  <a:pos x="6" y="60"/>
                </a:cxn>
                <a:cxn ang="0">
                  <a:pos x="10" y="59"/>
                </a:cxn>
                <a:cxn ang="0">
                  <a:pos x="12" y="57"/>
                </a:cxn>
                <a:cxn ang="0">
                  <a:pos x="12" y="55"/>
                </a:cxn>
                <a:cxn ang="0">
                  <a:pos x="12" y="55"/>
                </a:cxn>
                <a:cxn ang="0">
                  <a:pos x="13" y="48"/>
                </a:cxn>
                <a:cxn ang="0">
                  <a:pos x="14" y="42"/>
                </a:cxn>
                <a:cxn ang="0">
                  <a:pos x="19" y="30"/>
                </a:cxn>
                <a:cxn ang="0">
                  <a:pos x="26" y="18"/>
                </a:cxn>
                <a:cxn ang="0">
                  <a:pos x="30" y="6"/>
                </a:cxn>
                <a:cxn ang="0">
                  <a:pos x="30" y="6"/>
                </a:cxn>
                <a:cxn ang="0">
                  <a:pos x="31" y="4"/>
                </a:cxn>
                <a:cxn ang="0">
                  <a:pos x="30" y="2"/>
                </a:cxn>
                <a:cxn ang="0">
                  <a:pos x="26" y="0"/>
                </a:cxn>
                <a:cxn ang="0">
                  <a:pos x="22" y="0"/>
                </a:cxn>
                <a:cxn ang="0">
                  <a:pos x="21" y="1"/>
                </a:cxn>
                <a:cxn ang="0">
                  <a:pos x="19" y="4"/>
                </a:cxn>
                <a:cxn ang="0">
                  <a:pos x="19" y="4"/>
                </a:cxn>
              </a:cxnLst>
              <a:rect l="0" t="0" r="r" b="b"/>
              <a:pathLst>
                <a:path w="31" h="60">
                  <a:moveTo>
                    <a:pt x="19" y="4"/>
                  </a:moveTo>
                  <a:lnTo>
                    <a:pt x="19" y="4"/>
                  </a:lnTo>
                  <a:lnTo>
                    <a:pt x="14" y="17"/>
                  </a:lnTo>
                  <a:lnTo>
                    <a:pt x="8" y="28"/>
                  </a:lnTo>
                  <a:lnTo>
                    <a:pt x="2" y="42"/>
                  </a:lnTo>
                  <a:lnTo>
                    <a:pt x="1" y="48"/>
                  </a:lnTo>
                  <a:lnTo>
                    <a:pt x="0" y="55"/>
                  </a:lnTo>
                  <a:lnTo>
                    <a:pt x="0" y="55"/>
                  </a:lnTo>
                  <a:lnTo>
                    <a:pt x="1" y="57"/>
                  </a:lnTo>
                  <a:lnTo>
                    <a:pt x="2" y="59"/>
                  </a:lnTo>
                  <a:lnTo>
                    <a:pt x="6" y="60"/>
                  </a:lnTo>
                  <a:lnTo>
                    <a:pt x="10" y="59"/>
                  </a:lnTo>
                  <a:lnTo>
                    <a:pt x="12" y="57"/>
                  </a:lnTo>
                  <a:lnTo>
                    <a:pt x="12" y="55"/>
                  </a:lnTo>
                  <a:lnTo>
                    <a:pt x="12" y="55"/>
                  </a:lnTo>
                  <a:lnTo>
                    <a:pt x="13" y="48"/>
                  </a:lnTo>
                  <a:lnTo>
                    <a:pt x="14" y="42"/>
                  </a:lnTo>
                  <a:lnTo>
                    <a:pt x="19" y="30"/>
                  </a:lnTo>
                  <a:lnTo>
                    <a:pt x="26" y="18"/>
                  </a:lnTo>
                  <a:lnTo>
                    <a:pt x="30" y="6"/>
                  </a:lnTo>
                  <a:lnTo>
                    <a:pt x="30" y="6"/>
                  </a:lnTo>
                  <a:lnTo>
                    <a:pt x="31" y="4"/>
                  </a:lnTo>
                  <a:lnTo>
                    <a:pt x="30" y="2"/>
                  </a:lnTo>
                  <a:lnTo>
                    <a:pt x="26" y="0"/>
                  </a:lnTo>
                  <a:lnTo>
                    <a:pt x="22" y="0"/>
                  </a:lnTo>
                  <a:lnTo>
                    <a:pt x="21" y="1"/>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52" name="chenying0907 809"/>
            <p:cNvSpPr/>
            <p:nvPr/>
          </p:nvSpPr>
          <p:spPr bwMode="auto">
            <a:xfrm>
              <a:off x="4598988" y="3362326"/>
              <a:ext cx="7938" cy="22225"/>
            </a:xfrm>
            <a:custGeom>
              <a:avLst/>
              <a:gdLst/>
              <a:ahLst/>
              <a:cxnLst>
                <a:cxn ang="0">
                  <a:pos x="8" y="6"/>
                </a:cxn>
                <a:cxn ang="0">
                  <a:pos x="8" y="6"/>
                </a:cxn>
                <a:cxn ang="0">
                  <a:pos x="7" y="16"/>
                </a:cxn>
                <a:cxn ang="0">
                  <a:pos x="6" y="28"/>
                </a:cxn>
                <a:cxn ang="0">
                  <a:pos x="0" y="50"/>
                </a:cxn>
                <a:cxn ang="0">
                  <a:pos x="0" y="50"/>
                </a:cxn>
                <a:cxn ang="0">
                  <a:pos x="0" y="53"/>
                </a:cxn>
                <a:cxn ang="0">
                  <a:pos x="2" y="54"/>
                </a:cxn>
                <a:cxn ang="0">
                  <a:pos x="4" y="57"/>
                </a:cxn>
                <a:cxn ang="0">
                  <a:pos x="8" y="57"/>
                </a:cxn>
                <a:cxn ang="0">
                  <a:pos x="11" y="55"/>
                </a:cxn>
                <a:cxn ang="0">
                  <a:pos x="11" y="53"/>
                </a:cxn>
                <a:cxn ang="0">
                  <a:pos x="11" y="53"/>
                </a:cxn>
                <a:cxn ang="0">
                  <a:pos x="16" y="29"/>
                </a:cxn>
                <a:cxn ang="0">
                  <a:pos x="19" y="17"/>
                </a:cxn>
                <a:cxn ang="0">
                  <a:pos x="19" y="6"/>
                </a:cxn>
                <a:cxn ang="0">
                  <a:pos x="19" y="6"/>
                </a:cxn>
                <a:cxn ang="0">
                  <a:pos x="19" y="3"/>
                </a:cxn>
                <a:cxn ang="0">
                  <a:pos x="17" y="2"/>
                </a:cxn>
                <a:cxn ang="0">
                  <a:pos x="13" y="0"/>
                </a:cxn>
                <a:cxn ang="0">
                  <a:pos x="9" y="2"/>
                </a:cxn>
                <a:cxn ang="0">
                  <a:pos x="8" y="3"/>
                </a:cxn>
                <a:cxn ang="0">
                  <a:pos x="8" y="6"/>
                </a:cxn>
                <a:cxn ang="0">
                  <a:pos x="8" y="6"/>
                </a:cxn>
              </a:cxnLst>
              <a:rect l="0" t="0" r="r" b="b"/>
              <a:pathLst>
                <a:path w="19" h="57">
                  <a:moveTo>
                    <a:pt x="8" y="6"/>
                  </a:moveTo>
                  <a:lnTo>
                    <a:pt x="8" y="6"/>
                  </a:lnTo>
                  <a:lnTo>
                    <a:pt x="7" y="16"/>
                  </a:lnTo>
                  <a:lnTo>
                    <a:pt x="6" y="28"/>
                  </a:lnTo>
                  <a:lnTo>
                    <a:pt x="0" y="50"/>
                  </a:lnTo>
                  <a:lnTo>
                    <a:pt x="0" y="50"/>
                  </a:lnTo>
                  <a:lnTo>
                    <a:pt x="0" y="53"/>
                  </a:lnTo>
                  <a:lnTo>
                    <a:pt x="2" y="54"/>
                  </a:lnTo>
                  <a:lnTo>
                    <a:pt x="4" y="57"/>
                  </a:lnTo>
                  <a:lnTo>
                    <a:pt x="8" y="57"/>
                  </a:lnTo>
                  <a:lnTo>
                    <a:pt x="11" y="55"/>
                  </a:lnTo>
                  <a:lnTo>
                    <a:pt x="11" y="53"/>
                  </a:lnTo>
                  <a:lnTo>
                    <a:pt x="11" y="53"/>
                  </a:lnTo>
                  <a:lnTo>
                    <a:pt x="16" y="29"/>
                  </a:lnTo>
                  <a:lnTo>
                    <a:pt x="19" y="17"/>
                  </a:lnTo>
                  <a:lnTo>
                    <a:pt x="19" y="6"/>
                  </a:lnTo>
                  <a:lnTo>
                    <a:pt x="19" y="6"/>
                  </a:lnTo>
                  <a:lnTo>
                    <a:pt x="19" y="3"/>
                  </a:lnTo>
                  <a:lnTo>
                    <a:pt x="17" y="2"/>
                  </a:lnTo>
                  <a:lnTo>
                    <a:pt x="13" y="0"/>
                  </a:lnTo>
                  <a:lnTo>
                    <a:pt x="9" y="2"/>
                  </a:lnTo>
                  <a:lnTo>
                    <a:pt x="8" y="3"/>
                  </a:lnTo>
                  <a:lnTo>
                    <a:pt x="8" y="6"/>
                  </a:lnTo>
                  <a:lnTo>
                    <a:pt x="8"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53" name="chenying0907 810"/>
            <p:cNvSpPr/>
            <p:nvPr/>
          </p:nvSpPr>
          <p:spPr bwMode="auto">
            <a:xfrm>
              <a:off x="4630738" y="3368676"/>
              <a:ext cx="14288" cy="23813"/>
            </a:xfrm>
            <a:custGeom>
              <a:avLst/>
              <a:gdLst/>
              <a:ahLst/>
              <a:cxnLst>
                <a:cxn ang="0">
                  <a:pos x="24" y="3"/>
                </a:cxn>
                <a:cxn ang="0">
                  <a:pos x="24" y="3"/>
                </a:cxn>
                <a:cxn ang="0">
                  <a:pos x="17" y="20"/>
                </a:cxn>
                <a:cxn ang="0">
                  <a:pos x="11" y="35"/>
                </a:cxn>
                <a:cxn ang="0">
                  <a:pos x="11" y="35"/>
                </a:cxn>
                <a:cxn ang="0">
                  <a:pos x="4" y="46"/>
                </a:cxn>
                <a:cxn ang="0">
                  <a:pos x="1" y="51"/>
                </a:cxn>
                <a:cxn ang="0">
                  <a:pos x="0" y="58"/>
                </a:cxn>
                <a:cxn ang="0">
                  <a:pos x="0" y="58"/>
                </a:cxn>
                <a:cxn ang="0">
                  <a:pos x="0" y="60"/>
                </a:cxn>
                <a:cxn ang="0">
                  <a:pos x="1" y="62"/>
                </a:cxn>
                <a:cxn ang="0">
                  <a:pos x="3" y="63"/>
                </a:cxn>
                <a:cxn ang="0">
                  <a:pos x="5" y="63"/>
                </a:cxn>
                <a:cxn ang="0">
                  <a:pos x="9" y="62"/>
                </a:cxn>
                <a:cxn ang="0">
                  <a:pos x="11" y="60"/>
                </a:cxn>
                <a:cxn ang="0">
                  <a:pos x="12" y="58"/>
                </a:cxn>
                <a:cxn ang="0">
                  <a:pos x="12" y="58"/>
                </a:cxn>
                <a:cxn ang="0">
                  <a:pos x="13" y="51"/>
                </a:cxn>
                <a:cxn ang="0">
                  <a:pos x="17" y="45"/>
                </a:cxn>
                <a:cxn ang="0">
                  <a:pos x="21" y="38"/>
                </a:cxn>
                <a:cxn ang="0">
                  <a:pos x="25" y="33"/>
                </a:cxn>
                <a:cxn ang="0">
                  <a:pos x="25" y="33"/>
                </a:cxn>
                <a:cxn ang="0">
                  <a:pos x="30" y="20"/>
                </a:cxn>
                <a:cxn ang="0">
                  <a:pos x="34" y="7"/>
                </a:cxn>
                <a:cxn ang="0">
                  <a:pos x="34" y="7"/>
                </a:cxn>
                <a:cxn ang="0">
                  <a:pos x="34" y="4"/>
                </a:cxn>
                <a:cxn ang="0">
                  <a:pos x="34" y="1"/>
                </a:cxn>
                <a:cxn ang="0">
                  <a:pos x="30" y="0"/>
                </a:cxn>
                <a:cxn ang="0">
                  <a:pos x="26" y="0"/>
                </a:cxn>
                <a:cxn ang="0">
                  <a:pos x="25" y="1"/>
                </a:cxn>
                <a:cxn ang="0">
                  <a:pos x="24" y="3"/>
                </a:cxn>
                <a:cxn ang="0">
                  <a:pos x="24" y="3"/>
                </a:cxn>
              </a:cxnLst>
              <a:rect l="0" t="0" r="r" b="b"/>
              <a:pathLst>
                <a:path w="34" h="63">
                  <a:moveTo>
                    <a:pt x="24" y="3"/>
                  </a:moveTo>
                  <a:lnTo>
                    <a:pt x="24" y="3"/>
                  </a:lnTo>
                  <a:lnTo>
                    <a:pt x="17" y="20"/>
                  </a:lnTo>
                  <a:lnTo>
                    <a:pt x="11" y="35"/>
                  </a:lnTo>
                  <a:lnTo>
                    <a:pt x="11" y="35"/>
                  </a:lnTo>
                  <a:lnTo>
                    <a:pt x="4" y="46"/>
                  </a:lnTo>
                  <a:lnTo>
                    <a:pt x="1" y="51"/>
                  </a:lnTo>
                  <a:lnTo>
                    <a:pt x="0" y="58"/>
                  </a:lnTo>
                  <a:lnTo>
                    <a:pt x="0" y="58"/>
                  </a:lnTo>
                  <a:lnTo>
                    <a:pt x="0" y="60"/>
                  </a:lnTo>
                  <a:lnTo>
                    <a:pt x="1" y="62"/>
                  </a:lnTo>
                  <a:lnTo>
                    <a:pt x="3" y="63"/>
                  </a:lnTo>
                  <a:lnTo>
                    <a:pt x="5" y="63"/>
                  </a:lnTo>
                  <a:lnTo>
                    <a:pt x="9" y="62"/>
                  </a:lnTo>
                  <a:lnTo>
                    <a:pt x="11" y="60"/>
                  </a:lnTo>
                  <a:lnTo>
                    <a:pt x="12" y="58"/>
                  </a:lnTo>
                  <a:lnTo>
                    <a:pt x="12" y="58"/>
                  </a:lnTo>
                  <a:lnTo>
                    <a:pt x="13" y="51"/>
                  </a:lnTo>
                  <a:lnTo>
                    <a:pt x="17" y="45"/>
                  </a:lnTo>
                  <a:lnTo>
                    <a:pt x="21" y="38"/>
                  </a:lnTo>
                  <a:lnTo>
                    <a:pt x="25" y="33"/>
                  </a:lnTo>
                  <a:lnTo>
                    <a:pt x="25" y="33"/>
                  </a:lnTo>
                  <a:lnTo>
                    <a:pt x="30" y="20"/>
                  </a:lnTo>
                  <a:lnTo>
                    <a:pt x="34" y="7"/>
                  </a:lnTo>
                  <a:lnTo>
                    <a:pt x="34" y="7"/>
                  </a:lnTo>
                  <a:lnTo>
                    <a:pt x="34" y="4"/>
                  </a:lnTo>
                  <a:lnTo>
                    <a:pt x="34" y="1"/>
                  </a:lnTo>
                  <a:lnTo>
                    <a:pt x="30" y="0"/>
                  </a:lnTo>
                  <a:lnTo>
                    <a:pt x="26" y="0"/>
                  </a:lnTo>
                  <a:lnTo>
                    <a:pt x="25" y="1"/>
                  </a:lnTo>
                  <a:lnTo>
                    <a:pt x="24" y="3"/>
                  </a:lnTo>
                  <a:lnTo>
                    <a:pt x="24"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54" name="chenying0907 811"/>
            <p:cNvSpPr/>
            <p:nvPr/>
          </p:nvSpPr>
          <p:spPr bwMode="auto">
            <a:xfrm>
              <a:off x="4657726" y="3365501"/>
              <a:ext cx="12700" cy="28575"/>
            </a:xfrm>
            <a:custGeom>
              <a:avLst/>
              <a:gdLst/>
              <a:ahLst/>
              <a:cxnLst>
                <a:cxn ang="0">
                  <a:pos x="20" y="6"/>
                </a:cxn>
                <a:cxn ang="0">
                  <a:pos x="20" y="6"/>
                </a:cxn>
                <a:cxn ang="0">
                  <a:pos x="18" y="9"/>
                </a:cxn>
                <a:cxn ang="0">
                  <a:pos x="17" y="13"/>
                </a:cxn>
                <a:cxn ang="0">
                  <a:pos x="13" y="20"/>
                </a:cxn>
                <a:cxn ang="0">
                  <a:pos x="8" y="25"/>
                </a:cxn>
                <a:cxn ang="0">
                  <a:pos x="5" y="33"/>
                </a:cxn>
                <a:cxn ang="0">
                  <a:pos x="5" y="33"/>
                </a:cxn>
                <a:cxn ang="0">
                  <a:pos x="3" y="40"/>
                </a:cxn>
                <a:cxn ang="0">
                  <a:pos x="1" y="50"/>
                </a:cxn>
                <a:cxn ang="0">
                  <a:pos x="0" y="67"/>
                </a:cxn>
                <a:cxn ang="0">
                  <a:pos x="0" y="67"/>
                </a:cxn>
                <a:cxn ang="0">
                  <a:pos x="1" y="69"/>
                </a:cxn>
                <a:cxn ang="0">
                  <a:pos x="3" y="71"/>
                </a:cxn>
                <a:cxn ang="0">
                  <a:pos x="7" y="72"/>
                </a:cxn>
                <a:cxn ang="0">
                  <a:pos x="11" y="71"/>
                </a:cxn>
                <a:cxn ang="0">
                  <a:pos x="12" y="69"/>
                </a:cxn>
                <a:cxn ang="0">
                  <a:pos x="12" y="67"/>
                </a:cxn>
                <a:cxn ang="0">
                  <a:pos x="12" y="67"/>
                </a:cxn>
                <a:cxn ang="0">
                  <a:pos x="12" y="57"/>
                </a:cxn>
                <a:cxn ang="0">
                  <a:pos x="13" y="47"/>
                </a:cxn>
                <a:cxn ang="0">
                  <a:pos x="15" y="38"/>
                </a:cxn>
                <a:cxn ang="0">
                  <a:pos x="18" y="29"/>
                </a:cxn>
                <a:cxn ang="0">
                  <a:pos x="18" y="29"/>
                </a:cxn>
                <a:cxn ang="0">
                  <a:pos x="26" y="18"/>
                </a:cxn>
                <a:cxn ang="0">
                  <a:pos x="29" y="13"/>
                </a:cxn>
                <a:cxn ang="0">
                  <a:pos x="32" y="6"/>
                </a:cxn>
                <a:cxn ang="0">
                  <a:pos x="32" y="6"/>
                </a:cxn>
                <a:cxn ang="0">
                  <a:pos x="30" y="4"/>
                </a:cxn>
                <a:cxn ang="0">
                  <a:pos x="30" y="1"/>
                </a:cxn>
                <a:cxn ang="0">
                  <a:pos x="28" y="1"/>
                </a:cxn>
                <a:cxn ang="0">
                  <a:pos x="26" y="0"/>
                </a:cxn>
                <a:cxn ang="0">
                  <a:pos x="22" y="1"/>
                </a:cxn>
                <a:cxn ang="0">
                  <a:pos x="21" y="4"/>
                </a:cxn>
                <a:cxn ang="0">
                  <a:pos x="20" y="6"/>
                </a:cxn>
                <a:cxn ang="0">
                  <a:pos x="20" y="6"/>
                </a:cxn>
              </a:cxnLst>
              <a:rect l="0" t="0" r="r" b="b"/>
              <a:pathLst>
                <a:path w="32" h="72">
                  <a:moveTo>
                    <a:pt x="20" y="6"/>
                  </a:moveTo>
                  <a:lnTo>
                    <a:pt x="20" y="6"/>
                  </a:lnTo>
                  <a:lnTo>
                    <a:pt x="18" y="9"/>
                  </a:lnTo>
                  <a:lnTo>
                    <a:pt x="17" y="13"/>
                  </a:lnTo>
                  <a:lnTo>
                    <a:pt x="13" y="20"/>
                  </a:lnTo>
                  <a:lnTo>
                    <a:pt x="8" y="25"/>
                  </a:lnTo>
                  <a:lnTo>
                    <a:pt x="5" y="33"/>
                  </a:lnTo>
                  <a:lnTo>
                    <a:pt x="5" y="33"/>
                  </a:lnTo>
                  <a:lnTo>
                    <a:pt x="3" y="40"/>
                  </a:lnTo>
                  <a:lnTo>
                    <a:pt x="1" y="50"/>
                  </a:lnTo>
                  <a:lnTo>
                    <a:pt x="0" y="67"/>
                  </a:lnTo>
                  <a:lnTo>
                    <a:pt x="0" y="67"/>
                  </a:lnTo>
                  <a:lnTo>
                    <a:pt x="1" y="69"/>
                  </a:lnTo>
                  <a:lnTo>
                    <a:pt x="3" y="71"/>
                  </a:lnTo>
                  <a:lnTo>
                    <a:pt x="7" y="72"/>
                  </a:lnTo>
                  <a:lnTo>
                    <a:pt x="11" y="71"/>
                  </a:lnTo>
                  <a:lnTo>
                    <a:pt x="12" y="69"/>
                  </a:lnTo>
                  <a:lnTo>
                    <a:pt x="12" y="67"/>
                  </a:lnTo>
                  <a:lnTo>
                    <a:pt x="12" y="67"/>
                  </a:lnTo>
                  <a:lnTo>
                    <a:pt x="12" y="57"/>
                  </a:lnTo>
                  <a:lnTo>
                    <a:pt x="13" y="47"/>
                  </a:lnTo>
                  <a:lnTo>
                    <a:pt x="15" y="38"/>
                  </a:lnTo>
                  <a:lnTo>
                    <a:pt x="18" y="29"/>
                  </a:lnTo>
                  <a:lnTo>
                    <a:pt x="18" y="29"/>
                  </a:lnTo>
                  <a:lnTo>
                    <a:pt x="26" y="18"/>
                  </a:lnTo>
                  <a:lnTo>
                    <a:pt x="29" y="13"/>
                  </a:lnTo>
                  <a:lnTo>
                    <a:pt x="32" y="6"/>
                  </a:lnTo>
                  <a:lnTo>
                    <a:pt x="32" y="6"/>
                  </a:lnTo>
                  <a:lnTo>
                    <a:pt x="30" y="4"/>
                  </a:lnTo>
                  <a:lnTo>
                    <a:pt x="30" y="1"/>
                  </a:lnTo>
                  <a:lnTo>
                    <a:pt x="28" y="1"/>
                  </a:lnTo>
                  <a:lnTo>
                    <a:pt x="26" y="0"/>
                  </a:lnTo>
                  <a:lnTo>
                    <a:pt x="22" y="1"/>
                  </a:lnTo>
                  <a:lnTo>
                    <a:pt x="21" y="4"/>
                  </a:lnTo>
                  <a:lnTo>
                    <a:pt x="20" y="6"/>
                  </a:lnTo>
                  <a:lnTo>
                    <a:pt x="20"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55" name="chenying0907 812"/>
            <p:cNvSpPr/>
            <p:nvPr/>
          </p:nvSpPr>
          <p:spPr bwMode="auto">
            <a:xfrm>
              <a:off x="4687888" y="3367088"/>
              <a:ext cx="7938" cy="23813"/>
            </a:xfrm>
            <a:custGeom>
              <a:avLst/>
              <a:gdLst/>
              <a:ahLst/>
              <a:cxnLst>
                <a:cxn ang="0">
                  <a:pos x="11" y="6"/>
                </a:cxn>
                <a:cxn ang="0">
                  <a:pos x="11" y="6"/>
                </a:cxn>
                <a:cxn ang="0">
                  <a:pos x="10" y="16"/>
                </a:cxn>
                <a:cxn ang="0">
                  <a:pos x="7" y="26"/>
                </a:cxn>
                <a:cxn ang="0">
                  <a:pos x="7" y="26"/>
                </a:cxn>
                <a:cxn ang="0">
                  <a:pos x="4" y="38"/>
                </a:cxn>
                <a:cxn ang="0">
                  <a:pos x="0" y="48"/>
                </a:cxn>
                <a:cxn ang="0">
                  <a:pos x="0" y="48"/>
                </a:cxn>
                <a:cxn ang="0">
                  <a:pos x="0" y="51"/>
                </a:cxn>
                <a:cxn ang="0">
                  <a:pos x="0" y="53"/>
                </a:cxn>
                <a:cxn ang="0">
                  <a:pos x="3" y="56"/>
                </a:cxn>
                <a:cxn ang="0">
                  <a:pos x="6" y="57"/>
                </a:cxn>
                <a:cxn ang="0">
                  <a:pos x="7" y="57"/>
                </a:cxn>
                <a:cxn ang="0">
                  <a:pos x="10" y="56"/>
                </a:cxn>
                <a:cxn ang="0">
                  <a:pos x="11" y="55"/>
                </a:cxn>
                <a:cxn ang="0">
                  <a:pos x="11" y="55"/>
                </a:cxn>
                <a:cxn ang="0">
                  <a:pos x="15" y="43"/>
                </a:cxn>
                <a:cxn ang="0">
                  <a:pos x="17" y="31"/>
                </a:cxn>
                <a:cxn ang="0">
                  <a:pos x="17" y="31"/>
                </a:cxn>
                <a:cxn ang="0">
                  <a:pos x="20" y="18"/>
                </a:cxn>
                <a:cxn ang="0">
                  <a:pos x="23" y="6"/>
                </a:cxn>
                <a:cxn ang="0">
                  <a:pos x="23" y="6"/>
                </a:cxn>
                <a:cxn ang="0">
                  <a:pos x="23" y="4"/>
                </a:cxn>
                <a:cxn ang="0">
                  <a:pos x="21" y="1"/>
                </a:cxn>
                <a:cxn ang="0">
                  <a:pos x="20" y="1"/>
                </a:cxn>
                <a:cxn ang="0">
                  <a:pos x="17" y="0"/>
                </a:cxn>
                <a:cxn ang="0">
                  <a:pos x="13" y="1"/>
                </a:cxn>
                <a:cxn ang="0">
                  <a:pos x="12" y="4"/>
                </a:cxn>
                <a:cxn ang="0">
                  <a:pos x="11" y="6"/>
                </a:cxn>
                <a:cxn ang="0">
                  <a:pos x="11" y="6"/>
                </a:cxn>
              </a:cxnLst>
              <a:rect l="0" t="0" r="r" b="b"/>
              <a:pathLst>
                <a:path w="23" h="57">
                  <a:moveTo>
                    <a:pt x="11" y="6"/>
                  </a:moveTo>
                  <a:lnTo>
                    <a:pt x="11" y="6"/>
                  </a:lnTo>
                  <a:lnTo>
                    <a:pt x="10" y="16"/>
                  </a:lnTo>
                  <a:lnTo>
                    <a:pt x="7" y="26"/>
                  </a:lnTo>
                  <a:lnTo>
                    <a:pt x="7" y="26"/>
                  </a:lnTo>
                  <a:lnTo>
                    <a:pt x="4" y="38"/>
                  </a:lnTo>
                  <a:lnTo>
                    <a:pt x="0" y="48"/>
                  </a:lnTo>
                  <a:lnTo>
                    <a:pt x="0" y="48"/>
                  </a:lnTo>
                  <a:lnTo>
                    <a:pt x="0" y="51"/>
                  </a:lnTo>
                  <a:lnTo>
                    <a:pt x="0" y="53"/>
                  </a:lnTo>
                  <a:lnTo>
                    <a:pt x="3" y="56"/>
                  </a:lnTo>
                  <a:lnTo>
                    <a:pt x="6" y="57"/>
                  </a:lnTo>
                  <a:lnTo>
                    <a:pt x="7" y="57"/>
                  </a:lnTo>
                  <a:lnTo>
                    <a:pt x="10" y="56"/>
                  </a:lnTo>
                  <a:lnTo>
                    <a:pt x="11" y="55"/>
                  </a:lnTo>
                  <a:lnTo>
                    <a:pt x="11" y="55"/>
                  </a:lnTo>
                  <a:lnTo>
                    <a:pt x="15" y="43"/>
                  </a:lnTo>
                  <a:lnTo>
                    <a:pt x="17" y="31"/>
                  </a:lnTo>
                  <a:lnTo>
                    <a:pt x="17" y="31"/>
                  </a:lnTo>
                  <a:lnTo>
                    <a:pt x="20" y="18"/>
                  </a:lnTo>
                  <a:lnTo>
                    <a:pt x="23" y="6"/>
                  </a:lnTo>
                  <a:lnTo>
                    <a:pt x="23" y="6"/>
                  </a:lnTo>
                  <a:lnTo>
                    <a:pt x="23" y="4"/>
                  </a:lnTo>
                  <a:lnTo>
                    <a:pt x="21" y="1"/>
                  </a:lnTo>
                  <a:lnTo>
                    <a:pt x="20" y="1"/>
                  </a:lnTo>
                  <a:lnTo>
                    <a:pt x="17" y="0"/>
                  </a:lnTo>
                  <a:lnTo>
                    <a:pt x="13" y="1"/>
                  </a:lnTo>
                  <a:lnTo>
                    <a:pt x="12" y="4"/>
                  </a:lnTo>
                  <a:lnTo>
                    <a:pt x="11" y="6"/>
                  </a:lnTo>
                  <a:lnTo>
                    <a:pt x="11"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56" name="chenying0907 813"/>
            <p:cNvSpPr/>
            <p:nvPr/>
          </p:nvSpPr>
          <p:spPr bwMode="auto">
            <a:xfrm>
              <a:off x="4667251" y="3168651"/>
              <a:ext cx="19050" cy="55563"/>
            </a:xfrm>
            <a:custGeom>
              <a:avLst/>
              <a:gdLst/>
              <a:ahLst/>
              <a:cxnLst>
                <a:cxn ang="0">
                  <a:pos x="35" y="2"/>
                </a:cxn>
                <a:cxn ang="0">
                  <a:pos x="35" y="2"/>
                </a:cxn>
                <a:cxn ang="0">
                  <a:pos x="30" y="10"/>
                </a:cxn>
                <a:cxn ang="0">
                  <a:pos x="27" y="17"/>
                </a:cxn>
                <a:cxn ang="0">
                  <a:pos x="22" y="32"/>
                </a:cxn>
                <a:cxn ang="0">
                  <a:pos x="19" y="48"/>
                </a:cxn>
                <a:cxn ang="0">
                  <a:pos x="15" y="65"/>
                </a:cxn>
                <a:cxn ang="0">
                  <a:pos x="15" y="65"/>
                </a:cxn>
                <a:cxn ang="0">
                  <a:pos x="5" y="99"/>
                </a:cxn>
                <a:cxn ang="0">
                  <a:pos x="1" y="117"/>
                </a:cxn>
                <a:cxn ang="0">
                  <a:pos x="0" y="134"/>
                </a:cxn>
                <a:cxn ang="0">
                  <a:pos x="0" y="134"/>
                </a:cxn>
                <a:cxn ang="0">
                  <a:pos x="0" y="137"/>
                </a:cxn>
                <a:cxn ang="0">
                  <a:pos x="1" y="140"/>
                </a:cxn>
                <a:cxn ang="0">
                  <a:pos x="5" y="141"/>
                </a:cxn>
                <a:cxn ang="0">
                  <a:pos x="9" y="140"/>
                </a:cxn>
                <a:cxn ang="0">
                  <a:pos x="10" y="137"/>
                </a:cxn>
                <a:cxn ang="0">
                  <a:pos x="11" y="134"/>
                </a:cxn>
                <a:cxn ang="0">
                  <a:pos x="11" y="134"/>
                </a:cxn>
                <a:cxn ang="0">
                  <a:pos x="13" y="117"/>
                </a:cxn>
                <a:cxn ang="0">
                  <a:pos x="17" y="102"/>
                </a:cxn>
                <a:cxn ang="0">
                  <a:pos x="22" y="85"/>
                </a:cxn>
                <a:cxn ang="0">
                  <a:pos x="26" y="68"/>
                </a:cxn>
                <a:cxn ang="0">
                  <a:pos x="26" y="68"/>
                </a:cxn>
                <a:cxn ang="0">
                  <a:pos x="32" y="38"/>
                </a:cxn>
                <a:cxn ang="0">
                  <a:pos x="38" y="22"/>
                </a:cxn>
                <a:cxn ang="0">
                  <a:pos x="40" y="15"/>
                </a:cxn>
                <a:cxn ang="0">
                  <a:pos x="44" y="9"/>
                </a:cxn>
                <a:cxn ang="0">
                  <a:pos x="44" y="9"/>
                </a:cxn>
                <a:cxn ang="0">
                  <a:pos x="45" y="6"/>
                </a:cxn>
                <a:cxn ang="0">
                  <a:pos x="45" y="4"/>
                </a:cxn>
                <a:cxn ang="0">
                  <a:pos x="44" y="2"/>
                </a:cxn>
                <a:cxn ang="0">
                  <a:pos x="43" y="1"/>
                </a:cxn>
                <a:cxn ang="0">
                  <a:pos x="39" y="0"/>
                </a:cxn>
                <a:cxn ang="0">
                  <a:pos x="36" y="1"/>
                </a:cxn>
                <a:cxn ang="0">
                  <a:pos x="35" y="2"/>
                </a:cxn>
                <a:cxn ang="0">
                  <a:pos x="35" y="2"/>
                </a:cxn>
              </a:cxnLst>
              <a:rect l="0" t="0" r="r" b="b"/>
              <a:pathLst>
                <a:path w="45" h="141">
                  <a:moveTo>
                    <a:pt x="35" y="2"/>
                  </a:moveTo>
                  <a:lnTo>
                    <a:pt x="35" y="2"/>
                  </a:lnTo>
                  <a:lnTo>
                    <a:pt x="30" y="10"/>
                  </a:lnTo>
                  <a:lnTo>
                    <a:pt x="27" y="17"/>
                  </a:lnTo>
                  <a:lnTo>
                    <a:pt x="22" y="32"/>
                  </a:lnTo>
                  <a:lnTo>
                    <a:pt x="19" y="48"/>
                  </a:lnTo>
                  <a:lnTo>
                    <a:pt x="15" y="65"/>
                  </a:lnTo>
                  <a:lnTo>
                    <a:pt x="15" y="65"/>
                  </a:lnTo>
                  <a:lnTo>
                    <a:pt x="5" y="99"/>
                  </a:lnTo>
                  <a:lnTo>
                    <a:pt x="1" y="117"/>
                  </a:lnTo>
                  <a:lnTo>
                    <a:pt x="0" y="134"/>
                  </a:lnTo>
                  <a:lnTo>
                    <a:pt x="0" y="134"/>
                  </a:lnTo>
                  <a:lnTo>
                    <a:pt x="0" y="137"/>
                  </a:lnTo>
                  <a:lnTo>
                    <a:pt x="1" y="140"/>
                  </a:lnTo>
                  <a:lnTo>
                    <a:pt x="5" y="141"/>
                  </a:lnTo>
                  <a:lnTo>
                    <a:pt x="9" y="140"/>
                  </a:lnTo>
                  <a:lnTo>
                    <a:pt x="10" y="137"/>
                  </a:lnTo>
                  <a:lnTo>
                    <a:pt x="11" y="134"/>
                  </a:lnTo>
                  <a:lnTo>
                    <a:pt x="11" y="134"/>
                  </a:lnTo>
                  <a:lnTo>
                    <a:pt x="13" y="117"/>
                  </a:lnTo>
                  <a:lnTo>
                    <a:pt x="17" y="102"/>
                  </a:lnTo>
                  <a:lnTo>
                    <a:pt x="22" y="85"/>
                  </a:lnTo>
                  <a:lnTo>
                    <a:pt x="26" y="68"/>
                  </a:lnTo>
                  <a:lnTo>
                    <a:pt x="26" y="68"/>
                  </a:lnTo>
                  <a:lnTo>
                    <a:pt x="32" y="38"/>
                  </a:lnTo>
                  <a:lnTo>
                    <a:pt x="38" y="22"/>
                  </a:lnTo>
                  <a:lnTo>
                    <a:pt x="40" y="15"/>
                  </a:lnTo>
                  <a:lnTo>
                    <a:pt x="44" y="9"/>
                  </a:lnTo>
                  <a:lnTo>
                    <a:pt x="44" y="9"/>
                  </a:lnTo>
                  <a:lnTo>
                    <a:pt x="45" y="6"/>
                  </a:lnTo>
                  <a:lnTo>
                    <a:pt x="45" y="4"/>
                  </a:lnTo>
                  <a:lnTo>
                    <a:pt x="44" y="2"/>
                  </a:lnTo>
                  <a:lnTo>
                    <a:pt x="43" y="1"/>
                  </a:lnTo>
                  <a:lnTo>
                    <a:pt x="39" y="0"/>
                  </a:lnTo>
                  <a:lnTo>
                    <a:pt x="36" y="1"/>
                  </a:lnTo>
                  <a:lnTo>
                    <a:pt x="35" y="2"/>
                  </a:lnTo>
                  <a:lnTo>
                    <a:pt x="35"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57" name="chenying0907 814"/>
            <p:cNvSpPr/>
            <p:nvPr/>
          </p:nvSpPr>
          <p:spPr bwMode="auto">
            <a:xfrm>
              <a:off x="4686301" y="3151188"/>
              <a:ext cx="34925" cy="95250"/>
            </a:xfrm>
            <a:custGeom>
              <a:avLst/>
              <a:gdLst/>
              <a:ahLst/>
              <a:cxnLst>
                <a:cxn ang="0">
                  <a:pos x="79" y="1"/>
                </a:cxn>
                <a:cxn ang="0">
                  <a:pos x="79" y="1"/>
                </a:cxn>
                <a:cxn ang="0">
                  <a:pos x="73" y="8"/>
                </a:cxn>
                <a:cxn ang="0">
                  <a:pos x="69" y="15"/>
                </a:cxn>
                <a:cxn ang="0">
                  <a:pos x="62" y="30"/>
                </a:cxn>
                <a:cxn ang="0">
                  <a:pos x="56" y="46"/>
                </a:cxn>
                <a:cxn ang="0">
                  <a:pos x="52" y="63"/>
                </a:cxn>
                <a:cxn ang="0">
                  <a:pos x="46" y="97"/>
                </a:cxn>
                <a:cxn ang="0">
                  <a:pos x="42" y="112"/>
                </a:cxn>
                <a:cxn ang="0">
                  <a:pos x="37" y="129"/>
                </a:cxn>
                <a:cxn ang="0">
                  <a:pos x="37" y="129"/>
                </a:cxn>
                <a:cxn ang="0">
                  <a:pos x="25" y="167"/>
                </a:cxn>
                <a:cxn ang="0">
                  <a:pos x="17" y="185"/>
                </a:cxn>
                <a:cxn ang="0">
                  <a:pos x="9" y="204"/>
                </a:cxn>
                <a:cxn ang="0">
                  <a:pos x="9" y="204"/>
                </a:cxn>
                <a:cxn ang="0">
                  <a:pos x="5" y="210"/>
                </a:cxn>
                <a:cxn ang="0">
                  <a:pos x="3" y="218"/>
                </a:cxn>
                <a:cxn ang="0">
                  <a:pos x="0" y="227"/>
                </a:cxn>
                <a:cxn ang="0">
                  <a:pos x="0" y="231"/>
                </a:cxn>
                <a:cxn ang="0">
                  <a:pos x="1" y="235"/>
                </a:cxn>
                <a:cxn ang="0">
                  <a:pos x="1" y="235"/>
                </a:cxn>
                <a:cxn ang="0">
                  <a:pos x="3" y="238"/>
                </a:cxn>
                <a:cxn ang="0">
                  <a:pos x="4" y="239"/>
                </a:cxn>
                <a:cxn ang="0">
                  <a:pos x="8" y="239"/>
                </a:cxn>
                <a:cxn ang="0">
                  <a:pos x="12" y="236"/>
                </a:cxn>
                <a:cxn ang="0">
                  <a:pos x="12" y="235"/>
                </a:cxn>
                <a:cxn ang="0">
                  <a:pos x="12" y="233"/>
                </a:cxn>
                <a:cxn ang="0">
                  <a:pos x="12" y="233"/>
                </a:cxn>
                <a:cxn ang="0">
                  <a:pos x="12" y="229"/>
                </a:cxn>
                <a:cxn ang="0">
                  <a:pos x="12" y="225"/>
                </a:cxn>
                <a:cxn ang="0">
                  <a:pos x="16" y="216"/>
                </a:cxn>
                <a:cxn ang="0">
                  <a:pos x="20" y="209"/>
                </a:cxn>
                <a:cxn ang="0">
                  <a:pos x="24" y="201"/>
                </a:cxn>
                <a:cxn ang="0">
                  <a:pos x="24" y="201"/>
                </a:cxn>
                <a:cxn ang="0">
                  <a:pos x="33" y="171"/>
                </a:cxn>
                <a:cxn ang="0">
                  <a:pos x="45" y="141"/>
                </a:cxn>
                <a:cxn ang="0">
                  <a:pos x="45" y="141"/>
                </a:cxn>
                <a:cxn ang="0">
                  <a:pos x="54" y="114"/>
                </a:cxn>
                <a:cxn ang="0">
                  <a:pos x="62" y="85"/>
                </a:cxn>
                <a:cxn ang="0">
                  <a:pos x="62" y="85"/>
                </a:cxn>
                <a:cxn ang="0">
                  <a:pos x="65" y="65"/>
                </a:cxn>
                <a:cxn ang="0">
                  <a:pos x="69" y="46"/>
                </a:cxn>
                <a:cxn ang="0">
                  <a:pos x="72" y="36"/>
                </a:cxn>
                <a:cxn ang="0">
                  <a:pos x="75" y="27"/>
                </a:cxn>
                <a:cxn ang="0">
                  <a:pos x="80" y="18"/>
                </a:cxn>
                <a:cxn ang="0">
                  <a:pos x="86" y="10"/>
                </a:cxn>
                <a:cxn ang="0">
                  <a:pos x="86" y="10"/>
                </a:cxn>
                <a:cxn ang="0">
                  <a:pos x="88" y="8"/>
                </a:cxn>
                <a:cxn ang="0">
                  <a:pos x="88" y="5"/>
                </a:cxn>
                <a:cxn ang="0">
                  <a:pos x="86" y="1"/>
                </a:cxn>
                <a:cxn ang="0">
                  <a:pos x="82" y="0"/>
                </a:cxn>
                <a:cxn ang="0">
                  <a:pos x="81" y="0"/>
                </a:cxn>
                <a:cxn ang="0">
                  <a:pos x="79" y="1"/>
                </a:cxn>
                <a:cxn ang="0">
                  <a:pos x="79" y="1"/>
                </a:cxn>
              </a:cxnLst>
              <a:rect l="0" t="0" r="r" b="b"/>
              <a:pathLst>
                <a:path w="88" h="239">
                  <a:moveTo>
                    <a:pt x="79" y="1"/>
                  </a:moveTo>
                  <a:lnTo>
                    <a:pt x="79" y="1"/>
                  </a:lnTo>
                  <a:lnTo>
                    <a:pt x="73" y="8"/>
                  </a:lnTo>
                  <a:lnTo>
                    <a:pt x="69" y="15"/>
                  </a:lnTo>
                  <a:lnTo>
                    <a:pt x="62" y="30"/>
                  </a:lnTo>
                  <a:lnTo>
                    <a:pt x="56" y="46"/>
                  </a:lnTo>
                  <a:lnTo>
                    <a:pt x="52" y="63"/>
                  </a:lnTo>
                  <a:lnTo>
                    <a:pt x="46" y="97"/>
                  </a:lnTo>
                  <a:lnTo>
                    <a:pt x="42" y="112"/>
                  </a:lnTo>
                  <a:lnTo>
                    <a:pt x="37" y="129"/>
                  </a:lnTo>
                  <a:lnTo>
                    <a:pt x="37" y="129"/>
                  </a:lnTo>
                  <a:lnTo>
                    <a:pt x="25" y="167"/>
                  </a:lnTo>
                  <a:lnTo>
                    <a:pt x="17" y="185"/>
                  </a:lnTo>
                  <a:lnTo>
                    <a:pt x="9" y="204"/>
                  </a:lnTo>
                  <a:lnTo>
                    <a:pt x="9" y="204"/>
                  </a:lnTo>
                  <a:lnTo>
                    <a:pt x="5" y="210"/>
                  </a:lnTo>
                  <a:lnTo>
                    <a:pt x="3" y="218"/>
                  </a:lnTo>
                  <a:lnTo>
                    <a:pt x="0" y="227"/>
                  </a:lnTo>
                  <a:lnTo>
                    <a:pt x="0" y="231"/>
                  </a:lnTo>
                  <a:lnTo>
                    <a:pt x="1" y="235"/>
                  </a:lnTo>
                  <a:lnTo>
                    <a:pt x="1" y="235"/>
                  </a:lnTo>
                  <a:lnTo>
                    <a:pt x="3" y="238"/>
                  </a:lnTo>
                  <a:lnTo>
                    <a:pt x="4" y="239"/>
                  </a:lnTo>
                  <a:lnTo>
                    <a:pt x="8" y="239"/>
                  </a:lnTo>
                  <a:lnTo>
                    <a:pt x="12" y="236"/>
                  </a:lnTo>
                  <a:lnTo>
                    <a:pt x="12" y="235"/>
                  </a:lnTo>
                  <a:lnTo>
                    <a:pt x="12" y="233"/>
                  </a:lnTo>
                  <a:lnTo>
                    <a:pt x="12" y="233"/>
                  </a:lnTo>
                  <a:lnTo>
                    <a:pt x="12" y="229"/>
                  </a:lnTo>
                  <a:lnTo>
                    <a:pt x="12" y="225"/>
                  </a:lnTo>
                  <a:lnTo>
                    <a:pt x="16" y="216"/>
                  </a:lnTo>
                  <a:lnTo>
                    <a:pt x="20" y="209"/>
                  </a:lnTo>
                  <a:lnTo>
                    <a:pt x="24" y="201"/>
                  </a:lnTo>
                  <a:lnTo>
                    <a:pt x="24" y="201"/>
                  </a:lnTo>
                  <a:lnTo>
                    <a:pt x="33" y="171"/>
                  </a:lnTo>
                  <a:lnTo>
                    <a:pt x="45" y="141"/>
                  </a:lnTo>
                  <a:lnTo>
                    <a:pt x="45" y="141"/>
                  </a:lnTo>
                  <a:lnTo>
                    <a:pt x="54" y="114"/>
                  </a:lnTo>
                  <a:lnTo>
                    <a:pt x="62" y="85"/>
                  </a:lnTo>
                  <a:lnTo>
                    <a:pt x="62" y="85"/>
                  </a:lnTo>
                  <a:lnTo>
                    <a:pt x="65" y="65"/>
                  </a:lnTo>
                  <a:lnTo>
                    <a:pt x="69" y="46"/>
                  </a:lnTo>
                  <a:lnTo>
                    <a:pt x="72" y="36"/>
                  </a:lnTo>
                  <a:lnTo>
                    <a:pt x="75" y="27"/>
                  </a:lnTo>
                  <a:lnTo>
                    <a:pt x="80" y="18"/>
                  </a:lnTo>
                  <a:lnTo>
                    <a:pt x="86" y="10"/>
                  </a:lnTo>
                  <a:lnTo>
                    <a:pt x="86" y="10"/>
                  </a:lnTo>
                  <a:lnTo>
                    <a:pt x="88" y="8"/>
                  </a:lnTo>
                  <a:lnTo>
                    <a:pt x="88" y="5"/>
                  </a:lnTo>
                  <a:lnTo>
                    <a:pt x="86" y="1"/>
                  </a:lnTo>
                  <a:lnTo>
                    <a:pt x="82" y="0"/>
                  </a:lnTo>
                  <a:lnTo>
                    <a:pt x="81" y="0"/>
                  </a:lnTo>
                  <a:lnTo>
                    <a:pt x="79" y="1"/>
                  </a:lnTo>
                  <a:lnTo>
                    <a:pt x="79"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58" name="chenying0907 815"/>
            <p:cNvSpPr/>
            <p:nvPr/>
          </p:nvSpPr>
          <p:spPr bwMode="auto">
            <a:xfrm>
              <a:off x="4711701" y="3162301"/>
              <a:ext cx="38100" cy="98425"/>
            </a:xfrm>
            <a:custGeom>
              <a:avLst/>
              <a:gdLst/>
              <a:ahLst/>
              <a:cxnLst>
                <a:cxn ang="0">
                  <a:pos x="85" y="3"/>
                </a:cxn>
                <a:cxn ang="0">
                  <a:pos x="85" y="3"/>
                </a:cxn>
                <a:cxn ang="0">
                  <a:pos x="77" y="17"/>
                </a:cxn>
                <a:cxn ang="0">
                  <a:pos x="70" y="32"/>
                </a:cxn>
                <a:cxn ang="0">
                  <a:pos x="58" y="62"/>
                </a:cxn>
                <a:cxn ang="0">
                  <a:pos x="49" y="92"/>
                </a:cxn>
                <a:cxn ang="0">
                  <a:pos x="39" y="123"/>
                </a:cxn>
                <a:cxn ang="0">
                  <a:pos x="39" y="123"/>
                </a:cxn>
                <a:cxn ang="0">
                  <a:pos x="15" y="181"/>
                </a:cxn>
                <a:cxn ang="0">
                  <a:pos x="10" y="195"/>
                </a:cxn>
                <a:cxn ang="0">
                  <a:pos x="6" y="211"/>
                </a:cxn>
                <a:cxn ang="0">
                  <a:pos x="2" y="225"/>
                </a:cxn>
                <a:cxn ang="0">
                  <a:pos x="0" y="241"/>
                </a:cxn>
                <a:cxn ang="0">
                  <a:pos x="0" y="241"/>
                </a:cxn>
                <a:cxn ang="0">
                  <a:pos x="0" y="243"/>
                </a:cxn>
                <a:cxn ang="0">
                  <a:pos x="1" y="245"/>
                </a:cxn>
                <a:cxn ang="0">
                  <a:pos x="3" y="246"/>
                </a:cxn>
                <a:cxn ang="0">
                  <a:pos x="5" y="246"/>
                </a:cxn>
                <a:cxn ang="0">
                  <a:pos x="9" y="245"/>
                </a:cxn>
                <a:cxn ang="0">
                  <a:pos x="10" y="243"/>
                </a:cxn>
                <a:cxn ang="0">
                  <a:pos x="11" y="241"/>
                </a:cxn>
                <a:cxn ang="0">
                  <a:pos x="11" y="241"/>
                </a:cxn>
                <a:cxn ang="0">
                  <a:pos x="14" y="226"/>
                </a:cxn>
                <a:cxn ang="0">
                  <a:pos x="17" y="211"/>
                </a:cxn>
                <a:cxn ang="0">
                  <a:pos x="22" y="196"/>
                </a:cxn>
                <a:cxn ang="0">
                  <a:pos x="27" y="182"/>
                </a:cxn>
                <a:cxn ang="0">
                  <a:pos x="38" y="155"/>
                </a:cxn>
                <a:cxn ang="0">
                  <a:pos x="49" y="126"/>
                </a:cxn>
                <a:cxn ang="0">
                  <a:pos x="49" y="126"/>
                </a:cxn>
                <a:cxn ang="0">
                  <a:pos x="60" y="96"/>
                </a:cxn>
                <a:cxn ang="0">
                  <a:pos x="70" y="66"/>
                </a:cxn>
                <a:cxn ang="0">
                  <a:pos x="81" y="37"/>
                </a:cxn>
                <a:cxn ang="0">
                  <a:pos x="87" y="22"/>
                </a:cxn>
                <a:cxn ang="0">
                  <a:pos x="94" y="8"/>
                </a:cxn>
                <a:cxn ang="0">
                  <a:pos x="94" y="8"/>
                </a:cxn>
                <a:cxn ang="0">
                  <a:pos x="95" y="5"/>
                </a:cxn>
                <a:cxn ang="0">
                  <a:pos x="95" y="4"/>
                </a:cxn>
                <a:cxn ang="0">
                  <a:pos x="92" y="0"/>
                </a:cxn>
                <a:cxn ang="0">
                  <a:pos x="89" y="0"/>
                </a:cxn>
                <a:cxn ang="0">
                  <a:pos x="86" y="0"/>
                </a:cxn>
                <a:cxn ang="0">
                  <a:pos x="85" y="3"/>
                </a:cxn>
                <a:cxn ang="0">
                  <a:pos x="85" y="3"/>
                </a:cxn>
              </a:cxnLst>
              <a:rect l="0" t="0" r="r" b="b"/>
              <a:pathLst>
                <a:path w="95" h="246">
                  <a:moveTo>
                    <a:pt x="85" y="3"/>
                  </a:moveTo>
                  <a:lnTo>
                    <a:pt x="85" y="3"/>
                  </a:lnTo>
                  <a:lnTo>
                    <a:pt x="77" y="17"/>
                  </a:lnTo>
                  <a:lnTo>
                    <a:pt x="70" y="32"/>
                  </a:lnTo>
                  <a:lnTo>
                    <a:pt x="58" y="62"/>
                  </a:lnTo>
                  <a:lnTo>
                    <a:pt x="49" y="92"/>
                  </a:lnTo>
                  <a:lnTo>
                    <a:pt x="39" y="123"/>
                  </a:lnTo>
                  <a:lnTo>
                    <a:pt x="39" y="123"/>
                  </a:lnTo>
                  <a:lnTo>
                    <a:pt x="15" y="181"/>
                  </a:lnTo>
                  <a:lnTo>
                    <a:pt x="10" y="195"/>
                  </a:lnTo>
                  <a:lnTo>
                    <a:pt x="6" y="211"/>
                  </a:lnTo>
                  <a:lnTo>
                    <a:pt x="2" y="225"/>
                  </a:lnTo>
                  <a:lnTo>
                    <a:pt x="0" y="241"/>
                  </a:lnTo>
                  <a:lnTo>
                    <a:pt x="0" y="241"/>
                  </a:lnTo>
                  <a:lnTo>
                    <a:pt x="0" y="243"/>
                  </a:lnTo>
                  <a:lnTo>
                    <a:pt x="1" y="245"/>
                  </a:lnTo>
                  <a:lnTo>
                    <a:pt x="3" y="246"/>
                  </a:lnTo>
                  <a:lnTo>
                    <a:pt x="5" y="246"/>
                  </a:lnTo>
                  <a:lnTo>
                    <a:pt x="9" y="245"/>
                  </a:lnTo>
                  <a:lnTo>
                    <a:pt x="10" y="243"/>
                  </a:lnTo>
                  <a:lnTo>
                    <a:pt x="11" y="241"/>
                  </a:lnTo>
                  <a:lnTo>
                    <a:pt x="11" y="241"/>
                  </a:lnTo>
                  <a:lnTo>
                    <a:pt x="14" y="226"/>
                  </a:lnTo>
                  <a:lnTo>
                    <a:pt x="17" y="211"/>
                  </a:lnTo>
                  <a:lnTo>
                    <a:pt x="22" y="196"/>
                  </a:lnTo>
                  <a:lnTo>
                    <a:pt x="27" y="182"/>
                  </a:lnTo>
                  <a:lnTo>
                    <a:pt x="38" y="155"/>
                  </a:lnTo>
                  <a:lnTo>
                    <a:pt x="49" y="126"/>
                  </a:lnTo>
                  <a:lnTo>
                    <a:pt x="49" y="126"/>
                  </a:lnTo>
                  <a:lnTo>
                    <a:pt x="60" y="96"/>
                  </a:lnTo>
                  <a:lnTo>
                    <a:pt x="70" y="66"/>
                  </a:lnTo>
                  <a:lnTo>
                    <a:pt x="81" y="37"/>
                  </a:lnTo>
                  <a:lnTo>
                    <a:pt x="87" y="22"/>
                  </a:lnTo>
                  <a:lnTo>
                    <a:pt x="94" y="8"/>
                  </a:lnTo>
                  <a:lnTo>
                    <a:pt x="94" y="8"/>
                  </a:lnTo>
                  <a:lnTo>
                    <a:pt x="95" y="5"/>
                  </a:lnTo>
                  <a:lnTo>
                    <a:pt x="95" y="4"/>
                  </a:lnTo>
                  <a:lnTo>
                    <a:pt x="92" y="0"/>
                  </a:lnTo>
                  <a:lnTo>
                    <a:pt x="89" y="0"/>
                  </a:lnTo>
                  <a:lnTo>
                    <a:pt x="86" y="0"/>
                  </a:lnTo>
                  <a:lnTo>
                    <a:pt x="85" y="3"/>
                  </a:lnTo>
                  <a:lnTo>
                    <a:pt x="85"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59" name="chenying0907 816"/>
            <p:cNvSpPr/>
            <p:nvPr/>
          </p:nvSpPr>
          <p:spPr bwMode="auto">
            <a:xfrm>
              <a:off x="4737101" y="3182938"/>
              <a:ext cx="33338" cy="90488"/>
            </a:xfrm>
            <a:custGeom>
              <a:avLst/>
              <a:gdLst/>
              <a:ahLst/>
              <a:cxnLst>
                <a:cxn ang="0">
                  <a:pos x="72" y="3"/>
                </a:cxn>
                <a:cxn ang="0">
                  <a:pos x="72" y="3"/>
                </a:cxn>
                <a:cxn ang="0">
                  <a:pos x="69" y="15"/>
                </a:cxn>
                <a:cxn ang="0">
                  <a:pos x="64" y="28"/>
                </a:cxn>
                <a:cxn ang="0">
                  <a:pos x="54" y="51"/>
                </a:cxn>
                <a:cxn ang="0">
                  <a:pos x="54" y="51"/>
                </a:cxn>
                <a:cxn ang="0">
                  <a:pos x="41" y="85"/>
                </a:cxn>
                <a:cxn ang="0">
                  <a:pos x="27" y="119"/>
                </a:cxn>
                <a:cxn ang="0">
                  <a:pos x="27" y="119"/>
                </a:cxn>
                <a:cxn ang="0">
                  <a:pos x="16" y="143"/>
                </a:cxn>
                <a:cxn ang="0">
                  <a:pos x="8" y="168"/>
                </a:cxn>
                <a:cxn ang="0">
                  <a:pos x="4" y="181"/>
                </a:cxn>
                <a:cxn ang="0">
                  <a:pos x="1" y="194"/>
                </a:cxn>
                <a:cxn ang="0">
                  <a:pos x="0" y="207"/>
                </a:cxn>
                <a:cxn ang="0">
                  <a:pos x="0" y="222"/>
                </a:cxn>
                <a:cxn ang="0">
                  <a:pos x="0" y="222"/>
                </a:cxn>
                <a:cxn ang="0">
                  <a:pos x="0" y="224"/>
                </a:cxn>
                <a:cxn ang="0">
                  <a:pos x="1" y="227"/>
                </a:cxn>
                <a:cxn ang="0">
                  <a:pos x="5" y="228"/>
                </a:cxn>
                <a:cxn ang="0">
                  <a:pos x="9" y="227"/>
                </a:cxn>
                <a:cxn ang="0">
                  <a:pos x="10" y="224"/>
                </a:cxn>
                <a:cxn ang="0">
                  <a:pos x="10" y="222"/>
                </a:cxn>
                <a:cxn ang="0">
                  <a:pos x="10" y="222"/>
                </a:cxn>
                <a:cxn ang="0">
                  <a:pos x="12" y="206"/>
                </a:cxn>
                <a:cxn ang="0">
                  <a:pos x="14" y="190"/>
                </a:cxn>
                <a:cxn ang="0">
                  <a:pos x="17" y="176"/>
                </a:cxn>
                <a:cxn ang="0">
                  <a:pos x="22" y="162"/>
                </a:cxn>
                <a:cxn ang="0">
                  <a:pos x="33" y="133"/>
                </a:cxn>
                <a:cxn ang="0">
                  <a:pos x="46" y="104"/>
                </a:cxn>
                <a:cxn ang="0">
                  <a:pos x="46" y="104"/>
                </a:cxn>
                <a:cxn ang="0">
                  <a:pos x="58" y="71"/>
                </a:cxn>
                <a:cxn ang="0">
                  <a:pos x="64" y="54"/>
                </a:cxn>
                <a:cxn ang="0">
                  <a:pos x="71" y="39"/>
                </a:cxn>
                <a:cxn ang="0">
                  <a:pos x="71" y="39"/>
                </a:cxn>
                <a:cxn ang="0">
                  <a:pos x="78" y="23"/>
                </a:cxn>
                <a:cxn ang="0">
                  <a:pos x="81" y="15"/>
                </a:cxn>
                <a:cxn ang="0">
                  <a:pos x="84" y="7"/>
                </a:cxn>
                <a:cxn ang="0">
                  <a:pos x="84" y="7"/>
                </a:cxn>
                <a:cxn ang="0">
                  <a:pos x="84" y="5"/>
                </a:cxn>
                <a:cxn ang="0">
                  <a:pos x="82" y="2"/>
                </a:cxn>
                <a:cxn ang="0">
                  <a:pos x="78" y="0"/>
                </a:cxn>
                <a:cxn ang="0">
                  <a:pos x="77" y="0"/>
                </a:cxn>
                <a:cxn ang="0">
                  <a:pos x="75" y="1"/>
                </a:cxn>
                <a:cxn ang="0">
                  <a:pos x="73" y="2"/>
                </a:cxn>
                <a:cxn ang="0">
                  <a:pos x="72" y="3"/>
                </a:cxn>
                <a:cxn ang="0">
                  <a:pos x="72" y="3"/>
                </a:cxn>
              </a:cxnLst>
              <a:rect l="0" t="0" r="r" b="b"/>
              <a:pathLst>
                <a:path w="84" h="228">
                  <a:moveTo>
                    <a:pt x="72" y="3"/>
                  </a:moveTo>
                  <a:lnTo>
                    <a:pt x="72" y="3"/>
                  </a:lnTo>
                  <a:lnTo>
                    <a:pt x="69" y="15"/>
                  </a:lnTo>
                  <a:lnTo>
                    <a:pt x="64" y="28"/>
                  </a:lnTo>
                  <a:lnTo>
                    <a:pt x="54" y="51"/>
                  </a:lnTo>
                  <a:lnTo>
                    <a:pt x="54" y="51"/>
                  </a:lnTo>
                  <a:lnTo>
                    <a:pt x="41" y="85"/>
                  </a:lnTo>
                  <a:lnTo>
                    <a:pt x="27" y="119"/>
                  </a:lnTo>
                  <a:lnTo>
                    <a:pt x="27" y="119"/>
                  </a:lnTo>
                  <a:lnTo>
                    <a:pt x="16" y="143"/>
                  </a:lnTo>
                  <a:lnTo>
                    <a:pt x="8" y="168"/>
                  </a:lnTo>
                  <a:lnTo>
                    <a:pt x="4" y="181"/>
                  </a:lnTo>
                  <a:lnTo>
                    <a:pt x="1" y="194"/>
                  </a:lnTo>
                  <a:lnTo>
                    <a:pt x="0" y="207"/>
                  </a:lnTo>
                  <a:lnTo>
                    <a:pt x="0" y="222"/>
                  </a:lnTo>
                  <a:lnTo>
                    <a:pt x="0" y="222"/>
                  </a:lnTo>
                  <a:lnTo>
                    <a:pt x="0" y="224"/>
                  </a:lnTo>
                  <a:lnTo>
                    <a:pt x="1" y="227"/>
                  </a:lnTo>
                  <a:lnTo>
                    <a:pt x="5" y="228"/>
                  </a:lnTo>
                  <a:lnTo>
                    <a:pt x="9" y="227"/>
                  </a:lnTo>
                  <a:lnTo>
                    <a:pt x="10" y="224"/>
                  </a:lnTo>
                  <a:lnTo>
                    <a:pt x="10" y="222"/>
                  </a:lnTo>
                  <a:lnTo>
                    <a:pt x="10" y="222"/>
                  </a:lnTo>
                  <a:lnTo>
                    <a:pt x="12" y="206"/>
                  </a:lnTo>
                  <a:lnTo>
                    <a:pt x="14" y="190"/>
                  </a:lnTo>
                  <a:lnTo>
                    <a:pt x="17" y="176"/>
                  </a:lnTo>
                  <a:lnTo>
                    <a:pt x="22" y="162"/>
                  </a:lnTo>
                  <a:lnTo>
                    <a:pt x="33" y="133"/>
                  </a:lnTo>
                  <a:lnTo>
                    <a:pt x="46" y="104"/>
                  </a:lnTo>
                  <a:lnTo>
                    <a:pt x="46" y="104"/>
                  </a:lnTo>
                  <a:lnTo>
                    <a:pt x="58" y="71"/>
                  </a:lnTo>
                  <a:lnTo>
                    <a:pt x="64" y="54"/>
                  </a:lnTo>
                  <a:lnTo>
                    <a:pt x="71" y="39"/>
                  </a:lnTo>
                  <a:lnTo>
                    <a:pt x="71" y="39"/>
                  </a:lnTo>
                  <a:lnTo>
                    <a:pt x="78" y="23"/>
                  </a:lnTo>
                  <a:lnTo>
                    <a:pt x="81" y="15"/>
                  </a:lnTo>
                  <a:lnTo>
                    <a:pt x="84" y="7"/>
                  </a:lnTo>
                  <a:lnTo>
                    <a:pt x="84" y="7"/>
                  </a:lnTo>
                  <a:lnTo>
                    <a:pt x="84" y="5"/>
                  </a:lnTo>
                  <a:lnTo>
                    <a:pt x="82" y="2"/>
                  </a:lnTo>
                  <a:lnTo>
                    <a:pt x="78" y="0"/>
                  </a:lnTo>
                  <a:lnTo>
                    <a:pt x="77" y="0"/>
                  </a:lnTo>
                  <a:lnTo>
                    <a:pt x="75" y="1"/>
                  </a:lnTo>
                  <a:lnTo>
                    <a:pt x="73" y="2"/>
                  </a:lnTo>
                  <a:lnTo>
                    <a:pt x="72" y="3"/>
                  </a:lnTo>
                  <a:lnTo>
                    <a:pt x="72"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60" name="chenying0907 817"/>
            <p:cNvSpPr/>
            <p:nvPr/>
          </p:nvSpPr>
          <p:spPr bwMode="auto">
            <a:xfrm>
              <a:off x="4762501" y="3200401"/>
              <a:ext cx="26988" cy="95250"/>
            </a:xfrm>
            <a:custGeom>
              <a:avLst/>
              <a:gdLst/>
              <a:ahLst/>
              <a:cxnLst>
                <a:cxn ang="0">
                  <a:pos x="59" y="2"/>
                </a:cxn>
                <a:cxn ang="0">
                  <a:pos x="59" y="2"/>
                </a:cxn>
                <a:cxn ang="0">
                  <a:pos x="47" y="38"/>
                </a:cxn>
                <a:cxn ang="0">
                  <a:pos x="35" y="72"/>
                </a:cxn>
                <a:cxn ang="0">
                  <a:pos x="15" y="142"/>
                </a:cxn>
                <a:cxn ang="0">
                  <a:pos x="15" y="142"/>
                </a:cxn>
                <a:cxn ang="0">
                  <a:pos x="9" y="164"/>
                </a:cxn>
                <a:cxn ang="0">
                  <a:pos x="2" y="191"/>
                </a:cxn>
                <a:cxn ang="0">
                  <a:pos x="0" y="204"/>
                </a:cxn>
                <a:cxn ang="0">
                  <a:pos x="0" y="217"/>
                </a:cxn>
                <a:cxn ang="0">
                  <a:pos x="1" y="229"/>
                </a:cxn>
                <a:cxn ang="0">
                  <a:pos x="4" y="235"/>
                </a:cxn>
                <a:cxn ang="0">
                  <a:pos x="6" y="239"/>
                </a:cxn>
                <a:cxn ang="0">
                  <a:pos x="6" y="239"/>
                </a:cxn>
                <a:cxn ang="0">
                  <a:pos x="8" y="242"/>
                </a:cxn>
                <a:cxn ang="0">
                  <a:pos x="10" y="242"/>
                </a:cxn>
                <a:cxn ang="0">
                  <a:pos x="14" y="242"/>
                </a:cxn>
                <a:cxn ang="0">
                  <a:pos x="17" y="238"/>
                </a:cxn>
                <a:cxn ang="0">
                  <a:pos x="17" y="236"/>
                </a:cxn>
                <a:cxn ang="0">
                  <a:pos x="15" y="234"/>
                </a:cxn>
                <a:cxn ang="0">
                  <a:pos x="15" y="234"/>
                </a:cxn>
                <a:cxn ang="0">
                  <a:pos x="13" y="227"/>
                </a:cxn>
                <a:cxn ang="0">
                  <a:pos x="12" y="222"/>
                </a:cxn>
                <a:cxn ang="0">
                  <a:pos x="12" y="215"/>
                </a:cxn>
                <a:cxn ang="0">
                  <a:pos x="13" y="209"/>
                </a:cxn>
                <a:cxn ang="0">
                  <a:pos x="18" y="183"/>
                </a:cxn>
                <a:cxn ang="0">
                  <a:pos x="18" y="183"/>
                </a:cxn>
                <a:cxn ang="0">
                  <a:pos x="21" y="166"/>
                </a:cxn>
                <a:cxn ang="0">
                  <a:pos x="26" y="149"/>
                </a:cxn>
                <a:cxn ang="0">
                  <a:pos x="35" y="116"/>
                </a:cxn>
                <a:cxn ang="0">
                  <a:pos x="35" y="116"/>
                </a:cxn>
                <a:cxn ang="0">
                  <a:pos x="51" y="61"/>
                </a:cxn>
                <a:cxn ang="0">
                  <a:pos x="60" y="34"/>
                </a:cxn>
                <a:cxn ang="0">
                  <a:pos x="69" y="6"/>
                </a:cxn>
                <a:cxn ang="0">
                  <a:pos x="69" y="6"/>
                </a:cxn>
                <a:cxn ang="0">
                  <a:pos x="70" y="4"/>
                </a:cxn>
                <a:cxn ang="0">
                  <a:pos x="69" y="1"/>
                </a:cxn>
                <a:cxn ang="0">
                  <a:pos x="68" y="0"/>
                </a:cxn>
                <a:cxn ang="0">
                  <a:pos x="66" y="0"/>
                </a:cxn>
                <a:cxn ang="0">
                  <a:pos x="61" y="0"/>
                </a:cxn>
                <a:cxn ang="0">
                  <a:pos x="60" y="1"/>
                </a:cxn>
                <a:cxn ang="0">
                  <a:pos x="59" y="2"/>
                </a:cxn>
                <a:cxn ang="0">
                  <a:pos x="59" y="2"/>
                </a:cxn>
              </a:cxnLst>
              <a:rect l="0" t="0" r="r" b="b"/>
              <a:pathLst>
                <a:path w="70" h="242">
                  <a:moveTo>
                    <a:pt x="59" y="2"/>
                  </a:moveTo>
                  <a:lnTo>
                    <a:pt x="59" y="2"/>
                  </a:lnTo>
                  <a:lnTo>
                    <a:pt x="47" y="38"/>
                  </a:lnTo>
                  <a:lnTo>
                    <a:pt x="35" y="72"/>
                  </a:lnTo>
                  <a:lnTo>
                    <a:pt x="15" y="142"/>
                  </a:lnTo>
                  <a:lnTo>
                    <a:pt x="15" y="142"/>
                  </a:lnTo>
                  <a:lnTo>
                    <a:pt x="9" y="164"/>
                  </a:lnTo>
                  <a:lnTo>
                    <a:pt x="2" y="191"/>
                  </a:lnTo>
                  <a:lnTo>
                    <a:pt x="0" y="204"/>
                  </a:lnTo>
                  <a:lnTo>
                    <a:pt x="0" y="217"/>
                  </a:lnTo>
                  <a:lnTo>
                    <a:pt x="1" y="229"/>
                  </a:lnTo>
                  <a:lnTo>
                    <a:pt x="4" y="235"/>
                  </a:lnTo>
                  <a:lnTo>
                    <a:pt x="6" y="239"/>
                  </a:lnTo>
                  <a:lnTo>
                    <a:pt x="6" y="239"/>
                  </a:lnTo>
                  <a:lnTo>
                    <a:pt x="8" y="242"/>
                  </a:lnTo>
                  <a:lnTo>
                    <a:pt x="10" y="242"/>
                  </a:lnTo>
                  <a:lnTo>
                    <a:pt x="14" y="242"/>
                  </a:lnTo>
                  <a:lnTo>
                    <a:pt x="17" y="238"/>
                  </a:lnTo>
                  <a:lnTo>
                    <a:pt x="17" y="236"/>
                  </a:lnTo>
                  <a:lnTo>
                    <a:pt x="15" y="234"/>
                  </a:lnTo>
                  <a:lnTo>
                    <a:pt x="15" y="234"/>
                  </a:lnTo>
                  <a:lnTo>
                    <a:pt x="13" y="227"/>
                  </a:lnTo>
                  <a:lnTo>
                    <a:pt x="12" y="222"/>
                  </a:lnTo>
                  <a:lnTo>
                    <a:pt x="12" y="215"/>
                  </a:lnTo>
                  <a:lnTo>
                    <a:pt x="13" y="209"/>
                  </a:lnTo>
                  <a:lnTo>
                    <a:pt x="18" y="183"/>
                  </a:lnTo>
                  <a:lnTo>
                    <a:pt x="18" y="183"/>
                  </a:lnTo>
                  <a:lnTo>
                    <a:pt x="21" y="166"/>
                  </a:lnTo>
                  <a:lnTo>
                    <a:pt x="26" y="149"/>
                  </a:lnTo>
                  <a:lnTo>
                    <a:pt x="35" y="116"/>
                  </a:lnTo>
                  <a:lnTo>
                    <a:pt x="35" y="116"/>
                  </a:lnTo>
                  <a:lnTo>
                    <a:pt x="51" y="61"/>
                  </a:lnTo>
                  <a:lnTo>
                    <a:pt x="60" y="34"/>
                  </a:lnTo>
                  <a:lnTo>
                    <a:pt x="69" y="6"/>
                  </a:lnTo>
                  <a:lnTo>
                    <a:pt x="69" y="6"/>
                  </a:lnTo>
                  <a:lnTo>
                    <a:pt x="70" y="4"/>
                  </a:lnTo>
                  <a:lnTo>
                    <a:pt x="69" y="1"/>
                  </a:lnTo>
                  <a:lnTo>
                    <a:pt x="68" y="0"/>
                  </a:lnTo>
                  <a:lnTo>
                    <a:pt x="66" y="0"/>
                  </a:lnTo>
                  <a:lnTo>
                    <a:pt x="61" y="0"/>
                  </a:lnTo>
                  <a:lnTo>
                    <a:pt x="60" y="1"/>
                  </a:lnTo>
                  <a:lnTo>
                    <a:pt x="59" y="2"/>
                  </a:lnTo>
                  <a:lnTo>
                    <a:pt x="59"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61" name="chenying0907 818"/>
            <p:cNvSpPr/>
            <p:nvPr/>
          </p:nvSpPr>
          <p:spPr bwMode="auto">
            <a:xfrm>
              <a:off x="4786313" y="3222626"/>
              <a:ext cx="31750" cy="88900"/>
            </a:xfrm>
            <a:custGeom>
              <a:avLst/>
              <a:gdLst/>
              <a:ahLst/>
              <a:cxnLst>
                <a:cxn ang="0">
                  <a:pos x="69" y="3"/>
                </a:cxn>
                <a:cxn ang="0">
                  <a:pos x="69" y="3"/>
                </a:cxn>
                <a:cxn ang="0">
                  <a:pos x="61" y="13"/>
                </a:cxn>
                <a:cxn ang="0">
                  <a:pos x="56" y="25"/>
                </a:cxn>
                <a:cxn ang="0">
                  <a:pos x="45" y="48"/>
                </a:cxn>
                <a:cxn ang="0">
                  <a:pos x="36" y="73"/>
                </a:cxn>
                <a:cxn ang="0">
                  <a:pos x="28" y="98"/>
                </a:cxn>
                <a:cxn ang="0">
                  <a:pos x="28" y="98"/>
                </a:cxn>
                <a:cxn ang="0">
                  <a:pos x="19" y="128"/>
                </a:cxn>
                <a:cxn ang="0">
                  <a:pos x="10" y="157"/>
                </a:cxn>
                <a:cxn ang="0">
                  <a:pos x="6" y="173"/>
                </a:cxn>
                <a:cxn ang="0">
                  <a:pos x="2" y="187"/>
                </a:cxn>
                <a:cxn ang="0">
                  <a:pos x="1" y="203"/>
                </a:cxn>
                <a:cxn ang="0">
                  <a:pos x="0" y="218"/>
                </a:cxn>
                <a:cxn ang="0">
                  <a:pos x="0" y="218"/>
                </a:cxn>
                <a:cxn ang="0">
                  <a:pos x="0" y="221"/>
                </a:cxn>
                <a:cxn ang="0">
                  <a:pos x="1" y="222"/>
                </a:cxn>
                <a:cxn ang="0">
                  <a:pos x="5" y="224"/>
                </a:cxn>
                <a:cxn ang="0">
                  <a:pos x="9" y="222"/>
                </a:cxn>
                <a:cxn ang="0">
                  <a:pos x="10" y="221"/>
                </a:cxn>
                <a:cxn ang="0">
                  <a:pos x="10" y="218"/>
                </a:cxn>
                <a:cxn ang="0">
                  <a:pos x="10" y="218"/>
                </a:cxn>
                <a:cxn ang="0">
                  <a:pos x="11" y="204"/>
                </a:cxn>
                <a:cxn ang="0">
                  <a:pos x="14" y="190"/>
                </a:cxn>
                <a:cxn ang="0">
                  <a:pos x="17" y="176"/>
                </a:cxn>
                <a:cxn ang="0">
                  <a:pos x="19" y="163"/>
                </a:cxn>
                <a:cxn ang="0">
                  <a:pos x="28" y="137"/>
                </a:cxn>
                <a:cxn ang="0">
                  <a:pos x="37" y="110"/>
                </a:cxn>
                <a:cxn ang="0">
                  <a:pos x="37" y="110"/>
                </a:cxn>
                <a:cxn ang="0">
                  <a:pos x="45" y="84"/>
                </a:cxn>
                <a:cxn ang="0">
                  <a:pos x="54" y="57"/>
                </a:cxn>
                <a:cxn ang="0">
                  <a:pos x="65" y="33"/>
                </a:cxn>
                <a:cxn ang="0">
                  <a:pos x="71" y="20"/>
                </a:cxn>
                <a:cxn ang="0">
                  <a:pos x="78" y="8"/>
                </a:cxn>
                <a:cxn ang="0">
                  <a:pos x="78" y="8"/>
                </a:cxn>
                <a:cxn ang="0">
                  <a:pos x="79" y="6"/>
                </a:cxn>
                <a:cxn ang="0">
                  <a:pos x="79" y="4"/>
                </a:cxn>
                <a:cxn ang="0">
                  <a:pos x="78" y="3"/>
                </a:cxn>
                <a:cxn ang="0">
                  <a:pos x="77" y="1"/>
                </a:cxn>
                <a:cxn ang="0">
                  <a:pos x="73" y="0"/>
                </a:cxn>
                <a:cxn ang="0">
                  <a:pos x="70" y="1"/>
                </a:cxn>
                <a:cxn ang="0">
                  <a:pos x="69" y="3"/>
                </a:cxn>
                <a:cxn ang="0">
                  <a:pos x="69" y="3"/>
                </a:cxn>
              </a:cxnLst>
              <a:rect l="0" t="0" r="r" b="b"/>
              <a:pathLst>
                <a:path w="79" h="224">
                  <a:moveTo>
                    <a:pt x="69" y="3"/>
                  </a:moveTo>
                  <a:lnTo>
                    <a:pt x="69" y="3"/>
                  </a:lnTo>
                  <a:lnTo>
                    <a:pt x="61" y="13"/>
                  </a:lnTo>
                  <a:lnTo>
                    <a:pt x="56" y="25"/>
                  </a:lnTo>
                  <a:lnTo>
                    <a:pt x="45" y="48"/>
                  </a:lnTo>
                  <a:lnTo>
                    <a:pt x="36" y="73"/>
                  </a:lnTo>
                  <a:lnTo>
                    <a:pt x="28" y="98"/>
                  </a:lnTo>
                  <a:lnTo>
                    <a:pt x="28" y="98"/>
                  </a:lnTo>
                  <a:lnTo>
                    <a:pt x="19" y="128"/>
                  </a:lnTo>
                  <a:lnTo>
                    <a:pt x="10" y="157"/>
                  </a:lnTo>
                  <a:lnTo>
                    <a:pt x="6" y="173"/>
                  </a:lnTo>
                  <a:lnTo>
                    <a:pt x="2" y="187"/>
                  </a:lnTo>
                  <a:lnTo>
                    <a:pt x="1" y="203"/>
                  </a:lnTo>
                  <a:lnTo>
                    <a:pt x="0" y="218"/>
                  </a:lnTo>
                  <a:lnTo>
                    <a:pt x="0" y="218"/>
                  </a:lnTo>
                  <a:lnTo>
                    <a:pt x="0" y="221"/>
                  </a:lnTo>
                  <a:lnTo>
                    <a:pt x="1" y="222"/>
                  </a:lnTo>
                  <a:lnTo>
                    <a:pt x="5" y="224"/>
                  </a:lnTo>
                  <a:lnTo>
                    <a:pt x="9" y="222"/>
                  </a:lnTo>
                  <a:lnTo>
                    <a:pt x="10" y="221"/>
                  </a:lnTo>
                  <a:lnTo>
                    <a:pt x="10" y="218"/>
                  </a:lnTo>
                  <a:lnTo>
                    <a:pt x="10" y="218"/>
                  </a:lnTo>
                  <a:lnTo>
                    <a:pt x="11" y="204"/>
                  </a:lnTo>
                  <a:lnTo>
                    <a:pt x="14" y="190"/>
                  </a:lnTo>
                  <a:lnTo>
                    <a:pt x="17" y="176"/>
                  </a:lnTo>
                  <a:lnTo>
                    <a:pt x="19" y="163"/>
                  </a:lnTo>
                  <a:lnTo>
                    <a:pt x="28" y="137"/>
                  </a:lnTo>
                  <a:lnTo>
                    <a:pt x="37" y="110"/>
                  </a:lnTo>
                  <a:lnTo>
                    <a:pt x="37" y="110"/>
                  </a:lnTo>
                  <a:lnTo>
                    <a:pt x="45" y="84"/>
                  </a:lnTo>
                  <a:lnTo>
                    <a:pt x="54" y="57"/>
                  </a:lnTo>
                  <a:lnTo>
                    <a:pt x="65" y="33"/>
                  </a:lnTo>
                  <a:lnTo>
                    <a:pt x="71" y="20"/>
                  </a:lnTo>
                  <a:lnTo>
                    <a:pt x="78" y="8"/>
                  </a:lnTo>
                  <a:lnTo>
                    <a:pt x="78" y="8"/>
                  </a:lnTo>
                  <a:lnTo>
                    <a:pt x="79" y="6"/>
                  </a:lnTo>
                  <a:lnTo>
                    <a:pt x="79" y="4"/>
                  </a:lnTo>
                  <a:lnTo>
                    <a:pt x="78" y="3"/>
                  </a:lnTo>
                  <a:lnTo>
                    <a:pt x="77" y="1"/>
                  </a:lnTo>
                  <a:lnTo>
                    <a:pt x="73" y="0"/>
                  </a:lnTo>
                  <a:lnTo>
                    <a:pt x="70" y="1"/>
                  </a:lnTo>
                  <a:lnTo>
                    <a:pt x="69" y="3"/>
                  </a:lnTo>
                  <a:lnTo>
                    <a:pt x="69"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62" name="chenying0907 819"/>
            <p:cNvSpPr/>
            <p:nvPr/>
          </p:nvSpPr>
          <p:spPr bwMode="auto">
            <a:xfrm>
              <a:off x="4808538" y="3241676"/>
              <a:ext cx="34925" cy="90488"/>
            </a:xfrm>
            <a:custGeom>
              <a:avLst/>
              <a:gdLst/>
              <a:ahLst/>
              <a:cxnLst>
                <a:cxn ang="0">
                  <a:pos x="77" y="4"/>
                </a:cxn>
                <a:cxn ang="0">
                  <a:pos x="77" y="4"/>
                </a:cxn>
                <a:cxn ang="0">
                  <a:pos x="52" y="65"/>
                </a:cxn>
                <a:cxn ang="0">
                  <a:pos x="40" y="95"/>
                </a:cxn>
                <a:cxn ang="0">
                  <a:pos x="27" y="125"/>
                </a:cxn>
                <a:cxn ang="0">
                  <a:pos x="27" y="125"/>
                </a:cxn>
                <a:cxn ang="0">
                  <a:pos x="17" y="149"/>
                </a:cxn>
                <a:cxn ang="0">
                  <a:pos x="9" y="172"/>
                </a:cxn>
                <a:cxn ang="0">
                  <a:pos x="2" y="197"/>
                </a:cxn>
                <a:cxn ang="0">
                  <a:pos x="1" y="209"/>
                </a:cxn>
                <a:cxn ang="0">
                  <a:pos x="0" y="222"/>
                </a:cxn>
                <a:cxn ang="0">
                  <a:pos x="0" y="222"/>
                </a:cxn>
                <a:cxn ang="0">
                  <a:pos x="1" y="225"/>
                </a:cxn>
                <a:cxn ang="0">
                  <a:pos x="2" y="226"/>
                </a:cxn>
                <a:cxn ang="0">
                  <a:pos x="6" y="227"/>
                </a:cxn>
                <a:cxn ang="0">
                  <a:pos x="10" y="226"/>
                </a:cxn>
                <a:cxn ang="0">
                  <a:pos x="12" y="225"/>
                </a:cxn>
                <a:cxn ang="0">
                  <a:pos x="12" y="222"/>
                </a:cxn>
                <a:cxn ang="0">
                  <a:pos x="12" y="222"/>
                </a:cxn>
                <a:cxn ang="0">
                  <a:pos x="13" y="208"/>
                </a:cxn>
                <a:cxn ang="0">
                  <a:pos x="15" y="194"/>
                </a:cxn>
                <a:cxn ang="0">
                  <a:pos x="18" y="183"/>
                </a:cxn>
                <a:cxn ang="0">
                  <a:pos x="22" y="170"/>
                </a:cxn>
                <a:cxn ang="0">
                  <a:pos x="31" y="146"/>
                </a:cxn>
                <a:cxn ang="0">
                  <a:pos x="42" y="120"/>
                </a:cxn>
                <a:cxn ang="0">
                  <a:pos x="42" y="120"/>
                </a:cxn>
                <a:cxn ang="0">
                  <a:pos x="87" y="6"/>
                </a:cxn>
                <a:cxn ang="0">
                  <a:pos x="87" y="6"/>
                </a:cxn>
                <a:cxn ang="0">
                  <a:pos x="87" y="4"/>
                </a:cxn>
                <a:cxn ang="0">
                  <a:pos x="87" y="2"/>
                </a:cxn>
                <a:cxn ang="0">
                  <a:pos x="86" y="1"/>
                </a:cxn>
                <a:cxn ang="0">
                  <a:pos x="84" y="0"/>
                </a:cxn>
                <a:cxn ang="0">
                  <a:pos x="80" y="0"/>
                </a:cxn>
                <a:cxn ang="0">
                  <a:pos x="78" y="1"/>
                </a:cxn>
                <a:cxn ang="0">
                  <a:pos x="77" y="4"/>
                </a:cxn>
                <a:cxn ang="0">
                  <a:pos x="77" y="4"/>
                </a:cxn>
              </a:cxnLst>
              <a:rect l="0" t="0" r="r" b="b"/>
              <a:pathLst>
                <a:path w="87" h="227">
                  <a:moveTo>
                    <a:pt x="77" y="4"/>
                  </a:moveTo>
                  <a:lnTo>
                    <a:pt x="77" y="4"/>
                  </a:lnTo>
                  <a:lnTo>
                    <a:pt x="52" y="65"/>
                  </a:lnTo>
                  <a:lnTo>
                    <a:pt x="40" y="95"/>
                  </a:lnTo>
                  <a:lnTo>
                    <a:pt x="27" y="125"/>
                  </a:lnTo>
                  <a:lnTo>
                    <a:pt x="27" y="125"/>
                  </a:lnTo>
                  <a:lnTo>
                    <a:pt x="17" y="149"/>
                  </a:lnTo>
                  <a:lnTo>
                    <a:pt x="9" y="172"/>
                  </a:lnTo>
                  <a:lnTo>
                    <a:pt x="2" y="197"/>
                  </a:lnTo>
                  <a:lnTo>
                    <a:pt x="1" y="209"/>
                  </a:lnTo>
                  <a:lnTo>
                    <a:pt x="0" y="222"/>
                  </a:lnTo>
                  <a:lnTo>
                    <a:pt x="0" y="222"/>
                  </a:lnTo>
                  <a:lnTo>
                    <a:pt x="1" y="225"/>
                  </a:lnTo>
                  <a:lnTo>
                    <a:pt x="2" y="226"/>
                  </a:lnTo>
                  <a:lnTo>
                    <a:pt x="6" y="227"/>
                  </a:lnTo>
                  <a:lnTo>
                    <a:pt x="10" y="226"/>
                  </a:lnTo>
                  <a:lnTo>
                    <a:pt x="12" y="225"/>
                  </a:lnTo>
                  <a:lnTo>
                    <a:pt x="12" y="222"/>
                  </a:lnTo>
                  <a:lnTo>
                    <a:pt x="12" y="222"/>
                  </a:lnTo>
                  <a:lnTo>
                    <a:pt x="13" y="208"/>
                  </a:lnTo>
                  <a:lnTo>
                    <a:pt x="15" y="194"/>
                  </a:lnTo>
                  <a:lnTo>
                    <a:pt x="18" y="183"/>
                  </a:lnTo>
                  <a:lnTo>
                    <a:pt x="22" y="170"/>
                  </a:lnTo>
                  <a:lnTo>
                    <a:pt x="31" y="146"/>
                  </a:lnTo>
                  <a:lnTo>
                    <a:pt x="42" y="120"/>
                  </a:lnTo>
                  <a:lnTo>
                    <a:pt x="42" y="120"/>
                  </a:lnTo>
                  <a:lnTo>
                    <a:pt x="87" y="6"/>
                  </a:lnTo>
                  <a:lnTo>
                    <a:pt x="87" y="6"/>
                  </a:lnTo>
                  <a:lnTo>
                    <a:pt x="87" y="4"/>
                  </a:lnTo>
                  <a:lnTo>
                    <a:pt x="87" y="2"/>
                  </a:lnTo>
                  <a:lnTo>
                    <a:pt x="86" y="1"/>
                  </a:lnTo>
                  <a:lnTo>
                    <a:pt x="84" y="0"/>
                  </a:lnTo>
                  <a:lnTo>
                    <a:pt x="80" y="0"/>
                  </a:lnTo>
                  <a:lnTo>
                    <a:pt x="78" y="1"/>
                  </a:lnTo>
                  <a:lnTo>
                    <a:pt x="77" y="4"/>
                  </a:lnTo>
                  <a:lnTo>
                    <a:pt x="77"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63" name="chenying0907 820"/>
            <p:cNvSpPr/>
            <p:nvPr/>
          </p:nvSpPr>
          <p:spPr bwMode="auto">
            <a:xfrm>
              <a:off x="4840288" y="3263901"/>
              <a:ext cx="23813" cy="85725"/>
            </a:xfrm>
            <a:custGeom>
              <a:avLst/>
              <a:gdLst/>
              <a:ahLst/>
              <a:cxnLst>
                <a:cxn ang="0">
                  <a:pos x="45" y="6"/>
                </a:cxn>
                <a:cxn ang="0">
                  <a:pos x="45" y="6"/>
                </a:cxn>
                <a:cxn ang="0">
                  <a:pos x="43" y="19"/>
                </a:cxn>
                <a:cxn ang="0">
                  <a:pos x="39" y="34"/>
                </a:cxn>
                <a:cxn ang="0">
                  <a:pos x="35" y="47"/>
                </a:cxn>
                <a:cxn ang="0">
                  <a:pos x="31" y="61"/>
                </a:cxn>
                <a:cxn ang="0">
                  <a:pos x="31" y="61"/>
                </a:cxn>
                <a:cxn ang="0">
                  <a:pos x="21" y="116"/>
                </a:cxn>
                <a:cxn ang="0">
                  <a:pos x="21" y="116"/>
                </a:cxn>
                <a:cxn ang="0">
                  <a:pos x="14" y="140"/>
                </a:cxn>
                <a:cxn ang="0">
                  <a:pos x="7" y="162"/>
                </a:cxn>
                <a:cxn ang="0">
                  <a:pos x="2" y="184"/>
                </a:cxn>
                <a:cxn ang="0">
                  <a:pos x="1" y="196"/>
                </a:cxn>
                <a:cxn ang="0">
                  <a:pos x="0" y="208"/>
                </a:cxn>
                <a:cxn ang="0">
                  <a:pos x="0" y="208"/>
                </a:cxn>
                <a:cxn ang="0">
                  <a:pos x="1" y="210"/>
                </a:cxn>
                <a:cxn ang="0">
                  <a:pos x="2" y="212"/>
                </a:cxn>
                <a:cxn ang="0">
                  <a:pos x="6" y="213"/>
                </a:cxn>
                <a:cxn ang="0">
                  <a:pos x="10" y="212"/>
                </a:cxn>
                <a:cxn ang="0">
                  <a:pos x="11" y="210"/>
                </a:cxn>
                <a:cxn ang="0">
                  <a:pos x="11" y="208"/>
                </a:cxn>
                <a:cxn ang="0">
                  <a:pos x="11" y="208"/>
                </a:cxn>
                <a:cxn ang="0">
                  <a:pos x="13" y="196"/>
                </a:cxn>
                <a:cxn ang="0">
                  <a:pos x="14" y="183"/>
                </a:cxn>
                <a:cxn ang="0">
                  <a:pos x="19" y="159"/>
                </a:cxn>
                <a:cxn ang="0">
                  <a:pos x="27" y="135"/>
                </a:cxn>
                <a:cxn ang="0">
                  <a:pos x="32" y="111"/>
                </a:cxn>
                <a:cxn ang="0">
                  <a:pos x="32" y="111"/>
                </a:cxn>
                <a:cxn ang="0">
                  <a:pos x="44" y="55"/>
                </a:cxn>
                <a:cxn ang="0">
                  <a:pos x="44" y="55"/>
                </a:cxn>
                <a:cxn ang="0">
                  <a:pos x="47" y="43"/>
                </a:cxn>
                <a:cxn ang="0">
                  <a:pos x="51" y="31"/>
                </a:cxn>
                <a:cxn ang="0">
                  <a:pos x="55" y="18"/>
                </a:cxn>
                <a:cxn ang="0">
                  <a:pos x="57" y="6"/>
                </a:cxn>
                <a:cxn ang="0">
                  <a:pos x="57" y="6"/>
                </a:cxn>
                <a:cxn ang="0">
                  <a:pos x="57" y="4"/>
                </a:cxn>
                <a:cxn ang="0">
                  <a:pos x="56" y="2"/>
                </a:cxn>
                <a:cxn ang="0">
                  <a:pos x="55" y="1"/>
                </a:cxn>
                <a:cxn ang="0">
                  <a:pos x="52" y="0"/>
                </a:cxn>
                <a:cxn ang="0">
                  <a:pos x="48" y="2"/>
                </a:cxn>
                <a:cxn ang="0">
                  <a:pos x="47" y="4"/>
                </a:cxn>
                <a:cxn ang="0">
                  <a:pos x="45" y="6"/>
                </a:cxn>
                <a:cxn ang="0">
                  <a:pos x="45" y="6"/>
                </a:cxn>
              </a:cxnLst>
              <a:rect l="0" t="0" r="r" b="b"/>
              <a:pathLst>
                <a:path w="57" h="213">
                  <a:moveTo>
                    <a:pt x="45" y="6"/>
                  </a:moveTo>
                  <a:lnTo>
                    <a:pt x="45" y="6"/>
                  </a:lnTo>
                  <a:lnTo>
                    <a:pt x="43" y="19"/>
                  </a:lnTo>
                  <a:lnTo>
                    <a:pt x="39" y="34"/>
                  </a:lnTo>
                  <a:lnTo>
                    <a:pt x="35" y="47"/>
                  </a:lnTo>
                  <a:lnTo>
                    <a:pt x="31" y="61"/>
                  </a:lnTo>
                  <a:lnTo>
                    <a:pt x="31" y="61"/>
                  </a:lnTo>
                  <a:lnTo>
                    <a:pt x="21" y="116"/>
                  </a:lnTo>
                  <a:lnTo>
                    <a:pt x="21" y="116"/>
                  </a:lnTo>
                  <a:lnTo>
                    <a:pt x="14" y="140"/>
                  </a:lnTo>
                  <a:lnTo>
                    <a:pt x="7" y="162"/>
                  </a:lnTo>
                  <a:lnTo>
                    <a:pt x="2" y="184"/>
                  </a:lnTo>
                  <a:lnTo>
                    <a:pt x="1" y="196"/>
                  </a:lnTo>
                  <a:lnTo>
                    <a:pt x="0" y="208"/>
                  </a:lnTo>
                  <a:lnTo>
                    <a:pt x="0" y="208"/>
                  </a:lnTo>
                  <a:lnTo>
                    <a:pt x="1" y="210"/>
                  </a:lnTo>
                  <a:lnTo>
                    <a:pt x="2" y="212"/>
                  </a:lnTo>
                  <a:lnTo>
                    <a:pt x="6" y="213"/>
                  </a:lnTo>
                  <a:lnTo>
                    <a:pt x="10" y="212"/>
                  </a:lnTo>
                  <a:lnTo>
                    <a:pt x="11" y="210"/>
                  </a:lnTo>
                  <a:lnTo>
                    <a:pt x="11" y="208"/>
                  </a:lnTo>
                  <a:lnTo>
                    <a:pt x="11" y="208"/>
                  </a:lnTo>
                  <a:lnTo>
                    <a:pt x="13" y="196"/>
                  </a:lnTo>
                  <a:lnTo>
                    <a:pt x="14" y="183"/>
                  </a:lnTo>
                  <a:lnTo>
                    <a:pt x="19" y="159"/>
                  </a:lnTo>
                  <a:lnTo>
                    <a:pt x="27" y="135"/>
                  </a:lnTo>
                  <a:lnTo>
                    <a:pt x="32" y="111"/>
                  </a:lnTo>
                  <a:lnTo>
                    <a:pt x="32" y="111"/>
                  </a:lnTo>
                  <a:lnTo>
                    <a:pt x="44" y="55"/>
                  </a:lnTo>
                  <a:lnTo>
                    <a:pt x="44" y="55"/>
                  </a:lnTo>
                  <a:lnTo>
                    <a:pt x="47" y="43"/>
                  </a:lnTo>
                  <a:lnTo>
                    <a:pt x="51" y="31"/>
                  </a:lnTo>
                  <a:lnTo>
                    <a:pt x="55" y="18"/>
                  </a:lnTo>
                  <a:lnTo>
                    <a:pt x="57" y="6"/>
                  </a:lnTo>
                  <a:lnTo>
                    <a:pt x="57" y="6"/>
                  </a:lnTo>
                  <a:lnTo>
                    <a:pt x="57" y="4"/>
                  </a:lnTo>
                  <a:lnTo>
                    <a:pt x="56" y="2"/>
                  </a:lnTo>
                  <a:lnTo>
                    <a:pt x="55" y="1"/>
                  </a:lnTo>
                  <a:lnTo>
                    <a:pt x="52" y="0"/>
                  </a:lnTo>
                  <a:lnTo>
                    <a:pt x="48" y="2"/>
                  </a:lnTo>
                  <a:lnTo>
                    <a:pt x="47" y="4"/>
                  </a:lnTo>
                  <a:lnTo>
                    <a:pt x="45" y="6"/>
                  </a:lnTo>
                  <a:lnTo>
                    <a:pt x="45"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64" name="chenying0907 821"/>
            <p:cNvSpPr/>
            <p:nvPr/>
          </p:nvSpPr>
          <p:spPr bwMode="auto">
            <a:xfrm>
              <a:off x="4862513" y="3275013"/>
              <a:ext cx="20638" cy="84138"/>
            </a:xfrm>
            <a:custGeom>
              <a:avLst/>
              <a:gdLst/>
              <a:ahLst/>
              <a:cxnLst>
                <a:cxn ang="0">
                  <a:pos x="42" y="6"/>
                </a:cxn>
                <a:cxn ang="0">
                  <a:pos x="42" y="6"/>
                </a:cxn>
                <a:cxn ang="0">
                  <a:pos x="41" y="19"/>
                </a:cxn>
                <a:cxn ang="0">
                  <a:pos x="38" y="33"/>
                </a:cxn>
                <a:cxn ang="0">
                  <a:pos x="33" y="60"/>
                </a:cxn>
                <a:cxn ang="0">
                  <a:pos x="25" y="87"/>
                </a:cxn>
                <a:cxn ang="0">
                  <a:pos x="19" y="114"/>
                </a:cxn>
                <a:cxn ang="0">
                  <a:pos x="19" y="114"/>
                </a:cxn>
                <a:cxn ang="0">
                  <a:pos x="8" y="160"/>
                </a:cxn>
                <a:cxn ang="0">
                  <a:pos x="3" y="183"/>
                </a:cxn>
                <a:cxn ang="0">
                  <a:pos x="0" y="207"/>
                </a:cxn>
                <a:cxn ang="0">
                  <a:pos x="0" y="207"/>
                </a:cxn>
                <a:cxn ang="0">
                  <a:pos x="0" y="210"/>
                </a:cxn>
                <a:cxn ang="0">
                  <a:pos x="2" y="211"/>
                </a:cxn>
                <a:cxn ang="0">
                  <a:pos x="5" y="212"/>
                </a:cxn>
                <a:cxn ang="0">
                  <a:pos x="9" y="211"/>
                </a:cxn>
                <a:cxn ang="0">
                  <a:pos x="11" y="210"/>
                </a:cxn>
                <a:cxn ang="0">
                  <a:pos x="12" y="207"/>
                </a:cxn>
                <a:cxn ang="0">
                  <a:pos x="12" y="207"/>
                </a:cxn>
                <a:cxn ang="0">
                  <a:pos x="15" y="182"/>
                </a:cxn>
                <a:cxn ang="0">
                  <a:pos x="20" y="156"/>
                </a:cxn>
                <a:cxn ang="0">
                  <a:pos x="26" y="131"/>
                </a:cxn>
                <a:cxn ang="0">
                  <a:pos x="33" y="106"/>
                </a:cxn>
                <a:cxn ang="0">
                  <a:pos x="39" y="81"/>
                </a:cxn>
                <a:cxn ang="0">
                  <a:pos x="46" y="57"/>
                </a:cxn>
                <a:cxn ang="0">
                  <a:pos x="51" y="30"/>
                </a:cxn>
                <a:cxn ang="0">
                  <a:pos x="54" y="6"/>
                </a:cxn>
                <a:cxn ang="0">
                  <a:pos x="54" y="6"/>
                </a:cxn>
                <a:cxn ang="0">
                  <a:pos x="54" y="3"/>
                </a:cxn>
                <a:cxn ang="0">
                  <a:pos x="53" y="2"/>
                </a:cxn>
                <a:cxn ang="0">
                  <a:pos x="49" y="0"/>
                </a:cxn>
                <a:cxn ang="0">
                  <a:pos x="45" y="2"/>
                </a:cxn>
                <a:cxn ang="0">
                  <a:pos x="43" y="3"/>
                </a:cxn>
                <a:cxn ang="0">
                  <a:pos x="42" y="6"/>
                </a:cxn>
                <a:cxn ang="0">
                  <a:pos x="42" y="6"/>
                </a:cxn>
              </a:cxnLst>
              <a:rect l="0" t="0" r="r" b="b"/>
              <a:pathLst>
                <a:path w="54" h="212">
                  <a:moveTo>
                    <a:pt x="42" y="6"/>
                  </a:moveTo>
                  <a:lnTo>
                    <a:pt x="42" y="6"/>
                  </a:lnTo>
                  <a:lnTo>
                    <a:pt x="41" y="19"/>
                  </a:lnTo>
                  <a:lnTo>
                    <a:pt x="38" y="33"/>
                  </a:lnTo>
                  <a:lnTo>
                    <a:pt x="33" y="60"/>
                  </a:lnTo>
                  <a:lnTo>
                    <a:pt x="25" y="87"/>
                  </a:lnTo>
                  <a:lnTo>
                    <a:pt x="19" y="114"/>
                  </a:lnTo>
                  <a:lnTo>
                    <a:pt x="19" y="114"/>
                  </a:lnTo>
                  <a:lnTo>
                    <a:pt x="8" y="160"/>
                  </a:lnTo>
                  <a:lnTo>
                    <a:pt x="3" y="183"/>
                  </a:lnTo>
                  <a:lnTo>
                    <a:pt x="0" y="207"/>
                  </a:lnTo>
                  <a:lnTo>
                    <a:pt x="0" y="207"/>
                  </a:lnTo>
                  <a:lnTo>
                    <a:pt x="0" y="210"/>
                  </a:lnTo>
                  <a:lnTo>
                    <a:pt x="2" y="211"/>
                  </a:lnTo>
                  <a:lnTo>
                    <a:pt x="5" y="212"/>
                  </a:lnTo>
                  <a:lnTo>
                    <a:pt x="9" y="211"/>
                  </a:lnTo>
                  <a:lnTo>
                    <a:pt x="11" y="210"/>
                  </a:lnTo>
                  <a:lnTo>
                    <a:pt x="12" y="207"/>
                  </a:lnTo>
                  <a:lnTo>
                    <a:pt x="12" y="207"/>
                  </a:lnTo>
                  <a:lnTo>
                    <a:pt x="15" y="182"/>
                  </a:lnTo>
                  <a:lnTo>
                    <a:pt x="20" y="156"/>
                  </a:lnTo>
                  <a:lnTo>
                    <a:pt x="26" y="131"/>
                  </a:lnTo>
                  <a:lnTo>
                    <a:pt x="33" y="106"/>
                  </a:lnTo>
                  <a:lnTo>
                    <a:pt x="39" y="81"/>
                  </a:lnTo>
                  <a:lnTo>
                    <a:pt x="46" y="57"/>
                  </a:lnTo>
                  <a:lnTo>
                    <a:pt x="51" y="30"/>
                  </a:lnTo>
                  <a:lnTo>
                    <a:pt x="54" y="6"/>
                  </a:lnTo>
                  <a:lnTo>
                    <a:pt x="54" y="6"/>
                  </a:lnTo>
                  <a:lnTo>
                    <a:pt x="54" y="3"/>
                  </a:lnTo>
                  <a:lnTo>
                    <a:pt x="53" y="2"/>
                  </a:lnTo>
                  <a:lnTo>
                    <a:pt x="49" y="0"/>
                  </a:lnTo>
                  <a:lnTo>
                    <a:pt x="45" y="2"/>
                  </a:lnTo>
                  <a:lnTo>
                    <a:pt x="43" y="3"/>
                  </a:lnTo>
                  <a:lnTo>
                    <a:pt x="42" y="6"/>
                  </a:lnTo>
                  <a:lnTo>
                    <a:pt x="42"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65" name="chenying0907 822"/>
            <p:cNvSpPr/>
            <p:nvPr/>
          </p:nvSpPr>
          <p:spPr bwMode="auto">
            <a:xfrm>
              <a:off x="4884738" y="3289301"/>
              <a:ext cx="25400" cy="73025"/>
            </a:xfrm>
            <a:custGeom>
              <a:avLst/>
              <a:gdLst/>
              <a:ahLst/>
              <a:cxnLst>
                <a:cxn ang="0">
                  <a:pos x="53" y="3"/>
                </a:cxn>
                <a:cxn ang="0">
                  <a:pos x="53" y="3"/>
                </a:cxn>
                <a:cxn ang="0">
                  <a:pos x="44" y="24"/>
                </a:cxn>
                <a:cxn ang="0">
                  <a:pos x="36" y="46"/>
                </a:cxn>
                <a:cxn ang="0">
                  <a:pos x="30" y="68"/>
                </a:cxn>
                <a:cxn ang="0">
                  <a:pos x="23" y="91"/>
                </a:cxn>
                <a:cxn ang="0">
                  <a:pos x="13" y="135"/>
                </a:cxn>
                <a:cxn ang="0">
                  <a:pos x="6" y="157"/>
                </a:cxn>
                <a:cxn ang="0">
                  <a:pos x="0" y="180"/>
                </a:cxn>
                <a:cxn ang="0">
                  <a:pos x="0" y="180"/>
                </a:cxn>
                <a:cxn ang="0">
                  <a:pos x="0" y="182"/>
                </a:cxn>
                <a:cxn ang="0">
                  <a:pos x="0" y="183"/>
                </a:cxn>
                <a:cxn ang="0">
                  <a:pos x="4" y="186"/>
                </a:cxn>
                <a:cxn ang="0">
                  <a:pos x="8" y="186"/>
                </a:cxn>
                <a:cxn ang="0">
                  <a:pos x="10" y="185"/>
                </a:cxn>
                <a:cxn ang="0">
                  <a:pos x="10" y="182"/>
                </a:cxn>
                <a:cxn ang="0">
                  <a:pos x="10" y="182"/>
                </a:cxn>
                <a:cxn ang="0">
                  <a:pos x="17" y="161"/>
                </a:cxn>
                <a:cxn ang="0">
                  <a:pos x="23" y="139"/>
                </a:cxn>
                <a:cxn ang="0">
                  <a:pos x="34" y="94"/>
                </a:cxn>
                <a:cxn ang="0">
                  <a:pos x="40" y="72"/>
                </a:cxn>
                <a:cxn ang="0">
                  <a:pos x="47" y="51"/>
                </a:cxn>
                <a:cxn ang="0">
                  <a:pos x="55" y="29"/>
                </a:cxn>
                <a:cxn ang="0">
                  <a:pos x="64" y="8"/>
                </a:cxn>
                <a:cxn ang="0">
                  <a:pos x="64" y="8"/>
                </a:cxn>
                <a:cxn ang="0">
                  <a:pos x="64" y="7"/>
                </a:cxn>
                <a:cxn ang="0">
                  <a:pos x="64" y="4"/>
                </a:cxn>
                <a:cxn ang="0">
                  <a:pos x="61" y="0"/>
                </a:cxn>
                <a:cxn ang="0">
                  <a:pos x="59" y="0"/>
                </a:cxn>
                <a:cxn ang="0">
                  <a:pos x="57" y="0"/>
                </a:cxn>
                <a:cxn ang="0">
                  <a:pos x="55" y="2"/>
                </a:cxn>
                <a:cxn ang="0">
                  <a:pos x="53" y="3"/>
                </a:cxn>
                <a:cxn ang="0">
                  <a:pos x="53" y="3"/>
                </a:cxn>
              </a:cxnLst>
              <a:rect l="0" t="0" r="r" b="b"/>
              <a:pathLst>
                <a:path w="64" h="186">
                  <a:moveTo>
                    <a:pt x="53" y="3"/>
                  </a:moveTo>
                  <a:lnTo>
                    <a:pt x="53" y="3"/>
                  </a:lnTo>
                  <a:lnTo>
                    <a:pt x="44" y="24"/>
                  </a:lnTo>
                  <a:lnTo>
                    <a:pt x="36" y="46"/>
                  </a:lnTo>
                  <a:lnTo>
                    <a:pt x="30" y="68"/>
                  </a:lnTo>
                  <a:lnTo>
                    <a:pt x="23" y="91"/>
                  </a:lnTo>
                  <a:lnTo>
                    <a:pt x="13" y="135"/>
                  </a:lnTo>
                  <a:lnTo>
                    <a:pt x="6" y="157"/>
                  </a:lnTo>
                  <a:lnTo>
                    <a:pt x="0" y="180"/>
                  </a:lnTo>
                  <a:lnTo>
                    <a:pt x="0" y="180"/>
                  </a:lnTo>
                  <a:lnTo>
                    <a:pt x="0" y="182"/>
                  </a:lnTo>
                  <a:lnTo>
                    <a:pt x="0" y="183"/>
                  </a:lnTo>
                  <a:lnTo>
                    <a:pt x="4" y="186"/>
                  </a:lnTo>
                  <a:lnTo>
                    <a:pt x="8" y="186"/>
                  </a:lnTo>
                  <a:lnTo>
                    <a:pt x="10" y="185"/>
                  </a:lnTo>
                  <a:lnTo>
                    <a:pt x="10" y="182"/>
                  </a:lnTo>
                  <a:lnTo>
                    <a:pt x="10" y="182"/>
                  </a:lnTo>
                  <a:lnTo>
                    <a:pt x="17" y="161"/>
                  </a:lnTo>
                  <a:lnTo>
                    <a:pt x="23" y="139"/>
                  </a:lnTo>
                  <a:lnTo>
                    <a:pt x="34" y="94"/>
                  </a:lnTo>
                  <a:lnTo>
                    <a:pt x="40" y="72"/>
                  </a:lnTo>
                  <a:lnTo>
                    <a:pt x="47" y="51"/>
                  </a:lnTo>
                  <a:lnTo>
                    <a:pt x="55" y="29"/>
                  </a:lnTo>
                  <a:lnTo>
                    <a:pt x="64" y="8"/>
                  </a:lnTo>
                  <a:lnTo>
                    <a:pt x="64" y="8"/>
                  </a:lnTo>
                  <a:lnTo>
                    <a:pt x="64" y="7"/>
                  </a:lnTo>
                  <a:lnTo>
                    <a:pt x="64" y="4"/>
                  </a:lnTo>
                  <a:lnTo>
                    <a:pt x="61" y="0"/>
                  </a:lnTo>
                  <a:lnTo>
                    <a:pt x="59" y="0"/>
                  </a:lnTo>
                  <a:lnTo>
                    <a:pt x="57" y="0"/>
                  </a:lnTo>
                  <a:lnTo>
                    <a:pt x="55" y="2"/>
                  </a:lnTo>
                  <a:lnTo>
                    <a:pt x="53" y="3"/>
                  </a:lnTo>
                  <a:lnTo>
                    <a:pt x="53"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66" name="chenying0907 823"/>
            <p:cNvSpPr/>
            <p:nvPr/>
          </p:nvSpPr>
          <p:spPr bwMode="auto">
            <a:xfrm>
              <a:off x="4305301" y="3478213"/>
              <a:ext cx="9525" cy="25400"/>
            </a:xfrm>
            <a:custGeom>
              <a:avLst/>
              <a:gdLst/>
              <a:ahLst/>
              <a:cxnLst>
                <a:cxn ang="0">
                  <a:pos x="14" y="4"/>
                </a:cxn>
                <a:cxn ang="0">
                  <a:pos x="14" y="4"/>
                </a:cxn>
                <a:cxn ang="0">
                  <a:pos x="10" y="17"/>
                </a:cxn>
                <a:cxn ang="0">
                  <a:pos x="5" y="30"/>
                </a:cxn>
                <a:cxn ang="0">
                  <a:pos x="1" y="45"/>
                </a:cxn>
                <a:cxn ang="0">
                  <a:pos x="0" y="59"/>
                </a:cxn>
                <a:cxn ang="0">
                  <a:pos x="0" y="59"/>
                </a:cxn>
                <a:cxn ang="0">
                  <a:pos x="0" y="62"/>
                </a:cxn>
                <a:cxn ang="0">
                  <a:pos x="1" y="63"/>
                </a:cxn>
                <a:cxn ang="0">
                  <a:pos x="5" y="64"/>
                </a:cxn>
                <a:cxn ang="0">
                  <a:pos x="9" y="63"/>
                </a:cxn>
                <a:cxn ang="0">
                  <a:pos x="10" y="62"/>
                </a:cxn>
                <a:cxn ang="0">
                  <a:pos x="10" y="59"/>
                </a:cxn>
                <a:cxn ang="0">
                  <a:pos x="10" y="59"/>
                </a:cxn>
                <a:cxn ang="0">
                  <a:pos x="13" y="45"/>
                </a:cxn>
                <a:cxn ang="0">
                  <a:pos x="17" y="33"/>
                </a:cxn>
                <a:cxn ang="0">
                  <a:pos x="21" y="20"/>
                </a:cxn>
                <a:cxn ang="0">
                  <a:pos x="26" y="7"/>
                </a:cxn>
                <a:cxn ang="0">
                  <a:pos x="26" y="7"/>
                </a:cxn>
                <a:cxn ang="0">
                  <a:pos x="26" y="4"/>
                </a:cxn>
                <a:cxn ang="0">
                  <a:pos x="24" y="3"/>
                </a:cxn>
                <a:cxn ang="0">
                  <a:pos x="22" y="0"/>
                </a:cxn>
                <a:cxn ang="0">
                  <a:pos x="17" y="0"/>
                </a:cxn>
                <a:cxn ang="0">
                  <a:pos x="15" y="2"/>
                </a:cxn>
                <a:cxn ang="0">
                  <a:pos x="14" y="4"/>
                </a:cxn>
                <a:cxn ang="0">
                  <a:pos x="14" y="4"/>
                </a:cxn>
              </a:cxnLst>
              <a:rect l="0" t="0" r="r" b="b"/>
              <a:pathLst>
                <a:path w="26" h="64">
                  <a:moveTo>
                    <a:pt x="14" y="4"/>
                  </a:moveTo>
                  <a:lnTo>
                    <a:pt x="14" y="4"/>
                  </a:lnTo>
                  <a:lnTo>
                    <a:pt x="10" y="17"/>
                  </a:lnTo>
                  <a:lnTo>
                    <a:pt x="5" y="30"/>
                  </a:lnTo>
                  <a:lnTo>
                    <a:pt x="1" y="45"/>
                  </a:lnTo>
                  <a:lnTo>
                    <a:pt x="0" y="59"/>
                  </a:lnTo>
                  <a:lnTo>
                    <a:pt x="0" y="59"/>
                  </a:lnTo>
                  <a:lnTo>
                    <a:pt x="0" y="62"/>
                  </a:lnTo>
                  <a:lnTo>
                    <a:pt x="1" y="63"/>
                  </a:lnTo>
                  <a:lnTo>
                    <a:pt x="5" y="64"/>
                  </a:lnTo>
                  <a:lnTo>
                    <a:pt x="9" y="63"/>
                  </a:lnTo>
                  <a:lnTo>
                    <a:pt x="10" y="62"/>
                  </a:lnTo>
                  <a:lnTo>
                    <a:pt x="10" y="59"/>
                  </a:lnTo>
                  <a:lnTo>
                    <a:pt x="10" y="59"/>
                  </a:lnTo>
                  <a:lnTo>
                    <a:pt x="13" y="45"/>
                  </a:lnTo>
                  <a:lnTo>
                    <a:pt x="17" y="33"/>
                  </a:lnTo>
                  <a:lnTo>
                    <a:pt x="21" y="20"/>
                  </a:lnTo>
                  <a:lnTo>
                    <a:pt x="26" y="7"/>
                  </a:lnTo>
                  <a:lnTo>
                    <a:pt x="26" y="7"/>
                  </a:lnTo>
                  <a:lnTo>
                    <a:pt x="26" y="4"/>
                  </a:lnTo>
                  <a:lnTo>
                    <a:pt x="24" y="3"/>
                  </a:lnTo>
                  <a:lnTo>
                    <a:pt x="22" y="0"/>
                  </a:lnTo>
                  <a:lnTo>
                    <a:pt x="17" y="0"/>
                  </a:lnTo>
                  <a:lnTo>
                    <a:pt x="15" y="2"/>
                  </a:lnTo>
                  <a:lnTo>
                    <a:pt x="14" y="4"/>
                  </a:lnTo>
                  <a:lnTo>
                    <a:pt x="14"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67" name="chenying0907 824"/>
            <p:cNvSpPr/>
            <p:nvPr/>
          </p:nvSpPr>
          <p:spPr bwMode="auto">
            <a:xfrm>
              <a:off x="4319588" y="3497263"/>
              <a:ext cx="9525" cy="31750"/>
            </a:xfrm>
            <a:custGeom>
              <a:avLst/>
              <a:gdLst/>
              <a:ahLst/>
              <a:cxnLst>
                <a:cxn ang="0">
                  <a:pos x="10" y="5"/>
                </a:cxn>
                <a:cxn ang="0">
                  <a:pos x="10" y="5"/>
                </a:cxn>
                <a:cxn ang="0">
                  <a:pos x="10" y="22"/>
                </a:cxn>
                <a:cxn ang="0">
                  <a:pos x="7" y="39"/>
                </a:cxn>
                <a:cxn ang="0">
                  <a:pos x="4" y="55"/>
                </a:cxn>
                <a:cxn ang="0">
                  <a:pos x="0" y="72"/>
                </a:cxn>
                <a:cxn ang="0">
                  <a:pos x="0" y="72"/>
                </a:cxn>
                <a:cxn ang="0">
                  <a:pos x="0" y="75"/>
                </a:cxn>
                <a:cxn ang="0">
                  <a:pos x="0" y="76"/>
                </a:cxn>
                <a:cxn ang="0">
                  <a:pos x="4" y="79"/>
                </a:cxn>
                <a:cxn ang="0">
                  <a:pos x="7" y="79"/>
                </a:cxn>
                <a:cxn ang="0">
                  <a:pos x="9" y="77"/>
                </a:cxn>
                <a:cxn ang="0">
                  <a:pos x="10" y="75"/>
                </a:cxn>
                <a:cxn ang="0">
                  <a:pos x="10" y="75"/>
                </a:cxn>
                <a:cxn ang="0">
                  <a:pos x="15" y="58"/>
                </a:cxn>
                <a:cxn ang="0">
                  <a:pos x="19" y="41"/>
                </a:cxn>
                <a:cxn ang="0">
                  <a:pos x="21" y="22"/>
                </a:cxn>
                <a:cxn ang="0">
                  <a:pos x="22" y="5"/>
                </a:cxn>
                <a:cxn ang="0">
                  <a:pos x="22" y="5"/>
                </a:cxn>
                <a:cxn ang="0">
                  <a:pos x="22" y="3"/>
                </a:cxn>
                <a:cxn ang="0">
                  <a:pos x="21" y="1"/>
                </a:cxn>
                <a:cxn ang="0">
                  <a:pos x="17" y="0"/>
                </a:cxn>
                <a:cxn ang="0">
                  <a:pos x="13" y="1"/>
                </a:cxn>
                <a:cxn ang="0">
                  <a:pos x="11" y="3"/>
                </a:cxn>
                <a:cxn ang="0">
                  <a:pos x="10" y="5"/>
                </a:cxn>
                <a:cxn ang="0">
                  <a:pos x="10" y="5"/>
                </a:cxn>
              </a:cxnLst>
              <a:rect l="0" t="0" r="r" b="b"/>
              <a:pathLst>
                <a:path w="22" h="79">
                  <a:moveTo>
                    <a:pt x="10" y="5"/>
                  </a:moveTo>
                  <a:lnTo>
                    <a:pt x="10" y="5"/>
                  </a:lnTo>
                  <a:lnTo>
                    <a:pt x="10" y="22"/>
                  </a:lnTo>
                  <a:lnTo>
                    <a:pt x="7" y="39"/>
                  </a:lnTo>
                  <a:lnTo>
                    <a:pt x="4" y="55"/>
                  </a:lnTo>
                  <a:lnTo>
                    <a:pt x="0" y="72"/>
                  </a:lnTo>
                  <a:lnTo>
                    <a:pt x="0" y="72"/>
                  </a:lnTo>
                  <a:lnTo>
                    <a:pt x="0" y="75"/>
                  </a:lnTo>
                  <a:lnTo>
                    <a:pt x="0" y="76"/>
                  </a:lnTo>
                  <a:lnTo>
                    <a:pt x="4" y="79"/>
                  </a:lnTo>
                  <a:lnTo>
                    <a:pt x="7" y="79"/>
                  </a:lnTo>
                  <a:lnTo>
                    <a:pt x="9" y="77"/>
                  </a:lnTo>
                  <a:lnTo>
                    <a:pt x="10" y="75"/>
                  </a:lnTo>
                  <a:lnTo>
                    <a:pt x="10" y="75"/>
                  </a:lnTo>
                  <a:lnTo>
                    <a:pt x="15" y="58"/>
                  </a:lnTo>
                  <a:lnTo>
                    <a:pt x="19" y="41"/>
                  </a:lnTo>
                  <a:lnTo>
                    <a:pt x="21" y="22"/>
                  </a:lnTo>
                  <a:lnTo>
                    <a:pt x="22" y="5"/>
                  </a:lnTo>
                  <a:lnTo>
                    <a:pt x="22" y="5"/>
                  </a:lnTo>
                  <a:lnTo>
                    <a:pt x="22" y="3"/>
                  </a:lnTo>
                  <a:lnTo>
                    <a:pt x="21" y="1"/>
                  </a:lnTo>
                  <a:lnTo>
                    <a:pt x="17" y="0"/>
                  </a:lnTo>
                  <a:lnTo>
                    <a:pt x="13" y="1"/>
                  </a:lnTo>
                  <a:lnTo>
                    <a:pt x="11" y="3"/>
                  </a:lnTo>
                  <a:lnTo>
                    <a:pt x="10" y="5"/>
                  </a:lnTo>
                  <a:lnTo>
                    <a:pt x="10"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68" name="chenying0907 825"/>
            <p:cNvSpPr/>
            <p:nvPr/>
          </p:nvSpPr>
          <p:spPr bwMode="auto">
            <a:xfrm>
              <a:off x="4338638" y="3503613"/>
              <a:ext cx="7938" cy="31750"/>
            </a:xfrm>
            <a:custGeom>
              <a:avLst/>
              <a:gdLst/>
              <a:ahLst/>
              <a:cxnLst>
                <a:cxn ang="0">
                  <a:pos x="11" y="6"/>
                </a:cxn>
                <a:cxn ang="0">
                  <a:pos x="11" y="6"/>
                </a:cxn>
                <a:cxn ang="0">
                  <a:pos x="10" y="24"/>
                </a:cxn>
                <a:cxn ang="0">
                  <a:pos x="6" y="41"/>
                </a:cxn>
                <a:cxn ang="0">
                  <a:pos x="2" y="58"/>
                </a:cxn>
                <a:cxn ang="0">
                  <a:pos x="0" y="75"/>
                </a:cxn>
                <a:cxn ang="0">
                  <a:pos x="0" y="75"/>
                </a:cxn>
                <a:cxn ang="0">
                  <a:pos x="0" y="78"/>
                </a:cxn>
                <a:cxn ang="0">
                  <a:pos x="2" y="79"/>
                </a:cxn>
                <a:cxn ang="0">
                  <a:pos x="6" y="80"/>
                </a:cxn>
                <a:cxn ang="0">
                  <a:pos x="10" y="79"/>
                </a:cxn>
                <a:cxn ang="0">
                  <a:pos x="11" y="78"/>
                </a:cxn>
                <a:cxn ang="0">
                  <a:pos x="11" y="75"/>
                </a:cxn>
                <a:cxn ang="0">
                  <a:pos x="11" y="75"/>
                </a:cxn>
                <a:cxn ang="0">
                  <a:pos x="13" y="58"/>
                </a:cxn>
                <a:cxn ang="0">
                  <a:pos x="17" y="41"/>
                </a:cxn>
                <a:cxn ang="0">
                  <a:pos x="20" y="24"/>
                </a:cxn>
                <a:cxn ang="0">
                  <a:pos x="23" y="6"/>
                </a:cxn>
                <a:cxn ang="0">
                  <a:pos x="23" y="6"/>
                </a:cxn>
                <a:cxn ang="0">
                  <a:pos x="23" y="4"/>
                </a:cxn>
                <a:cxn ang="0">
                  <a:pos x="21" y="2"/>
                </a:cxn>
                <a:cxn ang="0">
                  <a:pos x="17" y="0"/>
                </a:cxn>
                <a:cxn ang="0">
                  <a:pos x="13" y="2"/>
                </a:cxn>
                <a:cxn ang="0">
                  <a:pos x="12" y="4"/>
                </a:cxn>
                <a:cxn ang="0">
                  <a:pos x="11" y="6"/>
                </a:cxn>
                <a:cxn ang="0">
                  <a:pos x="11" y="6"/>
                </a:cxn>
              </a:cxnLst>
              <a:rect l="0" t="0" r="r" b="b"/>
              <a:pathLst>
                <a:path w="23" h="80">
                  <a:moveTo>
                    <a:pt x="11" y="6"/>
                  </a:moveTo>
                  <a:lnTo>
                    <a:pt x="11" y="6"/>
                  </a:lnTo>
                  <a:lnTo>
                    <a:pt x="10" y="24"/>
                  </a:lnTo>
                  <a:lnTo>
                    <a:pt x="6" y="41"/>
                  </a:lnTo>
                  <a:lnTo>
                    <a:pt x="2" y="58"/>
                  </a:lnTo>
                  <a:lnTo>
                    <a:pt x="0" y="75"/>
                  </a:lnTo>
                  <a:lnTo>
                    <a:pt x="0" y="75"/>
                  </a:lnTo>
                  <a:lnTo>
                    <a:pt x="0" y="78"/>
                  </a:lnTo>
                  <a:lnTo>
                    <a:pt x="2" y="79"/>
                  </a:lnTo>
                  <a:lnTo>
                    <a:pt x="6" y="80"/>
                  </a:lnTo>
                  <a:lnTo>
                    <a:pt x="10" y="79"/>
                  </a:lnTo>
                  <a:lnTo>
                    <a:pt x="11" y="78"/>
                  </a:lnTo>
                  <a:lnTo>
                    <a:pt x="11" y="75"/>
                  </a:lnTo>
                  <a:lnTo>
                    <a:pt x="11" y="75"/>
                  </a:lnTo>
                  <a:lnTo>
                    <a:pt x="13" y="58"/>
                  </a:lnTo>
                  <a:lnTo>
                    <a:pt x="17" y="41"/>
                  </a:lnTo>
                  <a:lnTo>
                    <a:pt x="20" y="24"/>
                  </a:lnTo>
                  <a:lnTo>
                    <a:pt x="23" y="6"/>
                  </a:lnTo>
                  <a:lnTo>
                    <a:pt x="23" y="6"/>
                  </a:lnTo>
                  <a:lnTo>
                    <a:pt x="23" y="4"/>
                  </a:lnTo>
                  <a:lnTo>
                    <a:pt x="21" y="2"/>
                  </a:lnTo>
                  <a:lnTo>
                    <a:pt x="17" y="0"/>
                  </a:lnTo>
                  <a:lnTo>
                    <a:pt x="13" y="2"/>
                  </a:lnTo>
                  <a:lnTo>
                    <a:pt x="12" y="4"/>
                  </a:lnTo>
                  <a:lnTo>
                    <a:pt x="11" y="6"/>
                  </a:lnTo>
                  <a:lnTo>
                    <a:pt x="11"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69" name="chenying0907 826"/>
            <p:cNvSpPr/>
            <p:nvPr/>
          </p:nvSpPr>
          <p:spPr bwMode="auto">
            <a:xfrm>
              <a:off x="4364038" y="3490913"/>
              <a:ext cx="4763" cy="22225"/>
            </a:xfrm>
            <a:custGeom>
              <a:avLst/>
              <a:gdLst/>
              <a:ahLst/>
              <a:cxnLst>
                <a:cxn ang="0">
                  <a:pos x="0" y="6"/>
                </a:cxn>
                <a:cxn ang="0">
                  <a:pos x="0" y="51"/>
                </a:cxn>
                <a:cxn ang="0">
                  <a:pos x="0" y="51"/>
                </a:cxn>
                <a:cxn ang="0">
                  <a:pos x="0" y="54"/>
                </a:cxn>
                <a:cxn ang="0">
                  <a:pos x="2" y="55"/>
                </a:cxn>
                <a:cxn ang="0">
                  <a:pos x="6" y="57"/>
                </a:cxn>
                <a:cxn ang="0">
                  <a:pos x="10" y="55"/>
                </a:cxn>
                <a:cxn ang="0">
                  <a:pos x="11" y="54"/>
                </a:cxn>
                <a:cxn ang="0">
                  <a:pos x="12" y="51"/>
                </a:cxn>
                <a:cxn ang="0">
                  <a:pos x="12" y="6"/>
                </a:cxn>
                <a:cxn ang="0">
                  <a:pos x="12" y="6"/>
                </a:cxn>
                <a:cxn ang="0">
                  <a:pos x="11" y="3"/>
                </a:cxn>
                <a:cxn ang="0">
                  <a:pos x="10" y="2"/>
                </a:cxn>
                <a:cxn ang="0">
                  <a:pos x="6" y="0"/>
                </a:cxn>
                <a:cxn ang="0">
                  <a:pos x="2" y="2"/>
                </a:cxn>
                <a:cxn ang="0">
                  <a:pos x="0" y="3"/>
                </a:cxn>
                <a:cxn ang="0">
                  <a:pos x="0" y="6"/>
                </a:cxn>
                <a:cxn ang="0">
                  <a:pos x="0" y="6"/>
                </a:cxn>
              </a:cxnLst>
              <a:rect l="0" t="0" r="r" b="b"/>
              <a:pathLst>
                <a:path w="12" h="57">
                  <a:moveTo>
                    <a:pt x="0" y="6"/>
                  </a:moveTo>
                  <a:lnTo>
                    <a:pt x="0" y="51"/>
                  </a:lnTo>
                  <a:lnTo>
                    <a:pt x="0" y="51"/>
                  </a:lnTo>
                  <a:lnTo>
                    <a:pt x="0" y="54"/>
                  </a:lnTo>
                  <a:lnTo>
                    <a:pt x="2" y="55"/>
                  </a:lnTo>
                  <a:lnTo>
                    <a:pt x="6" y="57"/>
                  </a:lnTo>
                  <a:lnTo>
                    <a:pt x="10" y="55"/>
                  </a:lnTo>
                  <a:lnTo>
                    <a:pt x="11" y="54"/>
                  </a:lnTo>
                  <a:lnTo>
                    <a:pt x="12" y="51"/>
                  </a:lnTo>
                  <a:lnTo>
                    <a:pt x="12" y="6"/>
                  </a:lnTo>
                  <a:lnTo>
                    <a:pt x="12" y="6"/>
                  </a:lnTo>
                  <a:lnTo>
                    <a:pt x="11" y="3"/>
                  </a:lnTo>
                  <a:lnTo>
                    <a:pt x="10" y="2"/>
                  </a:lnTo>
                  <a:lnTo>
                    <a:pt x="6" y="0"/>
                  </a:lnTo>
                  <a:lnTo>
                    <a:pt x="2" y="2"/>
                  </a:lnTo>
                  <a:lnTo>
                    <a:pt x="0" y="3"/>
                  </a:lnTo>
                  <a:lnTo>
                    <a:pt x="0" y="6"/>
                  </a:lnTo>
                  <a:lnTo>
                    <a:pt x="0"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70" name="chenying0907 827"/>
            <p:cNvSpPr/>
            <p:nvPr/>
          </p:nvSpPr>
          <p:spPr bwMode="auto">
            <a:xfrm>
              <a:off x="4368801" y="3552826"/>
              <a:ext cx="6350" cy="28575"/>
            </a:xfrm>
            <a:custGeom>
              <a:avLst/>
              <a:gdLst/>
              <a:ahLst/>
              <a:cxnLst>
                <a:cxn ang="0">
                  <a:pos x="8" y="5"/>
                </a:cxn>
                <a:cxn ang="0">
                  <a:pos x="8" y="5"/>
                </a:cxn>
                <a:cxn ang="0">
                  <a:pos x="7" y="21"/>
                </a:cxn>
                <a:cxn ang="0">
                  <a:pos x="4" y="37"/>
                </a:cxn>
                <a:cxn ang="0">
                  <a:pos x="2" y="51"/>
                </a:cxn>
                <a:cxn ang="0">
                  <a:pos x="0" y="67"/>
                </a:cxn>
                <a:cxn ang="0">
                  <a:pos x="0" y="67"/>
                </a:cxn>
                <a:cxn ang="0">
                  <a:pos x="0" y="69"/>
                </a:cxn>
                <a:cxn ang="0">
                  <a:pos x="2" y="71"/>
                </a:cxn>
                <a:cxn ang="0">
                  <a:pos x="5" y="72"/>
                </a:cxn>
                <a:cxn ang="0">
                  <a:pos x="9" y="71"/>
                </a:cxn>
                <a:cxn ang="0">
                  <a:pos x="11" y="69"/>
                </a:cxn>
                <a:cxn ang="0">
                  <a:pos x="11" y="67"/>
                </a:cxn>
                <a:cxn ang="0">
                  <a:pos x="11" y="67"/>
                </a:cxn>
                <a:cxn ang="0">
                  <a:pos x="12" y="51"/>
                </a:cxn>
                <a:cxn ang="0">
                  <a:pos x="15" y="37"/>
                </a:cxn>
                <a:cxn ang="0">
                  <a:pos x="17" y="21"/>
                </a:cxn>
                <a:cxn ang="0">
                  <a:pos x="19" y="5"/>
                </a:cxn>
                <a:cxn ang="0">
                  <a:pos x="19" y="5"/>
                </a:cxn>
                <a:cxn ang="0">
                  <a:pos x="19" y="4"/>
                </a:cxn>
                <a:cxn ang="0">
                  <a:pos x="17" y="1"/>
                </a:cxn>
                <a:cxn ang="0">
                  <a:pos x="13" y="0"/>
                </a:cxn>
                <a:cxn ang="0">
                  <a:pos x="9" y="1"/>
                </a:cxn>
                <a:cxn ang="0">
                  <a:pos x="8" y="4"/>
                </a:cxn>
                <a:cxn ang="0">
                  <a:pos x="8" y="5"/>
                </a:cxn>
                <a:cxn ang="0">
                  <a:pos x="8" y="5"/>
                </a:cxn>
              </a:cxnLst>
              <a:rect l="0" t="0" r="r" b="b"/>
              <a:pathLst>
                <a:path w="19" h="72">
                  <a:moveTo>
                    <a:pt x="8" y="5"/>
                  </a:moveTo>
                  <a:lnTo>
                    <a:pt x="8" y="5"/>
                  </a:lnTo>
                  <a:lnTo>
                    <a:pt x="7" y="21"/>
                  </a:lnTo>
                  <a:lnTo>
                    <a:pt x="4" y="37"/>
                  </a:lnTo>
                  <a:lnTo>
                    <a:pt x="2" y="51"/>
                  </a:lnTo>
                  <a:lnTo>
                    <a:pt x="0" y="67"/>
                  </a:lnTo>
                  <a:lnTo>
                    <a:pt x="0" y="67"/>
                  </a:lnTo>
                  <a:lnTo>
                    <a:pt x="0" y="69"/>
                  </a:lnTo>
                  <a:lnTo>
                    <a:pt x="2" y="71"/>
                  </a:lnTo>
                  <a:lnTo>
                    <a:pt x="5" y="72"/>
                  </a:lnTo>
                  <a:lnTo>
                    <a:pt x="9" y="71"/>
                  </a:lnTo>
                  <a:lnTo>
                    <a:pt x="11" y="69"/>
                  </a:lnTo>
                  <a:lnTo>
                    <a:pt x="11" y="67"/>
                  </a:lnTo>
                  <a:lnTo>
                    <a:pt x="11" y="67"/>
                  </a:lnTo>
                  <a:lnTo>
                    <a:pt x="12" y="51"/>
                  </a:lnTo>
                  <a:lnTo>
                    <a:pt x="15" y="37"/>
                  </a:lnTo>
                  <a:lnTo>
                    <a:pt x="17" y="21"/>
                  </a:lnTo>
                  <a:lnTo>
                    <a:pt x="19" y="5"/>
                  </a:lnTo>
                  <a:lnTo>
                    <a:pt x="19" y="5"/>
                  </a:lnTo>
                  <a:lnTo>
                    <a:pt x="19" y="4"/>
                  </a:lnTo>
                  <a:lnTo>
                    <a:pt x="17" y="1"/>
                  </a:lnTo>
                  <a:lnTo>
                    <a:pt x="13" y="0"/>
                  </a:lnTo>
                  <a:lnTo>
                    <a:pt x="9" y="1"/>
                  </a:lnTo>
                  <a:lnTo>
                    <a:pt x="8" y="4"/>
                  </a:lnTo>
                  <a:lnTo>
                    <a:pt x="8" y="5"/>
                  </a:lnTo>
                  <a:lnTo>
                    <a:pt x="8"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71" name="chenying0907 828"/>
            <p:cNvSpPr/>
            <p:nvPr/>
          </p:nvSpPr>
          <p:spPr bwMode="auto">
            <a:xfrm>
              <a:off x="4384676" y="3568701"/>
              <a:ext cx="7938" cy="31750"/>
            </a:xfrm>
            <a:custGeom>
              <a:avLst/>
              <a:gdLst/>
              <a:ahLst/>
              <a:cxnLst>
                <a:cxn ang="0">
                  <a:pos x="9" y="6"/>
                </a:cxn>
                <a:cxn ang="0">
                  <a:pos x="9" y="6"/>
                </a:cxn>
                <a:cxn ang="0">
                  <a:pos x="6" y="13"/>
                </a:cxn>
                <a:cxn ang="0">
                  <a:pos x="5" y="21"/>
                </a:cxn>
                <a:cxn ang="0">
                  <a:pos x="2" y="29"/>
                </a:cxn>
                <a:cxn ang="0">
                  <a:pos x="1" y="37"/>
                </a:cxn>
                <a:cxn ang="0">
                  <a:pos x="1" y="37"/>
                </a:cxn>
                <a:cxn ang="0">
                  <a:pos x="0" y="55"/>
                </a:cxn>
                <a:cxn ang="0">
                  <a:pos x="1" y="74"/>
                </a:cxn>
                <a:cxn ang="0">
                  <a:pos x="1" y="74"/>
                </a:cxn>
                <a:cxn ang="0">
                  <a:pos x="1" y="77"/>
                </a:cxn>
                <a:cxn ang="0">
                  <a:pos x="2" y="78"/>
                </a:cxn>
                <a:cxn ang="0">
                  <a:pos x="6" y="80"/>
                </a:cxn>
                <a:cxn ang="0">
                  <a:pos x="10" y="78"/>
                </a:cxn>
                <a:cxn ang="0">
                  <a:pos x="12" y="77"/>
                </a:cxn>
                <a:cxn ang="0">
                  <a:pos x="12" y="74"/>
                </a:cxn>
                <a:cxn ang="0">
                  <a:pos x="12" y="40"/>
                </a:cxn>
                <a:cxn ang="0">
                  <a:pos x="12" y="40"/>
                </a:cxn>
                <a:cxn ang="0">
                  <a:pos x="13" y="31"/>
                </a:cxn>
                <a:cxn ang="0">
                  <a:pos x="15" y="23"/>
                </a:cxn>
                <a:cxn ang="0">
                  <a:pos x="18" y="14"/>
                </a:cxn>
                <a:cxn ang="0">
                  <a:pos x="19" y="6"/>
                </a:cxn>
                <a:cxn ang="0">
                  <a:pos x="19" y="6"/>
                </a:cxn>
                <a:cxn ang="0">
                  <a:pos x="19" y="4"/>
                </a:cxn>
                <a:cxn ang="0">
                  <a:pos x="18" y="1"/>
                </a:cxn>
                <a:cxn ang="0">
                  <a:pos x="17" y="1"/>
                </a:cxn>
                <a:cxn ang="0">
                  <a:pos x="14" y="0"/>
                </a:cxn>
                <a:cxn ang="0">
                  <a:pos x="10" y="1"/>
                </a:cxn>
                <a:cxn ang="0">
                  <a:pos x="9" y="4"/>
                </a:cxn>
                <a:cxn ang="0">
                  <a:pos x="9" y="6"/>
                </a:cxn>
                <a:cxn ang="0">
                  <a:pos x="9" y="6"/>
                </a:cxn>
              </a:cxnLst>
              <a:rect l="0" t="0" r="r" b="b"/>
              <a:pathLst>
                <a:path w="19" h="80">
                  <a:moveTo>
                    <a:pt x="9" y="6"/>
                  </a:moveTo>
                  <a:lnTo>
                    <a:pt x="9" y="6"/>
                  </a:lnTo>
                  <a:lnTo>
                    <a:pt x="6" y="13"/>
                  </a:lnTo>
                  <a:lnTo>
                    <a:pt x="5" y="21"/>
                  </a:lnTo>
                  <a:lnTo>
                    <a:pt x="2" y="29"/>
                  </a:lnTo>
                  <a:lnTo>
                    <a:pt x="1" y="37"/>
                  </a:lnTo>
                  <a:lnTo>
                    <a:pt x="1" y="37"/>
                  </a:lnTo>
                  <a:lnTo>
                    <a:pt x="0" y="55"/>
                  </a:lnTo>
                  <a:lnTo>
                    <a:pt x="1" y="74"/>
                  </a:lnTo>
                  <a:lnTo>
                    <a:pt x="1" y="74"/>
                  </a:lnTo>
                  <a:lnTo>
                    <a:pt x="1" y="77"/>
                  </a:lnTo>
                  <a:lnTo>
                    <a:pt x="2" y="78"/>
                  </a:lnTo>
                  <a:lnTo>
                    <a:pt x="6" y="80"/>
                  </a:lnTo>
                  <a:lnTo>
                    <a:pt x="10" y="78"/>
                  </a:lnTo>
                  <a:lnTo>
                    <a:pt x="12" y="77"/>
                  </a:lnTo>
                  <a:lnTo>
                    <a:pt x="12" y="74"/>
                  </a:lnTo>
                  <a:lnTo>
                    <a:pt x="12" y="40"/>
                  </a:lnTo>
                  <a:lnTo>
                    <a:pt x="12" y="40"/>
                  </a:lnTo>
                  <a:lnTo>
                    <a:pt x="13" y="31"/>
                  </a:lnTo>
                  <a:lnTo>
                    <a:pt x="15" y="23"/>
                  </a:lnTo>
                  <a:lnTo>
                    <a:pt x="18" y="14"/>
                  </a:lnTo>
                  <a:lnTo>
                    <a:pt x="19" y="6"/>
                  </a:lnTo>
                  <a:lnTo>
                    <a:pt x="19" y="6"/>
                  </a:lnTo>
                  <a:lnTo>
                    <a:pt x="19" y="4"/>
                  </a:lnTo>
                  <a:lnTo>
                    <a:pt x="18" y="1"/>
                  </a:lnTo>
                  <a:lnTo>
                    <a:pt x="17" y="1"/>
                  </a:lnTo>
                  <a:lnTo>
                    <a:pt x="14" y="0"/>
                  </a:lnTo>
                  <a:lnTo>
                    <a:pt x="10" y="1"/>
                  </a:lnTo>
                  <a:lnTo>
                    <a:pt x="9" y="4"/>
                  </a:lnTo>
                  <a:lnTo>
                    <a:pt x="9" y="6"/>
                  </a:lnTo>
                  <a:lnTo>
                    <a:pt x="9"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72" name="chenying0907 829"/>
            <p:cNvSpPr/>
            <p:nvPr/>
          </p:nvSpPr>
          <p:spPr bwMode="auto">
            <a:xfrm>
              <a:off x="4400551" y="3581401"/>
              <a:ext cx="4763" cy="22225"/>
            </a:xfrm>
            <a:custGeom>
              <a:avLst/>
              <a:gdLst/>
              <a:ahLst/>
              <a:cxnLst>
                <a:cxn ang="0">
                  <a:pos x="0" y="6"/>
                </a:cxn>
                <a:cxn ang="0">
                  <a:pos x="0" y="48"/>
                </a:cxn>
                <a:cxn ang="0">
                  <a:pos x="0" y="48"/>
                </a:cxn>
                <a:cxn ang="0">
                  <a:pos x="0" y="51"/>
                </a:cxn>
                <a:cxn ang="0">
                  <a:pos x="1" y="52"/>
                </a:cxn>
                <a:cxn ang="0">
                  <a:pos x="5" y="54"/>
                </a:cxn>
                <a:cxn ang="0">
                  <a:pos x="9" y="52"/>
                </a:cxn>
                <a:cxn ang="0">
                  <a:pos x="10" y="51"/>
                </a:cxn>
                <a:cxn ang="0">
                  <a:pos x="12" y="48"/>
                </a:cxn>
                <a:cxn ang="0">
                  <a:pos x="12" y="6"/>
                </a:cxn>
                <a:cxn ang="0">
                  <a:pos x="12" y="6"/>
                </a:cxn>
                <a:cxn ang="0">
                  <a:pos x="10" y="4"/>
                </a:cxn>
                <a:cxn ang="0">
                  <a:pos x="9" y="3"/>
                </a:cxn>
                <a:cxn ang="0">
                  <a:pos x="5" y="0"/>
                </a:cxn>
                <a:cxn ang="0">
                  <a:pos x="1" y="3"/>
                </a:cxn>
                <a:cxn ang="0">
                  <a:pos x="0" y="4"/>
                </a:cxn>
                <a:cxn ang="0">
                  <a:pos x="0" y="6"/>
                </a:cxn>
                <a:cxn ang="0">
                  <a:pos x="0" y="6"/>
                </a:cxn>
              </a:cxnLst>
              <a:rect l="0" t="0" r="r" b="b"/>
              <a:pathLst>
                <a:path w="12" h="54">
                  <a:moveTo>
                    <a:pt x="0" y="6"/>
                  </a:moveTo>
                  <a:lnTo>
                    <a:pt x="0" y="48"/>
                  </a:lnTo>
                  <a:lnTo>
                    <a:pt x="0" y="48"/>
                  </a:lnTo>
                  <a:lnTo>
                    <a:pt x="0" y="51"/>
                  </a:lnTo>
                  <a:lnTo>
                    <a:pt x="1" y="52"/>
                  </a:lnTo>
                  <a:lnTo>
                    <a:pt x="5" y="54"/>
                  </a:lnTo>
                  <a:lnTo>
                    <a:pt x="9" y="52"/>
                  </a:lnTo>
                  <a:lnTo>
                    <a:pt x="10" y="51"/>
                  </a:lnTo>
                  <a:lnTo>
                    <a:pt x="12" y="48"/>
                  </a:lnTo>
                  <a:lnTo>
                    <a:pt x="12" y="6"/>
                  </a:lnTo>
                  <a:lnTo>
                    <a:pt x="12" y="6"/>
                  </a:lnTo>
                  <a:lnTo>
                    <a:pt x="10" y="4"/>
                  </a:lnTo>
                  <a:lnTo>
                    <a:pt x="9" y="3"/>
                  </a:lnTo>
                  <a:lnTo>
                    <a:pt x="5" y="0"/>
                  </a:lnTo>
                  <a:lnTo>
                    <a:pt x="1" y="3"/>
                  </a:lnTo>
                  <a:lnTo>
                    <a:pt x="0" y="4"/>
                  </a:lnTo>
                  <a:lnTo>
                    <a:pt x="0" y="6"/>
                  </a:lnTo>
                  <a:lnTo>
                    <a:pt x="0"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73" name="chenying0907 830"/>
            <p:cNvSpPr/>
            <p:nvPr/>
          </p:nvSpPr>
          <p:spPr bwMode="auto">
            <a:xfrm>
              <a:off x="4422776" y="3571876"/>
              <a:ext cx="4763" cy="14288"/>
            </a:xfrm>
            <a:custGeom>
              <a:avLst/>
              <a:gdLst/>
              <a:ahLst/>
              <a:cxnLst>
                <a:cxn ang="0">
                  <a:pos x="0" y="5"/>
                </a:cxn>
                <a:cxn ang="0">
                  <a:pos x="0" y="32"/>
                </a:cxn>
                <a:cxn ang="0">
                  <a:pos x="0" y="32"/>
                </a:cxn>
                <a:cxn ang="0">
                  <a:pos x="2" y="35"/>
                </a:cxn>
                <a:cxn ang="0">
                  <a:pos x="3" y="36"/>
                </a:cxn>
                <a:cxn ang="0">
                  <a:pos x="7" y="38"/>
                </a:cxn>
                <a:cxn ang="0">
                  <a:pos x="11" y="36"/>
                </a:cxn>
                <a:cxn ang="0">
                  <a:pos x="12" y="35"/>
                </a:cxn>
                <a:cxn ang="0">
                  <a:pos x="12" y="32"/>
                </a:cxn>
                <a:cxn ang="0">
                  <a:pos x="12" y="5"/>
                </a:cxn>
                <a:cxn ang="0">
                  <a:pos x="12" y="5"/>
                </a:cxn>
                <a:cxn ang="0">
                  <a:pos x="12" y="2"/>
                </a:cxn>
                <a:cxn ang="0">
                  <a:pos x="11" y="1"/>
                </a:cxn>
                <a:cxn ang="0">
                  <a:pos x="7" y="0"/>
                </a:cxn>
                <a:cxn ang="0">
                  <a:pos x="3" y="1"/>
                </a:cxn>
                <a:cxn ang="0">
                  <a:pos x="2" y="2"/>
                </a:cxn>
                <a:cxn ang="0">
                  <a:pos x="0" y="5"/>
                </a:cxn>
                <a:cxn ang="0">
                  <a:pos x="0" y="5"/>
                </a:cxn>
              </a:cxnLst>
              <a:rect l="0" t="0" r="r" b="b"/>
              <a:pathLst>
                <a:path w="12" h="38">
                  <a:moveTo>
                    <a:pt x="0" y="5"/>
                  </a:moveTo>
                  <a:lnTo>
                    <a:pt x="0" y="32"/>
                  </a:lnTo>
                  <a:lnTo>
                    <a:pt x="0" y="32"/>
                  </a:lnTo>
                  <a:lnTo>
                    <a:pt x="2" y="35"/>
                  </a:lnTo>
                  <a:lnTo>
                    <a:pt x="3" y="36"/>
                  </a:lnTo>
                  <a:lnTo>
                    <a:pt x="7" y="38"/>
                  </a:lnTo>
                  <a:lnTo>
                    <a:pt x="11" y="36"/>
                  </a:lnTo>
                  <a:lnTo>
                    <a:pt x="12" y="35"/>
                  </a:lnTo>
                  <a:lnTo>
                    <a:pt x="12" y="32"/>
                  </a:lnTo>
                  <a:lnTo>
                    <a:pt x="12" y="5"/>
                  </a:lnTo>
                  <a:lnTo>
                    <a:pt x="12" y="5"/>
                  </a:lnTo>
                  <a:lnTo>
                    <a:pt x="12" y="2"/>
                  </a:lnTo>
                  <a:lnTo>
                    <a:pt x="11" y="1"/>
                  </a:lnTo>
                  <a:lnTo>
                    <a:pt x="7" y="0"/>
                  </a:lnTo>
                  <a:lnTo>
                    <a:pt x="3" y="1"/>
                  </a:lnTo>
                  <a:lnTo>
                    <a:pt x="2"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74" name="chenying0907 831"/>
            <p:cNvSpPr/>
            <p:nvPr/>
          </p:nvSpPr>
          <p:spPr bwMode="auto">
            <a:xfrm>
              <a:off x="4430713" y="3629026"/>
              <a:ext cx="11113" cy="23813"/>
            </a:xfrm>
            <a:custGeom>
              <a:avLst/>
              <a:gdLst/>
              <a:ahLst/>
              <a:cxnLst>
                <a:cxn ang="0">
                  <a:pos x="16" y="3"/>
                </a:cxn>
                <a:cxn ang="0">
                  <a:pos x="16" y="3"/>
                </a:cxn>
                <a:cxn ang="0">
                  <a:pos x="9" y="14"/>
                </a:cxn>
                <a:cxn ang="0">
                  <a:pos x="4" y="27"/>
                </a:cxn>
                <a:cxn ang="0">
                  <a:pos x="1" y="40"/>
                </a:cxn>
                <a:cxn ang="0">
                  <a:pos x="0" y="55"/>
                </a:cxn>
                <a:cxn ang="0">
                  <a:pos x="0" y="55"/>
                </a:cxn>
                <a:cxn ang="0">
                  <a:pos x="0" y="57"/>
                </a:cxn>
                <a:cxn ang="0">
                  <a:pos x="1" y="59"/>
                </a:cxn>
                <a:cxn ang="0">
                  <a:pos x="5" y="60"/>
                </a:cxn>
                <a:cxn ang="0">
                  <a:pos x="9" y="59"/>
                </a:cxn>
                <a:cxn ang="0">
                  <a:pos x="10" y="57"/>
                </a:cxn>
                <a:cxn ang="0">
                  <a:pos x="12" y="55"/>
                </a:cxn>
                <a:cxn ang="0">
                  <a:pos x="12" y="55"/>
                </a:cxn>
                <a:cxn ang="0">
                  <a:pos x="12" y="42"/>
                </a:cxn>
                <a:cxn ang="0">
                  <a:pos x="14" y="30"/>
                </a:cxn>
                <a:cxn ang="0">
                  <a:pos x="20" y="18"/>
                </a:cxn>
                <a:cxn ang="0">
                  <a:pos x="26" y="8"/>
                </a:cxn>
                <a:cxn ang="0">
                  <a:pos x="26" y="8"/>
                </a:cxn>
                <a:cxn ang="0">
                  <a:pos x="27" y="5"/>
                </a:cxn>
                <a:cxn ang="0">
                  <a:pos x="26" y="4"/>
                </a:cxn>
                <a:cxn ang="0">
                  <a:pos x="26" y="3"/>
                </a:cxn>
                <a:cxn ang="0">
                  <a:pos x="23" y="0"/>
                </a:cxn>
                <a:cxn ang="0">
                  <a:pos x="20" y="0"/>
                </a:cxn>
                <a:cxn ang="0">
                  <a:pos x="18" y="0"/>
                </a:cxn>
                <a:cxn ang="0">
                  <a:pos x="16" y="3"/>
                </a:cxn>
                <a:cxn ang="0">
                  <a:pos x="16" y="3"/>
                </a:cxn>
              </a:cxnLst>
              <a:rect l="0" t="0" r="r" b="b"/>
              <a:pathLst>
                <a:path w="27" h="60">
                  <a:moveTo>
                    <a:pt x="16" y="3"/>
                  </a:moveTo>
                  <a:lnTo>
                    <a:pt x="16" y="3"/>
                  </a:lnTo>
                  <a:lnTo>
                    <a:pt x="9" y="14"/>
                  </a:lnTo>
                  <a:lnTo>
                    <a:pt x="4" y="27"/>
                  </a:lnTo>
                  <a:lnTo>
                    <a:pt x="1" y="40"/>
                  </a:lnTo>
                  <a:lnTo>
                    <a:pt x="0" y="55"/>
                  </a:lnTo>
                  <a:lnTo>
                    <a:pt x="0" y="55"/>
                  </a:lnTo>
                  <a:lnTo>
                    <a:pt x="0" y="57"/>
                  </a:lnTo>
                  <a:lnTo>
                    <a:pt x="1" y="59"/>
                  </a:lnTo>
                  <a:lnTo>
                    <a:pt x="5" y="60"/>
                  </a:lnTo>
                  <a:lnTo>
                    <a:pt x="9" y="59"/>
                  </a:lnTo>
                  <a:lnTo>
                    <a:pt x="10" y="57"/>
                  </a:lnTo>
                  <a:lnTo>
                    <a:pt x="12" y="55"/>
                  </a:lnTo>
                  <a:lnTo>
                    <a:pt x="12" y="55"/>
                  </a:lnTo>
                  <a:lnTo>
                    <a:pt x="12" y="42"/>
                  </a:lnTo>
                  <a:lnTo>
                    <a:pt x="14" y="30"/>
                  </a:lnTo>
                  <a:lnTo>
                    <a:pt x="20" y="18"/>
                  </a:lnTo>
                  <a:lnTo>
                    <a:pt x="26" y="8"/>
                  </a:lnTo>
                  <a:lnTo>
                    <a:pt x="26" y="8"/>
                  </a:lnTo>
                  <a:lnTo>
                    <a:pt x="27" y="5"/>
                  </a:lnTo>
                  <a:lnTo>
                    <a:pt x="26" y="4"/>
                  </a:lnTo>
                  <a:lnTo>
                    <a:pt x="26" y="3"/>
                  </a:lnTo>
                  <a:lnTo>
                    <a:pt x="23" y="0"/>
                  </a:lnTo>
                  <a:lnTo>
                    <a:pt x="20" y="0"/>
                  </a:lnTo>
                  <a:lnTo>
                    <a:pt x="18" y="0"/>
                  </a:lnTo>
                  <a:lnTo>
                    <a:pt x="16" y="3"/>
                  </a:lnTo>
                  <a:lnTo>
                    <a:pt x="16"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75" name="chenying0907 832"/>
            <p:cNvSpPr/>
            <p:nvPr/>
          </p:nvSpPr>
          <p:spPr bwMode="auto">
            <a:xfrm>
              <a:off x="4441826" y="3636963"/>
              <a:ext cx="11113" cy="25400"/>
            </a:xfrm>
            <a:custGeom>
              <a:avLst/>
              <a:gdLst/>
              <a:ahLst/>
              <a:cxnLst>
                <a:cxn ang="0">
                  <a:pos x="16" y="4"/>
                </a:cxn>
                <a:cxn ang="0">
                  <a:pos x="16" y="4"/>
                </a:cxn>
                <a:cxn ang="0">
                  <a:pos x="12" y="19"/>
                </a:cxn>
                <a:cxn ang="0">
                  <a:pos x="7" y="32"/>
                </a:cxn>
                <a:cxn ang="0">
                  <a:pos x="3" y="45"/>
                </a:cxn>
                <a:cxn ang="0">
                  <a:pos x="1" y="53"/>
                </a:cxn>
                <a:cxn ang="0">
                  <a:pos x="0" y="59"/>
                </a:cxn>
                <a:cxn ang="0">
                  <a:pos x="0" y="59"/>
                </a:cxn>
                <a:cxn ang="0">
                  <a:pos x="1" y="62"/>
                </a:cxn>
                <a:cxn ang="0">
                  <a:pos x="3" y="63"/>
                </a:cxn>
                <a:cxn ang="0">
                  <a:pos x="7" y="64"/>
                </a:cxn>
                <a:cxn ang="0">
                  <a:pos x="10" y="63"/>
                </a:cxn>
                <a:cxn ang="0">
                  <a:pos x="12" y="62"/>
                </a:cxn>
                <a:cxn ang="0">
                  <a:pos x="12" y="59"/>
                </a:cxn>
                <a:cxn ang="0">
                  <a:pos x="12" y="59"/>
                </a:cxn>
                <a:cxn ang="0">
                  <a:pos x="13" y="53"/>
                </a:cxn>
                <a:cxn ang="0">
                  <a:pos x="14" y="46"/>
                </a:cxn>
                <a:cxn ang="0">
                  <a:pos x="18" y="33"/>
                </a:cxn>
                <a:cxn ang="0">
                  <a:pos x="22" y="21"/>
                </a:cxn>
                <a:cxn ang="0">
                  <a:pos x="27" y="8"/>
                </a:cxn>
                <a:cxn ang="0">
                  <a:pos x="27" y="8"/>
                </a:cxn>
                <a:cxn ang="0">
                  <a:pos x="27" y="5"/>
                </a:cxn>
                <a:cxn ang="0">
                  <a:pos x="26" y="3"/>
                </a:cxn>
                <a:cxn ang="0">
                  <a:pos x="22" y="0"/>
                </a:cxn>
                <a:cxn ang="0">
                  <a:pos x="18" y="2"/>
                </a:cxn>
                <a:cxn ang="0">
                  <a:pos x="17" y="3"/>
                </a:cxn>
                <a:cxn ang="0">
                  <a:pos x="16" y="4"/>
                </a:cxn>
                <a:cxn ang="0">
                  <a:pos x="16" y="4"/>
                </a:cxn>
              </a:cxnLst>
              <a:rect l="0" t="0" r="r" b="b"/>
              <a:pathLst>
                <a:path w="27" h="64">
                  <a:moveTo>
                    <a:pt x="16" y="4"/>
                  </a:moveTo>
                  <a:lnTo>
                    <a:pt x="16" y="4"/>
                  </a:lnTo>
                  <a:lnTo>
                    <a:pt x="12" y="19"/>
                  </a:lnTo>
                  <a:lnTo>
                    <a:pt x="7" y="32"/>
                  </a:lnTo>
                  <a:lnTo>
                    <a:pt x="3" y="45"/>
                  </a:lnTo>
                  <a:lnTo>
                    <a:pt x="1" y="53"/>
                  </a:lnTo>
                  <a:lnTo>
                    <a:pt x="0" y="59"/>
                  </a:lnTo>
                  <a:lnTo>
                    <a:pt x="0" y="59"/>
                  </a:lnTo>
                  <a:lnTo>
                    <a:pt x="1" y="62"/>
                  </a:lnTo>
                  <a:lnTo>
                    <a:pt x="3" y="63"/>
                  </a:lnTo>
                  <a:lnTo>
                    <a:pt x="7" y="64"/>
                  </a:lnTo>
                  <a:lnTo>
                    <a:pt x="10" y="63"/>
                  </a:lnTo>
                  <a:lnTo>
                    <a:pt x="12" y="62"/>
                  </a:lnTo>
                  <a:lnTo>
                    <a:pt x="12" y="59"/>
                  </a:lnTo>
                  <a:lnTo>
                    <a:pt x="12" y="59"/>
                  </a:lnTo>
                  <a:lnTo>
                    <a:pt x="13" y="53"/>
                  </a:lnTo>
                  <a:lnTo>
                    <a:pt x="14" y="46"/>
                  </a:lnTo>
                  <a:lnTo>
                    <a:pt x="18" y="33"/>
                  </a:lnTo>
                  <a:lnTo>
                    <a:pt x="22" y="21"/>
                  </a:lnTo>
                  <a:lnTo>
                    <a:pt x="27" y="8"/>
                  </a:lnTo>
                  <a:lnTo>
                    <a:pt x="27" y="8"/>
                  </a:lnTo>
                  <a:lnTo>
                    <a:pt x="27" y="5"/>
                  </a:lnTo>
                  <a:lnTo>
                    <a:pt x="26" y="3"/>
                  </a:lnTo>
                  <a:lnTo>
                    <a:pt x="22" y="0"/>
                  </a:lnTo>
                  <a:lnTo>
                    <a:pt x="18" y="2"/>
                  </a:lnTo>
                  <a:lnTo>
                    <a:pt x="17" y="3"/>
                  </a:lnTo>
                  <a:lnTo>
                    <a:pt x="16" y="4"/>
                  </a:lnTo>
                  <a:lnTo>
                    <a:pt x="16"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76" name="chenying0907 833"/>
            <p:cNvSpPr/>
            <p:nvPr/>
          </p:nvSpPr>
          <p:spPr bwMode="auto">
            <a:xfrm>
              <a:off x="4467226" y="3646488"/>
              <a:ext cx="4763" cy="25400"/>
            </a:xfrm>
            <a:custGeom>
              <a:avLst/>
              <a:gdLst/>
              <a:ahLst/>
              <a:cxnLst>
                <a:cxn ang="0">
                  <a:pos x="0" y="5"/>
                </a:cxn>
                <a:cxn ang="0">
                  <a:pos x="0" y="59"/>
                </a:cxn>
                <a:cxn ang="0">
                  <a:pos x="0" y="59"/>
                </a:cxn>
                <a:cxn ang="0">
                  <a:pos x="0" y="60"/>
                </a:cxn>
                <a:cxn ang="0">
                  <a:pos x="2" y="62"/>
                </a:cxn>
                <a:cxn ang="0">
                  <a:pos x="6" y="64"/>
                </a:cxn>
                <a:cxn ang="0">
                  <a:pos x="10" y="62"/>
                </a:cxn>
                <a:cxn ang="0">
                  <a:pos x="11" y="60"/>
                </a:cxn>
                <a:cxn ang="0">
                  <a:pos x="12" y="59"/>
                </a:cxn>
                <a:cxn ang="0">
                  <a:pos x="12" y="5"/>
                </a:cxn>
                <a:cxn ang="0">
                  <a:pos x="12" y="5"/>
                </a:cxn>
                <a:cxn ang="0">
                  <a:pos x="11" y="2"/>
                </a:cxn>
                <a:cxn ang="0">
                  <a:pos x="10" y="1"/>
                </a:cxn>
                <a:cxn ang="0">
                  <a:pos x="6" y="0"/>
                </a:cxn>
                <a:cxn ang="0">
                  <a:pos x="2" y="1"/>
                </a:cxn>
                <a:cxn ang="0">
                  <a:pos x="0" y="2"/>
                </a:cxn>
                <a:cxn ang="0">
                  <a:pos x="0" y="5"/>
                </a:cxn>
                <a:cxn ang="0">
                  <a:pos x="0" y="5"/>
                </a:cxn>
              </a:cxnLst>
              <a:rect l="0" t="0" r="r" b="b"/>
              <a:pathLst>
                <a:path w="12" h="64">
                  <a:moveTo>
                    <a:pt x="0" y="5"/>
                  </a:moveTo>
                  <a:lnTo>
                    <a:pt x="0" y="59"/>
                  </a:lnTo>
                  <a:lnTo>
                    <a:pt x="0" y="59"/>
                  </a:lnTo>
                  <a:lnTo>
                    <a:pt x="0" y="60"/>
                  </a:lnTo>
                  <a:lnTo>
                    <a:pt x="2" y="62"/>
                  </a:lnTo>
                  <a:lnTo>
                    <a:pt x="6" y="64"/>
                  </a:lnTo>
                  <a:lnTo>
                    <a:pt x="10" y="62"/>
                  </a:lnTo>
                  <a:lnTo>
                    <a:pt x="11" y="60"/>
                  </a:lnTo>
                  <a:lnTo>
                    <a:pt x="12" y="59"/>
                  </a:lnTo>
                  <a:lnTo>
                    <a:pt x="12" y="5"/>
                  </a:lnTo>
                  <a:lnTo>
                    <a:pt x="12" y="5"/>
                  </a:lnTo>
                  <a:lnTo>
                    <a:pt x="11" y="2"/>
                  </a:lnTo>
                  <a:lnTo>
                    <a:pt x="10" y="1"/>
                  </a:lnTo>
                  <a:lnTo>
                    <a:pt x="6" y="0"/>
                  </a:lnTo>
                  <a:lnTo>
                    <a:pt x="2"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77" name="chenying0907 834"/>
            <p:cNvSpPr/>
            <p:nvPr/>
          </p:nvSpPr>
          <p:spPr bwMode="auto">
            <a:xfrm>
              <a:off x="4483101" y="3641726"/>
              <a:ext cx="6350" cy="15875"/>
            </a:xfrm>
            <a:custGeom>
              <a:avLst/>
              <a:gdLst/>
              <a:ahLst/>
              <a:cxnLst>
                <a:cxn ang="0">
                  <a:pos x="4" y="3"/>
                </a:cxn>
                <a:cxn ang="0">
                  <a:pos x="4" y="3"/>
                </a:cxn>
                <a:cxn ang="0">
                  <a:pos x="2" y="9"/>
                </a:cxn>
                <a:cxn ang="0">
                  <a:pos x="0" y="17"/>
                </a:cxn>
                <a:cxn ang="0">
                  <a:pos x="0" y="31"/>
                </a:cxn>
                <a:cxn ang="0">
                  <a:pos x="0" y="31"/>
                </a:cxn>
                <a:cxn ang="0">
                  <a:pos x="0" y="34"/>
                </a:cxn>
                <a:cxn ang="0">
                  <a:pos x="2" y="37"/>
                </a:cxn>
                <a:cxn ang="0">
                  <a:pos x="6" y="38"/>
                </a:cxn>
                <a:cxn ang="0">
                  <a:pos x="9" y="37"/>
                </a:cxn>
                <a:cxn ang="0">
                  <a:pos x="11" y="34"/>
                </a:cxn>
                <a:cxn ang="0">
                  <a:pos x="12" y="31"/>
                </a:cxn>
                <a:cxn ang="0">
                  <a:pos x="12" y="31"/>
                </a:cxn>
                <a:cxn ang="0">
                  <a:pos x="12" y="20"/>
                </a:cxn>
                <a:cxn ang="0">
                  <a:pos x="12" y="14"/>
                </a:cxn>
                <a:cxn ang="0">
                  <a:pos x="15" y="8"/>
                </a:cxn>
                <a:cxn ang="0">
                  <a:pos x="15" y="8"/>
                </a:cxn>
                <a:cxn ang="0">
                  <a:pos x="15" y="5"/>
                </a:cxn>
                <a:cxn ang="0">
                  <a:pos x="15" y="4"/>
                </a:cxn>
                <a:cxn ang="0">
                  <a:pos x="12" y="0"/>
                </a:cxn>
                <a:cxn ang="0">
                  <a:pos x="9" y="0"/>
                </a:cxn>
                <a:cxn ang="0">
                  <a:pos x="8" y="0"/>
                </a:cxn>
                <a:cxn ang="0">
                  <a:pos x="6" y="0"/>
                </a:cxn>
                <a:cxn ang="0">
                  <a:pos x="4" y="3"/>
                </a:cxn>
                <a:cxn ang="0">
                  <a:pos x="4" y="3"/>
                </a:cxn>
              </a:cxnLst>
              <a:rect l="0" t="0" r="r" b="b"/>
              <a:pathLst>
                <a:path w="15" h="38">
                  <a:moveTo>
                    <a:pt x="4" y="3"/>
                  </a:moveTo>
                  <a:lnTo>
                    <a:pt x="4" y="3"/>
                  </a:lnTo>
                  <a:lnTo>
                    <a:pt x="2" y="9"/>
                  </a:lnTo>
                  <a:lnTo>
                    <a:pt x="0" y="17"/>
                  </a:lnTo>
                  <a:lnTo>
                    <a:pt x="0" y="31"/>
                  </a:lnTo>
                  <a:lnTo>
                    <a:pt x="0" y="31"/>
                  </a:lnTo>
                  <a:lnTo>
                    <a:pt x="0" y="34"/>
                  </a:lnTo>
                  <a:lnTo>
                    <a:pt x="2" y="37"/>
                  </a:lnTo>
                  <a:lnTo>
                    <a:pt x="6" y="38"/>
                  </a:lnTo>
                  <a:lnTo>
                    <a:pt x="9" y="37"/>
                  </a:lnTo>
                  <a:lnTo>
                    <a:pt x="11" y="34"/>
                  </a:lnTo>
                  <a:lnTo>
                    <a:pt x="12" y="31"/>
                  </a:lnTo>
                  <a:lnTo>
                    <a:pt x="12" y="31"/>
                  </a:lnTo>
                  <a:lnTo>
                    <a:pt x="12" y="20"/>
                  </a:lnTo>
                  <a:lnTo>
                    <a:pt x="12" y="14"/>
                  </a:lnTo>
                  <a:lnTo>
                    <a:pt x="15" y="8"/>
                  </a:lnTo>
                  <a:lnTo>
                    <a:pt x="15" y="8"/>
                  </a:lnTo>
                  <a:lnTo>
                    <a:pt x="15" y="5"/>
                  </a:lnTo>
                  <a:lnTo>
                    <a:pt x="15" y="4"/>
                  </a:lnTo>
                  <a:lnTo>
                    <a:pt x="12" y="0"/>
                  </a:lnTo>
                  <a:lnTo>
                    <a:pt x="9" y="0"/>
                  </a:lnTo>
                  <a:lnTo>
                    <a:pt x="8" y="0"/>
                  </a:lnTo>
                  <a:lnTo>
                    <a:pt x="6" y="0"/>
                  </a:lnTo>
                  <a:lnTo>
                    <a:pt x="4" y="3"/>
                  </a:lnTo>
                  <a:lnTo>
                    <a:pt x="4"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78" name="chenying0907 835"/>
            <p:cNvSpPr/>
            <p:nvPr/>
          </p:nvSpPr>
          <p:spPr bwMode="auto">
            <a:xfrm>
              <a:off x="4492626" y="3687763"/>
              <a:ext cx="4763" cy="20638"/>
            </a:xfrm>
            <a:custGeom>
              <a:avLst/>
              <a:gdLst/>
              <a:ahLst/>
              <a:cxnLst>
                <a:cxn ang="0">
                  <a:pos x="0" y="5"/>
                </a:cxn>
                <a:cxn ang="0">
                  <a:pos x="0" y="47"/>
                </a:cxn>
                <a:cxn ang="0">
                  <a:pos x="0" y="47"/>
                </a:cxn>
                <a:cxn ang="0">
                  <a:pos x="1" y="49"/>
                </a:cxn>
                <a:cxn ang="0">
                  <a:pos x="2" y="52"/>
                </a:cxn>
                <a:cxn ang="0">
                  <a:pos x="6" y="53"/>
                </a:cxn>
                <a:cxn ang="0">
                  <a:pos x="10" y="52"/>
                </a:cxn>
                <a:cxn ang="0">
                  <a:pos x="11" y="49"/>
                </a:cxn>
                <a:cxn ang="0">
                  <a:pos x="11" y="47"/>
                </a:cxn>
                <a:cxn ang="0">
                  <a:pos x="11" y="5"/>
                </a:cxn>
                <a:cxn ang="0">
                  <a:pos x="11" y="5"/>
                </a:cxn>
                <a:cxn ang="0">
                  <a:pos x="11" y="4"/>
                </a:cxn>
                <a:cxn ang="0">
                  <a:pos x="10" y="1"/>
                </a:cxn>
                <a:cxn ang="0">
                  <a:pos x="6" y="0"/>
                </a:cxn>
                <a:cxn ang="0">
                  <a:pos x="2" y="1"/>
                </a:cxn>
                <a:cxn ang="0">
                  <a:pos x="1" y="4"/>
                </a:cxn>
                <a:cxn ang="0">
                  <a:pos x="0" y="5"/>
                </a:cxn>
                <a:cxn ang="0">
                  <a:pos x="0" y="5"/>
                </a:cxn>
              </a:cxnLst>
              <a:rect l="0" t="0" r="r" b="b"/>
              <a:pathLst>
                <a:path w="11" h="53">
                  <a:moveTo>
                    <a:pt x="0" y="5"/>
                  </a:moveTo>
                  <a:lnTo>
                    <a:pt x="0" y="47"/>
                  </a:lnTo>
                  <a:lnTo>
                    <a:pt x="0" y="47"/>
                  </a:lnTo>
                  <a:lnTo>
                    <a:pt x="1" y="49"/>
                  </a:lnTo>
                  <a:lnTo>
                    <a:pt x="2" y="52"/>
                  </a:lnTo>
                  <a:lnTo>
                    <a:pt x="6" y="53"/>
                  </a:lnTo>
                  <a:lnTo>
                    <a:pt x="10" y="52"/>
                  </a:lnTo>
                  <a:lnTo>
                    <a:pt x="11" y="49"/>
                  </a:lnTo>
                  <a:lnTo>
                    <a:pt x="11" y="47"/>
                  </a:lnTo>
                  <a:lnTo>
                    <a:pt x="11" y="5"/>
                  </a:lnTo>
                  <a:lnTo>
                    <a:pt x="11" y="5"/>
                  </a:lnTo>
                  <a:lnTo>
                    <a:pt x="11" y="4"/>
                  </a:lnTo>
                  <a:lnTo>
                    <a:pt x="10" y="1"/>
                  </a:lnTo>
                  <a:lnTo>
                    <a:pt x="6" y="0"/>
                  </a:lnTo>
                  <a:lnTo>
                    <a:pt x="2" y="1"/>
                  </a:lnTo>
                  <a:lnTo>
                    <a:pt x="1" y="4"/>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79" name="chenying0907 836"/>
            <p:cNvSpPr/>
            <p:nvPr/>
          </p:nvSpPr>
          <p:spPr bwMode="auto">
            <a:xfrm>
              <a:off x="4505326" y="3698876"/>
              <a:ext cx="4763" cy="30163"/>
            </a:xfrm>
            <a:custGeom>
              <a:avLst/>
              <a:gdLst/>
              <a:ahLst/>
              <a:cxnLst>
                <a:cxn ang="0">
                  <a:pos x="13" y="43"/>
                </a:cxn>
                <a:cxn ang="0">
                  <a:pos x="13" y="43"/>
                </a:cxn>
                <a:cxn ang="0">
                  <a:pos x="15" y="25"/>
                </a:cxn>
                <a:cxn ang="0">
                  <a:pos x="13" y="6"/>
                </a:cxn>
                <a:cxn ang="0">
                  <a:pos x="13" y="6"/>
                </a:cxn>
                <a:cxn ang="0">
                  <a:pos x="13" y="4"/>
                </a:cxn>
                <a:cxn ang="0">
                  <a:pos x="12" y="2"/>
                </a:cxn>
                <a:cxn ang="0">
                  <a:pos x="8" y="0"/>
                </a:cxn>
                <a:cxn ang="0">
                  <a:pos x="4" y="2"/>
                </a:cxn>
                <a:cxn ang="0">
                  <a:pos x="3" y="4"/>
                </a:cxn>
                <a:cxn ang="0">
                  <a:pos x="3" y="6"/>
                </a:cxn>
                <a:cxn ang="0">
                  <a:pos x="3" y="6"/>
                </a:cxn>
                <a:cxn ang="0">
                  <a:pos x="3" y="26"/>
                </a:cxn>
                <a:cxn ang="0">
                  <a:pos x="2" y="46"/>
                </a:cxn>
                <a:cxn ang="0">
                  <a:pos x="2" y="46"/>
                </a:cxn>
                <a:cxn ang="0">
                  <a:pos x="0" y="59"/>
                </a:cxn>
                <a:cxn ang="0">
                  <a:pos x="0" y="65"/>
                </a:cxn>
                <a:cxn ang="0">
                  <a:pos x="3" y="72"/>
                </a:cxn>
                <a:cxn ang="0">
                  <a:pos x="3" y="72"/>
                </a:cxn>
                <a:cxn ang="0">
                  <a:pos x="4" y="74"/>
                </a:cxn>
                <a:cxn ang="0">
                  <a:pos x="5" y="76"/>
                </a:cxn>
                <a:cxn ang="0">
                  <a:pos x="9" y="76"/>
                </a:cxn>
                <a:cxn ang="0">
                  <a:pos x="12" y="74"/>
                </a:cxn>
                <a:cxn ang="0">
                  <a:pos x="13" y="73"/>
                </a:cxn>
                <a:cxn ang="0">
                  <a:pos x="13" y="72"/>
                </a:cxn>
                <a:cxn ang="0">
                  <a:pos x="13" y="69"/>
                </a:cxn>
                <a:cxn ang="0">
                  <a:pos x="13" y="69"/>
                </a:cxn>
                <a:cxn ang="0">
                  <a:pos x="12" y="63"/>
                </a:cxn>
                <a:cxn ang="0">
                  <a:pos x="12" y="56"/>
                </a:cxn>
                <a:cxn ang="0">
                  <a:pos x="13" y="43"/>
                </a:cxn>
                <a:cxn ang="0">
                  <a:pos x="13" y="43"/>
                </a:cxn>
              </a:cxnLst>
              <a:rect l="0" t="0" r="r" b="b"/>
              <a:pathLst>
                <a:path w="15" h="76">
                  <a:moveTo>
                    <a:pt x="13" y="43"/>
                  </a:moveTo>
                  <a:lnTo>
                    <a:pt x="13" y="43"/>
                  </a:lnTo>
                  <a:lnTo>
                    <a:pt x="15" y="25"/>
                  </a:lnTo>
                  <a:lnTo>
                    <a:pt x="13" y="6"/>
                  </a:lnTo>
                  <a:lnTo>
                    <a:pt x="13" y="6"/>
                  </a:lnTo>
                  <a:lnTo>
                    <a:pt x="13" y="4"/>
                  </a:lnTo>
                  <a:lnTo>
                    <a:pt x="12" y="2"/>
                  </a:lnTo>
                  <a:lnTo>
                    <a:pt x="8" y="0"/>
                  </a:lnTo>
                  <a:lnTo>
                    <a:pt x="4" y="2"/>
                  </a:lnTo>
                  <a:lnTo>
                    <a:pt x="3" y="4"/>
                  </a:lnTo>
                  <a:lnTo>
                    <a:pt x="3" y="6"/>
                  </a:lnTo>
                  <a:lnTo>
                    <a:pt x="3" y="6"/>
                  </a:lnTo>
                  <a:lnTo>
                    <a:pt x="3" y="26"/>
                  </a:lnTo>
                  <a:lnTo>
                    <a:pt x="2" y="46"/>
                  </a:lnTo>
                  <a:lnTo>
                    <a:pt x="2" y="46"/>
                  </a:lnTo>
                  <a:lnTo>
                    <a:pt x="0" y="59"/>
                  </a:lnTo>
                  <a:lnTo>
                    <a:pt x="0" y="65"/>
                  </a:lnTo>
                  <a:lnTo>
                    <a:pt x="3" y="72"/>
                  </a:lnTo>
                  <a:lnTo>
                    <a:pt x="3" y="72"/>
                  </a:lnTo>
                  <a:lnTo>
                    <a:pt x="4" y="74"/>
                  </a:lnTo>
                  <a:lnTo>
                    <a:pt x="5" y="76"/>
                  </a:lnTo>
                  <a:lnTo>
                    <a:pt x="9" y="76"/>
                  </a:lnTo>
                  <a:lnTo>
                    <a:pt x="12" y="74"/>
                  </a:lnTo>
                  <a:lnTo>
                    <a:pt x="13" y="73"/>
                  </a:lnTo>
                  <a:lnTo>
                    <a:pt x="13" y="72"/>
                  </a:lnTo>
                  <a:lnTo>
                    <a:pt x="13" y="69"/>
                  </a:lnTo>
                  <a:lnTo>
                    <a:pt x="13" y="69"/>
                  </a:lnTo>
                  <a:lnTo>
                    <a:pt x="12" y="63"/>
                  </a:lnTo>
                  <a:lnTo>
                    <a:pt x="12" y="56"/>
                  </a:lnTo>
                  <a:lnTo>
                    <a:pt x="13" y="43"/>
                  </a:lnTo>
                  <a:lnTo>
                    <a:pt x="13" y="4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80" name="chenying0907 837"/>
            <p:cNvSpPr/>
            <p:nvPr/>
          </p:nvSpPr>
          <p:spPr bwMode="auto">
            <a:xfrm>
              <a:off x="4522788" y="3714751"/>
              <a:ext cx="6350" cy="19050"/>
            </a:xfrm>
            <a:custGeom>
              <a:avLst/>
              <a:gdLst/>
              <a:ahLst/>
              <a:cxnLst>
                <a:cxn ang="0">
                  <a:pos x="16" y="5"/>
                </a:cxn>
                <a:cxn ang="0">
                  <a:pos x="16" y="5"/>
                </a:cxn>
                <a:cxn ang="0">
                  <a:pos x="16" y="3"/>
                </a:cxn>
                <a:cxn ang="0">
                  <a:pos x="15" y="1"/>
                </a:cxn>
                <a:cxn ang="0">
                  <a:pos x="11" y="0"/>
                </a:cxn>
                <a:cxn ang="0">
                  <a:pos x="7" y="1"/>
                </a:cxn>
                <a:cxn ang="0">
                  <a:pos x="6" y="3"/>
                </a:cxn>
                <a:cxn ang="0">
                  <a:pos x="4" y="5"/>
                </a:cxn>
                <a:cxn ang="0">
                  <a:pos x="4" y="5"/>
                </a:cxn>
                <a:cxn ang="0">
                  <a:pos x="3" y="14"/>
                </a:cxn>
                <a:cxn ang="0">
                  <a:pos x="2" y="25"/>
                </a:cxn>
                <a:cxn ang="0">
                  <a:pos x="0" y="34"/>
                </a:cxn>
                <a:cxn ang="0">
                  <a:pos x="0" y="39"/>
                </a:cxn>
                <a:cxn ang="0">
                  <a:pos x="2" y="44"/>
                </a:cxn>
                <a:cxn ang="0">
                  <a:pos x="2" y="44"/>
                </a:cxn>
                <a:cxn ang="0">
                  <a:pos x="3" y="47"/>
                </a:cxn>
                <a:cxn ang="0">
                  <a:pos x="4" y="48"/>
                </a:cxn>
                <a:cxn ang="0">
                  <a:pos x="8" y="48"/>
                </a:cxn>
                <a:cxn ang="0">
                  <a:pos x="12" y="46"/>
                </a:cxn>
                <a:cxn ang="0">
                  <a:pos x="12" y="44"/>
                </a:cxn>
                <a:cxn ang="0">
                  <a:pos x="12" y="42"/>
                </a:cxn>
                <a:cxn ang="0">
                  <a:pos x="12" y="42"/>
                </a:cxn>
                <a:cxn ang="0">
                  <a:pos x="11" y="37"/>
                </a:cxn>
                <a:cxn ang="0">
                  <a:pos x="11" y="33"/>
                </a:cxn>
                <a:cxn ang="0">
                  <a:pos x="14" y="24"/>
                </a:cxn>
                <a:cxn ang="0">
                  <a:pos x="15" y="14"/>
                </a:cxn>
                <a:cxn ang="0">
                  <a:pos x="16" y="5"/>
                </a:cxn>
                <a:cxn ang="0">
                  <a:pos x="16" y="5"/>
                </a:cxn>
              </a:cxnLst>
              <a:rect l="0" t="0" r="r" b="b"/>
              <a:pathLst>
                <a:path w="16" h="48">
                  <a:moveTo>
                    <a:pt x="16" y="5"/>
                  </a:moveTo>
                  <a:lnTo>
                    <a:pt x="16" y="5"/>
                  </a:lnTo>
                  <a:lnTo>
                    <a:pt x="16" y="3"/>
                  </a:lnTo>
                  <a:lnTo>
                    <a:pt x="15" y="1"/>
                  </a:lnTo>
                  <a:lnTo>
                    <a:pt x="11" y="0"/>
                  </a:lnTo>
                  <a:lnTo>
                    <a:pt x="7" y="1"/>
                  </a:lnTo>
                  <a:lnTo>
                    <a:pt x="6" y="3"/>
                  </a:lnTo>
                  <a:lnTo>
                    <a:pt x="4" y="5"/>
                  </a:lnTo>
                  <a:lnTo>
                    <a:pt x="4" y="5"/>
                  </a:lnTo>
                  <a:lnTo>
                    <a:pt x="3" y="14"/>
                  </a:lnTo>
                  <a:lnTo>
                    <a:pt x="2" y="25"/>
                  </a:lnTo>
                  <a:lnTo>
                    <a:pt x="0" y="34"/>
                  </a:lnTo>
                  <a:lnTo>
                    <a:pt x="0" y="39"/>
                  </a:lnTo>
                  <a:lnTo>
                    <a:pt x="2" y="44"/>
                  </a:lnTo>
                  <a:lnTo>
                    <a:pt x="2" y="44"/>
                  </a:lnTo>
                  <a:lnTo>
                    <a:pt x="3" y="47"/>
                  </a:lnTo>
                  <a:lnTo>
                    <a:pt x="4" y="48"/>
                  </a:lnTo>
                  <a:lnTo>
                    <a:pt x="8" y="48"/>
                  </a:lnTo>
                  <a:lnTo>
                    <a:pt x="12" y="46"/>
                  </a:lnTo>
                  <a:lnTo>
                    <a:pt x="12" y="44"/>
                  </a:lnTo>
                  <a:lnTo>
                    <a:pt x="12" y="42"/>
                  </a:lnTo>
                  <a:lnTo>
                    <a:pt x="12" y="42"/>
                  </a:lnTo>
                  <a:lnTo>
                    <a:pt x="11" y="37"/>
                  </a:lnTo>
                  <a:lnTo>
                    <a:pt x="11" y="33"/>
                  </a:lnTo>
                  <a:lnTo>
                    <a:pt x="14" y="24"/>
                  </a:lnTo>
                  <a:lnTo>
                    <a:pt x="15" y="14"/>
                  </a:lnTo>
                  <a:lnTo>
                    <a:pt x="16" y="5"/>
                  </a:lnTo>
                  <a:lnTo>
                    <a:pt x="16"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81" name="chenying0907 838"/>
            <p:cNvSpPr/>
            <p:nvPr/>
          </p:nvSpPr>
          <p:spPr bwMode="auto">
            <a:xfrm>
              <a:off x="4538663" y="3703638"/>
              <a:ext cx="4763" cy="19050"/>
            </a:xfrm>
            <a:custGeom>
              <a:avLst/>
              <a:gdLst/>
              <a:ahLst/>
              <a:cxnLst>
                <a:cxn ang="0">
                  <a:pos x="0" y="5"/>
                </a:cxn>
                <a:cxn ang="0">
                  <a:pos x="0" y="40"/>
                </a:cxn>
                <a:cxn ang="0">
                  <a:pos x="0" y="40"/>
                </a:cxn>
                <a:cxn ang="0">
                  <a:pos x="0" y="41"/>
                </a:cxn>
                <a:cxn ang="0">
                  <a:pos x="1" y="44"/>
                </a:cxn>
                <a:cxn ang="0">
                  <a:pos x="5" y="45"/>
                </a:cxn>
                <a:cxn ang="0">
                  <a:pos x="9" y="44"/>
                </a:cxn>
                <a:cxn ang="0">
                  <a:pos x="10" y="41"/>
                </a:cxn>
                <a:cxn ang="0">
                  <a:pos x="10" y="40"/>
                </a:cxn>
                <a:cxn ang="0">
                  <a:pos x="10" y="5"/>
                </a:cxn>
                <a:cxn ang="0">
                  <a:pos x="10" y="5"/>
                </a:cxn>
                <a:cxn ang="0">
                  <a:pos x="10" y="3"/>
                </a:cxn>
                <a:cxn ang="0">
                  <a:pos x="9" y="1"/>
                </a:cxn>
                <a:cxn ang="0">
                  <a:pos x="5" y="0"/>
                </a:cxn>
                <a:cxn ang="0">
                  <a:pos x="1" y="1"/>
                </a:cxn>
                <a:cxn ang="0">
                  <a:pos x="0" y="3"/>
                </a:cxn>
                <a:cxn ang="0">
                  <a:pos x="0" y="5"/>
                </a:cxn>
                <a:cxn ang="0">
                  <a:pos x="0" y="5"/>
                </a:cxn>
              </a:cxnLst>
              <a:rect l="0" t="0" r="r" b="b"/>
              <a:pathLst>
                <a:path w="10" h="45">
                  <a:moveTo>
                    <a:pt x="0" y="5"/>
                  </a:moveTo>
                  <a:lnTo>
                    <a:pt x="0" y="40"/>
                  </a:lnTo>
                  <a:lnTo>
                    <a:pt x="0" y="40"/>
                  </a:lnTo>
                  <a:lnTo>
                    <a:pt x="0" y="41"/>
                  </a:lnTo>
                  <a:lnTo>
                    <a:pt x="1" y="44"/>
                  </a:lnTo>
                  <a:lnTo>
                    <a:pt x="5" y="45"/>
                  </a:lnTo>
                  <a:lnTo>
                    <a:pt x="9" y="44"/>
                  </a:lnTo>
                  <a:lnTo>
                    <a:pt x="10" y="41"/>
                  </a:lnTo>
                  <a:lnTo>
                    <a:pt x="10" y="40"/>
                  </a:lnTo>
                  <a:lnTo>
                    <a:pt x="10" y="5"/>
                  </a:lnTo>
                  <a:lnTo>
                    <a:pt x="10" y="5"/>
                  </a:lnTo>
                  <a:lnTo>
                    <a:pt x="10" y="3"/>
                  </a:lnTo>
                  <a:lnTo>
                    <a:pt x="9" y="1"/>
                  </a:lnTo>
                  <a:lnTo>
                    <a:pt x="5"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82" name="chenying0907 839"/>
            <p:cNvSpPr/>
            <p:nvPr/>
          </p:nvSpPr>
          <p:spPr bwMode="auto">
            <a:xfrm>
              <a:off x="4575176" y="3678238"/>
              <a:ext cx="6350" cy="19050"/>
            </a:xfrm>
            <a:custGeom>
              <a:avLst/>
              <a:gdLst/>
              <a:ahLst/>
              <a:cxnLst>
                <a:cxn ang="0">
                  <a:pos x="16" y="42"/>
                </a:cxn>
                <a:cxn ang="0">
                  <a:pos x="16" y="42"/>
                </a:cxn>
                <a:cxn ang="0">
                  <a:pos x="13" y="33"/>
                </a:cxn>
                <a:cxn ang="0">
                  <a:pos x="12" y="24"/>
                </a:cxn>
                <a:cxn ang="0">
                  <a:pos x="12" y="6"/>
                </a:cxn>
                <a:cxn ang="0">
                  <a:pos x="12" y="6"/>
                </a:cxn>
                <a:cxn ang="0">
                  <a:pos x="12" y="3"/>
                </a:cxn>
                <a:cxn ang="0">
                  <a:pos x="10" y="2"/>
                </a:cxn>
                <a:cxn ang="0">
                  <a:pos x="6" y="0"/>
                </a:cxn>
                <a:cxn ang="0">
                  <a:pos x="2" y="2"/>
                </a:cxn>
                <a:cxn ang="0">
                  <a:pos x="1" y="3"/>
                </a:cxn>
                <a:cxn ang="0">
                  <a:pos x="0" y="6"/>
                </a:cxn>
                <a:cxn ang="0">
                  <a:pos x="0" y="6"/>
                </a:cxn>
                <a:cxn ang="0">
                  <a:pos x="1" y="25"/>
                </a:cxn>
                <a:cxn ang="0">
                  <a:pos x="2" y="36"/>
                </a:cxn>
                <a:cxn ang="0">
                  <a:pos x="4" y="45"/>
                </a:cxn>
                <a:cxn ang="0">
                  <a:pos x="4" y="45"/>
                </a:cxn>
                <a:cxn ang="0">
                  <a:pos x="5" y="48"/>
                </a:cxn>
                <a:cxn ang="0">
                  <a:pos x="8" y="49"/>
                </a:cxn>
                <a:cxn ang="0">
                  <a:pos x="12" y="49"/>
                </a:cxn>
                <a:cxn ang="0">
                  <a:pos x="14" y="46"/>
                </a:cxn>
                <a:cxn ang="0">
                  <a:pos x="16" y="45"/>
                </a:cxn>
                <a:cxn ang="0">
                  <a:pos x="16" y="42"/>
                </a:cxn>
                <a:cxn ang="0">
                  <a:pos x="16" y="42"/>
                </a:cxn>
              </a:cxnLst>
              <a:rect l="0" t="0" r="r" b="b"/>
              <a:pathLst>
                <a:path w="16" h="49">
                  <a:moveTo>
                    <a:pt x="16" y="42"/>
                  </a:moveTo>
                  <a:lnTo>
                    <a:pt x="16" y="42"/>
                  </a:lnTo>
                  <a:lnTo>
                    <a:pt x="13" y="33"/>
                  </a:lnTo>
                  <a:lnTo>
                    <a:pt x="12" y="24"/>
                  </a:lnTo>
                  <a:lnTo>
                    <a:pt x="12" y="6"/>
                  </a:lnTo>
                  <a:lnTo>
                    <a:pt x="12" y="6"/>
                  </a:lnTo>
                  <a:lnTo>
                    <a:pt x="12" y="3"/>
                  </a:lnTo>
                  <a:lnTo>
                    <a:pt x="10" y="2"/>
                  </a:lnTo>
                  <a:lnTo>
                    <a:pt x="6" y="0"/>
                  </a:lnTo>
                  <a:lnTo>
                    <a:pt x="2" y="2"/>
                  </a:lnTo>
                  <a:lnTo>
                    <a:pt x="1" y="3"/>
                  </a:lnTo>
                  <a:lnTo>
                    <a:pt x="0" y="6"/>
                  </a:lnTo>
                  <a:lnTo>
                    <a:pt x="0" y="6"/>
                  </a:lnTo>
                  <a:lnTo>
                    <a:pt x="1" y="25"/>
                  </a:lnTo>
                  <a:lnTo>
                    <a:pt x="2" y="36"/>
                  </a:lnTo>
                  <a:lnTo>
                    <a:pt x="4" y="45"/>
                  </a:lnTo>
                  <a:lnTo>
                    <a:pt x="4" y="45"/>
                  </a:lnTo>
                  <a:lnTo>
                    <a:pt x="5" y="48"/>
                  </a:lnTo>
                  <a:lnTo>
                    <a:pt x="8" y="49"/>
                  </a:lnTo>
                  <a:lnTo>
                    <a:pt x="12" y="49"/>
                  </a:lnTo>
                  <a:lnTo>
                    <a:pt x="14" y="46"/>
                  </a:lnTo>
                  <a:lnTo>
                    <a:pt x="16" y="45"/>
                  </a:lnTo>
                  <a:lnTo>
                    <a:pt x="16" y="42"/>
                  </a:lnTo>
                  <a:lnTo>
                    <a:pt x="16" y="4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83" name="chenying0907 840"/>
            <p:cNvSpPr/>
            <p:nvPr/>
          </p:nvSpPr>
          <p:spPr bwMode="auto">
            <a:xfrm>
              <a:off x="4592638" y="3678238"/>
              <a:ext cx="6350" cy="17463"/>
            </a:xfrm>
            <a:custGeom>
              <a:avLst/>
              <a:gdLst/>
              <a:ahLst/>
              <a:cxnLst>
                <a:cxn ang="0">
                  <a:pos x="15" y="34"/>
                </a:cxn>
                <a:cxn ang="0">
                  <a:pos x="15" y="34"/>
                </a:cxn>
                <a:cxn ang="0">
                  <a:pos x="13" y="28"/>
                </a:cxn>
                <a:cxn ang="0">
                  <a:pos x="11" y="20"/>
                </a:cxn>
                <a:cxn ang="0">
                  <a:pos x="11" y="6"/>
                </a:cxn>
                <a:cxn ang="0">
                  <a:pos x="11" y="6"/>
                </a:cxn>
                <a:cxn ang="0">
                  <a:pos x="11" y="3"/>
                </a:cxn>
                <a:cxn ang="0">
                  <a:pos x="10" y="2"/>
                </a:cxn>
                <a:cxn ang="0">
                  <a:pos x="6" y="0"/>
                </a:cxn>
                <a:cxn ang="0">
                  <a:pos x="2" y="2"/>
                </a:cxn>
                <a:cxn ang="0">
                  <a:pos x="1" y="3"/>
                </a:cxn>
                <a:cxn ang="0">
                  <a:pos x="0" y="6"/>
                </a:cxn>
                <a:cxn ang="0">
                  <a:pos x="0" y="6"/>
                </a:cxn>
                <a:cxn ang="0">
                  <a:pos x="1" y="21"/>
                </a:cxn>
                <a:cxn ang="0">
                  <a:pos x="2" y="29"/>
                </a:cxn>
                <a:cxn ang="0">
                  <a:pos x="4" y="37"/>
                </a:cxn>
                <a:cxn ang="0">
                  <a:pos x="4" y="37"/>
                </a:cxn>
                <a:cxn ang="0">
                  <a:pos x="5" y="40"/>
                </a:cxn>
                <a:cxn ang="0">
                  <a:pos x="7" y="41"/>
                </a:cxn>
                <a:cxn ang="0">
                  <a:pos x="11" y="41"/>
                </a:cxn>
                <a:cxn ang="0">
                  <a:pos x="14" y="38"/>
                </a:cxn>
                <a:cxn ang="0">
                  <a:pos x="15" y="37"/>
                </a:cxn>
                <a:cxn ang="0">
                  <a:pos x="15" y="34"/>
                </a:cxn>
                <a:cxn ang="0">
                  <a:pos x="15" y="34"/>
                </a:cxn>
              </a:cxnLst>
              <a:rect l="0" t="0" r="r" b="b"/>
              <a:pathLst>
                <a:path w="15" h="41">
                  <a:moveTo>
                    <a:pt x="15" y="34"/>
                  </a:moveTo>
                  <a:lnTo>
                    <a:pt x="15" y="34"/>
                  </a:lnTo>
                  <a:lnTo>
                    <a:pt x="13" y="28"/>
                  </a:lnTo>
                  <a:lnTo>
                    <a:pt x="11" y="20"/>
                  </a:lnTo>
                  <a:lnTo>
                    <a:pt x="11" y="6"/>
                  </a:lnTo>
                  <a:lnTo>
                    <a:pt x="11" y="6"/>
                  </a:lnTo>
                  <a:lnTo>
                    <a:pt x="11" y="3"/>
                  </a:lnTo>
                  <a:lnTo>
                    <a:pt x="10" y="2"/>
                  </a:lnTo>
                  <a:lnTo>
                    <a:pt x="6" y="0"/>
                  </a:lnTo>
                  <a:lnTo>
                    <a:pt x="2" y="2"/>
                  </a:lnTo>
                  <a:lnTo>
                    <a:pt x="1" y="3"/>
                  </a:lnTo>
                  <a:lnTo>
                    <a:pt x="0" y="6"/>
                  </a:lnTo>
                  <a:lnTo>
                    <a:pt x="0" y="6"/>
                  </a:lnTo>
                  <a:lnTo>
                    <a:pt x="1" y="21"/>
                  </a:lnTo>
                  <a:lnTo>
                    <a:pt x="2" y="29"/>
                  </a:lnTo>
                  <a:lnTo>
                    <a:pt x="4" y="37"/>
                  </a:lnTo>
                  <a:lnTo>
                    <a:pt x="4" y="37"/>
                  </a:lnTo>
                  <a:lnTo>
                    <a:pt x="5" y="40"/>
                  </a:lnTo>
                  <a:lnTo>
                    <a:pt x="7" y="41"/>
                  </a:lnTo>
                  <a:lnTo>
                    <a:pt x="11" y="41"/>
                  </a:lnTo>
                  <a:lnTo>
                    <a:pt x="14" y="38"/>
                  </a:lnTo>
                  <a:lnTo>
                    <a:pt x="15" y="37"/>
                  </a:lnTo>
                  <a:lnTo>
                    <a:pt x="15" y="34"/>
                  </a:lnTo>
                  <a:lnTo>
                    <a:pt x="15" y="3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84" name="chenying0907 841"/>
            <p:cNvSpPr/>
            <p:nvPr/>
          </p:nvSpPr>
          <p:spPr bwMode="auto">
            <a:xfrm>
              <a:off x="4608513" y="3670301"/>
              <a:ext cx="4763" cy="19050"/>
            </a:xfrm>
            <a:custGeom>
              <a:avLst/>
              <a:gdLst/>
              <a:ahLst/>
              <a:cxnLst>
                <a:cxn ang="0">
                  <a:pos x="12" y="22"/>
                </a:cxn>
                <a:cxn ang="0">
                  <a:pos x="12" y="22"/>
                </a:cxn>
                <a:cxn ang="0">
                  <a:pos x="13" y="5"/>
                </a:cxn>
                <a:cxn ang="0">
                  <a:pos x="13" y="5"/>
                </a:cxn>
                <a:cxn ang="0">
                  <a:pos x="13" y="4"/>
                </a:cxn>
                <a:cxn ang="0">
                  <a:pos x="12" y="1"/>
                </a:cxn>
                <a:cxn ang="0">
                  <a:pos x="8" y="0"/>
                </a:cxn>
                <a:cxn ang="0">
                  <a:pos x="4" y="1"/>
                </a:cxn>
                <a:cxn ang="0">
                  <a:pos x="3" y="4"/>
                </a:cxn>
                <a:cxn ang="0">
                  <a:pos x="2" y="5"/>
                </a:cxn>
                <a:cxn ang="0">
                  <a:pos x="2" y="5"/>
                </a:cxn>
                <a:cxn ang="0">
                  <a:pos x="0" y="25"/>
                </a:cxn>
                <a:cxn ang="0">
                  <a:pos x="0" y="34"/>
                </a:cxn>
                <a:cxn ang="0">
                  <a:pos x="3" y="43"/>
                </a:cxn>
                <a:cxn ang="0">
                  <a:pos x="3" y="43"/>
                </a:cxn>
                <a:cxn ang="0">
                  <a:pos x="4" y="44"/>
                </a:cxn>
                <a:cxn ang="0">
                  <a:pos x="5" y="46"/>
                </a:cxn>
                <a:cxn ang="0">
                  <a:pos x="8" y="46"/>
                </a:cxn>
                <a:cxn ang="0">
                  <a:pos x="9" y="44"/>
                </a:cxn>
                <a:cxn ang="0">
                  <a:pos x="13" y="42"/>
                </a:cxn>
                <a:cxn ang="0">
                  <a:pos x="13" y="39"/>
                </a:cxn>
                <a:cxn ang="0">
                  <a:pos x="13" y="36"/>
                </a:cxn>
                <a:cxn ang="0">
                  <a:pos x="13" y="36"/>
                </a:cxn>
                <a:cxn ang="0">
                  <a:pos x="12" y="34"/>
                </a:cxn>
                <a:cxn ang="0">
                  <a:pos x="12" y="30"/>
                </a:cxn>
                <a:cxn ang="0">
                  <a:pos x="12" y="22"/>
                </a:cxn>
                <a:cxn ang="0">
                  <a:pos x="12" y="22"/>
                </a:cxn>
              </a:cxnLst>
              <a:rect l="0" t="0" r="r" b="b"/>
              <a:pathLst>
                <a:path w="13" h="46">
                  <a:moveTo>
                    <a:pt x="12" y="22"/>
                  </a:moveTo>
                  <a:lnTo>
                    <a:pt x="12" y="22"/>
                  </a:lnTo>
                  <a:lnTo>
                    <a:pt x="13" y="5"/>
                  </a:lnTo>
                  <a:lnTo>
                    <a:pt x="13" y="5"/>
                  </a:lnTo>
                  <a:lnTo>
                    <a:pt x="13" y="4"/>
                  </a:lnTo>
                  <a:lnTo>
                    <a:pt x="12" y="1"/>
                  </a:lnTo>
                  <a:lnTo>
                    <a:pt x="8" y="0"/>
                  </a:lnTo>
                  <a:lnTo>
                    <a:pt x="4" y="1"/>
                  </a:lnTo>
                  <a:lnTo>
                    <a:pt x="3" y="4"/>
                  </a:lnTo>
                  <a:lnTo>
                    <a:pt x="2" y="5"/>
                  </a:lnTo>
                  <a:lnTo>
                    <a:pt x="2" y="5"/>
                  </a:lnTo>
                  <a:lnTo>
                    <a:pt x="0" y="25"/>
                  </a:lnTo>
                  <a:lnTo>
                    <a:pt x="0" y="34"/>
                  </a:lnTo>
                  <a:lnTo>
                    <a:pt x="3" y="43"/>
                  </a:lnTo>
                  <a:lnTo>
                    <a:pt x="3" y="43"/>
                  </a:lnTo>
                  <a:lnTo>
                    <a:pt x="4" y="44"/>
                  </a:lnTo>
                  <a:lnTo>
                    <a:pt x="5" y="46"/>
                  </a:lnTo>
                  <a:lnTo>
                    <a:pt x="8" y="46"/>
                  </a:lnTo>
                  <a:lnTo>
                    <a:pt x="9" y="44"/>
                  </a:lnTo>
                  <a:lnTo>
                    <a:pt x="13" y="42"/>
                  </a:lnTo>
                  <a:lnTo>
                    <a:pt x="13" y="39"/>
                  </a:lnTo>
                  <a:lnTo>
                    <a:pt x="13" y="36"/>
                  </a:lnTo>
                  <a:lnTo>
                    <a:pt x="13" y="36"/>
                  </a:lnTo>
                  <a:lnTo>
                    <a:pt x="12" y="34"/>
                  </a:lnTo>
                  <a:lnTo>
                    <a:pt x="12" y="30"/>
                  </a:lnTo>
                  <a:lnTo>
                    <a:pt x="12" y="22"/>
                  </a:lnTo>
                  <a:lnTo>
                    <a:pt x="12" y="2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85" name="chenying0907 842"/>
            <p:cNvSpPr/>
            <p:nvPr/>
          </p:nvSpPr>
          <p:spPr bwMode="auto">
            <a:xfrm>
              <a:off x="4629151" y="3640138"/>
              <a:ext cx="4763" cy="22225"/>
            </a:xfrm>
            <a:custGeom>
              <a:avLst/>
              <a:gdLst/>
              <a:ahLst/>
              <a:cxnLst>
                <a:cxn ang="0">
                  <a:pos x="0" y="5"/>
                </a:cxn>
                <a:cxn ang="0">
                  <a:pos x="0" y="51"/>
                </a:cxn>
                <a:cxn ang="0">
                  <a:pos x="0" y="51"/>
                </a:cxn>
                <a:cxn ang="0">
                  <a:pos x="0" y="54"/>
                </a:cxn>
                <a:cxn ang="0">
                  <a:pos x="2" y="55"/>
                </a:cxn>
                <a:cxn ang="0">
                  <a:pos x="5" y="56"/>
                </a:cxn>
                <a:cxn ang="0">
                  <a:pos x="9" y="55"/>
                </a:cxn>
                <a:cxn ang="0">
                  <a:pos x="11" y="54"/>
                </a:cxn>
                <a:cxn ang="0">
                  <a:pos x="12" y="51"/>
                </a:cxn>
                <a:cxn ang="0">
                  <a:pos x="12" y="5"/>
                </a:cxn>
                <a:cxn ang="0">
                  <a:pos x="12" y="5"/>
                </a:cxn>
                <a:cxn ang="0">
                  <a:pos x="11" y="3"/>
                </a:cxn>
                <a:cxn ang="0">
                  <a:pos x="9" y="1"/>
                </a:cxn>
                <a:cxn ang="0">
                  <a:pos x="5" y="0"/>
                </a:cxn>
                <a:cxn ang="0">
                  <a:pos x="2" y="1"/>
                </a:cxn>
                <a:cxn ang="0">
                  <a:pos x="0" y="3"/>
                </a:cxn>
                <a:cxn ang="0">
                  <a:pos x="0" y="5"/>
                </a:cxn>
                <a:cxn ang="0">
                  <a:pos x="0" y="5"/>
                </a:cxn>
              </a:cxnLst>
              <a:rect l="0" t="0" r="r" b="b"/>
              <a:pathLst>
                <a:path w="12" h="56">
                  <a:moveTo>
                    <a:pt x="0" y="5"/>
                  </a:moveTo>
                  <a:lnTo>
                    <a:pt x="0" y="51"/>
                  </a:lnTo>
                  <a:lnTo>
                    <a:pt x="0" y="51"/>
                  </a:lnTo>
                  <a:lnTo>
                    <a:pt x="0" y="54"/>
                  </a:lnTo>
                  <a:lnTo>
                    <a:pt x="2" y="55"/>
                  </a:lnTo>
                  <a:lnTo>
                    <a:pt x="5" y="56"/>
                  </a:lnTo>
                  <a:lnTo>
                    <a:pt x="9" y="55"/>
                  </a:lnTo>
                  <a:lnTo>
                    <a:pt x="11" y="54"/>
                  </a:lnTo>
                  <a:lnTo>
                    <a:pt x="12" y="51"/>
                  </a:lnTo>
                  <a:lnTo>
                    <a:pt x="12" y="5"/>
                  </a:lnTo>
                  <a:lnTo>
                    <a:pt x="12" y="5"/>
                  </a:lnTo>
                  <a:lnTo>
                    <a:pt x="11" y="3"/>
                  </a:lnTo>
                  <a:lnTo>
                    <a:pt x="9" y="1"/>
                  </a:lnTo>
                  <a:lnTo>
                    <a:pt x="5" y="0"/>
                  </a:lnTo>
                  <a:lnTo>
                    <a:pt x="2"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86" name="chenying0907 843"/>
            <p:cNvSpPr/>
            <p:nvPr/>
          </p:nvSpPr>
          <p:spPr bwMode="auto">
            <a:xfrm>
              <a:off x="4648201" y="3641726"/>
              <a:ext cx="6350" cy="17463"/>
            </a:xfrm>
            <a:custGeom>
              <a:avLst/>
              <a:gdLst/>
              <a:ahLst/>
              <a:cxnLst>
                <a:cxn ang="0">
                  <a:pos x="12" y="5"/>
                </a:cxn>
                <a:cxn ang="0">
                  <a:pos x="12" y="5"/>
                </a:cxn>
                <a:cxn ang="0">
                  <a:pos x="10" y="3"/>
                </a:cxn>
                <a:cxn ang="0">
                  <a:pos x="9" y="1"/>
                </a:cxn>
                <a:cxn ang="0">
                  <a:pos x="5" y="0"/>
                </a:cxn>
                <a:cxn ang="0">
                  <a:pos x="1" y="1"/>
                </a:cxn>
                <a:cxn ang="0">
                  <a:pos x="0" y="3"/>
                </a:cxn>
                <a:cxn ang="0">
                  <a:pos x="0" y="5"/>
                </a:cxn>
                <a:cxn ang="0">
                  <a:pos x="0" y="5"/>
                </a:cxn>
                <a:cxn ang="0">
                  <a:pos x="1" y="21"/>
                </a:cxn>
                <a:cxn ang="0">
                  <a:pos x="4" y="35"/>
                </a:cxn>
                <a:cxn ang="0">
                  <a:pos x="4" y="35"/>
                </a:cxn>
                <a:cxn ang="0">
                  <a:pos x="4" y="38"/>
                </a:cxn>
                <a:cxn ang="0">
                  <a:pos x="5" y="40"/>
                </a:cxn>
                <a:cxn ang="0">
                  <a:pos x="9" y="42"/>
                </a:cxn>
                <a:cxn ang="0">
                  <a:pos x="13" y="40"/>
                </a:cxn>
                <a:cxn ang="0">
                  <a:pos x="14" y="38"/>
                </a:cxn>
                <a:cxn ang="0">
                  <a:pos x="16" y="35"/>
                </a:cxn>
                <a:cxn ang="0">
                  <a:pos x="16" y="35"/>
                </a:cxn>
                <a:cxn ang="0">
                  <a:pos x="13" y="21"/>
                </a:cxn>
                <a:cxn ang="0">
                  <a:pos x="12" y="5"/>
                </a:cxn>
                <a:cxn ang="0">
                  <a:pos x="12" y="5"/>
                </a:cxn>
              </a:cxnLst>
              <a:rect l="0" t="0" r="r" b="b"/>
              <a:pathLst>
                <a:path w="16" h="42">
                  <a:moveTo>
                    <a:pt x="12" y="5"/>
                  </a:moveTo>
                  <a:lnTo>
                    <a:pt x="12" y="5"/>
                  </a:lnTo>
                  <a:lnTo>
                    <a:pt x="10" y="3"/>
                  </a:lnTo>
                  <a:lnTo>
                    <a:pt x="9" y="1"/>
                  </a:lnTo>
                  <a:lnTo>
                    <a:pt x="5" y="0"/>
                  </a:lnTo>
                  <a:lnTo>
                    <a:pt x="1" y="1"/>
                  </a:lnTo>
                  <a:lnTo>
                    <a:pt x="0" y="3"/>
                  </a:lnTo>
                  <a:lnTo>
                    <a:pt x="0" y="5"/>
                  </a:lnTo>
                  <a:lnTo>
                    <a:pt x="0" y="5"/>
                  </a:lnTo>
                  <a:lnTo>
                    <a:pt x="1" y="21"/>
                  </a:lnTo>
                  <a:lnTo>
                    <a:pt x="4" y="35"/>
                  </a:lnTo>
                  <a:lnTo>
                    <a:pt x="4" y="35"/>
                  </a:lnTo>
                  <a:lnTo>
                    <a:pt x="4" y="38"/>
                  </a:lnTo>
                  <a:lnTo>
                    <a:pt x="5" y="40"/>
                  </a:lnTo>
                  <a:lnTo>
                    <a:pt x="9" y="42"/>
                  </a:lnTo>
                  <a:lnTo>
                    <a:pt x="13" y="40"/>
                  </a:lnTo>
                  <a:lnTo>
                    <a:pt x="14" y="38"/>
                  </a:lnTo>
                  <a:lnTo>
                    <a:pt x="16" y="35"/>
                  </a:lnTo>
                  <a:lnTo>
                    <a:pt x="16" y="35"/>
                  </a:lnTo>
                  <a:lnTo>
                    <a:pt x="13" y="21"/>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87" name="chenying0907 844"/>
            <p:cNvSpPr/>
            <p:nvPr/>
          </p:nvSpPr>
          <p:spPr bwMode="auto">
            <a:xfrm>
              <a:off x="4668838" y="3640138"/>
              <a:ext cx="4763" cy="14288"/>
            </a:xfrm>
            <a:custGeom>
              <a:avLst/>
              <a:gdLst/>
              <a:ahLst/>
              <a:cxnLst>
                <a:cxn ang="0">
                  <a:pos x="0" y="5"/>
                </a:cxn>
                <a:cxn ang="0">
                  <a:pos x="0" y="33"/>
                </a:cxn>
                <a:cxn ang="0">
                  <a:pos x="0" y="33"/>
                </a:cxn>
                <a:cxn ang="0">
                  <a:pos x="0" y="34"/>
                </a:cxn>
                <a:cxn ang="0">
                  <a:pos x="1" y="37"/>
                </a:cxn>
                <a:cxn ang="0">
                  <a:pos x="5" y="38"/>
                </a:cxn>
                <a:cxn ang="0">
                  <a:pos x="9" y="37"/>
                </a:cxn>
                <a:cxn ang="0">
                  <a:pos x="10" y="34"/>
                </a:cxn>
                <a:cxn ang="0">
                  <a:pos x="10" y="33"/>
                </a:cxn>
                <a:cxn ang="0">
                  <a:pos x="10" y="5"/>
                </a:cxn>
                <a:cxn ang="0">
                  <a:pos x="10" y="5"/>
                </a:cxn>
                <a:cxn ang="0">
                  <a:pos x="10" y="3"/>
                </a:cxn>
                <a:cxn ang="0">
                  <a:pos x="9" y="1"/>
                </a:cxn>
                <a:cxn ang="0">
                  <a:pos x="5" y="0"/>
                </a:cxn>
                <a:cxn ang="0">
                  <a:pos x="1" y="1"/>
                </a:cxn>
                <a:cxn ang="0">
                  <a:pos x="0" y="3"/>
                </a:cxn>
                <a:cxn ang="0">
                  <a:pos x="0" y="5"/>
                </a:cxn>
                <a:cxn ang="0">
                  <a:pos x="0" y="5"/>
                </a:cxn>
              </a:cxnLst>
              <a:rect l="0" t="0" r="r" b="b"/>
              <a:pathLst>
                <a:path w="10" h="38">
                  <a:moveTo>
                    <a:pt x="0" y="5"/>
                  </a:moveTo>
                  <a:lnTo>
                    <a:pt x="0" y="33"/>
                  </a:lnTo>
                  <a:lnTo>
                    <a:pt x="0" y="33"/>
                  </a:lnTo>
                  <a:lnTo>
                    <a:pt x="0" y="34"/>
                  </a:lnTo>
                  <a:lnTo>
                    <a:pt x="1" y="37"/>
                  </a:lnTo>
                  <a:lnTo>
                    <a:pt x="5" y="38"/>
                  </a:lnTo>
                  <a:lnTo>
                    <a:pt x="9" y="37"/>
                  </a:lnTo>
                  <a:lnTo>
                    <a:pt x="10" y="34"/>
                  </a:lnTo>
                  <a:lnTo>
                    <a:pt x="10" y="33"/>
                  </a:lnTo>
                  <a:lnTo>
                    <a:pt x="10" y="5"/>
                  </a:lnTo>
                  <a:lnTo>
                    <a:pt x="10" y="5"/>
                  </a:lnTo>
                  <a:lnTo>
                    <a:pt x="10" y="3"/>
                  </a:lnTo>
                  <a:lnTo>
                    <a:pt x="9" y="1"/>
                  </a:lnTo>
                  <a:lnTo>
                    <a:pt x="5"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88" name="chenying0907 845"/>
            <p:cNvSpPr/>
            <p:nvPr/>
          </p:nvSpPr>
          <p:spPr bwMode="auto">
            <a:xfrm>
              <a:off x="4689476" y="3586163"/>
              <a:ext cx="6350" cy="23813"/>
            </a:xfrm>
            <a:custGeom>
              <a:avLst/>
              <a:gdLst/>
              <a:ahLst/>
              <a:cxnLst>
                <a:cxn ang="0">
                  <a:pos x="7" y="1"/>
                </a:cxn>
                <a:cxn ang="0">
                  <a:pos x="7" y="1"/>
                </a:cxn>
                <a:cxn ang="0">
                  <a:pos x="4" y="6"/>
                </a:cxn>
                <a:cxn ang="0">
                  <a:pos x="1" y="13"/>
                </a:cxn>
                <a:cxn ang="0">
                  <a:pos x="1" y="19"/>
                </a:cxn>
                <a:cxn ang="0">
                  <a:pos x="0" y="26"/>
                </a:cxn>
                <a:cxn ang="0">
                  <a:pos x="1" y="51"/>
                </a:cxn>
                <a:cxn ang="0">
                  <a:pos x="1" y="51"/>
                </a:cxn>
                <a:cxn ang="0">
                  <a:pos x="2" y="53"/>
                </a:cxn>
                <a:cxn ang="0">
                  <a:pos x="4" y="56"/>
                </a:cxn>
                <a:cxn ang="0">
                  <a:pos x="7" y="57"/>
                </a:cxn>
                <a:cxn ang="0">
                  <a:pos x="11" y="56"/>
                </a:cxn>
                <a:cxn ang="0">
                  <a:pos x="13" y="53"/>
                </a:cxn>
                <a:cxn ang="0">
                  <a:pos x="13" y="51"/>
                </a:cxn>
                <a:cxn ang="0">
                  <a:pos x="13" y="51"/>
                </a:cxn>
                <a:cxn ang="0">
                  <a:pos x="13" y="31"/>
                </a:cxn>
                <a:cxn ang="0">
                  <a:pos x="13" y="31"/>
                </a:cxn>
                <a:cxn ang="0">
                  <a:pos x="11" y="19"/>
                </a:cxn>
                <a:cxn ang="0">
                  <a:pos x="13" y="14"/>
                </a:cxn>
                <a:cxn ang="0">
                  <a:pos x="15" y="10"/>
                </a:cxn>
                <a:cxn ang="0">
                  <a:pos x="15" y="10"/>
                </a:cxn>
                <a:cxn ang="0">
                  <a:pos x="17" y="8"/>
                </a:cxn>
                <a:cxn ang="0">
                  <a:pos x="17" y="5"/>
                </a:cxn>
                <a:cxn ang="0">
                  <a:pos x="14" y="1"/>
                </a:cxn>
                <a:cxn ang="0">
                  <a:pos x="13" y="0"/>
                </a:cxn>
                <a:cxn ang="0">
                  <a:pos x="11" y="0"/>
                </a:cxn>
                <a:cxn ang="0">
                  <a:pos x="9" y="0"/>
                </a:cxn>
                <a:cxn ang="0">
                  <a:pos x="7" y="1"/>
                </a:cxn>
                <a:cxn ang="0">
                  <a:pos x="7" y="1"/>
                </a:cxn>
              </a:cxnLst>
              <a:rect l="0" t="0" r="r" b="b"/>
              <a:pathLst>
                <a:path w="17" h="57">
                  <a:moveTo>
                    <a:pt x="7" y="1"/>
                  </a:moveTo>
                  <a:lnTo>
                    <a:pt x="7" y="1"/>
                  </a:lnTo>
                  <a:lnTo>
                    <a:pt x="4" y="6"/>
                  </a:lnTo>
                  <a:lnTo>
                    <a:pt x="1" y="13"/>
                  </a:lnTo>
                  <a:lnTo>
                    <a:pt x="1" y="19"/>
                  </a:lnTo>
                  <a:lnTo>
                    <a:pt x="0" y="26"/>
                  </a:lnTo>
                  <a:lnTo>
                    <a:pt x="1" y="51"/>
                  </a:lnTo>
                  <a:lnTo>
                    <a:pt x="1" y="51"/>
                  </a:lnTo>
                  <a:lnTo>
                    <a:pt x="2" y="53"/>
                  </a:lnTo>
                  <a:lnTo>
                    <a:pt x="4" y="56"/>
                  </a:lnTo>
                  <a:lnTo>
                    <a:pt x="7" y="57"/>
                  </a:lnTo>
                  <a:lnTo>
                    <a:pt x="11" y="56"/>
                  </a:lnTo>
                  <a:lnTo>
                    <a:pt x="13" y="53"/>
                  </a:lnTo>
                  <a:lnTo>
                    <a:pt x="13" y="51"/>
                  </a:lnTo>
                  <a:lnTo>
                    <a:pt x="13" y="51"/>
                  </a:lnTo>
                  <a:lnTo>
                    <a:pt x="13" y="31"/>
                  </a:lnTo>
                  <a:lnTo>
                    <a:pt x="13" y="31"/>
                  </a:lnTo>
                  <a:lnTo>
                    <a:pt x="11" y="19"/>
                  </a:lnTo>
                  <a:lnTo>
                    <a:pt x="13" y="14"/>
                  </a:lnTo>
                  <a:lnTo>
                    <a:pt x="15" y="10"/>
                  </a:lnTo>
                  <a:lnTo>
                    <a:pt x="15" y="10"/>
                  </a:lnTo>
                  <a:lnTo>
                    <a:pt x="17" y="8"/>
                  </a:lnTo>
                  <a:lnTo>
                    <a:pt x="17" y="5"/>
                  </a:lnTo>
                  <a:lnTo>
                    <a:pt x="14" y="1"/>
                  </a:lnTo>
                  <a:lnTo>
                    <a:pt x="13" y="0"/>
                  </a:lnTo>
                  <a:lnTo>
                    <a:pt x="11" y="0"/>
                  </a:lnTo>
                  <a:lnTo>
                    <a:pt x="9" y="0"/>
                  </a:lnTo>
                  <a:lnTo>
                    <a:pt x="7" y="1"/>
                  </a:lnTo>
                  <a:lnTo>
                    <a:pt x="7" y="1"/>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89" name="chenying0907 846"/>
            <p:cNvSpPr/>
            <p:nvPr/>
          </p:nvSpPr>
          <p:spPr bwMode="auto">
            <a:xfrm>
              <a:off x="4702176" y="3587751"/>
              <a:ext cx="9525" cy="25400"/>
            </a:xfrm>
            <a:custGeom>
              <a:avLst/>
              <a:gdLst/>
              <a:ahLst/>
              <a:cxnLst>
                <a:cxn ang="0">
                  <a:pos x="10" y="4"/>
                </a:cxn>
                <a:cxn ang="0">
                  <a:pos x="10" y="4"/>
                </a:cxn>
                <a:cxn ang="0">
                  <a:pos x="5" y="17"/>
                </a:cxn>
                <a:cxn ang="0">
                  <a:pos x="1" y="31"/>
                </a:cxn>
                <a:cxn ang="0">
                  <a:pos x="0" y="38"/>
                </a:cxn>
                <a:cxn ang="0">
                  <a:pos x="0" y="44"/>
                </a:cxn>
                <a:cxn ang="0">
                  <a:pos x="1" y="51"/>
                </a:cxn>
                <a:cxn ang="0">
                  <a:pos x="2" y="57"/>
                </a:cxn>
                <a:cxn ang="0">
                  <a:pos x="2" y="57"/>
                </a:cxn>
                <a:cxn ang="0">
                  <a:pos x="4" y="60"/>
                </a:cxn>
                <a:cxn ang="0">
                  <a:pos x="6" y="61"/>
                </a:cxn>
                <a:cxn ang="0">
                  <a:pos x="7" y="61"/>
                </a:cxn>
                <a:cxn ang="0">
                  <a:pos x="10" y="60"/>
                </a:cxn>
                <a:cxn ang="0">
                  <a:pos x="13" y="57"/>
                </a:cxn>
                <a:cxn ang="0">
                  <a:pos x="13" y="55"/>
                </a:cxn>
                <a:cxn ang="0">
                  <a:pos x="13" y="52"/>
                </a:cxn>
                <a:cxn ang="0">
                  <a:pos x="13" y="52"/>
                </a:cxn>
                <a:cxn ang="0">
                  <a:pos x="11" y="47"/>
                </a:cxn>
                <a:cxn ang="0">
                  <a:pos x="10" y="40"/>
                </a:cxn>
                <a:cxn ang="0">
                  <a:pos x="11" y="35"/>
                </a:cxn>
                <a:cxn ang="0">
                  <a:pos x="13" y="28"/>
                </a:cxn>
                <a:cxn ang="0">
                  <a:pos x="17" y="18"/>
                </a:cxn>
                <a:cxn ang="0">
                  <a:pos x="21" y="7"/>
                </a:cxn>
                <a:cxn ang="0">
                  <a:pos x="21" y="7"/>
                </a:cxn>
                <a:cxn ang="0">
                  <a:pos x="21" y="5"/>
                </a:cxn>
                <a:cxn ang="0">
                  <a:pos x="21" y="2"/>
                </a:cxn>
                <a:cxn ang="0">
                  <a:pos x="19" y="1"/>
                </a:cxn>
                <a:cxn ang="0">
                  <a:pos x="17" y="0"/>
                </a:cxn>
                <a:cxn ang="0">
                  <a:pos x="13" y="1"/>
                </a:cxn>
                <a:cxn ang="0">
                  <a:pos x="11" y="2"/>
                </a:cxn>
                <a:cxn ang="0">
                  <a:pos x="10" y="4"/>
                </a:cxn>
                <a:cxn ang="0">
                  <a:pos x="10" y="4"/>
                </a:cxn>
              </a:cxnLst>
              <a:rect l="0" t="0" r="r" b="b"/>
              <a:pathLst>
                <a:path w="21" h="61">
                  <a:moveTo>
                    <a:pt x="10" y="4"/>
                  </a:moveTo>
                  <a:lnTo>
                    <a:pt x="10" y="4"/>
                  </a:lnTo>
                  <a:lnTo>
                    <a:pt x="5" y="17"/>
                  </a:lnTo>
                  <a:lnTo>
                    <a:pt x="1" y="31"/>
                  </a:lnTo>
                  <a:lnTo>
                    <a:pt x="0" y="38"/>
                  </a:lnTo>
                  <a:lnTo>
                    <a:pt x="0" y="44"/>
                  </a:lnTo>
                  <a:lnTo>
                    <a:pt x="1" y="51"/>
                  </a:lnTo>
                  <a:lnTo>
                    <a:pt x="2" y="57"/>
                  </a:lnTo>
                  <a:lnTo>
                    <a:pt x="2" y="57"/>
                  </a:lnTo>
                  <a:lnTo>
                    <a:pt x="4" y="60"/>
                  </a:lnTo>
                  <a:lnTo>
                    <a:pt x="6" y="61"/>
                  </a:lnTo>
                  <a:lnTo>
                    <a:pt x="7" y="61"/>
                  </a:lnTo>
                  <a:lnTo>
                    <a:pt x="10" y="60"/>
                  </a:lnTo>
                  <a:lnTo>
                    <a:pt x="13" y="57"/>
                  </a:lnTo>
                  <a:lnTo>
                    <a:pt x="13" y="55"/>
                  </a:lnTo>
                  <a:lnTo>
                    <a:pt x="13" y="52"/>
                  </a:lnTo>
                  <a:lnTo>
                    <a:pt x="13" y="52"/>
                  </a:lnTo>
                  <a:lnTo>
                    <a:pt x="11" y="47"/>
                  </a:lnTo>
                  <a:lnTo>
                    <a:pt x="10" y="40"/>
                  </a:lnTo>
                  <a:lnTo>
                    <a:pt x="11" y="35"/>
                  </a:lnTo>
                  <a:lnTo>
                    <a:pt x="13" y="28"/>
                  </a:lnTo>
                  <a:lnTo>
                    <a:pt x="17" y="18"/>
                  </a:lnTo>
                  <a:lnTo>
                    <a:pt x="21" y="7"/>
                  </a:lnTo>
                  <a:lnTo>
                    <a:pt x="21" y="7"/>
                  </a:lnTo>
                  <a:lnTo>
                    <a:pt x="21" y="5"/>
                  </a:lnTo>
                  <a:lnTo>
                    <a:pt x="21" y="2"/>
                  </a:lnTo>
                  <a:lnTo>
                    <a:pt x="19" y="1"/>
                  </a:lnTo>
                  <a:lnTo>
                    <a:pt x="17" y="0"/>
                  </a:lnTo>
                  <a:lnTo>
                    <a:pt x="13" y="1"/>
                  </a:lnTo>
                  <a:lnTo>
                    <a:pt x="11" y="2"/>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90" name="chenying0907 847"/>
            <p:cNvSpPr/>
            <p:nvPr/>
          </p:nvSpPr>
          <p:spPr bwMode="auto">
            <a:xfrm>
              <a:off x="4721226" y="3589338"/>
              <a:ext cx="6350" cy="25400"/>
            </a:xfrm>
            <a:custGeom>
              <a:avLst/>
              <a:gdLst/>
              <a:ahLst/>
              <a:cxnLst>
                <a:cxn ang="0">
                  <a:pos x="17" y="5"/>
                </a:cxn>
                <a:cxn ang="0">
                  <a:pos x="17" y="5"/>
                </a:cxn>
                <a:cxn ang="0">
                  <a:pos x="17" y="2"/>
                </a:cxn>
                <a:cxn ang="0">
                  <a:pos x="16" y="1"/>
                </a:cxn>
                <a:cxn ang="0">
                  <a:pos x="12" y="0"/>
                </a:cxn>
                <a:cxn ang="0">
                  <a:pos x="8" y="1"/>
                </a:cxn>
                <a:cxn ang="0">
                  <a:pos x="7" y="2"/>
                </a:cxn>
                <a:cxn ang="0">
                  <a:pos x="7" y="5"/>
                </a:cxn>
                <a:cxn ang="0">
                  <a:pos x="7" y="5"/>
                </a:cxn>
                <a:cxn ang="0">
                  <a:pos x="4" y="18"/>
                </a:cxn>
                <a:cxn ang="0">
                  <a:pos x="2" y="31"/>
                </a:cxn>
                <a:cxn ang="0">
                  <a:pos x="0" y="37"/>
                </a:cxn>
                <a:cxn ang="0">
                  <a:pos x="0" y="44"/>
                </a:cxn>
                <a:cxn ang="0">
                  <a:pos x="2" y="51"/>
                </a:cxn>
                <a:cxn ang="0">
                  <a:pos x="3" y="57"/>
                </a:cxn>
                <a:cxn ang="0">
                  <a:pos x="3" y="57"/>
                </a:cxn>
                <a:cxn ang="0">
                  <a:pos x="4" y="60"/>
                </a:cxn>
                <a:cxn ang="0">
                  <a:pos x="7" y="60"/>
                </a:cxn>
                <a:cxn ang="0">
                  <a:pos x="8" y="61"/>
                </a:cxn>
                <a:cxn ang="0">
                  <a:pos x="11" y="60"/>
                </a:cxn>
                <a:cxn ang="0">
                  <a:pos x="14" y="56"/>
                </a:cxn>
                <a:cxn ang="0">
                  <a:pos x="14" y="54"/>
                </a:cxn>
                <a:cxn ang="0">
                  <a:pos x="14" y="52"/>
                </a:cxn>
                <a:cxn ang="0">
                  <a:pos x="14" y="52"/>
                </a:cxn>
                <a:cxn ang="0">
                  <a:pos x="12" y="47"/>
                </a:cxn>
                <a:cxn ang="0">
                  <a:pos x="11" y="40"/>
                </a:cxn>
                <a:cxn ang="0">
                  <a:pos x="14" y="28"/>
                </a:cxn>
                <a:cxn ang="0">
                  <a:pos x="16" y="17"/>
                </a:cxn>
                <a:cxn ang="0">
                  <a:pos x="17" y="5"/>
                </a:cxn>
                <a:cxn ang="0">
                  <a:pos x="17" y="5"/>
                </a:cxn>
              </a:cxnLst>
              <a:rect l="0" t="0" r="r" b="b"/>
              <a:pathLst>
                <a:path w="17" h="61">
                  <a:moveTo>
                    <a:pt x="17" y="5"/>
                  </a:moveTo>
                  <a:lnTo>
                    <a:pt x="17" y="5"/>
                  </a:lnTo>
                  <a:lnTo>
                    <a:pt x="17" y="2"/>
                  </a:lnTo>
                  <a:lnTo>
                    <a:pt x="16" y="1"/>
                  </a:lnTo>
                  <a:lnTo>
                    <a:pt x="12" y="0"/>
                  </a:lnTo>
                  <a:lnTo>
                    <a:pt x="8" y="1"/>
                  </a:lnTo>
                  <a:lnTo>
                    <a:pt x="7" y="2"/>
                  </a:lnTo>
                  <a:lnTo>
                    <a:pt x="7" y="5"/>
                  </a:lnTo>
                  <a:lnTo>
                    <a:pt x="7" y="5"/>
                  </a:lnTo>
                  <a:lnTo>
                    <a:pt x="4" y="18"/>
                  </a:lnTo>
                  <a:lnTo>
                    <a:pt x="2" y="31"/>
                  </a:lnTo>
                  <a:lnTo>
                    <a:pt x="0" y="37"/>
                  </a:lnTo>
                  <a:lnTo>
                    <a:pt x="0" y="44"/>
                  </a:lnTo>
                  <a:lnTo>
                    <a:pt x="2" y="51"/>
                  </a:lnTo>
                  <a:lnTo>
                    <a:pt x="3" y="57"/>
                  </a:lnTo>
                  <a:lnTo>
                    <a:pt x="3" y="57"/>
                  </a:lnTo>
                  <a:lnTo>
                    <a:pt x="4" y="60"/>
                  </a:lnTo>
                  <a:lnTo>
                    <a:pt x="7" y="60"/>
                  </a:lnTo>
                  <a:lnTo>
                    <a:pt x="8" y="61"/>
                  </a:lnTo>
                  <a:lnTo>
                    <a:pt x="11" y="60"/>
                  </a:lnTo>
                  <a:lnTo>
                    <a:pt x="14" y="56"/>
                  </a:lnTo>
                  <a:lnTo>
                    <a:pt x="14" y="54"/>
                  </a:lnTo>
                  <a:lnTo>
                    <a:pt x="14" y="52"/>
                  </a:lnTo>
                  <a:lnTo>
                    <a:pt x="14" y="52"/>
                  </a:lnTo>
                  <a:lnTo>
                    <a:pt x="12" y="47"/>
                  </a:lnTo>
                  <a:lnTo>
                    <a:pt x="11" y="40"/>
                  </a:lnTo>
                  <a:lnTo>
                    <a:pt x="14" y="28"/>
                  </a:lnTo>
                  <a:lnTo>
                    <a:pt x="16" y="17"/>
                  </a:lnTo>
                  <a:lnTo>
                    <a:pt x="17" y="5"/>
                  </a:lnTo>
                  <a:lnTo>
                    <a:pt x="17"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91" name="chenying0907 848"/>
            <p:cNvSpPr/>
            <p:nvPr/>
          </p:nvSpPr>
          <p:spPr bwMode="auto">
            <a:xfrm>
              <a:off x="4748213" y="3521076"/>
              <a:ext cx="3175" cy="30163"/>
            </a:xfrm>
            <a:custGeom>
              <a:avLst/>
              <a:gdLst/>
              <a:ahLst/>
              <a:cxnLst>
                <a:cxn ang="0">
                  <a:pos x="0" y="5"/>
                </a:cxn>
                <a:cxn ang="0">
                  <a:pos x="0" y="71"/>
                </a:cxn>
                <a:cxn ang="0">
                  <a:pos x="0" y="71"/>
                </a:cxn>
                <a:cxn ang="0">
                  <a:pos x="0" y="73"/>
                </a:cxn>
                <a:cxn ang="0">
                  <a:pos x="1" y="75"/>
                </a:cxn>
                <a:cxn ang="0">
                  <a:pos x="5" y="76"/>
                </a:cxn>
                <a:cxn ang="0">
                  <a:pos x="9" y="75"/>
                </a:cxn>
                <a:cxn ang="0">
                  <a:pos x="11" y="73"/>
                </a:cxn>
                <a:cxn ang="0">
                  <a:pos x="12" y="71"/>
                </a:cxn>
                <a:cxn ang="0">
                  <a:pos x="12" y="5"/>
                </a:cxn>
                <a:cxn ang="0">
                  <a:pos x="12" y="5"/>
                </a:cxn>
                <a:cxn ang="0">
                  <a:pos x="11" y="3"/>
                </a:cxn>
                <a:cxn ang="0">
                  <a:pos x="9" y="2"/>
                </a:cxn>
                <a:cxn ang="0">
                  <a:pos x="5" y="0"/>
                </a:cxn>
                <a:cxn ang="0">
                  <a:pos x="1" y="2"/>
                </a:cxn>
                <a:cxn ang="0">
                  <a:pos x="0" y="3"/>
                </a:cxn>
                <a:cxn ang="0">
                  <a:pos x="0" y="5"/>
                </a:cxn>
                <a:cxn ang="0">
                  <a:pos x="0" y="5"/>
                </a:cxn>
              </a:cxnLst>
              <a:rect l="0" t="0" r="r" b="b"/>
              <a:pathLst>
                <a:path w="12" h="76">
                  <a:moveTo>
                    <a:pt x="0" y="5"/>
                  </a:moveTo>
                  <a:lnTo>
                    <a:pt x="0" y="71"/>
                  </a:lnTo>
                  <a:lnTo>
                    <a:pt x="0" y="71"/>
                  </a:lnTo>
                  <a:lnTo>
                    <a:pt x="0" y="73"/>
                  </a:lnTo>
                  <a:lnTo>
                    <a:pt x="1" y="75"/>
                  </a:lnTo>
                  <a:lnTo>
                    <a:pt x="5" y="76"/>
                  </a:lnTo>
                  <a:lnTo>
                    <a:pt x="9" y="75"/>
                  </a:lnTo>
                  <a:lnTo>
                    <a:pt x="11" y="73"/>
                  </a:lnTo>
                  <a:lnTo>
                    <a:pt x="12" y="71"/>
                  </a:lnTo>
                  <a:lnTo>
                    <a:pt x="12" y="5"/>
                  </a:lnTo>
                  <a:lnTo>
                    <a:pt x="12" y="5"/>
                  </a:lnTo>
                  <a:lnTo>
                    <a:pt x="11" y="3"/>
                  </a:lnTo>
                  <a:lnTo>
                    <a:pt x="9" y="2"/>
                  </a:lnTo>
                  <a:lnTo>
                    <a:pt x="5" y="0"/>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92" name="chenying0907 849"/>
            <p:cNvSpPr/>
            <p:nvPr/>
          </p:nvSpPr>
          <p:spPr bwMode="auto">
            <a:xfrm>
              <a:off x="4762501" y="3519488"/>
              <a:ext cx="6350" cy="25400"/>
            </a:xfrm>
            <a:custGeom>
              <a:avLst/>
              <a:gdLst/>
              <a:ahLst/>
              <a:cxnLst>
                <a:cxn ang="0">
                  <a:pos x="14" y="53"/>
                </a:cxn>
                <a:cxn ang="0">
                  <a:pos x="14" y="53"/>
                </a:cxn>
                <a:cxn ang="0">
                  <a:pos x="13" y="47"/>
                </a:cxn>
                <a:cxn ang="0">
                  <a:pos x="12" y="41"/>
                </a:cxn>
                <a:cxn ang="0">
                  <a:pos x="11" y="29"/>
                </a:cxn>
                <a:cxn ang="0">
                  <a:pos x="12" y="6"/>
                </a:cxn>
                <a:cxn ang="0">
                  <a:pos x="12" y="6"/>
                </a:cxn>
                <a:cxn ang="0">
                  <a:pos x="12" y="4"/>
                </a:cxn>
                <a:cxn ang="0">
                  <a:pos x="11" y="2"/>
                </a:cxn>
                <a:cxn ang="0">
                  <a:pos x="7" y="0"/>
                </a:cxn>
                <a:cxn ang="0">
                  <a:pos x="3" y="2"/>
                </a:cxn>
                <a:cxn ang="0">
                  <a:pos x="1" y="4"/>
                </a:cxn>
                <a:cxn ang="0">
                  <a:pos x="0" y="6"/>
                </a:cxn>
                <a:cxn ang="0">
                  <a:pos x="0" y="6"/>
                </a:cxn>
                <a:cxn ang="0">
                  <a:pos x="0" y="33"/>
                </a:cxn>
                <a:cxn ang="0">
                  <a:pos x="1" y="46"/>
                </a:cxn>
                <a:cxn ang="0">
                  <a:pos x="3" y="53"/>
                </a:cxn>
                <a:cxn ang="0">
                  <a:pos x="5" y="58"/>
                </a:cxn>
                <a:cxn ang="0">
                  <a:pos x="5" y="58"/>
                </a:cxn>
                <a:cxn ang="0">
                  <a:pos x="7" y="60"/>
                </a:cxn>
                <a:cxn ang="0">
                  <a:pos x="8" y="62"/>
                </a:cxn>
                <a:cxn ang="0">
                  <a:pos x="11" y="62"/>
                </a:cxn>
                <a:cxn ang="0">
                  <a:pos x="12" y="60"/>
                </a:cxn>
                <a:cxn ang="0">
                  <a:pos x="14" y="58"/>
                </a:cxn>
                <a:cxn ang="0">
                  <a:pos x="16" y="55"/>
                </a:cxn>
                <a:cxn ang="0">
                  <a:pos x="14" y="53"/>
                </a:cxn>
                <a:cxn ang="0">
                  <a:pos x="14" y="53"/>
                </a:cxn>
              </a:cxnLst>
              <a:rect l="0" t="0" r="r" b="b"/>
              <a:pathLst>
                <a:path w="16" h="62">
                  <a:moveTo>
                    <a:pt x="14" y="53"/>
                  </a:moveTo>
                  <a:lnTo>
                    <a:pt x="14" y="53"/>
                  </a:lnTo>
                  <a:lnTo>
                    <a:pt x="13" y="47"/>
                  </a:lnTo>
                  <a:lnTo>
                    <a:pt x="12" y="41"/>
                  </a:lnTo>
                  <a:lnTo>
                    <a:pt x="11" y="29"/>
                  </a:lnTo>
                  <a:lnTo>
                    <a:pt x="12" y="6"/>
                  </a:lnTo>
                  <a:lnTo>
                    <a:pt x="12" y="6"/>
                  </a:lnTo>
                  <a:lnTo>
                    <a:pt x="12" y="4"/>
                  </a:lnTo>
                  <a:lnTo>
                    <a:pt x="11" y="2"/>
                  </a:lnTo>
                  <a:lnTo>
                    <a:pt x="7" y="0"/>
                  </a:lnTo>
                  <a:lnTo>
                    <a:pt x="3" y="2"/>
                  </a:lnTo>
                  <a:lnTo>
                    <a:pt x="1" y="4"/>
                  </a:lnTo>
                  <a:lnTo>
                    <a:pt x="0" y="6"/>
                  </a:lnTo>
                  <a:lnTo>
                    <a:pt x="0" y="6"/>
                  </a:lnTo>
                  <a:lnTo>
                    <a:pt x="0" y="33"/>
                  </a:lnTo>
                  <a:lnTo>
                    <a:pt x="1" y="46"/>
                  </a:lnTo>
                  <a:lnTo>
                    <a:pt x="3" y="53"/>
                  </a:lnTo>
                  <a:lnTo>
                    <a:pt x="5" y="58"/>
                  </a:lnTo>
                  <a:lnTo>
                    <a:pt x="5" y="58"/>
                  </a:lnTo>
                  <a:lnTo>
                    <a:pt x="7" y="60"/>
                  </a:lnTo>
                  <a:lnTo>
                    <a:pt x="8" y="62"/>
                  </a:lnTo>
                  <a:lnTo>
                    <a:pt x="11" y="62"/>
                  </a:lnTo>
                  <a:lnTo>
                    <a:pt x="12" y="60"/>
                  </a:lnTo>
                  <a:lnTo>
                    <a:pt x="14" y="58"/>
                  </a:lnTo>
                  <a:lnTo>
                    <a:pt x="16" y="55"/>
                  </a:lnTo>
                  <a:lnTo>
                    <a:pt x="14" y="53"/>
                  </a:lnTo>
                  <a:lnTo>
                    <a:pt x="14" y="5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93" name="chenying0907 850"/>
            <p:cNvSpPr/>
            <p:nvPr/>
          </p:nvSpPr>
          <p:spPr bwMode="auto">
            <a:xfrm>
              <a:off x="4776788" y="3514726"/>
              <a:ext cx="6350" cy="22225"/>
            </a:xfrm>
            <a:custGeom>
              <a:avLst/>
              <a:gdLst/>
              <a:ahLst/>
              <a:cxnLst>
                <a:cxn ang="0">
                  <a:pos x="15" y="47"/>
                </a:cxn>
                <a:cxn ang="0">
                  <a:pos x="15" y="47"/>
                </a:cxn>
                <a:cxn ang="0">
                  <a:pos x="14" y="43"/>
                </a:cxn>
                <a:cxn ang="0">
                  <a:pos x="13" y="38"/>
                </a:cxn>
                <a:cxn ang="0">
                  <a:pos x="11" y="26"/>
                </a:cxn>
                <a:cxn ang="0">
                  <a:pos x="13" y="5"/>
                </a:cxn>
                <a:cxn ang="0">
                  <a:pos x="13" y="5"/>
                </a:cxn>
                <a:cxn ang="0">
                  <a:pos x="13" y="3"/>
                </a:cxn>
                <a:cxn ang="0">
                  <a:pos x="11" y="1"/>
                </a:cxn>
                <a:cxn ang="0">
                  <a:pos x="8" y="0"/>
                </a:cxn>
                <a:cxn ang="0">
                  <a:pos x="4" y="1"/>
                </a:cxn>
                <a:cxn ang="0">
                  <a:pos x="2" y="3"/>
                </a:cxn>
                <a:cxn ang="0">
                  <a:pos x="1" y="5"/>
                </a:cxn>
                <a:cxn ang="0">
                  <a:pos x="1" y="5"/>
                </a:cxn>
                <a:cxn ang="0">
                  <a:pos x="0" y="30"/>
                </a:cxn>
                <a:cxn ang="0">
                  <a:pos x="1" y="42"/>
                </a:cxn>
                <a:cxn ang="0">
                  <a:pos x="4" y="48"/>
                </a:cxn>
                <a:cxn ang="0">
                  <a:pos x="6" y="54"/>
                </a:cxn>
                <a:cxn ang="0">
                  <a:pos x="6" y="54"/>
                </a:cxn>
                <a:cxn ang="0">
                  <a:pos x="8" y="55"/>
                </a:cxn>
                <a:cxn ang="0">
                  <a:pos x="10" y="56"/>
                </a:cxn>
                <a:cxn ang="0">
                  <a:pos x="14" y="55"/>
                </a:cxn>
                <a:cxn ang="0">
                  <a:pos x="17" y="52"/>
                </a:cxn>
                <a:cxn ang="0">
                  <a:pos x="17" y="50"/>
                </a:cxn>
                <a:cxn ang="0">
                  <a:pos x="15" y="47"/>
                </a:cxn>
                <a:cxn ang="0">
                  <a:pos x="15" y="47"/>
                </a:cxn>
              </a:cxnLst>
              <a:rect l="0" t="0" r="r" b="b"/>
              <a:pathLst>
                <a:path w="17" h="56">
                  <a:moveTo>
                    <a:pt x="15" y="47"/>
                  </a:moveTo>
                  <a:lnTo>
                    <a:pt x="15" y="47"/>
                  </a:lnTo>
                  <a:lnTo>
                    <a:pt x="14" y="43"/>
                  </a:lnTo>
                  <a:lnTo>
                    <a:pt x="13" y="38"/>
                  </a:lnTo>
                  <a:lnTo>
                    <a:pt x="11" y="26"/>
                  </a:lnTo>
                  <a:lnTo>
                    <a:pt x="13" y="5"/>
                  </a:lnTo>
                  <a:lnTo>
                    <a:pt x="13" y="5"/>
                  </a:lnTo>
                  <a:lnTo>
                    <a:pt x="13" y="3"/>
                  </a:lnTo>
                  <a:lnTo>
                    <a:pt x="11" y="1"/>
                  </a:lnTo>
                  <a:lnTo>
                    <a:pt x="8" y="0"/>
                  </a:lnTo>
                  <a:lnTo>
                    <a:pt x="4" y="1"/>
                  </a:lnTo>
                  <a:lnTo>
                    <a:pt x="2" y="3"/>
                  </a:lnTo>
                  <a:lnTo>
                    <a:pt x="1" y="5"/>
                  </a:lnTo>
                  <a:lnTo>
                    <a:pt x="1" y="5"/>
                  </a:lnTo>
                  <a:lnTo>
                    <a:pt x="0" y="30"/>
                  </a:lnTo>
                  <a:lnTo>
                    <a:pt x="1" y="42"/>
                  </a:lnTo>
                  <a:lnTo>
                    <a:pt x="4" y="48"/>
                  </a:lnTo>
                  <a:lnTo>
                    <a:pt x="6" y="54"/>
                  </a:lnTo>
                  <a:lnTo>
                    <a:pt x="6" y="54"/>
                  </a:lnTo>
                  <a:lnTo>
                    <a:pt x="8" y="55"/>
                  </a:lnTo>
                  <a:lnTo>
                    <a:pt x="10" y="56"/>
                  </a:lnTo>
                  <a:lnTo>
                    <a:pt x="14" y="55"/>
                  </a:lnTo>
                  <a:lnTo>
                    <a:pt x="17" y="52"/>
                  </a:lnTo>
                  <a:lnTo>
                    <a:pt x="17" y="50"/>
                  </a:lnTo>
                  <a:lnTo>
                    <a:pt x="15" y="47"/>
                  </a:lnTo>
                  <a:lnTo>
                    <a:pt x="15" y="4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94" name="chenying0907 851"/>
            <p:cNvSpPr/>
            <p:nvPr/>
          </p:nvSpPr>
          <p:spPr bwMode="auto">
            <a:xfrm>
              <a:off x="4498976" y="3473451"/>
              <a:ext cx="7938" cy="22225"/>
            </a:xfrm>
            <a:custGeom>
              <a:avLst/>
              <a:gdLst/>
              <a:ahLst/>
              <a:cxnLst>
                <a:cxn ang="0">
                  <a:pos x="9" y="4"/>
                </a:cxn>
                <a:cxn ang="0">
                  <a:pos x="9" y="4"/>
                </a:cxn>
                <a:cxn ang="0">
                  <a:pos x="5" y="15"/>
                </a:cxn>
                <a:cxn ang="0">
                  <a:pos x="1" y="27"/>
                </a:cxn>
                <a:cxn ang="0">
                  <a:pos x="0" y="40"/>
                </a:cxn>
                <a:cxn ang="0">
                  <a:pos x="0" y="47"/>
                </a:cxn>
                <a:cxn ang="0">
                  <a:pos x="1" y="52"/>
                </a:cxn>
                <a:cxn ang="0">
                  <a:pos x="1" y="52"/>
                </a:cxn>
                <a:cxn ang="0">
                  <a:pos x="2" y="55"/>
                </a:cxn>
                <a:cxn ang="0">
                  <a:pos x="4" y="56"/>
                </a:cxn>
                <a:cxn ang="0">
                  <a:pos x="8" y="56"/>
                </a:cxn>
                <a:cxn ang="0">
                  <a:pos x="12" y="53"/>
                </a:cxn>
                <a:cxn ang="0">
                  <a:pos x="13" y="52"/>
                </a:cxn>
                <a:cxn ang="0">
                  <a:pos x="12" y="49"/>
                </a:cxn>
                <a:cxn ang="0">
                  <a:pos x="12" y="49"/>
                </a:cxn>
                <a:cxn ang="0">
                  <a:pos x="12" y="44"/>
                </a:cxn>
                <a:cxn ang="0">
                  <a:pos x="12" y="39"/>
                </a:cxn>
                <a:cxn ang="0">
                  <a:pos x="13" y="27"/>
                </a:cxn>
                <a:cxn ang="0">
                  <a:pos x="19" y="6"/>
                </a:cxn>
                <a:cxn ang="0">
                  <a:pos x="19" y="6"/>
                </a:cxn>
                <a:cxn ang="0">
                  <a:pos x="19" y="5"/>
                </a:cxn>
                <a:cxn ang="0">
                  <a:pos x="19" y="2"/>
                </a:cxn>
                <a:cxn ang="0">
                  <a:pos x="16" y="0"/>
                </a:cxn>
                <a:cxn ang="0">
                  <a:pos x="12" y="0"/>
                </a:cxn>
                <a:cxn ang="0">
                  <a:pos x="10" y="1"/>
                </a:cxn>
                <a:cxn ang="0">
                  <a:pos x="9" y="4"/>
                </a:cxn>
                <a:cxn ang="0">
                  <a:pos x="9" y="4"/>
                </a:cxn>
              </a:cxnLst>
              <a:rect l="0" t="0" r="r" b="b"/>
              <a:pathLst>
                <a:path w="19" h="56">
                  <a:moveTo>
                    <a:pt x="9" y="4"/>
                  </a:moveTo>
                  <a:lnTo>
                    <a:pt x="9" y="4"/>
                  </a:lnTo>
                  <a:lnTo>
                    <a:pt x="5" y="15"/>
                  </a:lnTo>
                  <a:lnTo>
                    <a:pt x="1" y="27"/>
                  </a:lnTo>
                  <a:lnTo>
                    <a:pt x="0" y="40"/>
                  </a:lnTo>
                  <a:lnTo>
                    <a:pt x="0" y="47"/>
                  </a:lnTo>
                  <a:lnTo>
                    <a:pt x="1" y="52"/>
                  </a:lnTo>
                  <a:lnTo>
                    <a:pt x="1" y="52"/>
                  </a:lnTo>
                  <a:lnTo>
                    <a:pt x="2" y="55"/>
                  </a:lnTo>
                  <a:lnTo>
                    <a:pt x="4" y="56"/>
                  </a:lnTo>
                  <a:lnTo>
                    <a:pt x="8" y="56"/>
                  </a:lnTo>
                  <a:lnTo>
                    <a:pt x="12" y="53"/>
                  </a:lnTo>
                  <a:lnTo>
                    <a:pt x="13" y="52"/>
                  </a:lnTo>
                  <a:lnTo>
                    <a:pt x="12" y="49"/>
                  </a:lnTo>
                  <a:lnTo>
                    <a:pt x="12" y="49"/>
                  </a:lnTo>
                  <a:lnTo>
                    <a:pt x="12" y="44"/>
                  </a:lnTo>
                  <a:lnTo>
                    <a:pt x="12" y="39"/>
                  </a:lnTo>
                  <a:lnTo>
                    <a:pt x="13" y="27"/>
                  </a:lnTo>
                  <a:lnTo>
                    <a:pt x="19" y="6"/>
                  </a:lnTo>
                  <a:lnTo>
                    <a:pt x="19" y="6"/>
                  </a:lnTo>
                  <a:lnTo>
                    <a:pt x="19" y="5"/>
                  </a:lnTo>
                  <a:lnTo>
                    <a:pt x="19" y="2"/>
                  </a:lnTo>
                  <a:lnTo>
                    <a:pt x="16" y="0"/>
                  </a:lnTo>
                  <a:lnTo>
                    <a:pt x="12" y="0"/>
                  </a:lnTo>
                  <a:lnTo>
                    <a:pt x="10" y="1"/>
                  </a:lnTo>
                  <a:lnTo>
                    <a:pt x="9" y="4"/>
                  </a:lnTo>
                  <a:lnTo>
                    <a:pt x="9"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95" name="chenying0907 852"/>
            <p:cNvSpPr/>
            <p:nvPr/>
          </p:nvSpPr>
          <p:spPr bwMode="auto">
            <a:xfrm>
              <a:off x="4521201" y="3486151"/>
              <a:ext cx="7938" cy="38100"/>
            </a:xfrm>
            <a:custGeom>
              <a:avLst/>
              <a:gdLst/>
              <a:ahLst/>
              <a:cxnLst>
                <a:cxn ang="0">
                  <a:pos x="8" y="2"/>
                </a:cxn>
                <a:cxn ang="0">
                  <a:pos x="8" y="2"/>
                </a:cxn>
                <a:cxn ang="0">
                  <a:pos x="4" y="10"/>
                </a:cxn>
                <a:cxn ang="0">
                  <a:pos x="2" y="18"/>
                </a:cxn>
                <a:cxn ang="0">
                  <a:pos x="2" y="26"/>
                </a:cxn>
                <a:cxn ang="0">
                  <a:pos x="2" y="34"/>
                </a:cxn>
                <a:cxn ang="0">
                  <a:pos x="2" y="34"/>
                </a:cxn>
                <a:cxn ang="0">
                  <a:pos x="2" y="48"/>
                </a:cxn>
                <a:cxn ang="0">
                  <a:pos x="1" y="61"/>
                </a:cxn>
                <a:cxn ang="0">
                  <a:pos x="0" y="75"/>
                </a:cxn>
                <a:cxn ang="0">
                  <a:pos x="0" y="89"/>
                </a:cxn>
                <a:cxn ang="0">
                  <a:pos x="0" y="89"/>
                </a:cxn>
                <a:cxn ang="0">
                  <a:pos x="0" y="91"/>
                </a:cxn>
                <a:cxn ang="0">
                  <a:pos x="1" y="94"/>
                </a:cxn>
                <a:cxn ang="0">
                  <a:pos x="5" y="95"/>
                </a:cxn>
                <a:cxn ang="0">
                  <a:pos x="9" y="94"/>
                </a:cxn>
                <a:cxn ang="0">
                  <a:pos x="10" y="91"/>
                </a:cxn>
                <a:cxn ang="0">
                  <a:pos x="10" y="89"/>
                </a:cxn>
                <a:cxn ang="0">
                  <a:pos x="10" y="89"/>
                </a:cxn>
                <a:cxn ang="0">
                  <a:pos x="13" y="66"/>
                </a:cxn>
                <a:cxn ang="0">
                  <a:pos x="14" y="45"/>
                </a:cxn>
                <a:cxn ang="0">
                  <a:pos x="14" y="45"/>
                </a:cxn>
                <a:cxn ang="0">
                  <a:pos x="14" y="35"/>
                </a:cxn>
                <a:cxn ang="0">
                  <a:pos x="13" y="26"/>
                </a:cxn>
                <a:cxn ang="0">
                  <a:pos x="14" y="17"/>
                </a:cxn>
                <a:cxn ang="0">
                  <a:pos x="16" y="13"/>
                </a:cxn>
                <a:cxn ang="0">
                  <a:pos x="18" y="9"/>
                </a:cxn>
                <a:cxn ang="0">
                  <a:pos x="18" y="9"/>
                </a:cxn>
                <a:cxn ang="0">
                  <a:pos x="18" y="6"/>
                </a:cxn>
                <a:cxn ang="0">
                  <a:pos x="18" y="4"/>
                </a:cxn>
                <a:cxn ang="0">
                  <a:pos x="18" y="2"/>
                </a:cxn>
                <a:cxn ang="0">
                  <a:pos x="16" y="1"/>
                </a:cxn>
                <a:cxn ang="0">
                  <a:pos x="12" y="0"/>
                </a:cxn>
                <a:cxn ang="0">
                  <a:pos x="9" y="1"/>
                </a:cxn>
                <a:cxn ang="0">
                  <a:pos x="8" y="2"/>
                </a:cxn>
                <a:cxn ang="0">
                  <a:pos x="8" y="2"/>
                </a:cxn>
              </a:cxnLst>
              <a:rect l="0" t="0" r="r" b="b"/>
              <a:pathLst>
                <a:path w="18" h="95">
                  <a:moveTo>
                    <a:pt x="8" y="2"/>
                  </a:moveTo>
                  <a:lnTo>
                    <a:pt x="8" y="2"/>
                  </a:lnTo>
                  <a:lnTo>
                    <a:pt x="4" y="10"/>
                  </a:lnTo>
                  <a:lnTo>
                    <a:pt x="2" y="18"/>
                  </a:lnTo>
                  <a:lnTo>
                    <a:pt x="2" y="26"/>
                  </a:lnTo>
                  <a:lnTo>
                    <a:pt x="2" y="34"/>
                  </a:lnTo>
                  <a:lnTo>
                    <a:pt x="2" y="34"/>
                  </a:lnTo>
                  <a:lnTo>
                    <a:pt x="2" y="48"/>
                  </a:lnTo>
                  <a:lnTo>
                    <a:pt x="1" y="61"/>
                  </a:lnTo>
                  <a:lnTo>
                    <a:pt x="0" y="75"/>
                  </a:lnTo>
                  <a:lnTo>
                    <a:pt x="0" y="89"/>
                  </a:lnTo>
                  <a:lnTo>
                    <a:pt x="0" y="89"/>
                  </a:lnTo>
                  <a:lnTo>
                    <a:pt x="0" y="91"/>
                  </a:lnTo>
                  <a:lnTo>
                    <a:pt x="1" y="94"/>
                  </a:lnTo>
                  <a:lnTo>
                    <a:pt x="5" y="95"/>
                  </a:lnTo>
                  <a:lnTo>
                    <a:pt x="9" y="94"/>
                  </a:lnTo>
                  <a:lnTo>
                    <a:pt x="10" y="91"/>
                  </a:lnTo>
                  <a:lnTo>
                    <a:pt x="10" y="89"/>
                  </a:lnTo>
                  <a:lnTo>
                    <a:pt x="10" y="89"/>
                  </a:lnTo>
                  <a:lnTo>
                    <a:pt x="13" y="66"/>
                  </a:lnTo>
                  <a:lnTo>
                    <a:pt x="14" y="45"/>
                  </a:lnTo>
                  <a:lnTo>
                    <a:pt x="14" y="45"/>
                  </a:lnTo>
                  <a:lnTo>
                    <a:pt x="14" y="35"/>
                  </a:lnTo>
                  <a:lnTo>
                    <a:pt x="13" y="26"/>
                  </a:lnTo>
                  <a:lnTo>
                    <a:pt x="14" y="17"/>
                  </a:lnTo>
                  <a:lnTo>
                    <a:pt x="16" y="13"/>
                  </a:lnTo>
                  <a:lnTo>
                    <a:pt x="18" y="9"/>
                  </a:lnTo>
                  <a:lnTo>
                    <a:pt x="18" y="9"/>
                  </a:lnTo>
                  <a:lnTo>
                    <a:pt x="18" y="6"/>
                  </a:lnTo>
                  <a:lnTo>
                    <a:pt x="18" y="4"/>
                  </a:lnTo>
                  <a:lnTo>
                    <a:pt x="18" y="2"/>
                  </a:lnTo>
                  <a:lnTo>
                    <a:pt x="16" y="1"/>
                  </a:lnTo>
                  <a:lnTo>
                    <a:pt x="12" y="0"/>
                  </a:lnTo>
                  <a:lnTo>
                    <a:pt x="9" y="1"/>
                  </a:lnTo>
                  <a:lnTo>
                    <a:pt x="8" y="2"/>
                  </a:lnTo>
                  <a:lnTo>
                    <a:pt x="8" y="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96" name="chenying0907 853"/>
            <p:cNvSpPr/>
            <p:nvPr/>
          </p:nvSpPr>
          <p:spPr bwMode="auto">
            <a:xfrm>
              <a:off x="4540251" y="3524251"/>
              <a:ext cx="6350" cy="30163"/>
            </a:xfrm>
            <a:custGeom>
              <a:avLst/>
              <a:gdLst/>
              <a:ahLst/>
              <a:cxnLst>
                <a:cxn ang="0">
                  <a:pos x="4" y="5"/>
                </a:cxn>
                <a:cxn ang="0">
                  <a:pos x="4" y="5"/>
                </a:cxn>
                <a:cxn ang="0">
                  <a:pos x="3" y="38"/>
                </a:cxn>
                <a:cxn ang="0">
                  <a:pos x="0" y="71"/>
                </a:cxn>
                <a:cxn ang="0">
                  <a:pos x="0" y="71"/>
                </a:cxn>
                <a:cxn ang="0">
                  <a:pos x="2" y="72"/>
                </a:cxn>
                <a:cxn ang="0">
                  <a:pos x="3" y="75"/>
                </a:cxn>
                <a:cxn ang="0">
                  <a:pos x="7" y="76"/>
                </a:cxn>
                <a:cxn ang="0">
                  <a:pos x="11" y="75"/>
                </a:cxn>
                <a:cxn ang="0">
                  <a:pos x="12" y="72"/>
                </a:cxn>
                <a:cxn ang="0">
                  <a:pos x="12" y="71"/>
                </a:cxn>
                <a:cxn ang="0">
                  <a:pos x="12" y="71"/>
                </a:cxn>
                <a:cxn ang="0">
                  <a:pos x="15" y="38"/>
                </a:cxn>
                <a:cxn ang="0">
                  <a:pos x="16" y="5"/>
                </a:cxn>
                <a:cxn ang="0">
                  <a:pos x="16" y="5"/>
                </a:cxn>
                <a:cxn ang="0">
                  <a:pos x="16" y="3"/>
                </a:cxn>
                <a:cxn ang="0">
                  <a:pos x="15" y="1"/>
                </a:cxn>
                <a:cxn ang="0">
                  <a:pos x="11" y="0"/>
                </a:cxn>
                <a:cxn ang="0">
                  <a:pos x="7" y="1"/>
                </a:cxn>
                <a:cxn ang="0">
                  <a:pos x="5" y="3"/>
                </a:cxn>
                <a:cxn ang="0">
                  <a:pos x="4" y="5"/>
                </a:cxn>
                <a:cxn ang="0">
                  <a:pos x="4" y="5"/>
                </a:cxn>
              </a:cxnLst>
              <a:rect l="0" t="0" r="r" b="b"/>
              <a:pathLst>
                <a:path w="16" h="76">
                  <a:moveTo>
                    <a:pt x="4" y="5"/>
                  </a:moveTo>
                  <a:lnTo>
                    <a:pt x="4" y="5"/>
                  </a:lnTo>
                  <a:lnTo>
                    <a:pt x="3" y="38"/>
                  </a:lnTo>
                  <a:lnTo>
                    <a:pt x="0" y="71"/>
                  </a:lnTo>
                  <a:lnTo>
                    <a:pt x="0" y="71"/>
                  </a:lnTo>
                  <a:lnTo>
                    <a:pt x="2" y="72"/>
                  </a:lnTo>
                  <a:lnTo>
                    <a:pt x="3" y="75"/>
                  </a:lnTo>
                  <a:lnTo>
                    <a:pt x="7" y="76"/>
                  </a:lnTo>
                  <a:lnTo>
                    <a:pt x="11" y="75"/>
                  </a:lnTo>
                  <a:lnTo>
                    <a:pt x="12" y="72"/>
                  </a:lnTo>
                  <a:lnTo>
                    <a:pt x="12" y="71"/>
                  </a:lnTo>
                  <a:lnTo>
                    <a:pt x="12" y="71"/>
                  </a:lnTo>
                  <a:lnTo>
                    <a:pt x="15" y="38"/>
                  </a:lnTo>
                  <a:lnTo>
                    <a:pt x="16" y="5"/>
                  </a:lnTo>
                  <a:lnTo>
                    <a:pt x="16" y="5"/>
                  </a:lnTo>
                  <a:lnTo>
                    <a:pt x="16" y="3"/>
                  </a:lnTo>
                  <a:lnTo>
                    <a:pt x="15" y="1"/>
                  </a:lnTo>
                  <a:lnTo>
                    <a:pt x="11" y="0"/>
                  </a:lnTo>
                  <a:lnTo>
                    <a:pt x="7" y="1"/>
                  </a:lnTo>
                  <a:lnTo>
                    <a:pt x="5" y="3"/>
                  </a:lnTo>
                  <a:lnTo>
                    <a:pt x="4" y="5"/>
                  </a:lnTo>
                  <a:lnTo>
                    <a:pt x="4"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97" name="chenying0907 854"/>
            <p:cNvSpPr/>
            <p:nvPr/>
          </p:nvSpPr>
          <p:spPr bwMode="auto">
            <a:xfrm>
              <a:off x="4629151" y="3451226"/>
              <a:ext cx="4763" cy="25400"/>
            </a:xfrm>
            <a:custGeom>
              <a:avLst/>
              <a:gdLst/>
              <a:ahLst/>
              <a:cxnLst>
                <a:cxn ang="0">
                  <a:pos x="0" y="7"/>
                </a:cxn>
                <a:cxn ang="0">
                  <a:pos x="0" y="59"/>
                </a:cxn>
                <a:cxn ang="0">
                  <a:pos x="0" y="59"/>
                </a:cxn>
                <a:cxn ang="0">
                  <a:pos x="0" y="62"/>
                </a:cxn>
                <a:cxn ang="0">
                  <a:pos x="2" y="63"/>
                </a:cxn>
                <a:cxn ang="0">
                  <a:pos x="5" y="65"/>
                </a:cxn>
                <a:cxn ang="0">
                  <a:pos x="9" y="63"/>
                </a:cxn>
                <a:cxn ang="0">
                  <a:pos x="11" y="62"/>
                </a:cxn>
                <a:cxn ang="0">
                  <a:pos x="12" y="59"/>
                </a:cxn>
                <a:cxn ang="0">
                  <a:pos x="12" y="7"/>
                </a:cxn>
                <a:cxn ang="0">
                  <a:pos x="12" y="7"/>
                </a:cxn>
                <a:cxn ang="0">
                  <a:pos x="11" y="4"/>
                </a:cxn>
                <a:cxn ang="0">
                  <a:pos x="9" y="1"/>
                </a:cxn>
                <a:cxn ang="0">
                  <a:pos x="5" y="0"/>
                </a:cxn>
                <a:cxn ang="0">
                  <a:pos x="2" y="1"/>
                </a:cxn>
                <a:cxn ang="0">
                  <a:pos x="0" y="4"/>
                </a:cxn>
                <a:cxn ang="0">
                  <a:pos x="0" y="7"/>
                </a:cxn>
                <a:cxn ang="0">
                  <a:pos x="0" y="7"/>
                </a:cxn>
              </a:cxnLst>
              <a:rect l="0" t="0" r="r" b="b"/>
              <a:pathLst>
                <a:path w="12" h="65">
                  <a:moveTo>
                    <a:pt x="0" y="7"/>
                  </a:moveTo>
                  <a:lnTo>
                    <a:pt x="0" y="59"/>
                  </a:lnTo>
                  <a:lnTo>
                    <a:pt x="0" y="59"/>
                  </a:lnTo>
                  <a:lnTo>
                    <a:pt x="0" y="62"/>
                  </a:lnTo>
                  <a:lnTo>
                    <a:pt x="2" y="63"/>
                  </a:lnTo>
                  <a:lnTo>
                    <a:pt x="5" y="65"/>
                  </a:lnTo>
                  <a:lnTo>
                    <a:pt x="9" y="63"/>
                  </a:lnTo>
                  <a:lnTo>
                    <a:pt x="11" y="62"/>
                  </a:lnTo>
                  <a:lnTo>
                    <a:pt x="12" y="59"/>
                  </a:lnTo>
                  <a:lnTo>
                    <a:pt x="12" y="7"/>
                  </a:lnTo>
                  <a:lnTo>
                    <a:pt x="12" y="7"/>
                  </a:lnTo>
                  <a:lnTo>
                    <a:pt x="11" y="4"/>
                  </a:lnTo>
                  <a:lnTo>
                    <a:pt x="9" y="1"/>
                  </a:lnTo>
                  <a:lnTo>
                    <a:pt x="5" y="0"/>
                  </a:lnTo>
                  <a:lnTo>
                    <a:pt x="2" y="1"/>
                  </a:lnTo>
                  <a:lnTo>
                    <a:pt x="0" y="4"/>
                  </a:lnTo>
                  <a:lnTo>
                    <a:pt x="0" y="7"/>
                  </a:lnTo>
                  <a:lnTo>
                    <a:pt x="0" y="7"/>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98" name="chenying0907 855"/>
            <p:cNvSpPr/>
            <p:nvPr/>
          </p:nvSpPr>
          <p:spPr bwMode="auto">
            <a:xfrm>
              <a:off x="4657726" y="3457576"/>
              <a:ext cx="6350" cy="20638"/>
            </a:xfrm>
            <a:custGeom>
              <a:avLst/>
              <a:gdLst/>
              <a:ahLst/>
              <a:cxnLst>
                <a:cxn ang="0">
                  <a:pos x="4" y="4"/>
                </a:cxn>
                <a:cxn ang="0">
                  <a:pos x="4" y="4"/>
                </a:cxn>
                <a:cxn ang="0">
                  <a:pos x="3" y="14"/>
                </a:cxn>
                <a:cxn ang="0">
                  <a:pos x="1" y="25"/>
                </a:cxn>
                <a:cxn ang="0">
                  <a:pos x="0" y="47"/>
                </a:cxn>
                <a:cxn ang="0">
                  <a:pos x="0" y="47"/>
                </a:cxn>
                <a:cxn ang="0">
                  <a:pos x="1" y="49"/>
                </a:cxn>
                <a:cxn ang="0">
                  <a:pos x="3" y="51"/>
                </a:cxn>
                <a:cxn ang="0">
                  <a:pos x="7" y="52"/>
                </a:cxn>
                <a:cxn ang="0">
                  <a:pos x="11" y="51"/>
                </a:cxn>
                <a:cxn ang="0">
                  <a:pos x="12" y="49"/>
                </a:cxn>
                <a:cxn ang="0">
                  <a:pos x="12" y="47"/>
                </a:cxn>
                <a:cxn ang="0">
                  <a:pos x="12" y="47"/>
                </a:cxn>
                <a:cxn ang="0">
                  <a:pos x="13" y="27"/>
                </a:cxn>
                <a:cxn ang="0">
                  <a:pos x="13" y="17"/>
                </a:cxn>
                <a:cxn ang="0">
                  <a:pos x="16" y="6"/>
                </a:cxn>
                <a:cxn ang="0">
                  <a:pos x="16" y="6"/>
                </a:cxn>
                <a:cxn ang="0">
                  <a:pos x="16" y="4"/>
                </a:cxn>
                <a:cxn ang="0">
                  <a:pos x="15" y="2"/>
                </a:cxn>
                <a:cxn ang="0">
                  <a:pos x="12" y="0"/>
                </a:cxn>
                <a:cxn ang="0">
                  <a:pos x="7" y="0"/>
                </a:cxn>
                <a:cxn ang="0">
                  <a:pos x="5" y="1"/>
                </a:cxn>
                <a:cxn ang="0">
                  <a:pos x="4" y="4"/>
                </a:cxn>
                <a:cxn ang="0">
                  <a:pos x="4" y="4"/>
                </a:cxn>
              </a:cxnLst>
              <a:rect l="0" t="0" r="r" b="b"/>
              <a:pathLst>
                <a:path w="16" h="52">
                  <a:moveTo>
                    <a:pt x="4" y="4"/>
                  </a:moveTo>
                  <a:lnTo>
                    <a:pt x="4" y="4"/>
                  </a:lnTo>
                  <a:lnTo>
                    <a:pt x="3" y="14"/>
                  </a:lnTo>
                  <a:lnTo>
                    <a:pt x="1" y="25"/>
                  </a:lnTo>
                  <a:lnTo>
                    <a:pt x="0" y="47"/>
                  </a:lnTo>
                  <a:lnTo>
                    <a:pt x="0" y="47"/>
                  </a:lnTo>
                  <a:lnTo>
                    <a:pt x="1" y="49"/>
                  </a:lnTo>
                  <a:lnTo>
                    <a:pt x="3" y="51"/>
                  </a:lnTo>
                  <a:lnTo>
                    <a:pt x="7" y="52"/>
                  </a:lnTo>
                  <a:lnTo>
                    <a:pt x="11" y="51"/>
                  </a:lnTo>
                  <a:lnTo>
                    <a:pt x="12" y="49"/>
                  </a:lnTo>
                  <a:lnTo>
                    <a:pt x="12" y="47"/>
                  </a:lnTo>
                  <a:lnTo>
                    <a:pt x="12" y="47"/>
                  </a:lnTo>
                  <a:lnTo>
                    <a:pt x="13" y="27"/>
                  </a:lnTo>
                  <a:lnTo>
                    <a:pt x="13" y="17"/>
                  </a:lnTo>
                  <a:lnTo>
                    <a:pt x="16" y="6"/>
                  </a:lnTo>
                  <a:lnTo>
                    <a:pt x="16" y="6"/>
                  </a:lnTo>
                  <a:lnTo>
                    <a:pt x="16" y="4"/>
                  </a:lnTo>
                  <a:lnTo>
                    <a:pt x="15" y="2"/>
                  </a:lnTo>
                  <a:lnTo>
                    <a:pt x="12" y="0"/>
                  </a:lnTo>
                  <a:lnTo>
                    <a:pt x="7" y="0"/>
                  </a:lnTo>
                  <a:lnTo>
                    <a:pt x="5" y="1"/>
                  </a:lnTo>
                  <a:lnTo>
                    <a:pt x="4" y="4"/>
                  </a:lnTo>
                  <a:lnTo>
                    <a:pt x="4"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199" name="chenying0907 856"/>
            <p:cNvSpPr/>
            <p:nvPr/>
          </p:nvSpPr>
          <p:spPr bwMode="auto">
            <a:xfrm>
              <a:off x="4686301" y="3459163"/>
              <a:ext cx="4763" cy="28575"/>
            </a:xfrm>
            <a:custGeom>
              <a:avLst/>
              <a:gdLst/>
              <a:ahLst/>
              <a:cxnLst>
                <a:cxn ang="0">
                  <a:pos x="4" y="5"/>
                </a:cxn>
                <a:cxn ang="0">
                  <a:pos x="4" y="5"/>
                </a:cxn>
                <a:cxn ang="0">
                  <a:pos x="2" y="19"/>
                </a:cxn>
                <a:cxn ang="0">
                  <a:pos x="0" y="27"/>
                </a:cxn>
                <a:cxn ang="0">
                  <a:pos x="0" y="35"/>
                </a:cxn>
                <a:cxn ang="0">
                  <a:pos x="0" y="66"/>
                </a:cxn>
                <a:cxn ang="0">
                  <a:pos x="0" y="66"/>
                </a:cxn>
                <a:cxn ang="0">
                  <a:pos x="0" y="68"/>
                </a:cxn>
                <a:cxn ang="0">
                  <a:pos x="2" y="70"/>
                </a:cxn>
                <a:cxn ang="0">
                  <a:pos x="6" y="72"/>
                </a:cxn>
                <a:cxn ang="0">
                  <a:pos x="10" y="70"/>
                </a:cxn>
                <a:cxn ang="0">
                  <a:pos x="11" y="68"/>
                </a:cxn>
                <a:cxn ang="0">
                  <a:pos x="11" y="66"/>
                </a:cxn>
                <a:cxn ang="0">
                  <a:pos x="11" y="35"/>
                </a:cxn>
                <a:cxn ang="0">
                  <a:pos x="11" y="35"/>
                </a:cxn>
                <a:cxn ang="0">
                  <a:pos x="12" y="27"/>
                </a:cxn>
                <a:cxn ang="0">
                  <a:pos x="14" y="19"/>
                </a:cxn>
                <a:cxn ang="0">
                  <a:pos x="15" y="5"/>
                </a:cxn>
                <a:cxn ang="0">
                  <a:pos x="15" y="5"/>
                </a:cxn>
                <a:cxn ang="0">
                  <a:pos x="15" y="2"/>
                </a:cxn>
                <a:cxn ang="0">
                  <a:pos x="14" y="1"/>
                </a:cxn>
                <a:cxn ang="0">
                  <a:pos x="12" y="0"/>
                </a:cxn>
                <a:cxn ang="0">
                  <a:pos x="10" y="0"/>
                </a:cxn>
                <a:cxn ang="0">
                  <a:pos x="6" y="1"/>
                </a:cxn>
                <a:cxn ang="0">
                  <a:pos x="4" y="2"/>
                </a:cxn>
                <a:cxn ang="0">
                  <a:pos x="4" y="5"/>
                </a:cxn>
                <a:cxn ang="0">
                  <a:pos x="4" y="5"/>
                </a:cxn>
              </a:cxnLst>
              <a:rect l="0" t="0" r="r" b="b"/>
              <a:pathLst>
                <a:path w="15" h="72">
                  <a:moveTo>
                    <a:pt x="4" y="5"/>
                  </a:moveTo>
                  <a:lnTo>
                    <a:pt x="4" y="5"/>
                  </a:lnTo>
                  <a:lnTo>
                    <a:pt x="2" y="19"/>
                  </a:lnTo>
                  <a:lnTo>
                    <a:pt x="0" y="27"/>
                  </a:lnTo>
                  <a:lnTo>
                    <a:pt x="0" y="35"/>
                  </a:lnTo>
                  <a:lnTo>
                    <a:pt x="0" y="66"/>
                  </a:lnTo>
                  <a:lnTo>
                    <a:pt x="0" y="66"/>
                  </a:lnTo>
                  <a:lnTo>
                    <a:pt x="0" y="68"/>
                  </a:lnTo>
                  <a:lnTo>
                    <a:pt x="2" y="70"/>
                  </a:lnTo>
                  <a:lnTo>
                    <a:pt x="6" y="72"/>
                  </a:lnTo>
                  <a:lnTo>
                    <a:pt x="10" y="70"/>
                  </a:lnTo>
                  <a:lnTo>
                    <a:pt x="11" y="68"/>
                  </a:lnTo>
                  <a:lnTo>
                    <a:pt x="11" y="66"/>
                  </a:lnTo>
                  <a:lnTo>
                    <a:pt x="11" y="35"/>
                  </a:lnTo>
                  <a:lnTo>
                    <a:pt x="11" y="35"/>
                  </a:lnTo>
                  <a:lnTo>
                    <a:pt x="12" y="27"/>
                  </a:lnTo>
                  <a:lnTo>
                    <a:pt x="14" y="19"/>
                  </a:lnTo>
                  <a:lnTo>
                    <a:pt x="15" y="5"/>
                  </a:lnTo>
                  <a:lnTo>
                    <a:pt x="15" y="5"/>
                  </a:lnTo>
                  <a:lnTo>
                    <a:pt x="15" y="2"/>
                  </a:lnTo>
                  <a:lnTo>
                    <a:pt x="14" y="1"/>
                  </a:lnTo>
                  <a:lnTo>
                    <a:pt x="12" y="0"/>
                  </a:lnTo>
                  <a:lnTo>
                    <a:pt x="10" y="0"/>
                  </a:lnTo>
                  <a:lnTo>
                    <a:pt x="6" y="1"/>
                  </a:lnTo>
                  <a:lnTo>
                    <a:pt x="4" y="2"/>
                  </a:lnTo>
                  <a:lnTo>
                    <a:pt x="4" y="5"/>
                  </a:lnTo>
                  <a:lnTo>
                    <a:pt x="4"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00" name="chenying0907 857"/>
            <p:cNvSpPr/>
            <p:nvPr/>
          </p:nvSpPr>
          <p:spPr bwMode="auto">
            <a:xfrm>
              <a:off x="4621213" y="3276601"/>
              <a:ext cx="4763" cy="22225"/>
            </a:xfrm>
            <a:custGeom>
              <a:avLst/>
              <a:gdLst/>
              <a:ahLst/>
              <a:cxnLst>
                <a:cxn ang="0">
                  <a:pos x="10" y="5"/>
                </a:cxn>
                <a:cxn ang="0">
                  <a:pos x="10" y="5"/>
                </a:cxn>
                <a:cxn ang="0">
                  <a:pos x="10" y="3"/>
                </a:cxn>
                <a:cxn ang="0">
                  <a:pos x="9" y="2"/>
                </a:cxn>
                <a:cxn ang="0">
                  <a:pos x="5" y="0"/>
                </a:cxn>
                <a:cxn ang="0">
                  <a:pos x="1" y="2"/>
                </a:cxn>
                <a:cxn ang="0">
                  <a:pos x="0" y="3"/>
                </a:cxn>
                <a:cxn ang="0">
                  <a:pos x="0" y="5"/>
                </a:cxn>
                <a:cxn ang="0">
                  <a:pos x="0" y="5"/>
                </a:cxn>
                <a:cxn ang="0">
                  <a:pos x="1" y="28"/>
                </a:cxn>
                <a:cxn ang="0">
                  <a:pos x="4" y="51"/>
                </a:cxn>
                <a:cxn ang="0">
                  <a:pos x="4" y="51"/>
                </a:cxn>
                <a:cxn ang="0">
                  <a:pos x="4" y="54"/>
                </a:cxn>
                <a:cxn ang="0">
                  <a:pos x="5" y="55"/>
                </a:cxn>
                <a:cxn ang="0">
                  <a:pos x="9" y="56"/>
                </a:cxn>
                <a:cxn ang="0">
                  <a:pos x="13" y="55"/>
                </a:cxn>
                <a:cxn ang="0">
                  <a:pos x="14" y="54"/>
                </a:cxn>
                <a:cxn ang="0">
                  <a:pos x="14" y="51"/>
                </a:cxn>
                <a:cxn ang="0">
                  <a:pos x="14" y="51"/>
                </a:cxn>
                <a:cxn ang="0">
                  <a:pos x="13" y="28"/>
                </a:cxn>
                <a:cxn ang="0">
                  <a:pos x="10" y="5"/>
                </a:cxn>
                <a:cxn ang="0">
                  <a:pos x="10" y="5"/>
                </a:cxn>
              </a:cxnLst>
              <a:rect l="0" t="0" r="r" b="b"/>
              <a:pathLst>
                <a:path w="14" h="56">
                  <a:moveTo>
                    <a:pt x="10" y="5"/>
                  </a:moveTo>
                  <a:lnTo>
                    <a:pt x="10" y="5"/>
                  </a:lnTo>
                  <a:lnTo>
                    <a:pt x="10" y="3"/>
                  </a:lnTo>
                  <a:lnTo>
                    <a:pt x="9" y="2"/>
                  </a:lnTo>
                  <a:lnTo>
                    <a:pt x="5" y="0"/>
                  </a:lnTo>
                  <a:lnTo>
                    <a:pt x="1" y="2"/>
                  </a:lnTo>
                  <a:lnTo>
                    <a:pt x="0" y="3"/>
                  </a:lnTo>
                  <a:lnTo>
                    <a:pt x="0" y="5"/>
                  </a:lnTo>
                  <a:lnTo>
                    <a:pt x="0" y="5"/>
                  </a:lnTo>
                  <a:lnTo>
                    <a:pt x="1" y="28"/>
                  </a:lnTo>
                  <a:lnTo>
                    <a:pt x="4" y="51"/>
                  </a:lnTo>
                  <a:lnTo>
                    <a:pt x="4" y="51"/>
                  </a:lnTo>
                  <a:lnTo>
                    <a:pt x="4" y="54"/>
                  </a:lnTo>
                  <a:lnTo>
                    <a:pt x="5" y="55"/>
                  </a:lnTo>
                  <a:lnTo>
                    <a:pt x="9" y="56"/>
                  </a:lnTo>
                  <a:lnTo>
                    <a:pt x="13" y="55"/>
                  </a:lnTo>
                  <a:lnTo>
                    <a:pt x="14" y="54"/>
                  </a:lnTo>
                  <a:lnTo>
                    <a:pt x="14" y="51"/>
                  </a:lnTo>
                  <a:lnTo>
                    <a:pt x="14" y="51"/>
                  </a:lnTo>
                  <a:lnTo>
                    <a:pt x="13" y="28"/>
                  </a:lnTo>
                  <a:lnTo>
                    <a:pt x="10" y="5"/>
                  </a:lnTo>
                  <a:lnTo>
                    <a:pt x="10"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01" name="chenying0907 858"/>
            <p:cNvSpPr/>
            <p:nvPr/>
          </p:nvSpPr>
          <p:spPr bwMode="auto">
            <a:xfrm>
              <a:off x="4646613" y="3281363"/>
              <a:ext cx="7938" cy="19050"/>
            </a:xfrm>
            <a:custGeom>
              <a:avLst/>
              <a:gdLst/>
              <a:ahLst/>
              <a:cxnLst>
                <a:cxn ang="0">
                  <a:pos x="8" y="3"/>
                </a:cxn>
                <a:cxn ang="0">
                  <a:pos x="8" y="3"/>
                </a:cxn>
                <a:cxn ang="0">
                  <a:pos x="3" y="22"/>
                </a:cxn>
                <a:cxn ang="0">
                  <a:pos x="1" y="33"/>
                </a:cxn>
                <a:cxn ang="0">
                  <a:pos x="0" y="43"/>
                </a:cxn>
                <a:cxn ang="0">
                  <a:pos x="0" y="43"/>
                </a:cxn>
                <a:cxn ang="0">
                  <a:pos x="0" y="46"/>
                </a:cxn>
                <a:cxn ang="0">
                  <a:pos x="1" y="47"/>
                </a:cxn>
                <a:cxn ang="0">
                  <a:pos x="5" y="48"/>
                </a:cxn>
                <a:cxn ang="0">
                  <a:pos x="9" y="47"/>
                </a:cxn>
                <a:cxn ang="0">
                  <a:pos x="11" y="46"/>
                </a:cxn>
                <a:cxn ang="0">
                  <a:pos x="12" y="43"/>
                </a:cxn>
                <a:cxn ang="0">
                  <a:pos x="12" y="43"/>
                </a:cxn>
                <a:cxn ang="0">
                  <a:pos x="12" y="34"/>
                </a:cxn>
                <a:cxn ang="0">
                  <a:pos x="14" y="25"/>
                </a:cxn>
                <a:cxn ang="0">
                  <a:pos x="20" y="7"/>
                </a:cxn>
                <a:cxn ang="0">
                  <a:pos x="20" y="7"/>
                </a:cxn>
                <a:cxn ang="0">
                  <a:pos x="20" y="4"/>
                </a:cxn>
                <a:cxn ang="0">
                  <a:pos x="18" y="1"/>
                </a:cxn>
                <a:cxn ang="0">
                  <a:pos x="16" y="0"/>
                </a:cxn>
                <a:cxn ang="0">
                  <a:pos x="11" y="0"/>
                </a:cxn>
                <a:cxn ang="0">
                  <a:pos x="9" y="1"/>
                </a:cxn>
                <a:cxn ang="0">
                  <a:pos x="8" y="3"/>
                </a:cxn>
                <a:cxn ang="0">
                  <a:pos x="8" y="3"/>
                </a:cxn>
              </a:cxnLst>
              <a:rect l="0" t="0" r="r" b="b"/>
              <a:pathLst>
                <a:path w="20" h="48">
                  <a:moveTo>
                    <a:pt x="8" y="3"/>
                  </a:moveTo>
                  <a:lnTo>
                    <a:pt x="8" y="3"/>
                  </a:lnTo>
                  <a:lnTo>
                    <a:pt x="3" y="22"/>
                  </a:lnTo>
                  <a:lnTo>
                    <a:pt x="1" y="33"/>
                  </a:lnTo>
                  <a:lnTo>
                    <a:pt x="0" y="43"/>
                  </a:lnTo>
                  <a:lnTo>
                    <a:pt x="0" y="43"/>
                  </a:lnTo>
                  <a:lnTo>
                    <a:pt x="0" y="46"/>
                  </a:lnTo>
                  <a:lnTo>
                    <a:pt x="1" y="47"/>
                  </a:lnTo>
                  <a:lnTo>
                    <a:pt x="5" y="48"/>
                  </a:lnTo>
                  <a:lnTo>
                    <a:pt x="9" y="47"/>
                  </a:lnTo>
                  <a:lnTo>
                    <a:pt x="11" y="46"/>
                  </a:lnTo>
                  <a:lnTo>
                    <a:pt x="12" y="43"/>
                  </a:lnTo>
                  <a:lnTo>
                    <a:pt x="12" y="43"/>
                  </a:lnTo>
                  <a:lnTo>
                    <a:pt x="12" y="34"/>
                  </a:lnTo>
                  <a:lnTo>
                    <a:pt x="14" y="25"/>
                  </a:lnTo>
                  <a:lnTo>
                    <a:pt x="20" y="7"/>
                  </a:lnTo>
                  <a:lnTo>
                    <a:pt x="20" y="7"/>
                  </a:lnTo>
                  <a:lnTo>
                    <a:pt x="20" y="4"/>
                  </a:lnTo>
                  <a:lnTo>
                    <a:pt x="18" y="1"/>
                  </a:lnTo>
                  <a:lnTo>
                    <a:pt x="16" y="0"/>
                  </a:lnTo>
                  <a:lnTo>
                    <a:pt x="11" y="0"/>
                  </a:lnTo>
                  <a:lnTo>
                    <a:pt x="9" y="1"/>
                  </a:lnTo>
                  <a:lnTo>
                    <a:pt x="8" y="3"/>
                  </a:lnTo>
                  <a:lnTo>
                    <a:pt x="8" y="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02" name="chenying0907 859"/>
            <p:cNvSpPr/>
            <p:nvPr/>
          </p:nvSpPr>
          <p:spPr bwMode="auto">
            <a:xfrm>
              <a:off x="4673601" y="3286126"/>
              <a:ext cx="6350" cy="22225"/>
            </a:xfrm>
            <a:custGeom>
              <a:avLst/>
              <a:gdLst/>
              <a:ahLst/>
              <a:cxnLst>
                <a:cxn ang="0">
                  <a:pos x="4" y="6"/>
                </a:cxn>
                <a:cxn ang="0">
                  <a:pos x="4" y="6"/>
                </a:cxn>
                <a:cxn ang="0">
                  <a:pos x="3" y="29"/>
                </a:cxn>
                <a:cxn ang="0">
                  <a:pos x="0" y="51"/>
                </a:cxn>
                <a:cxn ang="0">
                  <a:pos x="0" y="51"/>
                </a:cxn>
                <a:cxn ang="0">
                  <a:pos x="1" y="54"/>
                </a:cxn>
                <a:cxn ang="0">
                  <a:pos x="3" y="55"/>
                </a:cxn>
                <a:cxn ang="0">
                  <a:pos x="7" y="58"/>
                </a:cxn>
                <a:cxn ang="0">
                  <a:pos x="11" y="55"/>
                </a:cxn>
                <a:cxn ang="0">
                  <a:pos x="12" y="54"/>
                </a:cxn>
                <a:cxn ang="0">
                  <a:pos x="12" y="51"/>
                </a:cxn>
                <a:cxn ang="0">
                  <a:pos x="12" y="51"/>
                </a:cxn>
                <a:cxn ang="0">
                  <a:pos x="14" y="29"/>
                </a:cxn>
                <a:cxn ang="0">
                  <a:pos x="16" y="6"/>
                </a:cxn>
                <a:cxn ang="0">
                  <a:pos x="16" y="6"/>
                </a:cxn>
                <a:cxn ang="0">
                  <a:pos x="16" y="4"/>
                </a:cxn>
                <a:cxn ang="0">
                  <a:pos x="14" y="2"/>
                </a:cxn>
                <a:cxn ang="0">
                  <a:pos x="11" y="0"/>
                </a:cxn>
                <a:cxn ang="0">
                  <a:pos x="7" y="2"/>
                </a:cxn>
                <a:cxn ang="0">
                  <a:pos x="5" y="4"/>
                </a:cxn>
                <a:cxn ang="0">
                  <a:pos x="4" y="6"/>
                </a:cxn>
                <a:cxn ang="0">
                  <a:pos x="4" y="6"/>
                </a:cxn>
              </a:cxnLst>
              <a:rect l="0" t="0" r="r" b="b"/>
              <a:pathLst>
                <a:path w="16" h="58">
                  <a:moveTo>
                    <a:pt x="4" y="6"/>
                  </a:moveTo>
                  <a:lnTo>
                    <a:pt x="4" y="6"/>
                  </a:lnTo>
                  <a:lnTo>
                    <a:pt x="3" y="29"/>
                  </a:lnTo>
                  <a:lnTo>
                    <a:pt x="0" y="51"/>
                  </a:lnTo>
                  <a:lnTo>
                    <a:pt x="0" y="51"/>
                  </a:lnTo>
                  <a:lnTo>
                    <a:pt x="1" y="54"/>
                  </a:lnTo>
                  <a:lnTo>
                    <a:pt x="3" y="55"/>
                  </a:lnTo>
                  <a:lnTo>
                    <a:pt x="7" y="58"/>
                  </a:lnTo>
                  <a:lnTo>
                    <a:pt x="11" y="55"/>
                  </a:lnTo>
                  <a:lnTo>
                    <a:pt x="12" y="54"/>
                  </a:lnTo>
                  <a:lnTo>
                    <a:pt x="12" y="51"/>
                  </a:lnTo>
                  <a:lnTo>
                    <a:pt x="12" y="51"/>
                  </a:lnTo>
                  <a:lnTo>
                    <a:pt x="14" y="29"/>
                  </a:lnTo>
                  <a:lnTo>
                    <a:pt x="16" y="6"/>
                  </a:lnTo>
                  <a:lnTo>
                    <a:pt x="16" y="6"/>
                  </a:lnTo>
                  <a:lnTo>
                    <a:pt x="16" y="4"/>
                  </a:lnTo>
                  <a:lnTo>
                    <a:pt x="14" y="2"/>
                  </a:lnTo>
                  <a:lnTo>
                    <a:pt x="11" y="0"/>
                  </a:lnTo>
                  <a:lnTo>
                    <a:pt x="7" y="2"/>
                  </a:lnTo>
                  <a:lnTo>
                    <a:pt x="5" y="4"/>
                  </a:lnTo>
                  <a:lnTo>
                    <a:pt x="4" y="6"/>
                  </a:lnTo>
                  <a:lnTo>
                    <a:pt x="4" y="6"/>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03" name="chenying0907 860"/>
            <p:cNvSpPr/>
            <p:nvPr/>
          </p:nvSpPr>
          <p:spPr bwMode="auto">
            <a:xfrm>
              <a:off x="4757738" y="3371851"/>
              <a:ext cx="4763" cy="26988"/>
            </a:xfrm>
            <a:custGeom>
              <a:avLst/>
              <a:gdLst/>
              <a:ahLst/>
              <a:cxnLst>
                <a:cxn ang="0">
                  <a:pos x="0" y="5"/>
                </a:cxn>
                <a:cxn ang="0">
                  <a:pos x="0" y="62"/>
                </a:cxn>
                <a:cxn ang="0">
                  <a:pos x="0" y="62"/>
                </a:cxn>
                <a:cxn ang="0">
                  <a:pos x="2" y="65"/>
                </a:cxn>
                <a:cxn ang="0">
                  <a:pos x="3" y="66"/>
                </a:cxn>
                <a:cxn ang="0">
                  <a:pos x="7" y="68"/>
                </a:cxn>
                <a:cxn ang="0">
                  <a:pos x="11" y="66"/>
                </a:cxn>
                <a:cxn ang="0">
                  <a:pos x="12" y="65"/>
                </a:cxn>
                <a:cxn ang="0">
                  <a:pos x="12" y="62"/>
                </a:cxn>
                <a:cxn ang="0">
                  <a:pos x="12" y="5"/>
                </a:cxn>
                <a:cxn ang="0">
                  <a:pos x="12" y="5"/>
                </a:cxn>
                <a:cxn ang="0">
                  <a:pos x="12" y="2"/>
                </a:cxn>
                <a:cxn ang="0">
                  <a:pos x="11" y="1"/>
                </a:cxn>
                <a:cxn ang="0">
                  <a:pos x="7" y="0"/>
                </a:cxn>
                <a:cxn ang="0">
                  <a:pos x="3" y="1"/>
                </a:cxn>
                <a:cxn ang="0">
                  <a:pos x="2" y="2"/>
                </a:cxn>
                <a:cxn ang="0">
                  <a:pos x="0" y="5"/>
                </a:cxn>
                <a:cxn ang="0">
                  <a:pos x="0" y="5"/>
                </a:cxn>
              </a:cxnLst>
              <a:rect l="0" t="0" r="r" b="b"/>
              <a:pathLst>
                <a:path w="12" h="68">
                  <a:moveTo>
                    <a:pt x="0" y="5"/>
                  </a:moveTo>
                  <a:lnTo>
                    <a:pt x="0" y="62"/>
                  </a:lnTo>
                  <a:lnTo>
                    <a:pt x="0" y="62"/>
                  </a:lnTo>
                  <a:lnTo>
                    <a:pt x="2" y="65"/>
                  </a:lnTo>
                  <a:lnTo>
                    <a:pt x="3" y="66"/>
                  </a:lnTo>
                  <a:lnTo>
                    <a:pt x="7" y="68"/>
                  </a:lnTo>
                  <a:lnTo>
                    <a:pt x="11" y="66"/>
                  </a:lnTo>
                  <a:lnTo>
                    <a:pt x="12" y="65"/>
                  </a:lnTo>
                  <a:lnTo>
                    <a:pt x="12" y="62"/>
                  </a:lnTo>
                  <a:lnTo>
                    <a:pt x="12" y="5"/>
                  </a:lnTo>
                  <a:lnTo>
                    <a:pt x="12" y="5"/>
                  </a:lnTo>
                  <a:lnTo>
                    <a:pt x="12" y="2"/>
                  </a:lnTo>
                  <a:lnTo>
                    <a:pt x="11" y="1"/>
                  </a:lnTo>
                  <a:lnTo>
                    <a:pt x="7" y="0"/>
                  </a:lnTo>
                  <a:lnTo>
                    <a:pt x="3" y="1"/>
                  </a:lnTo>
                  <a:lnTo>
                    <a:pt x="2"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04" name="chenying0907 861"/>
            <p:cNvSpPr/>
            <p:nvPr/>
          </p:nvSpPr>
          <p:spPr bwMode="auto">
            <a:xfrm>
              <a:off x="4781551" y="3379788"/>
              <a:ext cx="7938" cy="14288"/>
            </a:xfrm>
            <a:custGeom>
              <a:avLst/>
              <a:gdLst/>
              <a:ahLst/>
              <a:cxnLst>
                <a:cxn ang="0">
                  <a:pos x="8" y="4"/>
                </a:cxn>
                <a:cxn ang="0">
                  <a:pos x="8" y="4"/>
                </a:cxn>
                <a:cxn ang="0">
                  <a:pos x="4" y="14"/>
                </a:cxn>
                <a:cxn ang="0">
                  <a:pos x="1" y="26"/>
                </a:cxn>
                <a:cxn ang="0">
                  <a:pos x="1" y="26"/>
                </a:cxn>
                <a:cxn ang="0">
                  <a:pos x="0" y="29"/>
                </a:cxn>
                <a:cxn ang="0">
                  <a:pos x="0" y="31"/>
                </a:cxn>
                <a:cxn ang="0">
                  <a:pos x="4" y="34"/>
                </a:cxn>
                <a:cxn ang="0">
                  <a:pos x="5" y="35"/>
                </a:cxn>
                <a:cxn ang="0">
                  <a:pos x="8" y="35"/>
                </a:cxn>
                <a:cxn ang="0">
                  <a:pos x="9" y="34"/>
                </a:cxn>
                <a:cxn ang="0">
                  <a:pos x="10" y="31"/>
                </a:cxn>
                <a:cxn ang="0">
                  <a:pos x="10" y="31"/>
                </a:cxn>
                <a:cxn ang="0">
                  <a:pos x="14" y="21"/>
                </a:cxn>
                <a:cxn ang="0">
                  <a:pos x="18" y="9"/>
                </a:cxn>
                <a:cxn ang="0">
                  <a:pos x="18" y="9"/>
                </a:cxn>
                <a:cxn ang="0">
                  <a:pos x="18" y="6"/>
                </a:cxn>
                <a:cxn ang="0">
                  <a:pos x="18" y="4"/>
                </a:cxn>
                <a:cxn ang="0">
                  <a:pos x="15" y="1"/>
                </a:cxn>
                <a:cxn ang="0">
                  <a:pos x="13" y="0"/>
                </a:cxn>
                <a:cxn ang="0">
                  <a:pos x="12" y="0"/>
                </a:cxn>
                <a:cxn ang="0">
                  <a:pos x="10" y="1"/>
                </a:cxn>
                <a:cxn ang="0">
                  <a:pos x="8" y="4"/>
                </a:cxn>
                <a:cxn ang="0">
                  <a:pos x="8" y="4"/>
                </a:cxn>
              </a:cxnLst>
              <a:rect l="0" t="0" r="r" b="b"/>
              <a:pathLst>
                <a:path w="18" h="35">
                  <a:moveTo>
                    <a:pt x="8" y="4"/>
                  </a:moveTo>
                  <a:lnTo>
                    <a:pt x="8" y="4"/>
                  </a:lnTo>
                  <a:lnTo>
                    <a:pt x="4" y="14"/>
                  </a:lnTo>
                  <a:lnTo>
                    <a:pt x="1" y="26"/>
                  </a:lnTo>
                  <a:lnTo>
                    <a:pt x="1" y="26"/>
                  </a:lnTo>
                  <a:lnTo>
                    <a:pt x="0" y="29"/>
                  </a:lnTo>
                  <a:lnTo>
                    <a:pt x="0" y="31"/>
                  </a:lnTo>
                  <a:lnTo>
                    <a:pt x="4" y="34"/>
                  </a:lnTo>
                  <a:lnTo>
                    <a:pt x="5" y="35"/>
                  </a:lnTo>
                  <a:lnTo>
                    <a:pt x="8" y="35"/>
                  </a:lnTo>
                  <a:lnTo>
                    <a:pt x="9" y="34"/>
                  </a:lnTo>
                  <a:lnTo>
                    <a:pt x="10" y="31"/>
                  </a:lnTo>
                  <a:lnTo>
                    <a:pt x="10" y="31"/>
                  </a:lnTo>
                  <a:lnTo>
                    <a:pt x="14" y="21"/>
                  </a:lnTo>
                  <a:lnTo>
                    <a:pt x="18" y="9"/>
                  </a:lnTo>
                  <a:lnTo>
                    <a:pt x="18" y="9"/>
                  </a:lnTo>
                  <a:lnTo>
                    <a:pt x="18" y="6"/>
                  </a:lnTo>
                  <a:lnTo>
                    <a:pt x="18" y="4"/>
                  </a:lnTo>
                  <a:lnTo>
                    <a:pt x="15" y="1"/>
                  </a:lnTo>
                  <a:lnTo>
                    <a:pt x="13" y="0"/>
                  </a:lnTo>
                  <a:lnTo>
                    <a:pt x="12" y="0"/>
                  </a:lnTo>
                  <a:lnTo>
                    <a:pt x="10" y="1"/>
                  </a:lnTo>
                  <a:lnTo>
                    <a:pt x="8" y="4"/>
                  </a:lnTo>
                  <a:lnTo>
                    <a:pt x="8" y="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05" name="chenying0907 862"/>
            <p:cNvSpPr/>
            <p:nvPr/>
          </p:nvSpPr>
          <p:spPr bwMode="auto">
            <a:xfrm>
              <a:off x="4351338" y="3216276"/>
              <a:ext cx="368300" cy="204788"/>
            </a:xfrm>
            <a:custGeom>
              <a:avLst/>
              <a:gdLst/>
              <a:ahLst/>
              <a:cxnLst>
                <a:cxn ang="0">
                  <a:pos x="865" y="427"/>
                </a:cxn>
                <a:cxn ang="0">
                  <a:pos x="804" y="438"/>
                </a:cxn>
                <a:cxn ang="0">
                  <a:pos x="707" y="431"/>
                </a:cxn>
                <a:cxn ang="0">
                  <a:pos x="576" y="403"/>
                </a:cxn>
                <a:cxn ang="0">
                  <a:pos x="508" y="378"/>
                </a:cxn>
                <a:cxn ang="0">
                  <a:pos x="437" y="336"/>
                </a:cxn>
                <a:cxn ang="0">
                  <a:pos x="418" y="323"/>
                </a:cxn>
                <a:cxn ang="0">
                  <a:pos x="407" y="319"/>
                </a:cxn>
                <a:cxn ang="0">
                  <a:pos x="384" y="329"/>
                </a:cxn>
                <a:cxn ang="0">
                  <a:pos x="365" y="348"/>
                </a:cxn>
                <a:cxn ang="0">
                  <a:pos x="343" y="377"/>
                </a:cxn>
                <a:cxn ang="0">
                  <a:pos x="274" y="431"/>
                </a:cxn>
                <a:cxn ang="0">
                  <a:pos x="228" y="457"/>
                </a:cxn>
                <a:cxn ang="0">
                  <a:pos x="159" y="470"/>
                </a:cxn>
                <a:cxn ang="0">
                  <a:pos x="96" y="451"/>
                </a:cxn>
                <a:cxn ang="0">
                  <a:pos x="53" y="400"/>
                </a:cxn>
                <a:cxn ang="0">
                  <a:pos x="45" y="355"/>
                </a:cxn>
                <a:cxn ang="0">
                  <a:pos x="63" y="308"/>
                </a:cxn>
                <a:cxn ang="0">
                  <a:pos x="121" y="250"/>
                </a:cxn>
                <a:cxn ang="0">
                  <a:pos x="185" y="198"/>
                </a:cxn>
                <a:cxn ang="0">
                  <a:pos x="255" y="140"/>
                </a:cxn>
                <a:cxn ang="0">
                  <a:pos x="334" y="76"/>
                </a:cxn>
                <a:cxn ang="0">
                  <a:pos x="393" y="58"/>
                </a:cxn>
                <a:cxn ang="0">
                  <a:pos x="541" y="55"/>
                </a:cxn>
                <a:cxn ang="0">
                  <a:pos x="648" y="54"/>
                </a:cxn>
                <a:cxn ang="0">
                  <a:pos x="773" y="49"/>
                </a:cxn>
                <a:cxn ang="0">
                  <a:pos x="811" y="59"/>
                </a:cxn>
                <a:cxn ang="0">
                  <a:pos x="838" y="49"/>
                </a:cxn>
                <a:cxn ang="0">
                  <a:pos x="839" y="25"/>
                </a:cxn>
                <a:cxn ang="0">
                  <a:pos x="824" y="9"/>
                </a:cxn>
                <a:cxn ang="0">
                  <a:pos x="784" y="3"/>
                </a:cxn>
                <a:cxn ang="0">
                  <a:pos x="610" y="8"/>
                </a:cxn>
                <a:cxn ang="0">
                  <a:pos x="512" y="11"/>
                </a:cxn>
                <a:cxn ang="0">
                  <a:pos x="384" y="12"/>
                </a:cxn>
                <a:cxn ang="0">
                  <a:pos x="323" y="29"/>
                </a:cxn>
                <a:cxn ang="0">
                  <a:pos x="267" y="67"/>
                </a:cxn>
                <a:cxn ang="0">
                  <a:pos x="68" y="236"/>
                </a:cxn>
                <a:cxn ang="0">
                  <a:pos x="24" y="285"/>
                </a:cxn>
                <a:cxn ang="0">
                  <a:pos x="6" y="330"/>
                </a:cxn>
                <a:cxn ang="0">
                  <a:pos x="2" y="378"/>
                </a:cxn>
                <a:cxn ang="0">
                  <a:pos x="11" y="419"/>
                </a:cxn>
                <a:cxn ang="0">
                  <a:pos x="33" y="461"/>
                </a:cxn>
                <a:cxn ang="0">
                  <a:pos x="68" y="493"/>
                </a:cxn>
                <a:cxn ang="0">
                  <a:pos x="112" y="513"/>
                </a:cxn>
                <a:cxn ang="0">
                  <a:pos x="159" y="516"/>
                </a:cxn>
                <a:cxn ang="0">
                  <a:pos x="238" y="499"/>
                </a:cxn>
                <a:cxn ang="0">
                  <a:pos x="284" y="479"/>
                </a:cxn>
                <a:cxn ang="0">
                  <a:pos x="363" y="419"/>
                </a:cxn>
                <a:cxn ang="0">
                  <a:pos x="395" y="389"/>
                </a:cxn>
                <a:cxn ang="0">
                  <a:pos x="405" y="373"/>
                </a:cxn>
                <a:cxn ang="0">
                  <a:pos x="435" y="385"/>
                </a:cxn>
                <a:cxn ang="0">
                  <a:pos x="508" y="429"/>
                </a:cxn>
                <a:cxn ang="0">
                  <a:pos x="588" y="451"/>
                </a:cxn>
                <a:cxn ang="0">
                  <a:pos x="696" y="476"/>
                </a:cxn>
                <a:cxn ang="0">
                  <a:pos x="811" y="484"/>
                </a:cxn>
                <a:cxn ang="0">
                  <a:pos x="874" y="472"/>
                </a:cxn>
                <a:cxn ang="0">
                  <a:pos x="916" y="453"/>
                </a:cxn>
                <a:cxn ang="0">
                  <a:pos x="925" y="437"/>
                </a:cxn>
                <a:cxn ang="0">
                  <a:pos x="917" y="414"/>
                </a:cxn>
                <a:cxn ang="0">
                  <a:pos x="902" y="410"/>
                </a:cxn>
              </a:cxnLst>
              <a:rect l="0" t="0" r="r" b="b"/>
              <a:pathLst>
                <a:path w="926" h="517">
                  <a:moveTo>
                    <a:pt x="892" y="412"/>
                  </a:moveTo>
                  <a:lnTo>
                    <a:pt x="892" y="412"/>
                  </a:lnTo>
                  <a:lnTo>
                    <a:pt x="879" y="420"/>
                  </a:lnTo>
                  <a:lnTo>
                    <a:pt x="865" y="427"/>
                  </a:lnTo>
                  <a:lnTo>
                    <a:pt x="849" y="432"/>
                  </a:lnTo>
                  <a:lnTo>
                    <a:pt x="835" y="436"/>
                  </a:lnTo>
                  <a:lnTo>
                    <a:pt x="819" y="437"/>
                  </a:lnTo>
                  <a:lnTo>
                    <a:pt x="804" y="438"/>
                  </a:lnTo>
                  <a:lnTo>
                    <a:pt x="788" y="438"/>
                  </a:lnTo>
                  <a:lnTo>
                    <a:pt x="771" y="438"/>
                  </a:lnTo>
                  <a:lnTo>
                    <a:pt x="739" y="436"/>
                  </a:lnTo>
                  <a:lnTo>
                    <a:pt x="707" y="431"/>
                  </a:lnTo>
                  <a:lnTo>
                    <a:pt x="647" y="419"/>
                  </a:lnTo>
                  <a:lnTo>
                    <a:pt x="647" y="419"/>
                  </a:lnTo>
                  <a:lnTo>
                    <a:pt x="611" y="412"/>
                  </a:lnTo>
                  <a:lnTo>
                    <a:pt x="576" y="403"/>
                  </a:lnTo>
                  <a:lnTo>
                    <a:pt x="542" y="393"/>
                  </a:lnTo>
                  <a:lnTo>
                    <a:pt x="525" y="386"/>
                  </a:lnTo>
                  <a:lnTo>
                    <a:pt x="508" y="378"/>
                  </a:lnTo>
                  <a:lnTo>
                    <a:pt x="508" y="378"/>
                  </a:lnTo>
                  <a:lnTo>
                    <a:pt x="488" y="368"/>
                  </a:lnTo>
                  <a:lnTo>
                    <a:pt x="467" y="355"/>
                  </a:lnTo>
                  <a:lnTo>
                    <a:pt x="448" y="342"/>
                  </a:lnTo>
                  <a:lnTo>
                    <a:pt x="437" y="336"/>
                  </a:lnTo>
                  <a:lnTo>
                    <a:pt x="427" y="331"/>
                  </a:lnTo>
                  <a:lnTo>
                    <a:pt x="427" y="331"/>
                  </a:lnTo>
                  <a:lnTo>
                    <a:pt x="423" y="327"/>
                  </a:lnTo>
                  <a:lnTo>
                    <a:pt x="418" y="323"/>
                  </a:lnTo>
                  <a:lnTo>
                    <a:pt x="418" y="323"/>
                  </a:lnTo>
                  <a:lnTo>
                    <a:pt x="412" y="321"/>
                  </a:lnTo>
                  <a:lnTo>
                    <a:pt x="407" y="319"/>
                  </a:lnTo>
                  <a:lnTo>
                    <a:pt x="407" y="319"/>
                  </a:lnTo>
                  <a:lnTo>
                    <a:pt x="399" y="318"/>
                  </a:lnTo>
                  <a:lnTo>
                    <a:pt x="393" y="321"/>
                  </a:lnTo>
                  <a:lnTo>
                    <a:pt x="388" y="323"/>
                  </a:lnTo>
                  <a:lnTo>
                    <a:pt x="384" y="329"/>
                  </a:lnTo>
                  <a:lnTo>
                    <a:pt x="384" y="329"/>
                  </a:lnTo>
                  <a:lnTo>
                    <a:pt x="376" y="334"/>
                  </a:lnTo>
                  <a:lnTo>
                    <a:pt x="371" y="340"/>
                  </a:lnTo>
                  <a:lnTo>
                    <a:pt x="365" y="348"/>
                  </a:lnTo>
                  <a:lnTo>
                    <a:pt x="360" y="356"/>
                  </a:lnTo>
                  <a:lnTo>
                    <a:pt x="360" y="356"/>
                  </a:lnTo>
                  <a:lnTo>
                    <a:pt x="354" y="366"/>
                  </a:lnTo>
                  <a:lnTo>
                    <a:pt x="343" y="377"/>
                  </a:lnTo>
                  <a:lnTo>
                    <a:pt x="333" y="387"/>
                  </a:lnTo>
                  <a:lnTo>
                    <a:pt x="321" y="397"/>
                  </a:lnTo>
                  <a:lnTo>
                    <a:pt x="296" y="415"/>
                  </a:lnTo>
                  <a:lnTo>
                    <a:pt x="274" y="431"/>
                  </a:lnTo>
                  <a:lnTo>
                    <a:pt x="274" y="431"/>
                  </a:lnTo>
                  <a:lnTo>
                    <a:pt x="259" y="441"/>
                  </a:lnTo>
                  <a:lnTo>
                    <a:pt x="244" y="450"/>
                  </a:lnTo>
                  <a:lnTo>
                    <a:pt x="228" y="457"/>
                  </a:lnTo>
                  <a:lnTo>
                    <a:pt x="211" y="463"/>
                  </a:lnTo>
                  <a:lnTo>
                    <a:pt x="193" y="467"/>
                  </a:lnTo>
                  <a:lnTo>
                    <a:pt x="176" y="468"/>
                  </a:lnTo>
                  <a:lnTo>
                    <a:pt x="159" y="470"/>
                  </a:lnTo>
                  <a:lnTo>
                    <a:pt x="142" y="467"/>
                  </a:lnTo>
                  <a:lnTo>
                    <a:pt x="126" y="465"/>
                  </a:lnTo>
                  <a:lnTo>
                    <a:pt x="110" y="459"/>
                  </a:lnTo>
                  <a:lnTo>
                    <a:pt x="96" y="451"/>
                  </a:lnTo>
                  <a:lnTo>
                    <a:pt x="83" y="442"/>
                  </a:lnTo>
                  <a:lnTo>
                    <a:pt x="71" y="431"/>
                  </a:lnTo>
                  <a:lnTo>
                    <a:pt x="61" y="416"/>
                  </a:lnTo>
                  <a:lnTo>
                    <a:pt x="53" y="400"/>
                  </a:lnTo>
                  <a:lnTo>
                    <a:pt x="47" y="382"/>
                  </a:lnTo>
                  <a:lnTo>
                    <a:pt x="47" y="382"/>
                  </a:lnTo>
                  <a:lnTo>
                    <a:pt x="45" y="368"/>
                  </a:lnTo>
                  <a:lnTo>
                    <a:pt x="45" y="355"/>
                  </a:lnTo>
                  <a:lnTo>
                    <a:pt x="47" y="342"/>
                  </a:lnTo>
                  <a:lnTo>
                    <a:pt x="51" y="330"/>
                  </a:lnTo>
                  <a:lnTo>
                    <a:pt x="57" y="318"/>
                  </a:lnTo>
                  <a:lnTo>
                    <a:pt x="63" y="308"/>
                  </a:lnTo>
                  <a:lnTo>
                    <a:pt x="71" y="297"/>
                  </a:lnTo>
                  <a:lnTo>
                    <a:pt x="80" y="287"/>
                  </a:lnTo>
                  <a:lnTo>
                    <a:pt x="100" y="268"/>
                  </a:lnTo>
                  <a:lnTo>
                    <a:pt x="121" y="250"/>
                  </a:lnTo>
                  <a:lnTo>
                    <a:pt x="143" y="233"/>
                  </a:lnTo>
                  <a:lnTo>
                    <a:pt x="161" y="217"/>
                  </a:lnTo>
                  <a:lnTo>
                    <a:pt x="161" y="217"/>
                  </a:lnTo>
                  <a:lnTo>
                    <a:pt x="185" y="198"/>
                  </a:lnTo>
                  <a:lnTo>
                    <a:pt x="208" y="179"/>
                  </a:lnTo>
                  <a:lnTo>
                    <a:pt x="233" y="160"/>
                  </a:lnTo>
                  <a:lnTo>
                    <a:pt x="255" y="140"/>
                  </a:lnTo>
                  <a:lnTo>
                    <a:pt x="255" y="140"/>
                  </a:lnTo>
                  <a:lnTo>
                    <a:pt x="280" y="117"/>
                  </a:lnTo>
                  <a:lnTo>
                    <a:pt x="306" y="96"/>
                  </a:lnTo>
                  <a:lnTo>
                    <a:pt x="320" y="85"/>
                  </a:lnTo>
                  <a:lnTo>
                    <a:pt x="334" y="76"/>
                  </a:lnTo>
                  <a:lnTo>
                    <a:pt x="348" y="70"/>
                  </a:lnTo>
                  <a:lnTo>
                    <a:pt x="365" y="64"/>
                  </a:lnTo>
                  <a:lnTo>
                    <a:pt x="365" y="64"/>
                  </a:lnTo>
                  <a:lnTo>
                    <a:pt x="393" y="58"/>
                  </a:lnTo>
                  <a:lnTo>
                    <a:pt x="422" y="54"/>
                  </a:lnTo>
                  <a:lnTo>
                    <a:pt x="452" y="53"/>
                  </a:lnTo>
                  <a:lnTo>
                    <a:pt x="480" y="54"/>
                  </a:lnTo>
                  <a:lnTo>
                    <a:pt x="541" y="55"/>
                  </a:lnTo>
                  <a:lnTo>
                    <a:pt x="569" y="56"/>
                  </a:lnTo>
                  <a:lnTo>
                    <a:pt x="598" y="56"/>
                  </a:lnTo>
                  <a:lnTo>
                    <a:pt x="598" y="56"/>
                  </a:lnTo>
                  <a:lnTo>
                    <a:pt x="648" y="54"/>
                  </a:lnTo>
                  <a:lnTo>
                    <a:pt x="698" y="50"/>
                  </a:lnTo>
                  <a:lnTo>
                    <a:pt x="724" y="47"/>
                  </a:lnTo>
                  <a:lnTo>
                    <a:pt x="749" y="47"/>
                  </a:lnTo>
                  <a:lnTo>
                    <a:pt x="773" y="49"/>
                  </a:lnTo>
                  <a:lnTo>
                    <a:pt x="798" y="50"/>
                  </a:lnTo>
                  <a:lnTo>
                    <a:pt x="798" y="50"/>
                  </a:lnTo>
                  <a:lnTo>
                    <a:pt x="804" y="55"/>
                  </a:lnTo>
                  <a:lnTo>
                    <a:pt x="811" y="59"/>
                  </a:lnTo>
                  <a:lnTo>
                    <a:pt x="818" y="59"/>
                  </a:lnTo>
                  <a:lnTo>
                    <a:pt x="826" y="58"/>
                  </a:lnTo>
                  <a:lnTo>
                    <a:pt x="832" y="54"/>
                  </a:lnTo>
                  <a:lnTo>
                    <a:pt x="838" y="49"/>
                  </a:lnTo>
                  <a:lnTo>
                    <a:pt x="840" y="42"/>
                  </a:lnTo>
                  <a:lnTo>
                    <a:pt x="840" y="38"/>
                  </a:lnTo>
                  <a:lnTo>
                    <a:pt x="840" y="33"/>
                  </a:lnTo>
                  <a:lnTo>
                    <a:pt x="839" y="25"/>
                  </a:lnTo>
                  <a:lnTo>
                    <a:pt x="839" y="25"/>
                  </a:lnTo>
                  <a:lnTo>
                    <a:pt x="836" y="19"/>
                  </a:lnTo>
                  <a:lnTo>
                    <a:pt x="831" y="13"/>
                  </a:lnTo>
                  <a:lnTo>
                    <a:pt x="824" y="9"/>
                  </a:lnTo>
                  <a:lnTo>
                    <a:pt x="818" y="7"/>
                  </a:lnTo>
                  <a:lnTo>
                    <a:pt x="818" y="7"/>
                  </a:lnTo>
                  <a:lnTo>
                    <a:pt x="801" y="4"/>
                  </a:lnTo>
                  <a:lnTo>
                    <a:pt x="784" y="3"/>
                  </a:lnTo>
                  <a:lnTo>
                    <a:pt x="750" y="0"/>
                  </a:lnTo>
                  <a:lnTo>
                    <a:pt x="716" y="2"/>
                  </a:lnTo>
                  <a:lnTo>
                    <a:pt x="681" y="3"/>
                  </a:lnTo>
                  <a:lnTo>
                    <a:pt x="610" y="8"/>
                  </a:lnTo>
                  <a:lnTo>
                    <a:pt x="575" y="11"/>
                  </a:lnTo>
                  <a:lnTo>
                    <a:pt x="542" y="12"/>
                  </a:lnTo>
                  <a:lnTo>
                    <a:pt x="542" y="12"/>
                  </a:lnTo>
                  <a:lnTo>
                    <a:pt x="512" y="11"/>
                  </a:lnTo>
                  <a:lnTo>
                    <a:pt x="480" y="11"/>
                  </a:lnTo>
                  <a:lnTo>
                    <a:pt x="448" y="9"/>
                  </a:lnTo>
                  <a:lnTo>
                    <a:pt x="415" y="9"/>
                  </a:lnTo>
                  <a:lnTo>
                    <a:pt x="384" y="12"/>
                  </a:lnTo>
                  <a:lnTo>
                    <a:pt x="368" y="15"/>
                  </a:lnTo>
                  <a:lnTo>
                    <a:pt x="352" y="19"/>
                  </a:lnTo>
                  <a:lnTo>
                    <a:pt x="338" y="24"/>
                  </a:lnTo>
                  <a:lnTo>
                    <a:pt x="323" y="29"/>
                  </a:lnTo>
                  <a:lnTo>
                    <a:pt x="309" y="37"/>
                  </a:lnTo>
                  <a:lnTo>
                    <a:pt x="296" y="45"/>
                  </a:lnTo>
                  <a:lnTo>
                    <a:pt x="296" y="45"/>
                  </a:lnTo>
                  <a:lnTo>
                    <a:pt x="267" y="67"/>
                  </a:lnTo>
                  <a:lnTo>
                    <a:pt x="238" y="90"/>
                  </a:lnTo>
                  <a:lnTo>
                    <a:pt x="181" y="139"/>
                  </a:lnTo>
                  <a:lnTo>
                    <a:pt x="68" y="236"/>
                  </a:lnTo>
                  <a:lnTo>
                    <a:pt x="68" y="236"/>
                  </a:lnTo>
                  <a:lnTo>
                    <a:pt x="47" y="255"/>
                  </a:lnTo>
                  <a:lnTo>
                    <a:pt x="40" y="266"/>
                  </a:lnTo>
                  <a:lnTo>
                    <a:pt x="32" y="275"/>
                  </a:lnTo>
                  <a:lnTo>
                    <a:pt x="24" y="285"/>
                  </a:lnTo>
                  <a:lnTo>
                    <a:pt x="17" y="296"/>
                  </a:lnTo>
                  <a:lnTo>
                    <a:pt x="12" y="308"/>
                  </a:lnTo>
                  <a:lnTo>
                    <a:pt x="8" y="318"/>
                  </a:lnTo>
                  <a:lnTo>
                    <a:pt x="6" y="330"/>
                  </a:lnTo>
                  <a:lnTo>
                    <a:pt x="3" y="342"/>
                  </a:lnTo>
                  <a:lnTo>
                    <a:pt x="2" y="353"/>
                  </a:lnTo>
                  <a:lnTo>
                    <a:pt x="0" y="366"/>
                  </a:lnTo>
                  <a:lnTo>
                    <a:pt x="2" y="378"/>
                  </a:lnTo>
                  <a:lnTo>
                    <a:pt x="3" y="391"/>
                  </a:lnTo>
                  <a:lnTo>
                    <a:pt x="7" y="406"/>
                  </a:lnTo>
                  <a:lnTo>
                    <a:pt x="11" y="419"/>
                  </a:lnTo>
                  <a:lnTo>
                    <a:pt x="11" y="419"/>
                  </a:lnTo>
                  <a:lnTo>
                    <a:pt x="15" y="431"/>
                  </a:lnTo>
                  <a:lnTo>
                    <a:pt x="20" y="441"/>
                  </a:lnTo>
                  <a:lnTo>
                    <a:pt x="27" y="450"/>
                  </a:lnTo>
                  <a:lnTo>
                    <a:pt x="33" y="461"/>
                  </a:lnTo>
                  <a:lnTo>
                    <a:pt x="41" y="470"/>
                  </a:lnTo>
                  <a:lnTo>
                    <a:pt x="49" y="478"/>
                  </a:lnTo>
                  <a:lnTo>
                    <a:pt x="58" y="485"/>
                  </a:lnTo>
                  <a:lnTo>
                    <a:pt x="68" y="493"/>
                  </a:lnTo>
                  <a:lnTo>
                    <a:pt x="79" y="499"/>
                  </a:lnTo>
                  <a:lnTo>
                    <a:pt x="89" y="505"/>
                  </a:lnTo>
                  <a:lnTo>
                    <a:pt x="100" y="509"/>
                  </a:lnTo>
                  <a:lnTo>
                    <a:pt x="112" y="513"/>
                  </a:lnTo>
                  <a:lnTo>
                    <a:pt x="123" y="516"/>
                  </a:lnTo>
                  <a:lnTo>
                    <a:pt x="135" y="517"/>
                  </a:lnTo>
                  <a:lnTo>
                    <a:pt x="147" y="517"/>
                  </a:lnTo>
                  <a:lnTo>
                    <a:pt x="159" y="516"/>
                  </a:lnTo>
                  <a:lnTo>
                    <a:pt x="159" y="516"/>
                  </a:lnTo>
                  <a:lnTo>
                    <a:pt x="191" y="510"/>
                  </a:lnTo>
                  <a:lnTo>
                    <a:pt x="223" y="502"/>
                  </a:lnTo>
                  <a:lnTo>
                    <a:pt x="238" y="499"/>
                  </a:lnTo>
                  <a:lnTo>
                    <a:pt x="254" y="493"/>
                  </a:lnTo>
                  <a:lnTo>
                    <a:pt x="269" y="487"/>
                  </a:lnTo>
                  <a:lnTo>
                    <a:pt x="284" y="479"/>
                  </a:lnTo>
                  <a:lnTo>
                    <a:pt x="284" y="479"/>
                  </a:lnTo>
                  <a:lnTo>
                    <a:pt x="297" y="471"/>
                  </a:lnTo>
                  <a:lnTo>
                    <a:pt x="312" y="461"/>
                  </a:lnTo>
                  <a:lnTo>
                    <a:pt x="337" y="440"/>
                  </a:lnTo>
                  <a:lnTo>
                    <a:pt x="363" y="419"/>
                  </a:lnTo>
                  <a:lnTo>
                    <a:pt x="388" y="398"/>
                  </a:lnTo>
                  <a:lnTo>
                    <a:pt x="388" y="398"/>
                  </a:lnTo>
                  <a:lnTo>
                    <a:pt x="393" y="393"/>
                  </a:lnTo>
                  <a:lnTo>
                    <a:pt x="395" y="389"/>
                  </a:lnTo>
                  <a:lnTo>
                    <a:pt x="399" y="381"/>
                  </a:lnTo>
                  <a:lnTo>
                    <a:pt x="401" y="378"/>
                  </a:lnTo>
                  <a:lnTo>
                    <a:pt x="402" y="376"/>
                  </a:lnTo>
                  <a:lnTo>
                    <a:pt x="405" y="373"/>
                  </a:lnTo>
                  <a:lnTo>
                    <a:pt x="408" y="373"/>
                  </a:lnTo>
                  <a:lnTo>
                    <a:pt x="408" y="373"/>
                  </a:lnTo>
                  <a:lnTo>
                    <a:pt x="422" y="378"/>
                  </a:lnTo>
                  <a:lnTo>
                    <a:pt x="435" y="385"/>
                  </a:lnTo>
                  <a:lnTo>
                    <a:pt x="458" y="400"/>
                  </a:lnTo>
                  <a:lnTo>
                    <a:pt x="483" y="416"/>
                  </a:lnTo>
                  <a:lnTo>
                    <a:pt x="496" y="423"/>
                  </a:lnTo>
                  <a:lnTo>
                    <a:pt x="508" y="429"/>
                  </a:lnTo>
                  <a:lnTo>
                    <a:pt x="508" y="429"/>
                  </a:lnTo>
                  <a:lnTo>
                    <a:pt x="528" y="436"/>
                  </a:lnTo>
                  <a:lnTo>
                    <a:pt x="547" y="442"/>
                  </a:lnTo>
                  <a:lnTo>
                    <a:pt x="588" y="451"/>
                  </a:lnTo>
                  <a:lnTo>
                    <a:pt x="627" y="461"/>
                  </a:lnTo>
                  <a:lnTo>
                    <a:pt x="667" y="470"/>
                  </a:lnTo>
                  <a:lnTo>
                    <a:pt x="667" y="470"/>
                  </a:lnTo>
                  <a:lnTo>
                    <a:pt x="696" y="476"/>
                  </a:lnTo>
                  <a:lnTo>
                    <a:pt x="728" y="482"/>
                  </a:lnTo>
                  <a:lnTo>
                    <a:pt x="760" y="484"/>
                  </a:lnTo>
                  <a:lnTo>
                    <a:pt x="794" y="485"/>
                  </a:lnTo>
                  <a:lnTo>
                    <a:pt x="811" y="484"/>
                  </a:lnTo>
                  <a:lnTo>
                    <a:pt x="827" y="483"/>
                  </a:lnTo>
                  <a:lnTo>
                    <a:pt x="843" y="480"/>
                  </a:lnTo>
                  <a:lnTo>
                    <a:pt x="858" y="476"/>
                  </a:lnTo>
                  <a:lnTo>
                    <a:pt x="874" y="472"/>
                  </a:lnTo>
                  <a:lnTo>
                    <a:pt x="889" y="466"/>
                  </a:lnTo>
                  <a:lnTo>
                    <a:pt x="903" y="459"/>
                  </a:lnTo>
                  <a:lnTo>
                    <a:pt x="916" y="453"/>
                  </a:lnTo>
                  <a:lnTo>
                    <a:pt x="916" y="453"/>
                  </a:lnTo>
                  <a:lnTo>
                    <a:pt x="920" y="449"/>
                  </a:lnTo>
                  <a:lnTo>
                    <a:pt x="923" y="445"/>
                  </a:lnTo>
                  <a:lnTo>
                    <a:pt x="924" y="441"/>
                  </a:lnTo>
                  <a:lnTo>
                    <a:pt x="925" y="437"/>
                  </a:lnTo>
                  <a:lnTo>
                    <a:pt x="926" y="432"/>
                  </a:lnTo>
                  <a:lnTo>
                    <a:pt x="925" y="428"/>
                  </a:lnTo>
                  <a:lnTo>
                    <a:pt x="923" y="420"/>
                  </a:lnTo>
                  <a:lnTo>
                    <a:pt x="917" y="414"/>
                  </a:lnTo>
                  <a:lnTo>
                    <a:pt x="913" y="411"/>
                  </a:lnTo>
                  <a:lnTo>
                    <a:pt x="909" y="410"/>
                  </a:lnTo>
                  <a:lnTo>
                    <a:pt x="906" y="408"/>
                  </a:lnTo>
                  <a:lnTo>
                    <a:pt x="902" y="410"/>
                  </a:lnTo>
                  <a:lnTo>
                    <a:pt x="896" y="410"/>
                  </a:lnTo>
                  <a:lnTo>
                    <a:pt x="892" y="412"/>
                  </a:lnTo>
                  <a:lnTo>
                    <a:pt x="892" y="41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06" name="chenying0907 863"/>
            <p:cNvSpPr>
              <a:spLocks noEditPoints="1"/>
            </p:cNvSpPr>
            <p:nvPr/>
          </p:nvSpPr>
          <p:spPr bwMode="auto">
            <a:xfrm>
              <a:off x="4281488" y="3422651"/>
              <a:ext cx="115888" cy="122238"/>
            </a:xfrm>
            <a:custGeom>
              <a:avLst/>
              <a:gdLst/>
              <a:ahLst/>
              <a:cxnLst>
                <a:cxn ang="0">
                  <a:pos x="261" y="242"/>
                </a:cxn>
                <a:cxn ang="0">
                  <a:pos x="284" y="213"/>
                </a:cxn>
                <a:cxn ang="0">
                  <a:pos x="293" y="175"/>
                </a:cxn>
                <a:cxn ang="0">
                  <a:pos x="287" y="140"/>
                </a:cxn>
                <a:cxn ang="0">
                  <a:pos x="266" y="93"/>
                </a:cxn>
                <a:cxn ang="0">
                  <a:pos x="233" y="51"/>
                </a:cxn>
                <a:cxn ang="0">
                  <a:pos x="211" y="31"/>
                </a:cxn>
                <a:cxn ang="0">
                  <a:pos x="176" y="12"/>
                </a:cxn>
                <a:cxn ang="0">
                  <a:pos x="133" y="0"/>
                </a:cxn>
                <a:cxn ang="0">
                  <a:pos x="117" y="0"/>
                </a:cxn>
                <a:cxn ang="0">
                  <a:pos x="89" y="9"/>
                </a:cxn>
                <a:cxn ang="0">
                  <a:pos x="55" y="38"/>
                </a:cxn>
                <a:cxn ang="0">
                  <a:pos x="31" y="61"/>
                </a:cxn>
                <a:cxn ang="0">
                  <a:pos x="23" y="70"/>
                </a:cxn>
                <a:cxn ang="0">
                  <a:pos x="16" y="81"/>
                </a:cxn>
                <a:cxn ang="0">
                  <a:pos x="7" y="97"/>
                </a:cxn>
                <a:cxn ang="0">
                  <a:pos x="0" y="133"/>
                </a:cxn>
                <a:cxn ang="0">
                  <a:pos x="3" y="159"/>
                </a:cxn>
                <a:cxn ang="0">
                  <a:pos x="17" y="199"/>
                </a:cxn>
                <a:cxn ang="0">
                  <a:pos x="49" y="243"/>
                </a:cxn>
                <a:cxn ang="0">
                  <a:pos x="70" y="267"/>
                </a:cxn>
                <a:cxn ang="0">
                  <a:pos x="104" y="291"/>
                </a:cxn>
                <a:cxn ang="0">
                  <a:pos x="146" y="306"/>
                </a:cxn>
                <a:cxn ang="0">
                  <a:pos x="176" y="306"/>
                </a:cxn>
                <a:cxn ang="0">
                  <a:pos x="210" y="290"/>
                </a:cxn>
                <a:cxn ang="0">
                  <a:pos x="241" y="261"/>
                </a:cxn>
                <a:cxn ang="0">
                  <a:pos x="189" y="250"/>
                </a:cxn>
                <a:cxn ang="0">
                  <a:pos x="161" y="261"/>
                </a:cxn>
                <a:cxn ang="0">
                  <a:pos x="135" y="257"/>
                </a:cxn>
                <a:cxn ang="0">
                  <a:pos x="104" y="234"/>
                </a:cxn>
                <a:cxn ang="0">
                  <a:pos x="66" y="188"/>
                </a:cxn>
                <a:cxn ang="0">
                  <a:pos x="49" y="157"/>
                </a:cxn>
                <a:cxn ang="0">
                  <a:pos x="49" y="121"/>
                </a:cxn>
                <a:cxn ang="0">
                  <a:pos x="57" y="107"/>
                </a:cxn>
                <a:cxn ang="0">
                  <a:pos x="65" y="99"/>
                </a:cxn>
                <a:cxn ang="0">
                  <a:pos x="71" y="86"/>
                </a:cxn>
                <a:cxn ang="0">
                  <a:pos x="116" y="48"/>
                </a:cxn>
                <a:cxn ang="0">
                  <a:pos x="129" y="46"/>
                </a:cxn>
                <a:cxn ang="0">
                  <a:pos x="154" y="49"/>
                </a:cxn>
                <a:cxn ang="0">
                  <a:pos x="189" y="73"/>
                </a:cxn>
                <a:cxn ang="0">
                  <a:pos x="214" y="98"/>
                </a:cxn>
                <a:cxn ang="0">
                  <a:pos x="232" y="127"/>
                </a:cxn>
                <a:cxn ang="0">
                  <a:pos x="248" y="170"/>
                </a:cxn>
                <a:cxn ang="0">
                  <a:pos x="246" y="187"/>
                </a:cxn>
                <a:cxn ang="0">
                  <a:pos x="228" y="214"/>
                </a:cxn>
                <a:cxn ang="0">
                  <a:pos x="189" y="250"/>
                </a:cxn>
              </a:cxnLst>
              <a:rect l="0" t="0" r="r" b="b"/>
              <a:pathLst>
                <a:path w="293" h="307">
                  <a:moveTo>
                    <a:pt x="241" y="261"/>
                  </a:moveTo>
                  <a:lnTo>
                    <a:pt x="241" y="261"/>
                  </a:lnTo>
                  <a:lnTo>
                    <a:pt x="261" y="242"/>
                  </a:lnTo>
                  <a:lnTo>
                    <a:pt x="270" y="233"/>
                  </a:lnTo>
                  <a:lnTo>
                    <a:pt x="278" y="223"/>
                  </a:lnTo>
                  <a:lnTo>
                    <a:pt x="284" y="213"/>
                  </a:lnTo>
                  <a:lnTo>
                    <a:pt x="290" y="201"/>
                  </a:lnTo>
                  <a:lnTo>
                    <a:pt x="293" y="189"/>
                  </a:lnTo>
                  <a:lnTo>
                    <a:pt x="293" y="175"/>
                  </a:lnTo>
                  <a:lnTo>
                    <a:pt x="293" y="175"/>
                  </a:lnTo>
                  <a:lnTo>
                    <a:pt x="292" y="157"/>
                  </a:lnTo>
                  <a:lnTo>
                    <a:pt x="287" y="140"/>
                  </a:lnTo>
                  <a:lnTo>
                    <a:pt x="282" y="124"/>
                  </a:lnTo>
                  <a:lnTo>
                    <a:pt x="274" y="108"/>
                  </a:lnTo>
                  <a:lnTo>
                    <a:pt x="266" y="93"/>
                  </a:lnTo>
                  <a:lnTo>
                    <a:pt x="256" y="78"/>
                  </a:lnTo>
                  <a:lnTo>
                    <a:pt x="245" y="64"/>
                  </a:lnTo>
                  <a:lnTo>
                    <a:pt x="233" y="51"/>
                  </a:lnTo>
                  <a:lnTo>
                    <a:pt x="233" y="51"/>
                  </a:lnTo>
                  <a:lnTo>
                    <a:pt x="223" y="40"/>
                  </a:lnTo>
                  <a:lnTo>
                    <a:pt x="211" y="31"/>
                  </a:lnTo>
                  <a:lnTo>
                    <a:pt x="199" y="23"/>
                  </a:lnTo>
                  <a:lnTo>
                    <a:pt x="188" y="17"/>
                  </a:lnTo>
                  <a:lnTo>
                    <a:pt x="176" y="12"/>
                  </a:lnTo>
                  <a:lnTo>
                    <a:pt x="161" y="6"/>
                  </a:lnTo>
                  <a:lnTo>
                    <a:pt x="148" y="2"/>
                  </a:lnTo>
                  <a:lnTo>
                    <a:pt x="133" y="0"/>
                  </a:lnTo>
                  <a:lnTo>
                    <a:pt x="133" y="0"/>
                  </a:lnTo>
                  <a:lnTo>
                    <a:pt x="125" y="0"/>
                  </a:lnTo>
                  <a:lnTo>
                    <a:pt x="117" y="0"/>
                  </a:lnTo>
                  <a:lnTo>
                    <a:pt x="110" y="1"/>
                  </a:lnTo>
                  <a:lnTo>
                    <a:pt x="103" y="2"/>
                  </a:lnTo>
                  <a:lnTo>
                    <a:pt x="89" y="9"/>
                  </a:lnTo>
                  <a:lnTo>
                    <a:pt x="78" y="17"/>
                  </a:lnTo>
                  <a:lnTo>
                    <a:pt x="66" y="27"/>
                  </a:lnTo>
                  <a:lnTo>
                    <a:pt x="55" y="38"/>
                  </a:lnTo>
                  <a:lnTo>
                    <a:pt x="33" y="59"/>
                  </a:lnTo>
                  <a:lnTo>
                    <a:pt x="33" y="59"/>
                  </a:lnTo>
                  <a:lnTo>
                    <a:pt x="31" y="61"/>
                  </a:lnTo>
                  <a:lnTo>
                    <a:pt x="27" y="65"/>
                  </a:lnTo>
                  <a:lnTo>
                    <a:pt x="27" y="65"/>
                  </a:lnTo>
                  <a:lnTo>
                    <a:pt x="23" y="70"/>
                  </a:lnTo>
                  <a:lnTo>
                    <a:pt x="20" y="77"/>
                  </a:lnTo>
                  <a:lnTo>
                    <a:pt x="20" y="77"/>
                  </a:lnTo>
                  <a:lnTo>
                    <a:pt x="16" y="81"/>
                  </a:lnTo>
                  <a:lnTo>
                    <a:pt x="14" y="85"/>
                  </a:lnTo>
                  <a:lnTo>
                    <a:pt x="7" y="97"/>
                  </a:lnTo>
                  <a:lnTo>
                    <a:pt x="7" y="97"/>
                  </a:lnTo>
                  <a:lnTo>
                    <a:pt x="3" y="108"/>
                  </a:lnTo>
                  <a:lnTo>
                    <a:pt x="2" y="120"/>
                  </a:lnTo>
                  <a:lnTo>
                    <a:pt x="0" y="133"/>
                  </a:lnTo>
                  <a:lnTo>
                    <a:pt x="0" y="145"/>
                  </a:lnTo>
                  <a:lnTo>
                    <a:pt x="0" y="145"/>
                  </a:lnTo>
                  <a:lnTo>
                    <a:pt x="3" y="159"/>
                  </a:lnTo>
                  <a:lnTo>
                    <a:pt x="7" y="172"/>
                  </a:lnTo>
                  <a:lnTo>
                    <a:pt x="11" y="185"/>
                  </a:lnTo>
                  <a:lnTo>
                    <a:pt x="17" y="199"/>
                  </a:lnTo>
                  <a:lnTo>
                    <a:pt x="24" y="210"/>
                  </a:lnTo>
                  <a:lnTo>
                    <a:pt x="32" y="222"/>
                  </a:lnTo>
                  <a:lnTo>
                    <a:pt x="49" y="243"/>
                  </a:lnTo>
                  <a:lnTo>
                    <a:pt x="49" y="243"/>
                  </a:lnTo>
                  <a:lnTo>
                    <a:pt x="59" y="255"/>
                  </a:lnTo>
                  <a:lnTo>
                    <a:pt x="70" y="267"/>
                  </a:lnTo>
                  <a:lnTo>
                    <a:pt x="80" y="276"/>
                  </a:lnTo>
                  <a:lnTo>
                    <a:pt x="92" y="285"/>
                  </a:lnTo>
                  <a:lnTo>
                    <a:pt x="104" y="291"/>
                  </a:lnTo>
                  <a:lnTo>
                    <a:pt x="117" y="298"/>
                  </a:lnTo>
                  <a:lnTo>
                    <a:pt x="131" y="303"/>
                  </a:lnTo>
                  <a:lnTo>
                    <a:pt x="146" y="306"/>
                  </a:lnTo>
                  <a:lnTo>
                    <a:pt x="146" y="306"/>
                  </a:lnTo>
                  <a:lnTo>
                    <a:pt x="161" y="307"/>
                  </a:lnTo>
                  <a:lnTo>
                    <a:pt x="176" y="306"/>
                  </a:lnTo>
                  <a:lnTo>
                    <a:pt x="188" y="302"/>
                  </a:lnTo>
                  <a:lnTo>
                    <a:pt x="199" y="297"/>
                  </a:lnTo>
                  <a:lnTo>
                    <a:pt x="210" y="290"/>
                  </a:lnTo>
                  <a:lnTo>
                    <a:pt x="220" y="281"/>
                  </a:lnTo>
                  <a:lnTo>
                    <a:pt x="231" y="272"/>
                  </a:lnTo>
                  <a:lnTo>
                    <a:pt x="241" y="261"/>
                  </a:lnTo>
                  <a:lnTo>
                    <a:pt x="241" y="261"/>
                  </a:lnTo>
                  <a:close/>
                  <a:moveTo>
                    <a:pt x="189" y="250"/>
                  </a:moveTo>
                  <a:lnTo>
                    <a:pt x="189" y="250"/>
                  </a:lnTo>
                  <a:lnTo>
                    <a:pt x="180" y="256"/>
                  </a:lnTo>
                  <a:lnTo>
                    <a:pt x="171" y="260"/>
                  </a:lnTo>
                  <a:lnTo>
                    <a:pt x="161" y="261"/>
                  </a:lnTo>
                  <a:lnTo>
                    <a:pt x="152" y="263"/>
                  </a:lnTo>
                  <a:lnTo>
                    <a:pt x="144" y="260"/>
                  </a:lnTo>
                  <a:lnTo>
                    <a:pt x="135" y="257"/>
                  </a:lnTo>
                  <a:lnTo>
                    <a:pt x="127" y="252"/>
                  </a:lnTo>
                  <a:lnTo>
                    <a:pt x="120" y="247"/>
                  </a:lnTo>
                  <a:lnTo>
                    <a:pt x="104" y="234"/>
                  </a:lnTo>
                  <a:lnTo>
                    <a:pt x="89" y="218"/>
                  </a:lnTo>
                  <a:lnTo>
                    <a:pt x="66" y="188"/>
                  </a:lnTo>
                  <a:lnTo>
                    <a:pt x="66" y="188"/>
                  </a:lnTo>
                  <a:lnTo>
                    <a:pt x="59" y="179"/>
                  </a:lnTo>
                  <a:lnTo>
                    <a:pt x="54" y="168"/>
                  </a:lnTo>
                  <a:lnTo>
                    <a:pt x="49" y="157"/>
                  </a:lnTo>
                  <a:lnTo>
                    <a:pt x="48" y="145"/>
                  </a:lnTo>
                  <a:lnTo>
                    <a:pt x="46" y="133"/>
                  </a:lnTo>
                  <a:lnTo>
                    <a:pt x="49" y="121"/>
                  </a:lnTo>
                  <a:lnTo>
                    <a:pt x="50" y="116"/>
                  </a:lnTo>
                  <a:lnTo>
                    <a:pt x="54" y="111"/>
                  </a:lnTo>
                  <a:lnTo>
                    <a:pt x="57" y="107"/>
                  </a:lnTo>
                  <a:lnTo>
                    <a:pt x="62" y="103"/>
                  </a:lnTo>
                  <a:lnTo>
                    <a:pt x="62" y="103"/>
                  </a:lnTo>
                  <a:lnTo>
                    <a:pt x="65" y="99"/>
                  </a:lnTo>
                  <a:lnTo>
                    <a:pt x="67" y="95"/>
                  </a:lnTo>
                  <a:lnTo>
                    <a:pt x="71" y="86"/>
                  </a:lnTo>
                  <a:lnTo>
                    <a:pt x="71" y="86"/>
                  </a:lnTo>
                  <a:lnTo>
                    <a:pt x="92" y="65"/>
                  </a:lnTo>
                  <a:lnTo>
                    <a:pt x="104" y="56"/>
                  </a:lnTo>
                  <a:lnTo>
                    <a:pt x="116" y="48"/>
                  </a:lnTo>
                  <a:lnTo>
                    <a:pt x="116" y="48"/>
                  </a:lnTo>
                  <a:lnTo>
                    <a:pt x="122" y="47"/>
                  </a:lnTo>
                  <a:lnTo>
                    <a:pt x="129" y="46"/>
                  </a:lnTo>
                  <a:lnTo>
                    <a:pt x="135" y="44"/>
                  </a:lnTo>
                  <a:lnTo>
                    <a:pt x="142" y="46"/>
                  </a:lnTo>
                  <a:lnTo>
                    <a:pt x="154" y="49"/>
                  </a:lnTo>
                  <a:lnTo>
                    <a:pt x="167" y="56"/>
                  </a:lnTo>
                  <a:lnTo>
                    <a:pt x="178" y="64"/>
                  </a:lnTo>
                  <a:lnTo>
                    <a:pt x="189" y="73"/>
                  </a:lnTo>
                  <a:lnTo>
                    <a:pt x="207" y="90"/>
                  </a:lnTo>
                  <a:lnTo>
                    <a:pt x="207" y="90"/>
                  </a:lnTo>
                  <a:lnTo>
                    <a:pt x="214" y="98"/>
                  </a:lnTo>
                  <a:lnTo>
                    <a:pt x="220" y="107"/>
                  </a:lnTo>
                  <a:lnTo>
                    <a:pt x="227" y="117"/>
                  </a:lnTo>
                  <a:lnTo>
                    <a:pt x="232" y="127"/>
                  </a:lnTo>
                  <a:lnTo>
                    <a:pt x="241" y="148"/>
                  </a:lnTo>
                  <a:lnTo>
                    <a:pt x="248" y="170"/>
                  </a:lnTo>
                  <a:lnTo>
                    <a:pt x="248" y="170"/>
                  </a:lnTo>
                  <a:lnTo>
                    <a:pt x="249" y="175"/>
                  </a:lnTo>
                  <a:lnTo>
                    <a:pt x="248" y="180"/>
                  </a:lnTo>
                  <a:lnTo>
                    <a:pt x="246" y="187"/>
                  </a:lnTo>
                  <a:lnTo>
                    <a:pt x="245" y="192"/>
                  </a:lnTo>
                  <a:lnTo>
                    <a:pt x="237" y="202"/>
                  </a:lnTo>
                  <a:lnTo>
                    <a:pt x="228" y="214"/>
                  </a:lnTo>
                  <a:lnTo>
                    <a:pt x="218" y="225"/>
                  </a:lnTo>
                  <a:lnTo>
                    <a:pt x="207" y="234"/>
                  </a:lnTo>
                  <a:lnTo>
                    <a:pt x="189" y="250"/>
                  </a:lnTo>
                  <a:lnTo>
                    <a:pt x="189" y="25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07" name="chenying0907 864"/>
            <p:cNvSpPr>
              <a:spLocks noEditPoints="1"/>
            </p:cNvSpPr>
            <p:nvPr/>
          </p:nvSpPr>
          <p:spPr bwMode="auto">
            <a:xfrm>
              <a:off x="4343401" y="3497263"/>
              <a:ext cx="115888" cy="122238"/>
            </a:xfrm>
            <a:custGeom>
              <a:avLst/>
              <a:gdLst/>
              <a:ahLst/>
              <a:cxnLst>
                <a:cxn ang="0">
                  <a:pos x="261" y="242"/>
                </a:cxn>
                <a:cxn ang="0">
                  <a:pos x="286" y="213"/>
                </a:cxn>
                <a:cxn ang="0">
                  <a:pos x="293" y="175"/>
                </a:cxn>
                <a:cxn ang="0">
                  <a:pos x="288" y="141"/>
                </a:cxn>
                <a:cxn ang="0">
                  <a:pos x="266" y="93"/>
                </a:cxn>
                <a:cxn ang="0">
                  <a:pos x="233" y="52"/>
                </a:cxn>
                <a:cxn ang="0">
                  <a:pos x="211" y="31"/>
                </a:cxn>
                <a:cxn ang="0">
                  <a:pos x="176" y="12"/>
                </a:cxn>
                <a:cxn ang="0">
                  <a:pos x="133" y="0"/>
                </a:cxn>
                <a:cxn ang="0">
                  <a:pos x="118" y="0"/>
                </a:cxn>
                <a:cxn ang="0">
                  <a:pos x="91" y="9"/>
                </a:cxn>
                <a:cxn ang="0">
                  <a:pos x="55" y="38"/>
                </a:cxn>
                <a:cxn ang="0">
                  <a:pos x="31" y="62"/>
                </a:cxn>
                <a:cxn ang="0">
                  <a:pos x="23" y="71"/>
                </a:cxn>
                <a:cxn ang="0">
                  <a:pos x="17" y="81"/>
                </a:cxn>
                <a:cxn ang="0">
                  <a:pos x="7" y="97"/>
                </a:cxn>
                <a:cxn ang="0">
                  <a:pos x="0" y="133"/>
                </a:cxn>
                <a:cxn ang="0">
                  <a:pos x="3" y="160"/>
                </a:cxn>
                <a:cxn ang="0">
                  <a:pos x="17" y="199"/>
                </a:cxn>
                <a:cxn ang="0">
                  <a:pos x="49" y="243"/>
                </a:cxn>
                <a:cxn ang="0">
                  <a:pos x="70" y="267"/>
                </a:cxn>
                <a:cxn ang="0">
                  <a:pos x="104" y="293"/>
                </a:cxn>
                <a:cxn ang="0">
                  <a:pos x="147" y="306"/>
                </a:cxn>
                <a:cxn ang="0">
                  <a:pos x="176" y="306"/>
                </a:cxn>
                <a:cxn ang="0">
                  <a:pos x="211" y="290"/>
                </a:cxn>
                <a:cxn ang="0">
                  <a:pos x="241" y="262"/>
                </a:cxn>
                <a:cxn ang="0">
                  <a:pos x="189" y="250"/>
                </a:cxn>
                <a:cxn ang="0">
                  <a:pos x="161" y="263"/>
                </a:cxn>
                <a:cxn ang="0">
                  <a:pos x="135" y="258"/>
                </a:cxn>
                <a:cxn ang="0">
                  <a:pos x="104" y="234"/>
                </a:cxn>
                <a:cxn ang="0">
                  <a:pos x="66" y="188"/>
                </a:cxn>
                <a:cxn ang="0">
                  <a:pos x="50" y="157"/>
                </a:cxn>
                <a:cxn ang="0">
                  <a:pos x="49" y="122"/>
                </a:cxn>
                <a:cxn ang="0">
                  <a:pos x="57" y="107"/>
                </a:cxn>
                <a:cxn ang="0">
                  <a:pos x="65" y="99"/>
                </a:cxn>
                <a:cxn ang="0">
                  <a:pos x="71" y="86"/>
                </a:cxn>
                <a:cxn ang="0">
                  <a:pos x="117" y="48"/>
                </a:cxn>
                <a:cxn ang="0">
                  <a:pos x="129" y="46"/>
                </a:cxn>
                <a:cxn ang="0">
                  <a:pos x="153" y="50"/>
                </a:cxn>
                <a:cxn ang="0">
                  <a:pos x="189" y="73"/>
                </a:cxn>
                <a:cxn ang="0">
                  <a:pos x="214" y="98"/>
                </a:cxn>
                <a:cxn ang="0">
                  <a:pos x="232" y="128"/>
                </a:cxn>
                <a:cxn ang="0">
                  <a:pos x="248" y="170"/>
                </a:cxn>
                <a:cxn ang="0">
                  <a:pos x="248" y="187"/>
                </a:cxn>
                <a:cxn ang="0">
                  <a:pos x="228" y="215"/>
                </a:cxn>
                <a:cxn ang="0">
                  <a:pos x="189" y="250"/>
                </a:cxn>
              </a:cxnLst>
              <a:rect l="0" t="0" r="r" b="b"/>
              <a:pathLst>
                <a:path w="293" h="307">
                  <a:moveTo>
                    <a:pt x="241" y="262"/>
                  </a:moveTo>
                  <a:lnTo>
                    <a:pt x="241" y="262"/>
                  </a:lnTo>
                  <a:lnTo>
                    <a:pt x="261" y="242"/>
                  </a:lnTo>
                  <a:lnTo>
                    <a:pt x="270" y="233"/>
                  </a:lnTo>
                  <a:lnTo>
                    <a:pt x="278" y="224"/>
                  </a:lnTo>
                  <a:lnTo>
                    <a:pt x="286" y="213"/>
                  </a:lnTo>
                  <a:lnTo>
                    <a:pt x="291" y="201"/>
                  </a:lnTo>
                  <a:lnTo>
                    <a:pt x="293" y="190"/>
                  </a:lnTo>
                  <a:lnTo>
                    <a:pt x="293" y="175"/>
                  </a:lnTo>
                  <a:lnTo>
                    <a:pt x="293" y="175"/>
                  </a:lnTo>
                  <a:lnTo>
                    <a:pt x="292" y="158"/>
                  </a:lnTo>
                  <a:lnTo>
                    <a:pt x="288" y="141"/>
                  </a:lnTo>
                  <a:lnTo>
                    <a:pt x="282" y="124"/>
                  </a:lnTo>
                  <a:lnTo>
                    <a:pt x="274" y="109"/>
                  </a:lnTo>
                  <a:lnTo>
                    <a:pt x="266" y="93"/>
                  </a:lnTo>
                  <a:lnTo>
                    <a:pt x="256" y="79"/>
                  </a:lnTo>
                  <a:lnTo>
                    <a:pt x="245" y="65"/>
                  </a:lnTo>
                  <a:lnTo>
                    <a:pt x="233" y="52"/>
                  </a:lnTo>
                  <a:lnTo>
                    <a:pt x="233" y="52"/>
                  </a:lnTo>
                  <a:lnTo>
                    <a:pt x="223" y="42"/>
                  </a:lnTo>
                  <a:lnTo>
                    <a:pt x="211" y="31"/>
                  </a:lnTo>
                  <a:lnTo>
                    <a:pt x="201" y="24"/>
                  </a:lnTo>
                  <a:lnTo>
                    <a:pt x="187" y="17"/>
                  </a:lnTo>
                  <a:lnTo>
                    <a:pt x="176" y="12"/>
                  </a:lnTo>
                  <a:lnTo>
                    <a:pt x="163" y="7"/>
                  </a:lnTo>
                  <a:lnTo>
                    <a:pt x="148" y="3"/>
                  </a:lnTo>
                  <a:lnTo>
                    <a:pt x="133" y="0"/>
                  </a:lnTo>
                  <a:lnTo>
                    <a:pt x="133" y="0"/>
                  </a:lnTo>
                  <a:lnTo>
                    <a:pt x="125" y="0"/>
                  </a:lnTo>
                  <a:lnTo>
                    <a:pt x="118" y="0"/>
                  </a:lnTo>
                  <a:lnTo>
                    <a:pt x="110" y="1"/>
                  </a:lnTo>
                  <a:lnTo>
                    <a:pt x="104" y="3"/>
                  </a:lnTo>
                  <a:lnTo>
                    <a:pt x="91" y="9"/>
                  </a:lnTo>
                  <a:lnTo>
                    <a:pt x="78" y="18"/>
                  </a:lnTo>
                  <a:lnTo>
                    <a:pt x="66" y="28"/>
                  </a:lnTo>
                  <a:lnTo>
                    <a:pt x="55" y="38"/>
                  </a:lnTo>
                  <a:lnTo>
                    <a:pt x="34" y="59"/>
                  </a:lnTo>
                  <a:lnTo>
                    <a:pt x="34" y="59"/>
                  </a:lnTo>
                  <a:lnTo>
                    <a:pt x="31" y="62"/>
                  </a:lnTo>
                  <a:lnTo>
                    <a:pt x="28" y="65"/>
                  </a:lnTo>
                  <a:lnTo>
                    <a:pt x="28" y="65"/>
                  </a:lnTo>
                  <a:lnTo>
                    <a:pt x="23" y="71"/>
                  </a:lnTo>
                  <a:lnTo>
                    <a:pt x="21" y="79"/>
                  </a:lnTo>
                  <a:lnTo>
                    <a:pt x="21" y="79"/>
                  </a:lnTo>
                  <a:lnTo>
                    <a:pt x="17" y="81"/>
                  </a:lnTo>
                  <a:lnTo>
                    <a:pt x="14" y="86"/>
                  </a:lnTo>
                  <a:lnTo>
                    <a:pt x="7" y="97"/>
                  </a:lnTo>
                  <a:lnTo>
                    <a:pt x="7" y="97"/>
                  </a:lnTo>
                  <a:lnTo>
                    <a:pt x="3" y="109"/>
                  </a:lnTo>
                  <a:lnTo>
                    <a:pt x="2" y="120"/>
                  </a:lnTo>
                  <a:lnTo>
                    <a:pt x="0" y="133"/>
                  </a:lnTo>
                  <a:lnTo>
                    <a:pt x="2" y="147"/>
                  </a:lnTo>
                  <a:lnTo>
                    <a:pt x="2" y="147"/>
                  </a:lnTo>
                  <a:lnTo>
                    <a:pt x="3" y="160"/>
                  </a:lnTo>
                  <a:lnTo>
                    <a:pt x="7" y="173"/>
                  </a:lnTo>
                  <a:lnTo>
                    <a:pt x="11" y="186"/>
                  </a:lnTo>
                  <a:lnTo>
                    <a:pt x="17" y="199"/>
                  </a:lnTo>
                  <a:lnTo>
                    <a:pt x="24" y="211"/>
                  </a:lnTo>
                  <a:lnTo>
                    <a:pt x="32" y="222"/>
                  </a:lnTo>
                  <a:lnTo>
                    <a:pt x="49" y="243"/>
                  </a:lnTo>
                  <a:lnTo>
                    <a:pt x="49" y="243"/>
                  </a:lnTo>
                  <a:lnTo>
                    <a:pt x="59" y="255"/>
                  </a:lnTo>
                  <a:lnTo>
                    <a:pt x="70" y="267"/>
                  </a:lnTo>
                  <a:lnTo>
                    <a:pt x="80" y="276"/>
                  </a:lnTo>
                  <a:lnTo>
                    <a:pt x="92" y="285"/>
                  </a:lnTo>
                  <a:lnTo>
                    <a:pt x="104" y="293"/>
                  </a:lnTo>
                  <a:lnTo>
                    <a:pt x="117" y="298"/>
                  </a:lnTo>
                  <a:lnTo>
                    <a:pt x="131" y="303"/>
                  </a:lnTo>
                  <a:lnTo>
                    <a:pt x="147" y="306"/>
                  </a:lnTo>
                  <a:lnTo>
                    <a:pt x="147" y="306"/>
                  </a:lnTo>
                  <a:lnTo>
                    <a:pt x="161" y="307"/>
                  </a:lnTo>
                  <a:lnTo>
                    <a:pt x="176" y="306"/>
                  </a:lnTo>
                  <a:lnTo>
                    <a:pt x="187" y="302"/>
                  </a:lnTo>
                  <a:lnTo>
                    <a:pt x="199" y="297"/>
                  </a:lnTo>
                  <a:lnTo>
                    <a:pt x="211" y="290"/>
                  </a:lnTo>
                  <a:lnTo>
                    <a:pt x="222" y="283"/>
                  </a:lnTo>
                  <a:lnTo>
                    <a:pt x="232" y="272"/>
                  </a:lnTo>
                  <a:lnTo>
                    <a:pt x="241" y="262"/>
                  </a:lnTo>
                  <a:lnTo>
                    <a:pt x="241" y="262"/>
                  </a:lnTo>
                  <a:close/>
                  <a:moveTo>
                    <a:pt x="189" y="250"/>
                  </a:moveTo>
                  <a:lnTo>
                    <a:pt x="189" y="250"/>
                  </a:lnTo>
                  <a:lnTo>
                    <a:pt x="180" y="256"/>
                  </a:lnTo>
                  <a:lnTo>
                    <a:pt x="170" y="260"/>
                  </a:lnTo>
                  <a:lnTo>
                    <a:pt x="161" y="263"/>
                  </a:lnTo>
                  <a:lnTo>
                    <a:pt x="152" y="263"/>
                  </a:lnTo>
                  <a:lnTo>
                    <a:pt x="144" y="260"/>
                  </a:lnTo>
                  <a:lnTo>
                    <a:pt x="135" y="258"/>
                  </a:lnTo>
                  <a:lnTo>
                    <a:pt x="127" y="254"/>
                  </a:lnTo>
                  <a:lnTo>
                    <a:pt x="119" y="247"/>
                  </a:lnTo>
                  <a:lnTo>
                    <a:pt x="104" y="234"/>
                  </a:lnTo>
                  <a:lnTo>
                    <a:pt x="91" y="218"/>
                  </a:lnTo>
                  <a:lnTo>
                    <a:pt x="66" y="188"/>
                  </a:lnTo>
                  <a:lnTo>
                    <a:pt x="66" y="188"/>
                  </a:lnTo>
                  <a:lnTo>
                    <a:pt x="59" y="179"/>
                  </a:lnTo>
                  <a:lnTo>
                    <a:pt x="54" y="169"/>
                  </a:lnTo>
                  <a:lnTo>
                    <a:pt x="50" y="157"/>
                  </a:lnTo>
                  <a:lnTo>
                    <a:pt x="48" y="145"/>
                  </a:lnTo>
                  <a:lnTo>
                    <a:pt x="46" y="133"/>
                  </a:lnTo>
                  <a:lnTo>
                    <a:pt x="49" y="122"/>
                  </a:lnTo>
                  <a:lnTo>
                    <a:pt x="51" y="116"/>
                  </a:lnTo>
                  <a:lnTo>
                    <a:pt x="54" y="113"/>
                  </a:lnTo>
                  <a:lnTo>
                    <a:pt x="57" y="107"/>
                  </a:lnTo>
                  <a:lnTo>
                    <a:pt x="62" y="103"/>
                  </a:lnTo>
                  <a:lnTo>
                    <a:pt x="62" y="103"/>
                  </a:lnTo>
                  <a:lnTo>
                    <a:pt x="65" y="99"/>
                  </a:lnTo>
                  <a:lnTo>
                    <a:pt x="67" y="96"/>
                  </a:lnTo>
                  <a:lnTo>
                    <a:pt x="71" y="86"/>
                  </a:lnTo>
                  <a:lnTo>
                    <a:pt x="71" y="86"/>
                  </a:lnTo>
                  <a:lnTo>
                    <a:pt x="92" y="65"/>
                  </a:lnTo>
                  <a:lnTo>
                    <a:pt x="104" y="56"/>
                  </a:lnTo>
                  <a:lnTo>
                    <a:pt x="117" y="48"/>
                  </a:lnTo>
                  <a:lnTo>
                    <a:pt x="117" y="48"/>
                  </a:lnTo>
                  <a:lnTo>
                    <a:pt x="122" y="47"/>
                  </a:lnTo>
                  <a:lnTo>
                    <a:pt x="129" y="46"/>
                  </a:lnTo>
                  <a:lnTo>
                    <a:pt x="135" y="46"/>
                  </a:lnTo>
                  <a:lnTo>
                    <a:pt x="142" y="46"/>
                  </a:lnTo>
                  <a:lnTo>
                    <a:pt x="153" y="50"/>
                  </a:lnTo>
                  <a:lnTo>
                    <a:pt x="167" y="56"/>
                  </a:lnTo>
                  <a:lnTo>
                    <a:pt x="178" y="64"/>
                  </a:lnTo>
                  <a:lnTo>
                    <a:pt x="189" y="73"/>
                  </a:lnTo>
                  <a:lnTo>
                    <a:pt x="207" y="90"/>
                  </a:lnTo>
                  <a:lnTo>
                    <a:pt x="207" y="90"/>
                  </a:lnTo>
                  <a:lnTo>
                    <a:pt x="214" y="98"/>
                  </a:lnTo>
                  <a:lnTo>
                    <a:pt x="222" y="107"/>
                  </a:lnTo>
                  <a:lnTo>
                    <a:pt x="227" y="118"/>
                  </a:lnTo>
                  <a:lnTo>
                    <a:pt x="232" y="128"/>
                  </a:lnTo>
                  <a:lnTo>
                    <a:pt x="241" y="149"/>
                  </a:lnTo>
                  <a:lnTo>
                    <a:pt x="248" y="170"/>
                  </a:lnTo>
                  <a:lnTo>
                    <a:pt x="248" y="170"/>
                  </a:lnTo>
                  <a:lnTo>
                    <a:pt x="249" y="175"/>
                  </a:lnTo>
                  <a:lnTo>
                    <a:pt x="249" y="182"/>
                  </a:lnTo>
                  <a:lnTo>
                    <a:pt x="248" y="187"/>
                  </a:lnTo>
                  <a:lnTo>
                    <a:pt x="245" y="192"/>
                  </a:lnTo>
                  <a:lnTo>
                    <a:pt x="237" y="203"/>
                  </a:lnTo>
                  <a:lnTo>
                    <a:pt x="228" y="215"/>
                  </a:lnTo>
                  <a:lnTo>
                    <a:pt x="219" y="225"/>
                  </a:lnTo>
                  <a:lnTo>
                    <a:pt x="207" y="234"/>
                  </a:lnTo>
                  <a:lnTo>
                    <a:pt x="189" y="250"/>
                  </a:lnTo>
                  <a:lnTo>
                    <a:pt x="189" y="25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08" name="chenying0907 865"/>
            <p:cNvSpPr>
              <a:spLocks noEditPoints="1"/>
            </p:cNvSpPr>
            <p:nvPr/>
          </p:nvSpPr>
          <p:spPr bwMode="auto">
            <a:xfrm>
              <a:off x="4410076" y="3570288"/>
              <a:ext cx="106363" cy="111125"/>
            </a:xfrm>
            <a:custGeom>
              <a:avLst/>
              <a:gdLst/>
              <a:ahLst/>
              <a:cxnLst>
                <a:cxn ang="0">
                  <a:pos x="238" y="222"/>
                </a:cxn>
                <a:cxn ang="0">
                  <a:pos x="260" y="195"/>
                </a:cxn>
                <a:cxn ang="0">
                  <a:pos x="268" y="160"/>
                </a:cxn>
                <a:cxn ang="0">
                  <a:pos x="262" y="128"/>
                </a:cxn>
                <a:cxn ang="0">
                  <a:pos x="243" y="85"/>
                </a:cxn>
                <a:cxn ang="0">
                  <a:pos x="213" y="47"/>
                </a:cxn>
                <a:cxn ang="0">
                  <a:pos x="193" y="29"/>
                </a:cxn>
                <a:cxn ang="0">
                  <a:pos x="159" y="11"/>
                </a:cxn>
                <a:cxn ang="0">
                  <a:pos x="121" y="0"/>
                </a:cxn>
                <a:cxn ang="0">
                  <a:pos x="107" y="0"/>
                </a:cxn>
                <a:cxn ang="0">
                  <a:pos x="82" y="8"/>
                </a:cxn>
                <a:cxn ang="0">
                  <a:pos x="49" y="35"/>
                </a:cxn>
                <a:cxn ang="0">
                  <a:pos x="27" y="56"/>
                </a:cxn>
                <a:cxn ang="0">
                  <a:pos x="20" y="66"/>
                </a:cxn>
                <a:cxn ang="0">
                  <a:pos x="15" y="75"/>
                </a:cxn>
                <a:cxn ang="0">
                  <a:pos x="6" y="88"/>
                </a:cxn>
                <a:cxn ang="0">
                  <a:pos x="0" y="122"/>
                </a:cxn>
                <a:cxn ang="0">
                  <a:pos x="2" y="147"/>
                </a:cxn>
                <a:cxn ang="0">
                  <a:pos x="15" y="182"/>
                </a:cxn>
                <a:cxn ang="0">
                  <a:pos x="44" y="224"/>
                </a:cxn>
                <a:cxn ang="0">
                  <a:pos x="73" y="253"/>
                </a:cxn>
                <a:cxn ang="0">
                  <a:pos x="107" y="273"/>
                </a:cxn>
                <a:cxn ang="0">
                  <a:pos x="133" y="280"/>
                </a:cxn>
                <a:cxn ang="0">
                  <a:pos x="171" y="277"/>
                </a:cxn>
                <a:cxn ang="0">
                  <a:pos x="201" y="258"/>
                </a:cxn>
                <a:cxn ang="0">
                  <a:pos x="172" y="229"/>
                </a:cxn>
                <a:cxn ang="0">
                  <a:pos x="155" y="238"/>
                </a:cxn>
                <a:cxn ang="0">
                  <a:pos x="130" y="239"/>
                </a:cxn>
                <a:cxn ang="0">
                  <a:pos x="108" y="226"/>
                </a:cxn>
                <a:cxn ang="0">
                  <a:pos x="60" y="173"/>
                </a:cxn>
                <a:cxn ang="0">
                  <a:pos x="48" y="154"/>
                </a:cxn>
                <a:cxn ang="0">
                  <a:pos x="43" y="122"/>
                </a:cxn>
                <a:cxn ang="0">
                  <a:pos x="52" y="98"/>
                </a:cxn>
                <a:cxn ang="0">
                  <a:pos x="58" y="92"/>
                </a:cxn>
                <a:cxn ang="0">
                  <a:pos x="64" y="80"/>
                </a:cxn>
                <a:cxn ang="0">
                  <a:pos x="106" y="45"/>
                </a:cxn>
                <a:cxn ang="0">
                  <a:pos x="117" y="42"/>
                </a:cxn>
                <a:cxn ang="0">
                  <a:pos x="141" y="46"/>
                </a:cxn>
                <a:cxn ang="0">
                  <a:pos x="172" y="67"/>
                </a:cxn>
                <a:cxn ang="0">
                  <a:pos x="196" y="90"/>
                </a:cxn>
                <a:cxn ang="0">
                  <a:pos x="221" y="136"/>
                </a:cxn>
                <a:cxn ang="0">
                  <a:pos x="227" y="161"/>
                </a:cxn>
                <a:cxn ang="0">
                  <a:pos x="223" y="175"/>
                </a:cxn>
                <a:cxn ang="0">
                  <a:pos x="200" y="205"/>
                </a:cxn>
                <a:cxn ang="0">
                  <a:pos x="172" y="229"/>
                </a:cxn>
              </a:cxnLst>
              <a:rect l="0" t="0" r="r" b="b"/>
              <a:pathLst>
                <a:path w="268" h="281">
                  <a:moveTo>
                    <a:pt x="221" y="239"/>
                  </a:moveTo>
                  <a:lnTo>
                    <a:pt x="221" y="239"/>
                  </a:lnTo>
                  <a:lnTo>
                    <a:pt x="238" y="222"/>
                  </a:lnTo>
                  <a:lnTo>
                    <a:pt x="247" y="213"/>
                  </a:lnTo>
                  <a:lnTo>
                    <a:pt x="253" y="204"/>
                  </a:lnTo>
                  <a:lnTo>
                    <a:pt x="260" y="195"/>
                  </a:lnTo>
                  <a:lnTo>
                    <a:pt x="265" y="185"/>
                  </a:lnTo>
                  <a:lnTo>
                    <a:pt x="268" y="174"/>
                  </a:lnTo>
                  <a:lnTo>
                    <a:pt x="268" y="160"/>
                  </a:lnTo>
                  <a:lnTo>
                    <a:pt x="268" y="160"/>
                  </a:lnTo>
                  <a:lnTo>
                    <a:pt x="266" y="144"/>
                  </a:lnTo>
                  <a:lnTo>
                    <a:pt x="262" y="128"/>
                  </a:lnTo>
                  <a:lnTo>
                    <a:pt x="257" y="114"/>
                  </a:lnTo>
                  <a:lnTo>
                    <a:pt x="251" y="100"/>
                  </a:lnTo>
                  <a:lnTo>
                    <a:pt x="243" y="85"/>
                  </a:lnTo>
                  <a:lnTo>
                    <a:pt x="234" y="72"/>
                  </a:lnTo>
                  <a:lnTo>
                    <a:pt x="223" y="59"/>
                  </a:lnTo>
                  <a:lnTo>
                    <a:pt x="213" y="47"/>
                  </a:lnTo>
                  <a:lnTo>
                    <a:pt x="213" y="47"/>
                  </a:lnTo>
                  <a:lnTo>
                    <a:pt x="204" y="38"/>
                  </a:lnTo>
                  <a:lnTo>
                    <a:pt x="193" y="29"/>
                  </a:lnTo>
                  <a:lnTo>
                    <a:pt x="183" y="22"/>
                  </a:lnTo>
                  <a:lnTo>
                    <a:pt x="171" y="16"/>
                  </a:lnTo>
                  <a:lnTo>
                    <a:pt x="159" y="11"/>
                  </a:lnTo>
                  <a:lnTo>
                    <a:pt x="147" y="7"/>
                  </a:lnTo>
                  <a:lnTo>
                    <a:pt x="134" y="3"/>
                  </a:lnTo>
                  <a:lnTo>
                    <a:pt x="121" y="0"/>
                  </a:lnTo>
                  <a:lnTo>
                    <a:pt x="121" y="0"/>
                  </a:lnTo>
                  <a:lnTo>
                    <a:pt x="113" y="0"/>
                  </a:lnTo>
                  <a:lnTo>
                    <a:pt x="107" y="0"/>
                  </a:lnTo>
                  <a:lnTo>
                    <a:pt x="100" y="1"/>
                  </a:lnTo>
                  <a:lnTo>
                    <a:pt x="94" y="3"/>
                  </a:lnTo>
                  <a:lnTo>
                    <a:pt x="82" y="8"/>
                  </a:lnTo>
                  <a:lnTo>
                    <a:pt x="70" y="16"/>
                  </a:lnTo>
                  <a:lnTo>
                    <a:pt x="60" y="25"/>
                  </a:lnTo>
                  <a:lnTo>
                    <a:pt x="49" y="35"/>
                  </a:lnTo>
                  <a:lnTo>
                    <a:pt x="30" y="54"/>
                  </a:lnTo>
                  <a:lnTo>
                    <a:pt x="30" y="54"/>
                  </a:lnTo>
                  <a:lnTo>
                    <a:pt x="27" y="56"/>
                  </a:lnTo>
                  <a:lnTo>
                    <a:pt x="24" y="59"/>
                  </a:lnTo>
                  <a:lnTo>
                    <a:pt x="24" y="59"/>
                  </a:lnTo>
                  <a:lnTo>
                    <a:pt x="20" y="66"/>
                  </a:lnTo>
                  <a:lnTo>
                    <a:pt x="18" y="71"/>
                  </a:lnTo>
                  <a:lnTo>
                    <a:pt x="18" y="71"/>
                  </a:lnTo>
                  <a:lnTo>
                    <a:pt x="15" y="75"/>
                  </a:lnTo>
                  <a:lnTo>
                    <a:pt x="11" y="79"/>
                  </a:lnTo>
                  <a:lnTo>
                    <a:pt x="6" y="88"/>
                  </a:lnTo>
                  <a:lnTo>
                    <a:pt x="6" y="88"/>
                  </a:lnTo>
                  <a:lnTo>
                    <a:pt x="2" y="100"/>
                  </a:lnTo>
                  <a:lnTo>
                    <a:pt x="1" y="111"/>
                  </a:lnTo>
                  <a:lnTo>
                    <a:pt x="0" y="122"/>
                  </a:lnTo>
                  <a:lnTo>
                    <a:pt x="1" y="134"/>
                  </a:lnTo>
                  <a:lnTo>
                    <a:pt x="1" y="134"/>
                  </a:lnTo>
                  <a:lnTo>
                    <a:pt x="2" y="147"/>
                  </a:lnTo>
                  <a:lnTo>
                    <a:pt x="5" y="158"/>
                  </a:lnTo>
                  <a:lnTo>
                    <a:pt x="10" y="170"/>
                  </a:lnTo>
                  <a:lnTo>
                    <a:pt x="15" y="182"/>
                  </a:lnTo>
                  <a:lnTo>
                    <a:pt x="22" y="192"/>
                  </a:lnTo>
                  <a:lnTo>
                    <a:pt x="28" y="203"/>
                  </a:lnTo>
                  <a:lnTo>
                    <a:pt x="44" y="224"/>
                  </a:lnTo>
                  <a:lnTo>
                    <a:pt x="44" y="224"/>
                  </a:lnTo>
                  <a:lnTo>
                    <a:pt x="62" y="243"/>
                  </a:lnTo>
                  <a:lnTo>
                    <a:pt x="73" y="253"/>
                  </a:lnTo>
                  <a:lnTo>
                    <a:pt x="83" y="260"/>
                  </a:lnTo>
                  <a:lnTo>
                    <a:pt x="94" y="268"/>
                  </a:lnTo>
                  <a:lnTo>
                    <a:pt x="107" y="273"/>
                  </a:lnTo>
                  <a:lnTo>
                    <a:pt x="119" y="277"/>
                  </a:lnTo>
                  <a:lnTo>
                    <a:pt x="133" y="280"/>
                  </a:lnTo>
                  <a:lnTo>
                    <a:pt x="133" y="280"/>
                  </a:lnTo>
                  <a:lnTo>
                    <a:pt x="147" y="281"/>
                  </a:lnTo>
                  <a:lnTo>
                    <a:pt x="160" y="280"/>
                  </a:lnTo>
                  <a:lnTo>
                    <a:pt x="171" y="277"/>
                  </a:lnTo>
                  <a:lnTo>
                    <a:pt x="181" y="272"/>
                  </a:lnTo>
                  <a:lnTo>
                    <a:pt x="192" y="266"/>
                  </a:lnTo>
                  <a:lnTo>
                    <a:pt x="201" y="258"/>
                  </a:lnTo>
                  <a:lnTo>
                    <a:pt x="221" y="239"/>
                  </a:lnTo>
                  <a:lnTo>
                    <a:pt x="221" y="239"/>
                  </a:lnTo>
                  <a:close/>
                  <a:moveTo>
                    <a:pt x="172" y="229"/>
                  </a:moveTo>
                  <a:lnTo>
                    <a:pt x="172" y="229"/>
                  </a:lnTo>
                  <a:lnTo>
                    <a:pt x="164" y="234"/>
                  </a:lnTo>
                  <a:lnTo>
                    <a:pt x="155" y="238"/>
                  </a:lnTo>
                  <a:lnTo>
                    <a:pt x="147" y="241"/>
                  </a:lnTo>
                  <a:lnTo>
                    <a:pt x="140" y="241"/>
                  </a:lnTo>
                  <a:lnTo>
                    <a:pt x="130" y="239"/>
                  </a:lnTo>
                  <a:lnTo>
                    <a:pt x="124" y="236"/>
                  </a:lnTo>
                  <a:lnTo>
                    <a:pt x="116" y="232"/>
                  </a:lnTo>
                  <a:lnTo>
                    <a:pt x="108" y="226"/>
                  </a:lnTo>
                  <a:lnTo>
                    <a:pt x="95" y="215"/>
                  </a:lnTo>
                  <a:lnTo>
                    <a:pt x="82" y="200"/>
                  </a:lnTo>
                  <a:lnTo>
                    <a:pt x="60" y="173"/>
                  </a:lnTo>
                  <a:lnTo>
                    <a:pt x="60" y="173"/>
                  </a:lnTo>
                  <a:lnTo>
                    <a:pt x="53" y="164"/>
                  </a:lnTo>
                  <a:lnTo>
                    <a:pt x="48" y="154"/>
                  </a:lnTo>
                  <a:lnTo>
                    <a:pt x="44" y="144"/>
                  </a:lnTo>
                  <a:lnTo>
                    <a:pt x="43" y="134"/>
                  </a:lnTo>
                  <a:lnTo>
                    <a:pt x="43" y="122"/>
                  </a:lnTo>
                  <a:lnTo>
                    <a:pt x="44" y="111"/>
                  </a:lnTo>
                  <a:lnTo>
                    <a:pt x="48" y="102"/>
                  </a:lnTo>
                  <a:lnTo>
                    <a:pt x="52" y="98"/>
                  </a:lnTo>
                  <a:lnTo>
                    <a:pt x="56" y="94"/>
                  </a:lnTo>
                  <a:lnTo>
                    <a:pt x="56" y="94"/>
                  </a:lnTo>
                  <a:lnTo>
                    <a:pt x="58" y="92"/>
                  </a:lnTo>
                  <a:lnTo>
                    <a:pt x="61" y="88"/>
                  </a:lnTo>
                  <a:lnTo>
                    <a:pt x="64" y="80"/>
                  </a:lnTo>
                  <a:lnTo>
                    <a:pt x="64" y="80"/>
                  </a:lnTo>
                  <a:lnTo>
                    <a:pt x="83" y="60"/>
                  </a:lnTo>
                  <a:lnTo>
                    <a:pt x="94" y="52"/>
                  </a:lnTo>
                  <a:lnTo>
                    <a:pt x="106" y="45"/>
                  </a:lnTo>
                  <a:lnTo>
                    <a:pt x="106" y="45"/>
                  </a:lnTo>
                  <a:lnTo>
                    <a:pt x="111" y="43"/>
                  </a:lnTo>
                  <a:lnTo>
                    <a:pt x="117" y="42"/>
                  </a:lnTo>
                  <a:lnTo>
                    <a:pt x="123" y="42"/>
                  </a:lnTo>
                  <a:lnTo>
                    <a:pt x="129" y="42"/>
                  </a:lnTo>
                  <a:lnTo>
                    <a:pt x="141" y="46"/>
                  </a:lnTo>
                  <a:lnTo>
                    <a:pt x="151" y="51"/>
                  </a:lnTo>
                  <a:lnTo>
                    <a:pt x="162" y="59"/>
                  </a:lnTo>
                  <a:lnTo>
                    <a:pt x="172" y="67"/>
                  </a:lnTo>
                  <a:lnTo>
                    <a:pt x="188" y="83"/>
                  </a:lnTo>
                  <a:lnTo>
                    <a:pt x="188" y="83"/>
                  </a:lnTo>
                  <a:lnTo>
                    <a:pt x="196" y="90"/>
                  </a:lnTo>
                  <a:lnTo>
                    <a:pt x="201" y="98"/>
                  </a:lnTo>
                  <a:lnTo>
                    <a:pt x="211" y="117"/>
                  </a:lnTo>
                  <a:lnTo>
                    <a:pt x="221" y="136"/>
                  </a:lnTo>
                  <a:lnTo>
                    <a:pt x="226" y="156"/>
                  </a:lnTo>
                  <a:lnTo>
                    <a:pt x="226" y="156"/>
                  </a:lnTo>
                  <a:lnTo>
                    <a:pt x="227" y="161"/>
                  </a:lnTo>
                  <a:lnTo>
                    <a:pt x="227" y="166"/>
                  </a:lnTo>
                  <a:lnTo>
                    <a:pt x="226" y="171"/>
                  </a:lnTo>
                  <a:lnTo>
                    <a:pt x="223" y="175"/>
                  </a:lnTo>
                  <a:lnTo>
                    <a:pt x="217" y="186"/>
                  </a:lnTo>
                  <a:lnTo>
                    <a:pt x="209" y="196"/>
                  </a:lnTo>
                  <a:lnTo>
                    <a:pt x="200" y="205"/>
                  </a:lnTo>
                  <a:lnTo>
                    <a:pt x="189" y="215"/>
                  </a:lnTo>
                  <a:lnTo>
                    <a:pt x="172" y="229"/>
                  </a:lnTo>
                  <a:lnTo>
                    <a:pt x="172" y="229"/>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09" name="chenying0907 866"/>
            <p:cNvSpPr>
              <a:spLocks noEditPoints="1"/>
            </p:cNvSpPr>
            <p:nvPr/>
          </p:nvSpPr>
          <p:spPr bwMode="auto">
            <a:xfrm>
              <a:off x="4471988" y="3636963"/>
              <a:ext cx="96838" cy="103188"/>
            </a:xfrm>
            <a:custGeom>
              <a:avLst/>
              <a:gdLst/>
              <a:ahLst/>
              <a:cxnLst>
                <a:cxn ang="0">
                  <a:pos x="219" y="205"/>
                </a:cxn>
                <a:cxn ang="0">
                  <a:pos x="240" y="180"/>
                </a:cxn>
                <a:cxn ang="0">
                  <a:pos x="247" y="148"/>
                </a:cxn>
                <a:cxn ang="0">
                  <a:pos x="242" y="119"/>
                </a:cxn>
                <a:cxn ang="0">
                  <a:pos x="223" y="80"/>
                </a:cxn>
                <a:cxn ang="0">
                  <a:pos x="196" y="44"/>
                </a:cxn>
                <a:cxn ang="0">
                  <a:pos x="178" y="27"/>
                </a:cxn>
                <a:cxn ang="0">
                  <a:pos x="147" y="10"/>
                </a:cxn>
                <a:cxn ang="0">
                  <a:pos x="111" y="1"/>
                </a:cxn>
                <a:cxn ang="0">
                  <a:pos x="98" y="0"/>
                </a:cxn>
                <a:cxn ang="0">
                  <a:pos x="64" y="16"/>
                </a:cxn>
                <a:cxn ang="0">
                  <a:pos x="28" y="51"/>
                </a:cxn>
                <a:cxn ang="0">
                  <a:pos x="22" y="55"/>
                </a:cxn>
                <a:cxn ang="0">
                  <a:pos x="16" y="67"/>
                </a:cxn>
                <a:cxn ang="0">
                  <a:pos x="9" y="73"/>
                </a:cxn>
                <a:cxn ang="0">
                  <a:pos x="2" y="93"/>
                </a:cxn>
                <a:cxn ang="0">
                  <a:pos x="0" y="124"/>
                </a:cxn>
                <a:cxn ang="0">
                  <a:pos x="4" y="146"/>
                </a:cxn>
                <a:cxn ang="0">
                  <a:pos x="26" y="188"/>
                </a:cxn>
                <a:cxn ang="0">
                  <a:pos x="58" y="226"/>
                </a:cxn>
                <a:cxn ang="0">
                  <a:pos x="87" y="247"/>
                </a:cxn>
                <a:cxn ang="0">
                  <a:pos x="123" y="259"/>
                </a:cxn>
                <a:cxn ang="0">
                  <a:pos x="147" y="259"/>
                </a:cxn>
                <a:cxn ang="0">
                  <a:pos x="177" y="246"/>
                </a:cxn>
                <a:cxn ang="0">
                  <a:pos x="203" y="221"/>
                </a:cxn>
                <a:cxn ang="0">
                  <a:pos x="151" y="217"/>
                </a:cxn>
                <a:cxn ang="0">
                  <a:pos x="128" y="222"/>
                </a:cxn>
                <a:cxn ang="0">
                  <a:pos x="106" y="214"/>
                </a:cxn>
                <a:cxn ang="0">
                  <a:pos x="75" y="186"/>
                </a:cxn>
                <a:cxn ang="0">
                  <a:pos x="49" y="152"/>
                </a:cxn>
                <a:cxn ang="0">
                  <a:pos x="38" y="123"/>
                </a:cxn>
                <a:cxn ang="0">
                  <a:pos x="45" y="95"/>
                </a:cxn>
                <a:cxn ang="0">
                  <a:pos x="56" y="81"/>
                </a:cxn>
                <a:cxn ang="0">
                  <a:pos x="77" y="56"/>
                </a:cxn>
                <a:cxn ang="0">
                  <a:pos x="97" y="42"/>
                </a:cxn>
                <a:cxn ang="0">
                  <a:pos x="113" y="39"/>
                </a:cxn>
                <a:cxn ang="0">
                  <a:pos x="139" y="48"/>
                </a:cxn>
                <a:cxn ang="0">
                  <a:pos x="173" y="77"/>
                </a:cxn>
                <a:cxn ang="0">
                  <a:pos x="186" y="91"/>
                </a:cxn>
                <a:cxn ang="0">
                  <a:pos x="208" y="145"/>
                </a:cxn>
                <a:cxn ang="0">
                  <a:pos x="208" y="153"/>
                </a:cxn>
                <a:cxn ang="0">
                  <a:pos x="193" y="182"/>
                </a:cxn>
                <a:cxn ang="0">
                  <a:pos x="159" y="212"/>
                </a:cxn>
              </a:cxnLst>
              <a:rect l="0" t="0" r="r" b="b"/>
              <a:pathLst>
                <a:path w="247" h="260">
                  <a:moveTo>
                    <a:pt x="203" y="221"/>
                  </a:moveTo>
                  <a:lnTo>
                    <a:pt x="203" y="221"/>
                  </a:lnTo>
                  <a:lnTo>
                    <a:pt x="219" y="205"/>
                  </a:lnTo>
                  <a:lnTo>
                    <a:pt x="227" y="197"/>
                  </a:lnTo>
                  <a:lnTo>
                    <a:pt x="234" y="189"/>
                  </a:lnTo>
                  <a:lnTo>
                    <a:pt x="240" y="180"/>
                  </a:lnTo>
                  <a:lnTo>
                    <a:pt x="244" y="171"/>
                  </a:lnTo>
                  <a:lnTo>
                    <a:pt x="246" y="161"/>
                  </a:lnTo>
                  <a:lnTo>
                    <a:pt x="247" y="148"/>
                  </a:lnTo>
                  <a:lnTo>
                    <a:pt x="247" y="148"/>
                  </a:lnTo>
                  <a:lnTo>
                    <a:pt x="245" y="133"/>
                  </a:lnTo>
                  <a:lnTo>
                    <a:pt x="242" y="119"/>
                  </a:lnTo>
                  <a:lnTo>
                    <a:pt x="237" y="106"/>
                  </a:lnTo>
                  <a:lnTo>
                    <a:pt x="230" y="91"/>
                  </a:lnTo>
                  <a:lnTo>
                    <a:pt x="223" y="80"/>
                  </a:lnTo>
                  <a:lnTo>
                    <a:pt x="215" y="67"/>
                  </a:lnTo>
                  <a:lnTo>
                    <a:pt x="206" y="55"/>
                  </a:lnTo>
                  <a:lnTo>
                    <a:pt x="196" y="44"/>
                  </a:lnTo>
                  <a:lnTo>
                    <a:pt x="196" y="44"/>
                  </a:lnTo>
                  <a:lnTo>
                    <a:pt x="187" y="35"/>
                  </a:lnTo>
                  <a:lnTo>
                    <a:pt x="178" y="27"/>
                  </a:lnTo>
                  <a:lnTo>
                    <a:pt x="168" y="21"/>
                  </a:lnTo>
                  <a:lnTo>
                    <a:pt x="157" y="16"/>
                  </a:lnTo>
                  <a:lnTo>
                    <a:pt x="147" y="10"/>
                  </a:lnTo>
                  <a:lnTo>
                    <a:pt x="136" y="6"/>
                  </a:lnTo>
                  <a:lnTo>
                    <a:pt x="124" y="2"/>
                  </a:lnTo>
                  <a:lnTo>
                    <a:pt x="111" y="1"/>
                  </a:lnTo>
                  <a:lnTo>
                    <a:pt x="111" y="1"/>
                  </a:lnTo>
                  <a:lnTo>
                    <a:pt x="105" y="0"/>
                  </a:lnTo>
                  <a:lnTo>
                    <a:pt x="98" y="0"/>
                  </a:lnTo>
                  <a:lnTo>
                    <a:pt x="87" y="4"/>
                  </a:lnTo>
                  <a:lnTo>
                    <a:pt x="75" y="9"/>
                  </a:lnTo>
                  <a:lnTo>
                    <a:pt x="64" y="16"/>
                  </a:lnTo>
                  <a:lnTo>
                    <a:pt x="55" y="23"/>
                  </a:lnTo>
                  <a:lnTo>
                    <a:pt x="46" y="33"/>
                  </a:lnTo>
                  <a:lnTo>
                    <a:pt x="28" y="51"/>
                  </a:lnTo>
                  <a:lnTo>
                    <a:pt x="28" y="51"/>
                  </a:lnTo>
                  <a:lnTo>
                    <a:pt x="25" y="52"/>
                  </a:lnTo>
                  <a:lnTo>
                    <a:pt x="22" y="55"/>
                  </a:lnTo>
                  <a:lnTo>
                    <a:pt x="22" y="55"/>
                  </a:lnTo>
                  <a:lnTo>
                    <a:pt x="19" y="60"/>
                  </a:lnTo>
                  <a:lnTo>
                    <a:pt x="16" y="67"/>
                  </a:lnTo>
                  <a:lnTo>
                    <a:pt x="16" y="67"/>
                  </a:lnTo>
                  <a:lnTo>
                    <a:pt x="13" y="69"/>
                  </a:lnTo>
                  <a:lnTo>
                    <a:pt x="9" y="73"/>
                  </a:lnTo>
                  <a:lnTo>
                    <a:pt x="5" y="82"/>
                  </a:lnTo>
                  <a:lnTo>
                    <a:pt x="5" y="82"/>
                  </a:lnTo>
                  <a:lnTo>
                    <a:pt x="2" y="93"/>
                  </a:lnTo>
                  <a:lnTo>
                    <a:pt x="0" y="103"/>
                  </a:lnTo>
                  <a:lnTo>
                    <a:pt x="0" y="112"/>
                  </a:lnTo>
                  <a:lnTo>
                    <a:pt x="0" y="124"/>
                  </a:lnTo>
                  <a:lnTo>
                    <a:pt x="0" y="124"/>
                  </a:lnTo>
                  <a:lnTo>
                    <a:pt x="2" y="136"/>
                  </a:lnTo>
                  <a:lnTo>
                    <a:pt x="4" y="146"/>
                  </a:lnTo>
                  <a:lnTo>
                    <a:pt x="8" y="158"/>
                  </a:lnTo>
                  <a:lnTo>
                    <a:pt x="13" y="169"/>
                  </a:lnTo>
                  <a:lnTo>
                    <a:pt x="26" y="188"/>
                  </a:lnTo>
                  <a:lnTo>
                    <a:pt x="41" y="206"/>
                  </a:lnTo>
                  <a:lnTo>
                    <a:pt x="41" y="206"/>
                  </a:lnTo>
                  <a:lnTo>
                    <a:pt x="58" y="226"/>
                  </a:lnTo>
                  <a:lnTo>
                    <a:pt x="67" y="234"/>
                  </a:lnTo>
                  <a:lnTo>
                    <a:pt x="76" y="240"/>
                  </a:lnTo>
                  <a:lnTo>
                    <a:pt x="87" y="247"/>
                  </a:lnTo>
                  <a:lnTo>
                    <a:pt x="97" y="252"/>
                  </a:lnTo>
                  <a:lnTo>
                    <a:pt x="110" y="256"/>
                  </a:lnTo>
                  <a:lnTo>
                    <a:pt x="123" y="259"/>
                  </a:lnTo>
                  <a:lnTo>
                    <a:pt x="123" y="259"/>
                  </a:lnTo>
                  <a:lnTo>
                    <a:pt x="135" y="260"/>
                  </a:lnTo>
                  <a:lnTo>
                    <a:pt x="147" y="259"/>
                  </a:lnTo>
                  <a:lnTo>
                    <a:pt x="157" y="256"/>
                  </a:lnTo>
                  <a:lnTo>
                    <a:pt x="168" y="251"/>
                  </a:lnTo>
                  <a:lnTo>
                    <a:pt x="177" y="246"/>
                  </a:lnTo>
                  <a:lnTo>
                    <a:pt x="186" y="239"/>
                  </a:lnTo>
                  <a:lnTo>
                    <a:pt x="203" y="221"/>
                  </a:lnTo>
                  <a:lnTo>
                    <a:pt x="203" y="221"/>
                  </a:lnTo>
                  <a:close/>
                  <a:moveTo>
                    <a:pt x="159" y="212"/>
                  </a:moveTo>
                  <a:lnTo>
                    <a:pt x="159" y="212"/>
                  </a:lnTo>
                  <a:lnTo>
                    <a:pt x="151" y="217"/>
                  </a:lnTo>
                  <a:lnTo>
                    <a:pt x="143" y="221"/>
                  </a:lnTo>
                  <a:lnTo>
                    <a:pt x="135" y="222"/>
                  </a:lnTo>
                  <a:lnTo>
                    <a:pt x="128" y="222"/>
                  </a:lnTo>
                  <a:lnTo>
                    <a:pt x="121" y="221"/>
                  </a:lnTo>
                  <a:lnTo>
                    <a:pt x="114" y="218"/>
                  </a:lnTo>
                  <a:lnTo>
                    <a:pt x="106" y="214"/>
                  </a:lnTo>
                  <a:lnTo>
                    <a:pt x="100" y="209"/>
                  </a:lnTo>
                  <a:lnTo>
                    <a:pt x="87" y="199"/>
                  </a:lnTo>
                  <a:lnTo>
                    <a:pt x="75" y="186"/>
                  </a:lnTo>
                  <a:lnTo>
                    <a:pt x="55" y="159"/>
                  </a:lnTo>
                  <a:lnTo>
                    <a:pt x="55" y="159"/>
                  </a:lnTo>
                  <a:lnTo>
                    <a:pt x="49" y="152"/>
                  </a:lnTo>
                  <a:lnTo>
                    <a:pt x="45" y="142"/>
                  </a:lnTo>
                  <a:lnTo>
                    <a:pt x="41" y="133"/>
                  </a:lnTo>
                  <a:lnTo>
                    <a:pt x="38" y="123"/>
                  </a:lnTo>
                  <a:lnTo>
                    <a:pt x="38" y="114"/>
                  </a:lnTo>
                  <a:lnTo>
                    <a:pt x="41" y="103"/>
                  </a:lnTo>
                  <a:lnTo>
                    <a:pt x="45" y="95"/>
                  </a:lnTo>
                  <a:lnTo>
                    <a:pt x="51" y="87"/>
                  </a:lnTo>
                  <a:lnTo>
                    <a:pt x="51" y="87"/>
                  </a:lnTo>
                  <a:lnTo>
                    <a:pt x="56" y="81"/>
                  </a:lnTo>
                  <a:lnTo>
                    <a:pt x="59" y="74"/>
                  </a:lnTo>
                  <a:lnTo>
                    <a:pt x="59" y="74"/>
                  </a:lnTo>
                  <a:lnTo>
                    <a:pt x="77" y="56"/>
                  </a:lnTo>
                  <a:lnTo>
                    <a:pt x="87" y="48"/>
                  </a:lnTo>
                  <a:lnTo>
                    <a:pt x="97" y="42"/>
                  </a:lnTo>
                  <a:lnTo>
                    <a:pt x="97" y="42"/>
                  </a:lnTo>
                  <a:lnTo>
                    <a:pt x="102" y="40"/>
                  </a:lnTo>
                  <a:lnTo>
                    <a:pt x="107" y="39"/>
                  </a:lnTo>
                  <a:lnTo>
                    <a:pt x="113" y="39"/>
                  </a:lnTo>
                  <a:lnTo>
                    <a:pt x="118" y="39"/>
                  </a:lnTo>
                  <a:lnTo>
                    <a:pt x="128" y="43"/>
                  </a:lnTo>
                  <a:lnTo>
                    <a:pt x="139" y="48"/>
                  </a:lnTo>
                  <a:lnTo>
                    <a:pt x="149" y="55"/>
                  </a:lnTo>
                  <a:lnTo>
                    <a:pt x="159" y="63"/>
                  </a:lnTo>
                  <a:lnTo>
                    <a:pt x="173" y="77"/>
                  </a:lnTo>
                  <a:lnTo>
                    <a:pt x="173" y="77"/>
                  </a:lnTo>
                  <a:lnTo>
                    <a:pt x="179" y="84"/>
                  </a:lnTo>
                  <a:lnTo>
                    <a:pt x="186" y="91"/>
                  </a:lnTo>
                  <a:lnTo>
                    <a:pt x="195" y="108"/>
                  </a:lnTo>
                  <a:lnTo>
                    <a:pt x="203" y="125"/>
                  </a:lnTo>
                  <a:lnTo>
                    <a:pt x="208" y="145"/>
                  </a:lnTo>
                  <a:lnTo>
                    <a:pt x="208" y="145"/>
                  </a:lnTo>
                  <a:lnTo>
                    <a:pt x="210" y="149"/>
                  </a:lnTo>
                  <a:lnTo>
                    <a:pt x="208" y="153"/>
                  </a:lnTo>
                  <a:lnTo>
                    <a:pt x="206" y="163"/>
                  </a:lnTo>
                  <a:lnTo>
                    <a:pt x="200" y="172"/>
                  </a:lnTo>
                  <a:lnTo>
                    <a:pt x="193" y="182"/>
                  </a:lnTo>
                  <a:lnTo>
                    <a:pt x="183" y="191"/>
                  </a:lnTo>
                  <a:lnTo>
                    <a:pt x="174" y="199"/>
                  </a:lnTo>
                  <a:lnTo>
                    <a:pt x="159" y="212"/>
                  </a:lnTo>
                  <a:lnTo>
                    <a:pt x="159" y="212"/>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10" name="chenying0907 867"/>
            <p:cNvSpPr/>
            <p:nvPr/>
          </p:nvSpPr>
          <p:spPr bwMode="auto">
            <a:xfrm>
              <a:off x="4233863" y="3363913"/>
              <a:ext cx="76200" cy="95250"/>
            </a:xfrm>
            <a:custGeom>
              <a:avLst/>
              <a:gdLst/>
              <a:ahLst/>
              <a:cxnLst>
                <a:cxn ang="0">
                  <a:pos x="174" y="184"/>
                </a:cxn>
                <a:cxn ang="0">
                  <a:pos x="174" y="184"/>
                </a:cxn>
                <a:cxn ang="0">
                  <a:pos x="168" y="163"/>
                </a:cxn>
                <a:cxn ang="0">
                  <a:pos x="160" y="142"/>
                </a:cxn>
                <a:cxn ang="0">
                  <a:pos x="151" y="121"/>
                </a:cxn>
                <a:cxn ang="0">
                  <a:pos x="140" y="102"/>
                </a:cxn>
                <a:cxn ang="0">
                  <a:pos x="140" y="102"/>
                </a:cxn>
                <a:cxn ang="0">
                  <a:pos x="131" y="89"/>
                </a:cxn>
                <a:cxn ang="0">
                  <a:pos x="122" y="76"/>
                </a:cxn>
                <a:cxn ang="0">
                  <a:pos x="110" y="62"/>
                </a:cxn>
                <a:cxn ang="0">
                  <a:pos x="99" y="51"/>
                </a:cxn>
                <a:cxn ang="0">
                  <a:pos x="72" y="27"/>
                </a:cxn>
                <a:cxn ang="0">
                  <a:pos x="48" y="6"/>
                </a:cxn>
                <a:cxn ang="0">
                  <a:pos x="48" y="6"/>
                </a:cxn>
                <a:cxn ang="0">
                  <a:pos x="40" y="0"/>
                </a:cxn>
                <a:cxn ang="0">
                  <a:pos x="40" y="0"/>
                </a:cxn>
                <a:cxn ang="0">
                  <a:pos x="0" y="28"/>
                </a:cxn>
                <a:cxn ang="0">
                  <a:pos x="0" y="28"/>
                </a:cxn>
                <a:cxn ang="0">
                  <a:pos x="28" y="49"/>
                </a:cxn>
                <a:cxn ang="0">
                  <a:pos x="28" y="49"/>
                </a:cxn>
                <a:cxn ang="0">
                  <a:pos x="49" y="68"/>
                </a:cxn>
                <a:cxn ang="0">
                  <a:pos x="67" y="87"/>
                </a:cxn>
                <a:cxn ang="0">
                  <a:pos x="83" y="107"/>
                </a:cxn>
                <a:cxn ang="0">
                  <a:pos x="97" y="127"/>
                </a:cxn>
                <a:cxn ang="0">
                  <a:pos x="109" y="149"/>
                </a:cxn>
                <a:cxn ang="0">
                  <a:pos x="121" y="171"/>
                </a:cxn>
                <a:cxn ang="0">
                  <a:pos x="130" y="196"/>
                </a:cxn>
                <a:cxn ang="0">
                  <a:pos x="139" y="222"/>
                </a:cxn>
                <a:cxn ang="0">
                  <a:pos x="139" y="222"/>
                </a:cxn>
                <a:cxn ang="0">
                  <a:pos x="142" y="227"/>
                </a:cxn>
                <a:cxn ang="0">
                  <a:pos x="144" y="231"/>
                </a:cxn>
                <a:cxn ang="0">
                  <a:pos x="148" y="235"/>
                </a:cxn>
                <a:cxn ang="0">
                  <a:pos x="152" y="238"/>
                </a:cxn>
                <a:cxn ang="0">
                  <a:pos x="157" y="239"/>
                </a:cxn>
                <a:cxn ang="0">
                  <a:pos x="163" y="239"/>
                </a:cxn>
                <a:cxn ang="0">
                  <a:pos x="168" y="238"/>
                </a:cxn>
                <a:cxn ang="0">
                  <a:pos x="173" y="236"/>
                </a:cxn>
                <a:cxn ang="0">
                  <a:pos x="173" y="236"/>
                </a:cxn>
                <a:cxn ang="0">
                  <a:pos x="181" y="230"/>
                </a:cxn>
                <a:cxn ang="0">
                  <a:pos x="185" y="222"/>
                </a:cxn>
                <a:cxn ang="0">
                  <a:pos x="187" y="214"/>
                </a:cxn>
                <a:cxn ang="0">
                  <a:pos x="190" y="205"/>
                </a:cxn>
                <a:cxn ang="0">
                  <a:pos x="190" y="205"/>
                </a:cxn>
                <a:cxn ang="0">
                  <a:pos x="189" y="197"/>
                </a:cxn>
                <a:cxn ang="0">
                  <a:pos x="186" y="191"/>
                </a:cxn>
                <a:cxn ang="0">
                  <a:pos x="181" y="187"/>
                </a:cxn>
                <a:cxn ang="0">
                  <a:pos x="174" y="184"/>
                </a:cxn>
                <a:cxn ang="0">
                  <a:pos x="174" y="184"/>
                </a:cxn>
              </a:cxnLst>
              <a:rect l="0" t="0" r="r" b="b"/>
              <a:pathLst>
                <a:path w="190" h="239">
                  <a:moveTo>
                    <a:pt x="174" y="184"/>
                  </a:moveTo>
                  <a:lnTo>
                    <a:pt x="174" y="184"/>
                  </a:lnTo>
                  <a:lnTo>
                    <a:pt x="168" y="163"/>
                  </a:lnTo>
                  <a:lnTo>
                    <a:pt x="160" y="142"/>
                  </a:lnTo>
                  <a:lnTo>
                    <a:pt x="151" y="121"/>
                  </a:lnTo>
                  <a:lnTo>
                    <a:pt x="140" y="102"/>
                  </a:lnTo>
                  <a:lnTo>
                    <a:pt x="140" y="102"/>
                  </a:lnTo>
                  <a:lnTo>
                    <a:pt x="131" y="89"/>
                  </a:lnTo>
                  <a:lnTo>
                    <a:pt x="122" y="76"/>
                  </a:lnTo>
                  <a:lnTo>
                    <a:pt x="110" y="62"/>
                  </a:lnTo>
                  <a:lnTo>
                    <a:pt x="99" y="51"/>
                  </a:lnTo>
                  <a:lnTo>
                    <a:pt x="72" y="27"/>
                  </a:lnTo>
                  <a:lnTo>
                    <a:pt x="48" y="6"/>
                  </a:lnTo>
                  <a:lnTo>
                    <a:pt x="48" y="6"/>
                  </a:lnTo>
                  <a:lnTo>
                    <a:pt x="40" y="0"/>
                  </a:lnTo>
                  <a:lnTo>
                    <a:pt x="40" y="0"/>
                  </a:lnTo>
                  <a:lnTo>
                    <a:pt x="0" y="28"/>
                  </a:lnTo>
                  <a:lnTo>
                    <a:pt x="0" y="28"/>
                  </a:lnTo>
                  <a:lnTo>
                    <a:pt x="28" y="49"/>
                  </a:lnTo>
                  <a:lnTo>
                    <a:pt x="28" y="49"/>
                  </a:lnTo>
                  <a:lnTo>
                    <a:pt x="49" y="68"/>
                  </a:lnTo>
                  <a:lnTo>
                    <a:pt x="67" y="87"/>
                  </a:lnTo>
                  <a:lnTo>
                    <a:pt x="83" y="107"/>
                  </a:lnTo>
                  <a:lnTo>
                    <a:pt x="97" y="127"/>
                  </a:lnTo>
                  <a:lnTo>
                    <a:pt x="109" y="149"/>
                  </a:lnTo>
                  <a:lnTo>
                    <a:pt x="121" y="171"/>
                  </a:lnTo>
                  <a:lnTo>
                    <a:pt x="130" y="196"/>
                  </a:lnTo>
                  <a:lnTo>
                    <a:pt x="139" y="222"/>
                  </a:lnTo>
                  <a:lnTo>
                    <a:pt x="139" y="222"/>
                  </a:lnTo>
                  <a:lnTo>
                    <a:pt x="142" y="227"/>
                  </a:lnTo>
                  <a:lnTo>
                    <a:pt x="144" y="231"/>
                  </a:lnTo>
                  <a:lnTo>
                    <a:pt x="148" y="235"/>
                  </a:lnTo>
                  <a:lnTo>
                    <a:pt x="152" y="238"/>
                  </a:lnTo>
                  <a:lnTo>
                    <a:pt x="157" y="239"/>
                  </a:lnTo>
                  <a:lnTo>
                    <a:pt x="163" y="239"/>
                  </a:lnTo>
                  <a:lnTo>
                    <a:pt x="168" y="238"/>
                  </a:lnTo>
                  <a:lnTo>
                    <a:pt x="173" y="236"/>
                  </a:lnTo>
                  <a:lnTo>
                    <a:pt x="173" y="236"/>
                  </a:lnTo>
                  <a:lnTo>
                    <a:pt x="181" y="230"/>
                  </a:lnTo>
                  <a:lnTo>
                    <a:pt x="185" y="222"/>
                  </a:lnTo>
                  <a:lnTo>
                    <a:pt x="187" y="214"/>
                  </a:lnTo>
                  <a:lnTo>
                    <a:pt x="190" y="205"/>
                  </a:lnTo>
                  <a:lnTo>
                    <a:pt x="190" y="205"/>
                  </a:lnTo>
                  <a:lnTo>
                    <a:pt x="189" y="197"/>
                  </a:lnTo>
                  <a:lnTo>
                    <a:pt x="186" y="191"/>
                  </a:lnTo>
                  <a:lnTo>
                    <a:pt x="181" y="187"/>
                  </a:lnTo>
                  <a:lnTo>
                    <a:pt x="174" y="184"/>
                  </a:lnTo>
                  <a:lnTo>
                    <a:pt x="174" y="18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11" name="chenying0907 868"/>
            <p:cNvSpPr/>
            <p:nvPr/>
          </p:nvSpPr>
          <p:spPr bwMode="auto">
            <a:xfrm>
              <a:off x="4421188" y="3222626"/>
              <a:ext cx="46038" cy="36513"/>
            </a:xfrm>
            <a:custGeom>
              <a:avLst/>
              <a:gdLst/>
              <a:ahLst/>
              <a:cxnLst>
                <a:cxn ang="0">
                  <a:pos x="102" y="49"/>
                </a:cxn>
                <a:cxn ang="0">
                  <a:pos x="102" y="49"/>
                </a:cxn>
                <a:cxn ang="0">
                  <a:pos x="94" y="45"/>
                </a:cxn>
                <a:cxn ang="0">
                  <a:pos x="86" y="41"/>
                </a:cxn>
                <a:cxn ang="0">
                  <a:pos x="71" y="30"/>
                </a:cxn>
                <a:cxn ang="0">
                  <a:pos x="54" y="15"/>
                </a:cxn>
                <a:cxn ang="0">
                  <a:pos x="38" y="0"/>
                </a:cxn>
                <a:cxn ang="0">
                  <a:pos x="38" y="0"/>
                </a:cxn>
                <a:cxn ang="0">
                  <a:pos x="0" y="24"/>
                </a:cxn>
                <a:cxn ang="0">
                  <a:pos x="0" y="24"/>
                </a:cxn>
                <a:cxn ang="0">
                  <a:pos x="9" y="31"/>
                </a:cxn>
                <a:cxn ang="0">
                  <a:pos x="9" y="31"/>
                </a:cxn>
                <a:cxn ang="0">
                  <a:pos x="21" y="39"/>
                </a:cxn>
                <a:cxn ang="0">
                  <a:pos x="30" y="47"/>
                </a:cxn>
                <a:cxn ang="0">
                  <a:pos x="48" y="65"/>
                </a:cxn>
                <a:cxn ang="0">
                  <a:pos x="58" y="74"/>
                </a:cxn>
                <a:cxn ang="0">
                  <a:pos x="67" y="81"/>
                </a:cxn>
                <a:cxn ang="0">
                  <a:pos x="79" y="87"/>
                </a:cxn>
                <a:cxn ang="0">
                  <a:pos x="90" y="92"/>
                </a:cxn>
                <a:cxn ang="0">
                  <a:pos x="90" y="92"/>
                </a:cxn>
                <a:cxn ang="0">
                  <a:pos x="96" y="94"/>
                </a:cxn>
                <a:cxn ang="0">
                  <a:pos x="101" y="94"/>
                </a:cxn>
                <a:cxn ang="0">
                  <a:pos x="105" y="92"/>
                </a:cxn>
                <a:cxn ang="0">
                  <a:pos x="109" y="91"/>
                </a:cxn>
                <a:cxn ang="0">
                  <a:pos x="111" y="89"/>
                </a:cxn>
                <a:cxn ang="0">
                  <a:pos x="114" y="85"/>
                </a:cxn>
                <a:cxn ang="0">
                  <a:pos x="118" y="77"/>
                </a:cxn>
                <a:cxn ang="0">
                  <a:pos x="119" y="69"/>
                </a:cxn>
                <a:cxn ang="0">
                  <a:pos x="118" y="64"/>
                </a:cxn>
                <a:cxn ang="0">
                  <a:pos x="116" y="60"/>
                </a:cxn>
                <a:cxn ang="0">
                  <a:pos x="114" y="57"/>
                </a:cxn>
                <a:cxn ang="0">
                  <a:pos x="111" y="53"/>
                </a:cxn>
                <a:cxn ang="0">
                  <a:pos x="107" y="51"/>
                </a:cxn>
                <a:cxn ang="0">
                  <a:pos x="102" y="49"/>
                </a:cxn>
                <a:cxn ang="0">
                  <a:pos x="102" y="49"/>
                </a:cxn>
              </a:cxnLst>
              <a:rect l="0" t="0" r="r" b="b"/>
              <a:pathLst>
                <a:path w="119" h="94">
                  <a:moveTo>
                    <a:pt x="102" y="49"/>
                  </a:moveTo>
                  <a:lnTo>
                    <a:pt x="102" y="49"/>
                  </a:lnTo>
                  <a:lnTo>
                    <a:pt x="94" y="45"/>
                  </a:lnTo>
                  <a:lnTo>
                    <a:pt x="86" y="41"/>
                  </a:lnTo>
                  <a:lnTo>
                    <a:pt x="71" y="30"/>
                  </a:lnTo>
                  <a:lnTo>
                    <a:pt x="54" y="15"/>
                  </a:lnTo>
                  <a:lnTo>
                    <a:pt x="38" y="0"/>
                  </a:lnTo>
                  <a:lnTo>
                    <a:pt x="38" y="0"/>
                  </a:lnTo>
                  <a:lnTo>
                    <a:pt x="0" y="24"/>
                  </a:lnTo>
                  <a:lnTo>
                    <a:pt x="0" y="24"/>
                  </a:lnTo>
                  <a:lnTo>
                    <a:pt x="9" y="31"/>
                  </a:lnTo>
                  <a:lnTo>
                    <a:pt x="9" y="31"/>
                  </a:lnTo>
                  <a:lnTo>
                    <a:pt x="21" y="39"/>
                  </a:lnTo>
                  <a:lnTo>
                    <a:pt x="30" y="47"/>
                  </a:lnTo>
                  <a:lnTo>
                    <a:pt x="48" y="65"/>
                  </a:lnTo>
                  <a:lnTo>
                    <a:pt x="58" y="74"/>
                  </a:lnTo>
                  <a:lnTo>
                    <a:pt x="67" y="81"/>
                  </a:lnTo>
                  <a:lnTo>
                    <a:pt x="79" y="87"/>
                  </a:lnTo>
                  <a:lnTo>
                    <a:pt x="90" y="92"/>
                  </a:lnTo>
                  <a:lnTo>
                    <a:pt x="90" y="92"/>
                  </a:lnTo>
                  <a:lnTo>
                    <a:pt x="96" y="94"/>
                  </a:lnTo>
                  <a:lnTo>
                    <a:pt x="101" y="94"/>
                  </a:lnTo>
                  <a:lnTo>
                    <a:pt x="105" y="92"/>
                  </a:lnTo>
                  <a:lnTo>
                    <a:pt x="109" y="91"/>
                  </a:lnTo>
                  <a:lnTo>
                    <a:pt x="111" y="89"/>
                  </a:lnTo>
                  <a:lnTo>
                    <a:pt x="114" y="85"/>
                  </a:lnTo>
                  <a:lnTo>
                    <a:pt x="118" y="77"/>
                  </a:lnTo>
                  <a:lnTo>
                    <a:pt x="119" y="69"/>
                  </a:lnTo>
                  <a:lnTo>
                    <a:pt x="118" y="64"/>
                  </a:lnTo>
                  <a:lnTo>
                    <a:pt x="116" y="60"/>
                  </a:lnTo>
                  <a:lnTo>
                    <a:pt x="114" y="57"/>
                  </a:lnTo>
                  <a:lnTo>
                    <a:pt x="111" y="53"/>
                  </a:lnTo>
                  <a:lnTo>
                    <a:pt x="107" y="51"/>
                  </a:lnTo>
                  <a:lnTo>
                    <a:pt x="102" y="49"/>
                  </a:lnTo>
                  <a:lnTo>
                    <a:pt x="102" y="49"/>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12" name="chenying0907 869"/>
            <p:cNvSpPr>
              <a:spLocks noEditPoints="1"/>
            </p:cNvSpPr>
            <p:nvPr/>
          </p:nvSpPr>
          <p:spPr bwMode="auto">
            <a:xfrm>
              <a:off x="4148138" y="3128963"/>
              <a:ext cx="312738" cy="266700"/>
            </a:xfrm>
            <a:custGeom>
              <a:avLst/>
              <a:gdLst/>
              <a:ahLst/>
              <a:cxnLst>
                <a:cxn ang="0">
                  <a:pos x="764" y="150"/>
                </a:cxn>
                <a:cxn ang="0">
                  <a:pos x="758" y="142"/>
                </a:cxn>
                <a:cxn ang="0">
                  <a:pos x="713" y="99"/>
                </a:cxn>
                <a:cxn ang="0">
                  <a:pos x="638" y="37"/>
                </a:cxn>
                <a:cxn ang="0">
                  <a:pos x="603" y="6"/>
                </a:cxn>
                <a:cxn ang="0">
                  <a:pos x="587" y="2"/>
                </a:cxn>
                <a:cxn ang="0">
                  <a:pos x="570" y="2"/>
                </a:cxn>
                <a:cxn ang="0">
                  <a:pos x="542" y="23"/>
                </a:cxn>
                <a:cxn ang="0">
                  <a:pos x="433" y="108"/>
                </a:cxn>
                <a:cxn ang="0">
                  <a:pos x="308" y="201"/>
                </a:cxn>
                <a:cxn ang="0">
                  <a:pos x="227" y="256"/>
                </a:cxn>
                <a:cxn ang="0">
                  <a:pos x="120" y="345"/>
                </a:cxn>
                <a:cxn ang="0">
                  <a:pos x="31" y="411"/>
                </a:cxn>
                <a:cxn ang="0">
                  <a:pos x="1" y="451"/>
                </a:cxn>
                <a:cxn ang="0">
                  <a:pos x="4" y="469"/>
                </a:cxn>
                <a:cxn ang="0">
                  <a:pos x="9" y="482"/>
                </a:cxn>
                <a:cxn ang="0">
                  <a:pos x="30" y="515"/>
                </a:cxn>
                <a:cxn ang="0">
                  <a:pos x="64" y="558"/>
                </a:cxn>
                <a:cxn ang="0">
                  <a:pos x="109" y="613"/>
                </a:cxn>
                <a:cxn ang="0">
                  <a:pos x="137" y="639"/>
                </a:cxn>
                <a:cxn ang="0">
                  <a:pos x="143" y="650"/>
                </a:cxn>
                <a:cxn ang="0">
                  <a:pos x="153" y="665"/>
                </a:cxn>
                <a:cxn ang="0">
                  <a:pos x="171" y="670"/>
                </a:cxn>
                <a:cxn ang="0">
                  <a:pos x="191" y="659"/>
                </a:cxn>
                <a:cxn ang="0">
                  <a:pos x="283" y="584"/>
                </a:cxn>
                <a:cxn ang="0">
                  <a:pos x="336" y="549"/>
                </a:cxn>
                <a:cxn ang="0">
                  <a:pos x="366" y="520"/>
                </a:cxn>
                <a:cxn ang="0">
                  <a:pos x="422" y="477"/>
                </a:cxn>
                <a:cxn ang="0">
                  <a:pos x="525" y="406"/>
                </a:cxn>
                <a:cxn ang="0">
                  <a:pos x="658" y="303"/>
                </a:cxn>
                <a:cxn ang="0">
                  <a:pos x="726" y="258"/>
                </a:cxn>
                <a:cxn ang="0">
                  <a:pos x="773" y="215"/>
                </a:cxn>
                <a:cxn ang="0">
                  <a:pos x="784" y="176"/>
                </a:cxn>
                <a:cxn ang="0">
                  <a:pos x="765" y="150"/>
                </a:cxn>
                <a:cxn ang="0">
                  <a:pos x="723" y="202"/>
                </a:cxn>
                <a:cxn ang="0">
                  <a:pos x="694" y="217"/>
                </a:cxn>
                <a:cxn ang="0">
                  <a:pos x="631" y="269"/>
                </a:cxn>
                <a:cxn ang="0">
                  <a:pos x="576" y="308"/>
                </a:cxn>
                <a:cxn ang="0">
                  <a:pos x="491" y="372"/>
                </a:cxn>
                <a:cxn ang="0">
                  <a:pos x="380" y="449"/>
                </a:cxn>
                <a:cxn ang="0">
                  <a:pos x="226" y="575"/>
                </a:cxn>
                <a:cxn ang="0">
                  <a:pos x="168" y="609"/>
                </a:cxn>
                <a:cxn ang="0">
                  <a:pos x="104" y="536"/>
                </a:cxn>
                <a:cxn ang="0">
                  <a:pos x="57" y="479"/>
                </a:cxn>
                <a:cxn ang="0">
                  <a:pos x="47" y="460"/>
                </a:cxn>
                <a:cxn ang="0">
                  <a:pos x="62" y="443"/>
                </a:cxn>
                <a:cxn ang="0">
                  <a:pos x="100" y="419"/>
                </a:cxn>
                <a:cxn ang="0">
                  <a:pos x="205" y="333"/>
                </a:cxn>
                <a:cxn ang="0">
                  <a:pos x="320" y="249"/>
                </a:cxn>
                <a:cxn ang="0">
                  <a:pos x="421" y="180"/>
                </a:cxn>
                <a:cxn ang="0">
                  <a:pos x="480" y="126"/>
                </a:cxn>
                <a:cxn ang="0">
                  <a:pos x="582" y="53"/>
                </a:cxn>
                <a:cxn ang="0">
                  <a:pos x="658" y="108"/>
                </a:cxn>
                <a:cxn ang="0">
                  <a:pos x="732" y="184"/>
                </a:cxn>
                <a:cxn ang="0">
                  <a:pos x="737" y="190"/>
                </a:cxn>
                <a:cxn ang="0">
                  <a:pos x="727" y="198"/>
                </a:cxn>
              </a:cxnLst>
              <a:rect l="0" t="0" r="r" b="b"/>
              <a:pathLst>
                <a:path w="786" h="670">
                  <a:moveTo>
                    <a:pt x="765" y="150"/>
                  </a:moveTo>
                  <a:lnTo>
                    <a:pt x="765" y="150"/>
                  </a:lnTo>
                  <a:lnTo>
                    <a:pt x="761" y="145"/>
                  </a:lnTo>
                  <a:lnTo>
                    <a:pt x="764" y="150"/>
                  </a:lnTo>
                  <a:lnTo>
                    <a:pt x="764" y="150"/>
                  </a:lnTo>
                  <a:lnTo>
                    <a:pt x="762" y="149"/>
                  </a:lnTo>
                  <a:lnTo>
                    <a:pt x="762" y="149"/>
                  </a:lnTo>
                  <a:lnTo>
                    <a:pt x="758" y="142"/>
                  </a:lnTo>
                  <a:lnTo>
                    <a:pt x="753" y="136"/>
                  </a:lnTo>
                  <a:lnTo>
                    <a:pt x="739" y="121"/>
                  </a:lnTo>
                  <a:lnTo>
                    <a:pt x="724" y="109"/>
                  </a:lnTo>
                  <a:lnTo>
                    <a:pt x="713" y="99"/>
                  </a:lnTo>
                  <a:lnTo>
                    <a:pt x="713" y="99"/>
                  </a:lnTo>
                  <a:lnTo>
                    <a:pt x="689" y="75"/>
                  </a:lnTo>
                  <a:lnTo>
                    <a:pt x="664" y="56"/>
                  </a:lnTo>
                  <a:lnTo>
                    <a:pt x="638" y="37"/>
                  </a:lnTo>
                  <a:lnTo>
                    <a:pt x="612" y="19"/>
                  </a:lnTo>
                  <a:lnTo>
                    <a:pt x="612" y="19"/>
                  </a:lnTo>
                  <a:lnTo>
                    <a:pt x="608" y="11"/>
                  </a:lnTo>
                  <a:lnTo>
                    <a:pt x="603" y="6"/>
                  </a:lnTo>
                  <a:lnTo>
                    <a:pt x="595" y="2"/>
                  </a:lnTo>
                  <a:lnTo>
                    <a:pt x="591" y="2"/>
                  </a:lnTo>
                  <a:lnTo>
                    <a:pt x="587" y="2"/>
                  </a:lnTo>
                  <a:lnTo>
                    <a:pt x="587" y="2"/>
                  </a:lnTo>
                  <a:lnTo>
                    <a:pt x="582" y="1"/>
                  </a:lnTo>
                  <a:lnTo>
                    <a:pt x="578" y="0"/>
                  </a:lnTo>
                  <a:lnTo>
                    <a:pt x="574" y="1"/>
                  </a:lnTo>
                  <a:lnTo>
                    <a:pt x="570" y="2"/>
                  </a:lnTo>
                  <a:lnTo>
                    <a:pt x="563" y="6"/>
                  </a:lnTo>
                  <a:lnTo>
                    <a:pt x="559" y="14"/>
                  </a:lnTo>
                  <a:lnTo>
                    <a:pt x="559" y="14"/>
                  </a:lnTo>
                  <a:lnTo>
                    <a:pt x="542" y="23"/>
                  </a:lnTo>
                  <a:lnTo>
                    <a:pt x="525" y="34"/>
                  </a:lnTo>
                  <a:lnTo>
                    <a:pt x="493" y="58"/>
                  </a:lnTo>
                  <a:lnTo>
                    <a:pt x="463" y="83"/>
                  </a:lnTo>
                  <a:lnTo>
                    <a:pt x="433" y="108"/>
                  </a:lnTo>
                  <a:lnTo>
                    <a:pt x="433" y="108"/>
                  </a:lnTo>
                  <a:lnTo>
                    <a:pt x="393" y="141"/>
                  </a:lnTo>
                  <a:lnTo>
                    <a:pt x="351" y="172"/>
                  </a:lnTo>
                  <a:lnTo>
                    <a:pt x="308" y="201"/>
                  </a:lnTo>
                  <a:lnTo>
                    <a:pt x="265" y="230"/>
                  </a:lnTo>
                  <a:lnTo>
                    <a:pt x="265" y="230"/>
                  </a:lnTo>
                  <a:lnTo>
                    <a:pt x="246" y="241"/>
                  </a:lnTo>
                  <a:lnTo>
                    <a:pt x="227" y="256"/>
                  </a:lnTo>
                  <a:lnTo>
                    <a:pt x="191" y="285"/>
                  </a:lnTo>
                  <a:lnTo>
                    <a:pt x="155" y="315"/>
                  </a:lnTo>
                  <a:lnTo>
                    <a:pt x="120" y="345"/>
                  </a:lnTo>
                  <a:lnTo>
                    <a:pt x="120" y="345"/>
                  </a:lnTo>
                  <a:lnTo>
                    <a:pt x="99" y="362"/>
                  </a:lnTo>
                  <a:lnTo>
                    <a:pt x="77" y="379"/>
                  </a:lnTo>
                  <a:lnTo>
                    <a:pt x="31" y="411"/>
                  </a:lnTo>
                  <a:lnTo>
                    <a:pt x="31" y="411"/>
                  </a:lnTo>
                  <a:lnTo>
                    <a:pt x="21" y="419"/>
                  </a:lnTo>
                  <a:lnTo>
                    <a:pt x="13" y="428"/>
                  </a:lnTo>
                  <a:lnTo>
                    <a:pt x="6" y="439"/>
                  </a:lnTo>
                  <a:lnTo>
                    <a:pt x="1" y="451"/>
                  </a:lnTo>
                  <a:lnTo>
                    <a:pt x="1" y="451"/>
                  </a:lnTo>
                  <a:lnTo>
                    <a:pt x="0" y="459"/>
                  </a:lnTo>
                  <a:lnTo>
                    <a:pt x="1" y="464"/>
                  </a:lnTo>
                  <a:lnTo>
                    <a:pt x="4" y="469"/>
                  </a:lnTo>
                  <a:lnTo>
                    <a:pt x="7" y="473"/>
                  </a:lnTo>
                  <a:lnTo>
                    <a:pt x="7" y="473"/>
                  </a:lnTo>
                  <a:lnTo>
                    <a:pt x="7" y="478"/>
                  </a:lnTo>
                  <a:lnTo>
                    <a:pt x="9" y="482"/>
                  </a:lnTo>
                  <a:lnTo>
                    <a:pt x="9" y="482"/>
                  </a:lnTo>
                  <a:lnTo>
                    <a:pt x="13" y="491"/>
                  </a:lnTo>
                  <a:lnTo>
                    <a:pt x="18" y="499"/>
                  </a:lnTo>
                  <a:lnTo>
                    <a:pt x="30" y="515"/>
                  </a:lnTo>
                  <a:lnTo>
                    <a:pt x="30" y="515"/>
                  </a:lnTo>
                  <a:lnTo>
                    <a:pt x="45" y="537"/>
                  </a:lnTo>
                  <a:lnTo>
                    <a:pt x="55" y="548"/>
                  </a:lnTo>
                  <a:lnTo>
                    <a:pt x="64" y="558"/>
                  </a:lnTo>
                  <a:lnTo>
                    <a:pt x="64" y="558"/>
                  </a:lnTo>
                  <a:lnTo>
                    <a:pt x="75" y="570"/>
                  </a:lnTo>
                  <a:lnTo>
                    <a:pt x="87" y="584"/>
                  </a:lnTo>
                  <a:lnTo>
                    <a:pt x="109" y="613"/>
                  </a:lnTo>
                  <a:lnTo>
                    <a:pt x="109" y="613"/>
                  </a:lnTo>
                  <a:lnTo>
                    <a:pt x="117" y="619"/>
                  </a:lnTo>
                  <a:lnTo>
                    <a:pt x="126" y="630"/>
                  </a:lnTo>
                  <a:lnTo>
                    <a:pt x="137" y="639"/>
                  </a:lnTo>
                  <a:lnTo>
                    <a:pt x="140" y="643"/>
                  </a:lnTo>
                  <a:lnTo>
                    <a:pt x="142" y="646"/>
                  </a:lnTo>
                  <a:lnTo>
                    <a:pt x="142" y="646"/>
                  </a:lnTo>
                  <a:lnTo>
                    <a:pt x="143" y="650"/>
                  </a:lnTo>
                  <a:lnTo>
                    <a:pt x="146" y="653"/>
                  </a:lnTo>
                  <a:lnTo>
                    <a:pt x="146" y="653"/>
                  </a:lnTo>
                  <a:lnTo>
                    <a:pt x="149" y="660"/>
                  </a:lnTo>
                  <a:lnTo>
                    <a:pt x="153" y="665"/>
                  </a:lnTo>
                  <a:lnTo>
                    <a:pt x="159" y="669"/>
                  </a:lnTo>
                  <a:lnTo>
                    <a:pt x="167" y="670"/>
                  </a:lnTo>
                  <a:lnTo>
                    <a:pt x="171" y="670"/>
                  </a:lnTo>
                  <a:lnTo>
                    <a:pt x="171" y="670"/>
                  </a:lnTo>
                  <a:lnTo>
                    <a:pt x="178" y="669"/>
                  </a:lnTo>
                  <a:lnTo>
                    <a:pt x="184" y="667"/>
                  </a:lnTo>
                  <a:lnTo>
                    <a:pt x="188" y="663"/>
                  </a:lnTo>
                  <a:lnTo>
                    <a:pt x="191" y="659"/>
                  </a:lnTo>
                  <a:lnTo>
                    <a:pt x="191" y="659"/>
                  </a:lnTo>
                  <a:lnTo>
                    <a:pt x="214" y="640"/>
                  </a:lnTo>
                  <a:lnTo>
                    <a:pt x="238" y="622"/>
                  </a:lnTo>
                  <a:lnTo>
                    <a:pt x="283" y="584"/>
                  </a:lnTo>
                  <a:lnTo>
                    <a:pt x="283" y="584"/>
                  </a:lnTo>
                  <a:lnTo>
                    <a:pt x="300" y="572"/>
                  </a:lnTo>
                  <a:lnTo>
                    <a:pt x="317" y="561"/>
                  </a:lnTo>
                  <a:lnTo>
                    <a:pt x="336" y="549"/>
                  </a:lnTo>
                  <a:lnTo>
                    <a:pt x="344" y="542"/>
                  </a:lnTo>
                  <a:lnTo>
                    <a:pt x="350" y="536"/>
                  </a:lnTo>
                  <a:lnTo>
                    <a:pt x="350" y="536"/>
                  </a:lnTo>
                  <a:lnTo>
                    <a:pt x="366" y="520"/>
                  </a:lnTo>
                  <a:lnTo>
                    <a:pt x="384" y="504"/>
                  </a:lnTo>
                  <a:lnTo>
                    <a:pt x="404" y="489"/>
                  </a:lnTo>
                  <a:lnTo>
                    <a:pt x="422" y="477"/>
                  </a:lnTo>
                  <a:lnTo>
                    <a:pt x="422" y="477"/>
                  </a:lnTo>
                  <a:lnTo>
                    <a:pt x="440" y="466"/>
                  </a:lnTo>
                  <a:lnTo>
                    <a:pt x="459" y="456"/>
                  </a:lnTo>
                  <a:lnTo>
                    <a:pt x="493" y="431"/>
                  </a:lnTo>
                  <a:lnTo>
                    <a:pt x="525" y="406"/>
                  </a:lnTo>
                  <a:lnTo>
                    <a:pt x="558" y="379"/>
                  </a:lnTo>
                  <a:lnTo>
                    <a:pt x="591" y="353"/>
                  </a:lnTo>
                  <a:lnTo>
                    <a:pt x="624" y="326"/>
                  </a:lnTo>
                  <a:lnTo>
                    <a:pt x="658" y="303"/>
                  </a:lnTo>
                  <a:lnTo>
                    <a:pt x="692" y="281"/>
                  </a:lnTo>
                  <a:lnTo>
                    <a:pt x="692" y="281"/>
                  </a:lnTo>
                  <a:lnTo>
                    <a:pt x="706" y="272"/>
                  </a:lnTo>
                  <a:lnTo>
                    <a:pt x="726" y="258"/>
                  </a:lnTo>
                  <a:lnTo>
                    <a:pt x="745" y="241"/>
                  </a:lnTo>
                  <a:lnTo>
                    <a:pt x="756" y="234"/>
                  </a:lnTo>
                  <a:lnTo>
                    <a:pt x="765" y="224"/>
                  </a:lnTo>
                  <a:lnTo>
                    <a:pt x="773" y="215"/>
                  </a:lnTo>
                  <a:lnTo>
                    <a:pt x="779" y="205"/>
                  </a:lnTo>
                  <a:lnTo>
                    <a:pt x="783" y="196"/>
                  </a:lnTo>
                  <a:lnTo>
                    <a:pt x="786" y="187"/>
                  </a:lnTo>
                  <a:lnTo>
                    <a:pt x="784" y="176"/>
                  </a:lnTo>
                  <a:lnTo>
                    <a:pt x="783" y="172"/>
                  </a:lnTo>
                  <a:lnTo>
                    <a:pt x="782" y="167"/>
                  </a:lnTo>
                  <a:lnTo>
                    <a:pt x="775" y="159"/>
                  </a:lnTo>
                  <a:lnTo>
                    <a:pt x="765" y="150"/>
                  </a:lnTo>
                  <a:lnTo>
                    <a:pt x="765" y="150"/>
                  </a:lnTo>
                  <a:close/>
                  <a:moveTo>
                    <a:pt x="727" y="198"/>
                  </a:moveTo>
                  <a:lnTo>
                    <a:pt x="727" y="198"/>
                  </a:lnTo>
                  <a:lnTo>
                    <a:pt x="723" y="202"/>
                  </a:lnTo>
                  <a:lnTo>
                    <a:pt x="719" y="205"/>
                  </a:lnTo>
                  <a:lnTo>
                    <a:pt x="707" y="209"/>
                  </a:lnTo>
                  <a:lnTo>
                    <a:pt x="707" y="209"/>
                  </a:lnTo>
                  <a:lnTo>
                    <a:pt x="694" y="217"/>
                  </a:lnTo>
                  <a:lnTo>
                    <a:pt x="681" y="226"/>
                  </a:lnTo>
                  <a:lnTo>
                    <a:pt x="668" y="236"/>
                  </a:lnTo>
                  <a:lnTo>
                    <a:pt x="656" y="248"/>
                  </a:lnTo>
                  <a:lnTo>
                    <a:pt x="631" y="269"/>
                  </a:lnTo>
                  <a:lnTo>
                    <a:pt x="618" y="279"/>
                  </a:lnTo>
                  <a:lnTo>
                    <a:pt x="605" y="289"/>
                  </a:lnTo>
                  <a:lnTo>
                    <a:pt x="605" y="289"/>
                  </a:lnTo>
                  <a:lnTo>
                    <a:pt x="576" y="308"/>
                  </a:lnTo>
                  <a:lnTo>
                    <a:pt x="548" y="329"/>
                  </a:lnTo>
                  <a:lnTo>
                    <a:pt x="519" y="351"/>
                  </a:lnTo>
                  <a:lnTo>
                    <a:pt x="491" y="372"/>
                  </a:lnTo>
                  <a:lnTo>
                    <a:pt x="491" y="372"/>
                  </a:lnTo>
                  <a:lnTo>
                    <a:pt x="463" y="392"/>
                  </a:lnTo>
                  <a:lnTo>
                    <a:pt x="435" y="410"/>
                  </a:lnTo>
                  <a:lnTo>
                    <a:pt x="406" y="430"/>
                  </a:lnTo>
                  <a:lnTo>
                    <a:pt x="380" y="449"/>
                  </a:lnTo>
                  <a:lnTo>
                    <a:pt x="380" y="449"/>
                  </a:lnTo>
                  <a:lnTo>
                    <a:pt x="328" y="491"/>
                  </a:lnTo>
                  <a:lnTo>
                    <a:pt x="277" y="533"/>
                  </a:lnTo>
                  <a:lnTo>
                    <a:pt x="226" y="575"/>
                  </a:lnTo>
                  <a:lnTo>
                    <a:pt x="174" y="616"/>
                  </a:lnTo>
                  <a:lnTo>
                    <a:pt x="174" y="616"/>
                  </a:lnTo>
                  <a:lnTo>
                    <a:pt x="168" y="609"/>
                  </a:lnTo>
                  <a:lnTo>
                    <a:pt x="168" y="609"/>
                  </a:lnTo>
                  <a:lnTo>
                    <a:pt x="147" y="585"/>
                  </a:lnTo>
                  <a:lnTo>
                    <a:pt x="126" y="561"/>
                  </a:lnTo>
                  <a:lnTo>
                    <a:pt x="126" y="561"/>
                  </a:lnTo>
                  <a:lnTo>
                    <a:pt x="104" y="536"/>
                  </a:lnTo>
                  <a:lnTo>
                    <a:pt x="82" y="511"/>
                  </a:lnTo>
                  <a:lnTo>
                    <a:pt x="82" y="511"/>
                  </a:lnTo>
                  <a:lnTo>
                    <a:pt x="66" y="491"/>
                  </a:lnTo>
                  <a:lnTo>
                    <a:pt x="57" y="479"/>
                  </a:lnTo>
                  <a:lnTo>
                    <a:pt x="52" y="470"/>
                  </a:lnTo>
                  <a:lnTo>
                    <a:pt x="52" y="470"/>
                  </a:lnTo>
                  <a:lnTo>
                    <a:pt x="49" y="465"/>
                  </a:lnTo>
                  <a:lnTo>
                    <a:pt x="47" y="460"/>
                  </a:lnTo>
                  <a:lnTo>
                    <a:pt x="47" y="460"/>
                  </a:lnTo>
                  <a:lnTo>
                    <a:pt x="51" y="455"/>
                  </a:lnTo>
                  <a:lnTo>
                    <a:pt x="56" y="448"/>
                  </a:lnTo>
                  <a:lnTo>
                    <a:pt x="62" y="443"/>
                  </a:lnTo>
                  <a:lnTo>
                    <a:pt x="70" y="438"/>
                  </a:lnTo>
                  <a:lnTo>
                    <a:pt x="87" y="428"/>
                  </a:lnTo>
                  <a:lnTo>
                    <a:pt x="100" y="419"/>
                  </a:lnTo>
                  <a:lnTo>
                    <a:pt x="100" y="419"/>
                  </a:lnTo>
                  <a:lnTo>
                    <a:pt x="134" y="392"/>
                  </a:lnTo>
                  <a:lnTo>
                    <a:pt x="168" y="363"/>
                  </a:lnTo>
                  <a:lnTo>
                    <a:pt x="168" y="363"/>
                  </a:lnTo>
                  <a:lnTo>
                    <a:pt x="205" y="333"/>
                  </a:lnTo>
                  <a:lnTo>
                    <a:pt x="242" y="303"/>
                  </a:lnTo>
                  <a:lnTo>
                    <a:pt x="280" y="274"/>
                  </a:lnTo>
                  <a:lnTo>
                    <a:pt x="299" y="261"/>
                  </a:lnTo>
                  <a:lnTo>
                    <a:pt x="320" y="249"/>
                  </a:lnTo>
                  <a:lnTo>
                    <a:pt x="320" y="249"/>
                  </a:lnTo>
                  <a:lnTo>
                    <a:pt x="354" y="227"/>
                  </a:lnTo>
                  <a:lnTo>
                    <a:pt x="388" y="205"/>
                  </a:lnTo>
                  <a:lnTo>
                    <a:pt x="421" y="180"/>
                  </a:lnTo>
                  <a:lnTo>
                    <a:pt x="437" y="167"/>
                  </a:lnTo>
                  <a:lnTo>
                    <a:pt x="451" y="153"/>
                  </a:lnTo>
                  <a:lnTo>
                    <a:pt x="451" y="153"/>
                  </a:lnTo>
                  <a:lnTo>
                    <a:pt x="480" y="126"/>
                  </a:lnTo>
                  <a:lnTo>
                    <a:pt x="512" y="99"/>
                  </a:lnTo>
                  <a:lnTo>
                    <a:pt x="546" y="74"/>
                  </a:lnTo>
                  <a:lnTo>
                    <a:pt x="565" y="64"/>
                  </a:lnTo>
                  <a:lnTo>
                    <a:pt x="582" y="53"/>
                  </a:lnTo>
                  <a:lnTo>
                    <a:pt x="582" y="53"/>
                  </a:lnTo>
                  <a:lnTo>
                    <a:pt x="608" y="70"/>
                  </a:lnTo>
                  <a:lnTo>
                    <a:pt x="633" y="88"/>
                  </a:lnTo>
                  <a:lnTo>
                    <a:pt x="658" y="108"/>
                  </a:lnTo>
                  <a:lnTo>
                    <a:pt x="669" y="120"/>
                  </a:lnTo>
                  <a:lnTo>
                    <a:pt x="680" y="132"/>
                  </a:lnTo>
                  <a:lnTo>
                    <a:pt x="680" y="132"/>
                  </a:lnTo>
                  <a:lnTo>
                    <a:pt x="732" y="184"/>
                  </a:lnTo>
                  <a:lnTo>
                    <a:pt x="732" y="184"/>
                  </a:lnTo>
                  <a:lnTo>
                    <a:pt x="739" y="189"/>
                  </a:lnTo>
                  <a:lnTo>
                    <a:pt x="739" y="190"/>
                  </a:lnTo>
                  <a:lnTo>
                    <a:pt x="737" y="190"/>
                  </a:lnTo>
                  <a:lnTo>
                    <a:pt x="733" y="192"/>
                  </a:lnTo>
                  <a:lnTo>
                    <a:pt x="730" y="194"/>
                  </a:lnTo>
                  <a:lnTo>
                    <a:pt x="727" y="198"/>
                  </a:lnTo>
                  <a:lnTo>
                    <a:pt x="727" y="198"/>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13" name="chenying0907 870"/>
            <p:cNvSpPr>
              <a:spLocks noEditPoints="1"/>
            </p:cNvSpPr>
            <p:nvPr/>
          </p:nvSpPr>
          <p:spPr bwMode="auto">
            <a:xfrm>
              <a:off x="4635501" y="3128963"/>
              <a:ext cx="311150" cy="266700"/>
            </a:xfrm>
            <a:custGeom>
              <a:avLst/>
              <a:gdLst/>
              <a:ahLst/>
              <a:cxnLst>
                <a:cxn ang="0">
                  <a:pos x="162" y="326"/>
                </a:cxn>
                <a:cxn ang="0">
                  <a:pos x="293" y="431"/>
                </a:cxn>
                <a:cxn ang="0">
                  <a:pos x="364" y="477"/>
                </a:cxn>
                <a:cxn ang="0">
                  <a:pos x="436" y="536"/>
                </a:cxn>
                <a:cxn ang="0">
                  <a:pos x="469" y="561"/>
                </a:cxn>
                <a:cxn ang="0">
                  <a:pos x="548" y="622"/>
                </a:cxn>
                <a:cxn ang="0">
                  <a:pos x="598" y="663"/>
                </a:cxn>
                <a:cxn ang="0">
                  <a:pos x="619" y="670"/>
                </a:cxn>
                <a:cxn ang="0">
                  <a:pos x="637" y="660"/>
                </a:cxn>
                <a:cxn ang="0">
                  <a:pos x="644" y="646"/>
                </a:cxn>
                <a:cxn ang="0">
                  <a:pos x="660" y="630"/>
                </a:cxn>
                <a:cxn ang="0">
                  <a:pos x="699" y="584"/>
                </a:cxn>
                <a:cxn ang="0">
                  <a:pos x="732" y="548"/>
                </a:cxn>
                <a:cxn ang="0">
                  <a:pos x="768" y="499"/>
                </a:cxn>
                <a:cxn ang="0">
                  <a:pos x="779" y="478"/>
                </a:cxn>
                <a:cxn ang="0">
                  <a:pos x="785" y="464"/>
                </a:cxn>
                <a:cxn ang="0">
                  <a:pos x="781" y="439"/>
                </a:cxn>
                <a:cxn ang="0">
                  <a:pos x="755" y="411"/>
                </a:cxn>
                <a:cxn ang="0">
                  <a:pos x="666" y="345"/>
                </a:cxn>
                <a:cxn ang="0">
                  <a:pos x="541" y="241"/>
                </a:cxn>
                <a:cxn ang="0">
                  <a:pos x="435" y="172"/>
                </a:cxn>
                <a:cxn ang="0">
                  <a:pos x="323" y="83"/>
                </a:cxn>
                <a:cxn ang="0">
                  <a:pos x="227" y="14"/>
                </a:cxn>
                <a:cxn ang="0">
                  <a:pos x="212" y="1"/>
                </a:cxn>
                <a:cxn ang="0">
                  <a:pos x="200" y="2"/>
                </a:cxn>
                <a:cxn ang="0">
                  <a:pos x="178" y="11"/>
                </a:cxn>
                <a:cxn ang="0">
                  <a:pos x="122" y="56"/>
                </a:cxn>
                <a:cxn ang="0">
                  <a:pos x="62" y="109"/>
                </a:cxn>
                <a:cxn ang="0">
                  <a:pos x="24" y="149"/>
                </a:cxn>
                <a:cxn ang="0">
                  <a:pos x="25" y="145"/>
                </a:cxn>
                <a:cxn ang="0">
                  <a:pos x="4" y="167"/>
                </a:cxn>
                <a:cxn ang="0">
                  <a:pos x="3" y="196"/>
                </a:cxn>
                <a:cxn ang="0">
                  <a:pos x="30" y="234"/>
                </a:cxn>
                <a:cxn ang="0">
                  <a:pos x="94" y="281"/>
                </a:cxn>
                <a:cxn ang="0">
                  <a:pos x="106" y="132"/>
                </a:cxn>
                <a:cxn ang="0">
                  <a:pos x="153" y="88"/>
                </a:cxn>
                <a:cxn ang="0">
                  <a:pos x="221" y="64"/>
                </a:cxn>
                <a:cxn ang="0">
                  <a:pos x="335" y="153"/>
                </a:cxn>
                <a:cxn ang="0">
                  <a:pos x="398" y="205"/>
                </a:cxn>
                <a:cxn ang="0">
                  <a:pos x="487" y="261"/>
                </a:cxn>
                <a:cxn ang="0">
                  <a:pos x="618" y="363"/>
                </a:cxn>
                <a:cxn ang="0">
                  <a:pos x="686" y="419"/>
                </a:cxn>
                <a:cxn ang="0">
                  <a:pos x="730" y="448"/>
                </a:cxn>
                <a:cxn ang="0">
                  <a:pos x="737" y="465"/>
                </a:cxn>
                <a:cxn ang="0">
                  <a:pos x="720" y="491"/>
                </a:cxn>
                <a:cxn ang="0">
                  <a:pos x="660" y="561"/>
                </a:cxn>
                <a:cxn ang="0">
                  <a:pos x="618" y="609"/>
                </a:cxn>
                <a:cxn ang="0">
                  <a:pos x="509" y="533"/>
                </a:cxn>
                <a:cxn ang="0">
                  <a:pos x="380" y="430"/>
                </a:cxn>
                <a:cxn ang="0">
                  <a:pos x="295" y="372"/>
                </a:cxn>
                <a:cxn ang="0">
                  <a:pos x="181" y="289"/>
                </a:cxn>
                <a:cxn ang="0">
                  <a:pos x="131" y="248"/>
                </a:cxn>
                <a:cxn ang="0">
                  <a:pos x="79" y="209"/>
                </a:cxn>
                <a:cxn ang="0">
                  <a:pos x="60" y="198"/>
                </a:cxn>
                <a:cxn ang="0">
                  <a:pos x="49" y="190"/>
                </a:cxn>
                <a:cxn ang="0">
                  <a:pos x="54" y="184"/>
                </a:cxn>
              </a:cxnLst>
              <a:rect l="0" t="0" r="r" b="b"/>
              <a:pathLst>
                <a:path w="786" h="670">
                  <a:moveTo>
                    <a:pt x="94" y="281"/>
                  </a:moveTo>
                  <a:lnTo>
                    <a:pt x="94" y="281"/>
                  </a:lnTo>
                  <a:lnTo>
                    <a:pt x="130" y="303"/>
                  </a:lnTo>
                  <a:lnTo>
                    <a:pt x="162" y="326"/>
                  </a:lnTo>
                  <a:lnTo>
                    <a:pt x="195" y="353"/>
                  </a:lnTo>
                  <a:lnTo>
                    <a:pt x="228" y="379"/>
                  </a:lnTo>
                  <a:lnTo>
                    <a:pt x="261" y="406"/>
                  </a:lnTo>
                  <a:lnTo>
                    <a:pt x="293" y="431"/>
                  </a:lnTo>
                  <a:lnTo>
                    <a:pt x="329" y="456"/>
                  </a:lnTo>
                  <a:lnTo>
                    <a:pt x="346" y="466"/>
                  </a:lnTo>
                  <a:lnTo>
                    <a:pt x="364" y="477"/>
                  </a:lnTo>
                  <a:lnTo>
                    <a:pt x="364" y="477"/>
                  </a:lnTo>
                  <a:lnTo>
                    <a:pt x="382" y="489"/>
                  </a:lnTo>
                  <a:lnTo>
                    <a:pt x="402" y="504"/>
                  </a:lnTo>
                  <a:lnTo>
                    <a:pt x="420" y="520"/>
                  </a:lnTo>
                  <a:lnTo>
                    <a:pt x="436" y="536"/>
                  </a:lnTo>
                  <a:lnTo>
                    <a:pt x="436" y="536"/>
                  </a:lnTo>
                  <a:lnTo>
                    <a:pt x="444" y="542"/>
                  </a:lnTo>
                  <a:lnTo>
                    <a:pt x="452" y="549"/>
                  </a:lnTo>
                  <a:lnTo>
                    <a:pt x="469" y="561"/>
                  </a:lnTo>
                  <a:lnTo>
                    <a:pt x="487" y="572"/>
                  </a:lnTo>
                  <a:lnTo>
                    <a:pt x="503" y="584"/>
                  </a:lnTo>
                  <a:lnTo>
                    <a:pt x="503" y="584"/>
                  </a:lnTo>
                  <a:lnTo>
                    <a:pt x="548" y="622"/>
                  </a:lnTo>
                  <a:lnTo>
                    <a:pt x="572" y="640"/>
                  </a:lnTo>
                  <a:lnTo>
                    <a:pt x="595" y="659"/>
                  </a:lnTo>
                  <a:lnTo>
                    <a:pt x="595" y="659"/>
                  </a:lnTo>
                  <a:lnTo>
                    <a:pt x="598" y="663"/>
                  </a:lnTo>
                  <a:lnTo>
                    <a:pt x="602" y="667"/>
                  </a:lnTo>
                  <a:lnTo>
                    <a:pt x="609" y="669"/>
                  </a:lnTo>
                  <a:lnTo>
                    <a:pt x="615" y="670"/>
                  </a:lnTo>
                  <a:lnTo>
                    <a:pt x="619" y="670"/>
                  </a:lnTo>
                  <a:lnTo>
                    <a:pt x="619" y="670"/>
                  </a:lnTo>
                  <a:lnTo>
                    <a:pt x="627" y="669"/>
                  </a:lnTo>
                  <a:lnTo>
                    <a:pt x="633" y="665"/>
                  </a:lnTo>
                  <a:lnTo>
                    <a:pt x="637" y="660"/>
                  </a:lnTo>
                  <a:lnTo>
                    <a:pt x="640" y="653"/>
                  </a:lnTo>
                  <a:lnTo>
                    <a:pt x="640" y="653"/>
                  </a:lnTo>
                  <a:lnTo>
                    <a:pt x="643" y="650"/>
                  </a:lnTo>
                  <a:lnTo>
                    <a:pt x="644" y="646"/>
                  </a:lnTo>
                  <a:lnTo>
                    <a:pt x="644" y="646"/>
                  </a:lnTo>
                  <a:lnTo>
                    <a:pt x="646" y="643"/>
                  </a:lnTo>
                  <a:lnTo>
                    <a:pt x="650" y="639"/>
                  </a:lnTo>
                  <a:lnTo>
                    <a:pt x="660" y="630"/>
                  </a:lnTo>
                  <a:lnTo>
                    <a:pt x="669" y="619"/>
                  </a:lnTo>
                  <a:lnTo>
                    <a:pt x="677" y="613"/>
                  </a:lnTo>
                  <a:lnTo>
                    <a:pt x="677" y="613"/>
                  </a:lnTo>
                  <a:lnTo>
                    <a:pt x="699" y="584"/>
                  </a:lnTo>
                  <a:lnTo>
                    <a:pt x="711" y="570"/>
                  </a:lnTo>
                  <a:lnTo>
                    <a:pt x="722" y="558"/>
                  </a:lnTo>
                  <a:lnTo>
                    <a:pt x="722" y="558"/>
                  </a:lnTo>
                  <a:lnTo>
                    <a:pt x="732" y="548"/>
                  </a:lnTo>
                  <a:lnTo>
                    <a:pt x="741" y="537"/>
                  </a:lnTo>
                  <a:lnTo>
                    <a:pt x="756" y="515"/>
                  </a:lnTo>
                  <a:lnTo>
                    <a:pt x="756" y="515"/>
                  </a:lnTo>
                  <a:lnTo>
                    <a:pt x="768" y="499"/>
                  </a:lnTo>
                  <a:lnTo>
                    <a:pt x="773" y="491"/>
                  </a:lnTo>
                  <a:lnTo>
                    <a:pt x="777" y="482"/>
                  </a:lnTo>
                  <a:lnTo>
                    <a:pt x="777" y="482"/>
                  </a:lnTo>
                  <a:lnTo>
                    <a:pt x="779" y="478"/>
                  </a:lnTo>
                  <a:lnTo>
                    <a:pt x="779" y="473"/>
                  </a:lnTo>
                  <a:lnTo>
                    <a:pt x="779" y="473"/>
                  </a:lnTo>
                  <a:lnTo>
                    <a:pt x="783" y="469"/>
                  </a:lnTo>
                  <a:lnTo>
                    <a:pt x="785" y="464"/>
                  </a:lnTo>
                  <a:lnTo>
                    <a:pt x="786" y="459"/>
                  </a:lnTo>
                  <a:lnTo>
                    <a:pt x="785" y="451"/>
                  </a:lnTo>
                  <a:lnTo>
                    <a:pt x="785" y="451"/>
                  </a:lnTo>
                  <a:lnTo>
                    <a:pt x="781" y="439"/>
                  </a:lnTo>
                  <a:lnTo>
                    <a:pt x="773" y="428"/>
                  </a:lnTo>
                  <a:lnTo>
                    <a:pt x="766" y="419"/>
                  </a:lnTo>
                  <a:lnTo>
                    <a:pt x="755" y="411"/>
                  </a:lnTo>
                  <a:lnTo>
                    <a:pt x="755" y="411"/>
                  </a:lnTo>
                  <a:lnTo>
                    <a:pt x="709" y="379"/>
                  </a:lnTo>
                  <a:lnTo>
                    <a:pt x="687" y="362"/>
                  </a:lnTo>
                  <a:lnTo>
                    <a:pt x="666" y="345"/>
                  </a:lnTo>
                  <a:lnTo>
                    <a:pt x="666" y="345"/>
                  </a:lnTo>
                  <a:lnTo>
                    <a:pt x="631" y="315"/>
                  </a:lnTo>
                  <a:lnTo>
                    <a:pt x="595" y="285"/>
                  </a:lnTo>
                  <a:lnTo>
                    <a:pt x="559" y="256"/>
                  </a:lnTo>
                  <a:lnTo>
                    <a:pt x="541" y="241"/>
                  </a:lnTo>
                  <a:lnTo>
                    <a:pt x="521" y="230"/>
                  </a:lnTo>
                  <a:lnTo>
                    <a:pt x="521" y="230"/>
                  </a:lnTo>
                  <a:lnTo>
                    <a:pt x="478" y="201"/>
                  </a:lnTo>
                  <a:lnTo>
                    <a:pt x="435" y="172"/>
                  </a:lnTo>
                  <a:lnTo>
                    <a:pt x="393" y="141"/>
                  </a:lnTo>
                  <a:lnTo>
                    <a:pt x="353" y="108"/>
                  </a:lnTo>
                  <a:lnTo>
                    <a:pt x="353" y="108"/>
                  </a:lnTo>
                  <a:lnTo>
                    <a:pt x="323" y="83"/>
                  </a:lnTo>
                  <a:lnTo>
                    <a:pt x="293" y="58"/>
                  </a:lnTo>
                  <a:lnTo>
                    <a:pt x="261" y="34"/>
                  </a:lnTo>
                  <a:lnTo>
                    <a:pt x="244" y="23"/>
                  </a:lnTo>
                  <a:lnTo>
                    <a:pt x="227" y="14"/>
                  </a:lnTo>
                  <a:lnTo>
                    <a:pt x="227" y="14"/>
                  </a:lnTo>
                  <a:lnTo>
                    <a:pt x="223" y="6"/>
                  </a:lnTo>
                  <a:lnTo>
                    <a:pt x="216" y="2"/>
                  </a:lnTo>
                  <a:lnTo>
                    <a:pt x="212" y="1"/>
                  </a:lnTo>
                  <a:lnTo>
                    <a:pt x="208" y="0"/>
                  </a:lnTo>
                  <a:lnTo>
                    <a:pt x="204" y="1"/>
                  </a:lnTo>
                  <a:lnTo>
                    <a:pt x="200" y="2"/>
                  </a:lnTo>
                  <a:lnTo>
                    <a:pt x="200" y="2"/>
                  </a:lnTo>
                  <a:lnTo>
                    <a:pt x="195" y="2"/>
                  </a:lnTo>
                  <a:lnTo>
                    <a:pt x="191" y="2"/>
                  </a:lnTo>
                  <a:lnTo>
                    <a:pt x="183" y="6"/>
                  </a:lnTo>
                  <a:lnTo>
                    <a:pt x="178" y="11"/>
                  </a:lnTo>
                  <a:lnTo>
                    <a:pt x="174" y="19"/>
                  </a:lnTo>
                  <a:lnTo>
                    <a:pt x="174" y="19"/>
                  </a:lnTo>
                  <a:lnTo>
                    <a:pt x="148" y="37"/>
                  </a:lnTo>
                  <a:lnTo>
                    <a:pt x="122" y="56"/>
                  </a:lnTo>
                  <a:lnTo>
                    <a:pt x="98" y="75"/>
                  </a:lnTo>
                  <a:lnTo>
                    <a:pt x="74" y="99"/>
                  </a:lnTo>
                  <a:lnTo>
                    <a:pt x="74" y="99"/>
                  </a:lnTo>
                  <a:lnTo>
                    <a:pt x="62" y="109"/>
                  </a:lnTo>
                  <a:lnTo>
                    <a:pt x="47" y="121"/>
                  </a:lnTo>
                  <a:lnTo>
                    <a:pt x="34" y="136"/>
                  </a:lnTo>
                  <a:lnTo>
                    <a:pt x="28" y="142"/>
                  </a:lnTo>
                  <a:lnTo>
                    <a:pt x="24" y="149"/>
                  </a:lnTo>
                  <a:lnTo>
                    <a:pt x="24" y="149"/>
                  </a:lnTo>
                  <a:lnTo>
                    <a:pt x="24" y="150"/>
                  </a:lnTo>
                  <a:lnTo>
                    <a:pt x="24" y="150"/>
                  </a:lnTo>
                  <a:lnTo>
                    <a:pt x="25" y="145"/>
                  </a:lnTo>
                  <a:lnTo>
                    <a:pt x="21" y="150"/>
                  </a:lnTo>
                  <a:lnTo>
                    <a:pt x="21" y="150"/>
                  </a:lnTo>
                  <a:lnTo>
                    <a:pt x="11" y="159"/>
                  </a:lnTo>
                  <a:lnTo>
                    <a:pt x="4" y="167"/>
                  </a:lnTo>
                  <a:lnTo>
                    <a:pt x="3" y="172"/>
                  </a:lnTo>
                  <a:lnTo>
                    <a:pt x="2" y="176"/>
                  </a:lnTo>
                  <a:lnTo>
                    <a:pt x="0" y="187"/>
                  </a:lnTo>
                  <a:lnTo>
                    <a:pt x="3" y="196"/>
                  </a:lnTo>
                  <a:lnTo>
                    <a:pt x="8" y="205"/>
                  </a:lnTo>
                  <a:lnTo>
                    <a:pt x="13" y="215"/>
                  </a:lnTo>
                  <a:lnTo>
                    <a:pt x="21" y="224"/>
                  </a:lnTo>
                  <a:lnTo>
                    <a:pt x="30" y="234"/>
                  </a:lnTo>
                  <a:lnTo>
                    <a:pt x="41" y="241"/>
                  </a:lnTo>
                  <a:lnTo>
                    <a:pt x="60" y="258"/>
                  </a:lnTo>
                  <a:lnTo>
                    <a:pt x="80" y="272"/>
                  </a:lnTo>
                  <a:lnTo>
                    <a:pt x="94" y="281"/>
                  </a:lnTo>
                  <a:lnTo>
                    <a:pt x="94" y="281"/>
                  </a:lnTo>
                  <a:close/>
                  <a:moveTo>
                    <a:pt x="54" y="184"/>
                  </a:moveTo>
                  <a:lnTo>
                    <a:pt x="54" y="184"/>
                  </a:lnTo>
                  <a:lnTo>
                    <a:pt x="106" y="132"/>
                  </a:lnTo>
                  <a:lnTo>
                    <a:pt x="106" y="132"/>
                  </a:lnTo>
                  <a:lnTo>
                    <a:pt x="117" y="120"/>
                  </a:lnTo>
                  <a:lnTo>
                    <a:pt x="128" y="108"/>
                  </a:lnTo>
                  <a:lnTo>
                    <a:pt x="153" y="88"/>
                  </a:lnTo>
                  <a:lnTo>
                    <a:pt x="178" y="70"/>
                  </a:lnTo>
                  <a:lnTo>
                    <a:pt x="204" y="53"/>
                  </a:lnTo>
                  <a:lnTo>
                    <a:pt x="204" y="53"/>
                  </a:lnTo>
                  <a:lnTo>
                    <a:pt x="221" y="64"/>
                  </a:lnTo>
                  <a:lnTo>
                    <a:pt x="240" y="74"/>
                  </a:lnTo>
                  <a:lnTo>
                    <a:pt x="274" y="99"/>
                  </a:lnTo>
                  <a:lnTo>
                    <a:pt x="306" y="126"/>
                  </a:lnTo>
                  <a:lnTo>
                    <a:pt x="335" y="153"/>
                  </a:lnTo>
                  <a:lnTo>
                    <a:pt x="335" y="153"/>
                  </a:lnTo>
                  <a:lnTo>
                    <a:pt x="350" y="167"/>
                  </a:lnTo>
                  <a:lnTo>
                    <a:pt x="365" y="180"/>
                  </a:lnTo>
                  <a:lnTo>
                    <a:pt x="398" y="205"/>
                  </a:lnTo>
                  <a:lnTo>
                    <a:pt x="432" y="227"/>
                  </a:lnTo>
                  <a:lnTo>
                    <a:pt x="466" y="249"/>
                  </a:lnTo>
                  <a:lnTo>
                    <a:pt x="466" y="249"/>
                  </a:lnTo>
                  <a:lnTo>
                    <a:pt x="487" y="261"/>
                  </a:lnTo>
                  <a:lnTo>
                    <a:pt x="507" y="274"/>
                  </a:lnTo>
                  <a:lnTo>
                    <a:pt x="544" y="303"/>
                  </a:lnTo>
                  <a:lnTo>
                    <a:pt x="581" y="333"/>
                  </a:lnTo>
                  <a:lnTo>
                    <a:pt x="618" y="363"/>
                  </a:lnTo>
                  <a:lnTo>
                    <a:pt x="618" y="363"/>
                  </a:lnTo>
                  <a:lnTo>
                    <a:pt x="652" y="392"/>
                  </a:lnTo>
                  <a:lnTo>
                    <a:pt x="686" y="419"/>
                  </a:lnTo>
                  <a:lnTo>
                    <a:pt x="686" y="419"/>
                  </a:lnTo>
                  <a:lnTo>
                    <a:pt x="700" y="428"/>
                  </a:lnTo>
                  <a:lnTo>
                    <a:pt x="716" y="438"/>
                  </a:lnTo>
                  <a:lnTo>
                    <a:pt x="724" y="443"/>
                  </a:lnTo>
                  <a:lnTo>
                    <a:pt x="730" y="448"/>
                  </a:lnTo>
                  <a:lnTo>
                    <a:pt x="737" y="455"/>
                  </a:lnTo>
                  <a:lnTo>
                    <a:pt x="741" y="460"/>
                  </a:lnTo>
                  <a:lnTo>
                    <a:pt x="741" y="460"/>
                  </a:lnTo>
                  <a:lnTo>
                    <a:pt x="737" y="465"/>
                  </a:lnTo>
                  <a:lnTo>
                    <a:pt x="734" y="470"/>
                  </a:lnTo>
                  <a:lnTo>
                    <a:pt x="734" y="470"/>
                  </a:lnTo>
                  <a:lnTo>
                    <a:pt x="729" y="479"/>
                  </a:lnTo>
                  <a:lnTo>
                    <a:pt x="720" y="491"/>
                  </a:lnTo>
                  <a:lnTo>
                    <a:pt x="704" y="511"/>
                  </a:lnTo>
                  <a:lnTo>
                    <a:pt x="704" y="511"/>
                  </a:lnTo>
                  <a:lnTo>
                    <a:pt x="682" y="536"/>
                  </a:lnTo>
                  <a:lnTo>
                    <a:pt x="660" y="561"/>
                  </a:lnTo>
                  <a:lnTo>
                    <a:pt x="660" y="561"/>
                  </a:lnTo>
                  <a:lnTo>
                    <a:pt x="639" y="585"/>
                  </a:lnTo>
                  <a:lnTo>
                    <a:pt x="618" y="609"/>
                  </a:lnTo>
                  <a:lnTo>
                    <a:pt x="618" y="609"/>
                  </a:lnTo>
                  <a:lnTo>
                    <a:pt x="612" y="616"/>
                  </a:lnTo>
                  <a:lnTo>
                    <a:pt x="612" y="616"/>
                  </a:lnTo>
                  <a:lnTo>
                    <a:pt x="560" y="575"/>
                  </a:lnTo>
                  <a:lnTo>
                    <a:pt x="509" y="533"/>
                  </a:lnTo>
                  <a:lnTo>
                    <a:pt x="458" y="491"/>
                  </a:lnTo>
                  <a:lnTo>
                    <a:pt x="406" y="449"/>
                  </a:lnTo>
                  <a:lnTo>
                    <a:pt x="406" y="449"/>
                  </a:lnTo>
                  <a:lnTo>
                    <a:pt x="380" y="430"/>
                  </a:lnTo>
                  <a:lnTo>
                    <a:pt x="351" y="410"/>
                  </a:lnTo>
                  <a:lnTo>
                    <a:pt x="323" y="392"/>
                  </a:lnTo>
                  <a:lnTo>
                    <a:pt x="295" y="372"/>
                  </a:lnTo>
                  <a:lnTo>
                    <a:pt x="295" y="372"/>
                  </a:lnTo>
                  <a:lnTo>
                    <a:pt x="267" y="351"/>
                  </a:lnTo>
                  <a:lnTo>
                    <a:pt x="238" y="329"/>
                  </a:lnTo>
                  <a:lnTo>
                    <a:pt x="210" y="308"/>
                  </a:lnTo>
                  <a:lnTo>
                    <a:pt x="181" y="289"/>
                  </a:lnTo>
                  <a:lnTo>
                    <a:pt x="181" y="289"/>
                  </a:lnTo>
                  <a:lnTo>
                    <a:pt x="168" y="279"/>
                  </a:lnTo>
                  <a:lnTo>
                    <a:pt x="155" y="269"/>
                  </a:lnTo>
                  <a:lnTo>
                    <a:pt x="131" y="248"/>
                  </a:lnTo>
                  <a:lnTo>
                    <a:pt x="118" y="236"/>
                  </a:lnTo>
                  <a:lnTo>
                    <a:pt x="105" y="226"/>
                  </a:lnTo>
                  <a:lnTo>
                    <a:pt x="92" y="217"/>
                  </a:lnTo>
                  <a:lnTo>
                    <a:pt x="79" y="209"/>
                  </a:lnTo>
                  <a:lnTo>
                    <a:pt x="79" y="209"/>
                  </a:lnTo>
                  <a:lnTo>
                    <a:pt x="67" y="205"/>
                  </a:lnTo>
                  <a:lnTo>
                    <a:pt x="63" y="202"/>
                  </a:lnTo>
                  <a:lnTo>
                    <a:pt x="60" y="198"/>
                  </a:lnTo>
                  <a:lnTo>
                    <a:pt x="60" y="198"/>
                  </a:lnTo>
                  <a:lnTo>
                    <a:pt x="57" y="194"/>
                  </a:lnTo>
                  <a:lnTo>
                    <a:pt x="53" y="192"/>
                  </a:lnTo>
                  <a:lnTo>
                    <a:pt x="49" y="190"/>
                  </a:lnTo>
                  <a:lnTo>
                    <a:pt x="47" y="190"/>
                  </a:lnTo>
                  <a:lnTo>
                    <a:pt x="49" y="189"/>
                  </a:lnTo>
                  <a:lnTo>
                    <a:pt x="54" y="184"/>
                  </a:lnTo>
                  <a:lnTo>
                    <a:pt x="54" y="184"/>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14" name="chenying0907 871"/>
            <p:cNvSpPr/>
            <p:nvPr/>
          </p:nvSpPr>
          <p:spPr bwMode="auto">
            <a:xfrm>
              <a:off x="4554538" y="3389313"/>
              <a:ext cx="261938" cy="327025"/>
            </a:xfrm>
            <a:custGeom>
              <a:avLst/>
              <a:gdLst/>
              <a:ahLst/>
              <a:cxnLst>
                <a:cxn ang="0">
                  <a:pos x="547" y="135"/>
                </a:cxn>
                <a:cxn ang="0">
                  <a:pos x="476" y="71"/>
                </a:cxn>
                <a:cxn ang="0">
                  <a:pos x="417" y="33"/>
                </a:cxn>
                <a:cxn ang="0">
                  <a:pos x="405" y="11"/>
                </a:cxn>
                <a:cxn ang="0">
                  <a:pos x="388" y="0"/>
                </a:cxn>
                <a:cxn ang="0">
                  <a:pos x="363" y="14"/>
                </a:cxn>
                <a:cxn ang="0">
                  <a:pos x="366" y="41"/>
                </a:cxn>
                <a:cxn ang="0">
                  <a:pos x="414" y="85"/>
                </a:cxn>
                <a:cxn ang="0">
                  <a:pos x="480" y="132"/>
                </a:cxn>
                <a:cxn ang="0">
                  <a:pos x="557" y="212"/>
                </a:cxn>
                <a:cxn ang="0">
                  <a:pos x="600" y="290"/>
                </a:cxn>
                <a:cxn ang="0">
                  <a:pos x="592" y="337"/>
                </a:cxn>
                <a:cxn ang="0">
                  <a:pos x="554" y="364"/>
                </a:cxn>
                <a:cxn ang="0">
                  <a:pos x="498" y="373"/>
                </a:cxn>
                <a:cxn ang="0">
                  <a:pos x="471" y="387"/>
                </a:cxn>
                <a:cxn ang="0">
                  <a:pos x="473" y="429"/>
                </a:cxn>
                <a:cxn ang="0">
                  <a:pos x="480" y="488"/>
                </a:cxn>
                <a:cxn ang="0">
                  <a:pos x="466" y="517"/>
                </a:cxn>
                <a:cxn ang="0">
                  <a:pos x="433" y="538"/>
                </a:cxn>
                <a:cxn ang="0">
                  <a:pos x="370" y="532"/>
                </a:cxn>
                <a:cxn ang="0">
                  <a:pos x="337" y="536"/>
                </a:cxn>
                <a:cxn ang="0">
                  <a:pos x="323" y="564"/>
                </a:cxn>
                <a:cxn ang="0">
                  <a:pos x="318" y="616"/>
                </a:cxn>
                <a:cxn ang="0">
                  <a:pos x="284" y="660"/>
                </a:cxn>
                <a:cxn ang="0">
                  <a:pos x="227" y="672"/>
                </a:cxn>
                <a:cxn ang="0">
                  <a:pos x="190" y="666"/>
                </a:cxn>
                <a:cxn ang="0">
                  <a:pos x="173" y="683"/>
                </a:cxn>
                <a:cxn ang="0">
                  <a:pos x="163" y="730"/>
                </a:cxn>
                <a:cxn ang="0">
                  <a:pos x="128" y="768"/>
                </a:cxn>
                <a:cxn ang="0">
                  <a:pos x="61" y="777"/>
                </a:cxn>
                <a:cxn ang="0">
                  <a:pos x="18" y="773"/>
                </a:cxn>
                <a:cxn ang="0">
                  <a:pos x="0" y="794"/>
                </a:cxn>
                <a:cxn ang="0">
                  <a:pos x="4" y="811"/>
                </a:cxn>
                <a:cxn ang="0">
                  <a:pos x="23" y="821"/>
                </a:cxn>
                <a:cxn ang="0">
                  <a:pos x="115" y="819"/>
                </a:cxn>
                <a:cxn ang="0">
                  <a:pos x="183" y="794"/>
                </a:cxn>
                <a:cxn ang="0">
                  <a:pos x="213" y="743"/>
                </a:cxn>
                <a:cxn ang="0">
                  <a:pos x="242" y="719"/>
                </a:cxn>
                <a:cxn ang="0">
                  <a:pos x="306" y="704"/>
                </a:cxn>
                <a:cxn ang="0">
                  <a:pos x="349" y="664"/>
                </a:cxn>
                <a:cxn ang="0">
                  <a:pos x="366" y="616"/>
                </a:cxn>
                <a:cxn ang="0">
                  <a:pos x="391" y="590"/>
                </a:cxn>
                <a:cxn ang="0">
                  <a:pos x="443" y="581"/>
                </a:cxn>
                <a:cxn ang="0">
                  <a:pos x="513" y="530"/>
                </a:cxn>
                <a:cxn ang="0">
                  <a:pos x="528" y="484"/>
                </a:cxn>
                <a:cxn ang="0">
                  <a:pos x="520" y="420"/>
                </a:cxn>
                <a:cxn ang="0">
                  <a:pos x="560" y="412"/>
                </a:cxn>
                <a:cxn ang="0">
                  <a:pos x="609" y="387"/>
                </a:cxn>
                <a:cxn ang="0">
                  <a:pos x="651" y="334"/>
                </a:cxn>
                <a:cxn ang="0">
                  <a:pos x="659" y="296"/>
                </a:cxn>
                <a:cxn ang="0">
                  <a:pos x="637" y="249"/>
                </a:cxn>
              </a:cxnLst>
              <a:rect l="0" t="0" r="r" b="b"/>
              <a:pathLst>
                <a:path w="659" h="823">
                  <a:moveTo>
                    <a:pt x="607" y="213"/>
                  </a:moveTo>
                  <a:lnTo>
                    <a:pt x="607" y="213"/>
                  </a:lnTo>
                  <a:lnTo>
                    <a:pt x="587" y="186"/>
                  </a:lnTo>
                  <a:lnTo>
                    <a:pt x="568" y="160"/>
                  </a:lnTo>
                  <a:lnTo>
                    <a:pt x="547" y="135"/>
                  </a:lnTo>
                  <a:lnTo>
                    <a:pt x="522" y="111"/>
                  </a:lnTo>
                  <a:lnTo>
                    <a:pt x="522" y="111"/>
                  </a:lnTo>
                  <a:lnTo>
                    <a:pt x="500" y="90"/>
                  </a:lnTo>
                  <a:lnTo>
                    <a:pt x="488" y="80"/>
                  </a:lnTo>
                  <a:lnTo>
                    <a:pt x="476" y="71"/>
                  </a:lnTo>
                  <a:lnTo>
                    <a:pt x="476" y="71"/>
                  </a:lnTo>
                  <a:lnTo>
                    <a:pt x="458" y="60"/>
                  </a:lnTo>
                  <a:lnTo>
                    <a:pt x="437" y="47"/>
                  </a:lnTo>
                  <a:lnTo>
                    <a:pt x="426" y="41"/>
                  </a:lnTo>
                  <a:lnTo>
                    <a:pt x="417" y="33"/>
                  </a:lnTo>
                  <a:lnTo>
                    <a:pt x="411" y="25"/>
                  </a:lnTo>
                  <a:lnTo>
                    <a:pt x="408" y="20"/>
                  </a:lnTo>
                  <a:lnTo>
                    <a:pt x="407" y="16"/>
                  </a:lnTo>
                  <a:lnTo>
                    <a:pt x="407" y="16"/>
                  </a:lnTo>
                  <a:lnTo>
                    <a:pt x="405" y="11"/>
                  </a:lnTo>
                  <a:lnTo>
                    <a:pt x="403" y="7"/>
                  </a:lnTo>
                  <a:lnTo>
                    <a:pt x="399" y="4"/>
                  </a:lnTo>
                  <a:lnTo>
                    <a:pt x="396" y="1"/>
                  </a:lnTo>
                  <a:lnTo>
                    <a:pt x="392" y="0"/>
                  </a:lnTo>
                  <a:lnTo>
                    <a:pt x="388" y="0"/>
                  </a:lnTo>
                  <a:lnTo>
                    <a:pt x="379" y="0"/>
                  </a:lnTo>
                  <a:lnTo>
                    <a:pt x="371" y="4"/>
                  </a:lnTo>
                  <a:lnTo>
                    <a:pt x="369" y="7"/>
                  </a:lnTo>
                  <a:lnTo>
                    <a:pt x="366" y="11"/>
                  </a:lnTo>
                  <a:lnTo>
                    <a:pt x="363" y="14"/>
                  </a:lnTo>
                  <a:lnTo>
                    <a:pt x="362" y="18"/>
                  </a:lnTo>
                  <a:lnTo>
                    <a:pt x="362" y="22"/>
                  </a:lnTo>
                  <a:lnTo>
                    <a:pt x="362" y="28"/>
                  </a:lnTo>
                  <a:lnTo>
                    <a:pt x="362" y="28"/>
                  </a:lnTo>
                  <a:lnTo>
                    <a:pt x="366" y="41"/>
                  </a:lnTo>
                  <a:lnTo>
                    <a:pt x="373" y="52"/>
                  </a:lnTo>
                  <a:lnTo>
                    <a:pt x="382" y="62"/>
                  </a:lnTo>
                  <a:lnTo>
                    <a:pt x="392" y="71"/>
                  </a:lnTo>
                  <a:lnTo>
                    <a:pt x="403" y="79"/>
                  </a:lnTo>
                  <a:lnTo>
                    <a:pt x="414" y="85"/>
                  </a:lnTo>
                  <a:lnTo>
                    <a:pt x="438" y="99"/>
                  </a:lnTo>
                  <a:lnTo>
                    <a:pt x="438" y="99"/>
                  </a:lnTo>
                  <a:lnTo>
                    <a:pt x="452" y="109"/>
                  </a:lnTo>
                  <a:lnTo>
                    <a:pt x="467" y="120"/>
                  </a:lnTo>
                  <a:lnTo>
                    <a:pt x="480" y="132"/>
                  </a:lnTo>
                  <a:lnTo>
                    <a:pt x="493" y="145"/>
                  </a:lnTo>
                  <a:lnTo>
                    <a:pt x="519" y="171"/>
                  </a:lnTo>
                  <a:lnTo>
                    <a:pt x="543" y="198"/>
                  </a:lnTo>
                  <a:lnTo>
                    <a:pt x="543" y="198"/>
                  </a:lnTo>
                  <a:lnTo>
                    <a:pt x="557" y="212"/>
                  </a:lnTo>
                  <a:lnTo>
                    <a:pt x="570" y="230"/>
                  </a:lnTo>
                  <a:lnTo>
                    <a:pt x="583" y="250"/>
                  </a:lnTo>
                  <a:lnTo>
                    <a:pt x="594" y="271"/>
                  </a:lnTo>
                  <a:lnTo>
                    <a:pt x="598" y="281"/>
                  </a:lnTo>
                  <a:lnTo>
                    <a:pt x="600" y="290"/>
                  </a:lnTo>
                  <a:lnTo>
                    <a:pt x="602" y="301"/>
                  </a:lnTo>
                  <a:lnTo>
                    <a:pt x="602" y="311"/>
                  </a:lnTo>
                  <a:lnTo>
                    <a:pt x="600" y="320"/>
                  </a:lnTo>
                  <a:lnTo>
                    <a:pt x="598" y="330"/>
                  </a:lnTo>
                  <a:lnTo>
                    <a:pt x="592" y="337"/>
                  </a:lnTo>
                  <a:lnTo>
                    <a:pt x="585" y="344"/>
                  </a:lnTo>
                  <a:lnTo>
                    <a:pt x="585" y="344"/>
                  </a:lnTo>
                  <a:lnTo>
                    <a:pt x="569" y="356"/>
                  </a:lnTo>
                  <a:lnTo>
                    <a:pt x="561" y="361"/>
                  </a:lnTo>
                  <a:lnTo>
                    <a:pt x="554" y="364"/>
                  </a:lnTo>
                  <a:lnTo>
                    <a:pt x="537" y="369"/>
                  </a:lnTo>
                  <a:lnTo>
                    <a:pt x="518" y="373"/>
                  </a:lnTo>
                  <a:lnTo>
                    <a:pt x="518" y="373"/>
                  </a:lnTo>
                  <a:lnTo>
                    <a:pt x="507" y="373"/>
                  </a:lnTo>
                  <a:lnTo>
                    <a:pt x="498" y="373"/>
                  </a:lnTo>
                  <a:lnTo>
                    <a:pt x="489" y="374"/>
                  </a:lnTo>
                  <a:lnTo>
                    <a:pt x="480" y="379"/>
                  </a:lnTo>
                  <a:lnTo>
                    <a:pt x="480" y="379"/>
                  </a:lnTo>
                  <a:lnTo>
                    <a:pt x="475" y="383"/>
                  </a:lnTo>
                  <a:lnTo>
                    <a:pt x="471" y="387"/>
                  </a:lnTo>
                  <a:lnTo>
                    <a:pt x="468" y="392"/>
                  </a:lnTo>
                  <a:lnTo>
                    <a:pt x="468" y="399"/>
                  </a:lnTo>
                  <a:lnTo>
                    <a:pt x="468" y="399"/>
                  </a:lnTo>
                  <a:lnTo>
                    <a:pt x="469" y="415"/>
                  </a:lnTo>
                  <a:lnTo>
                    <a:pt x="473" y="429"/>
                  </a:lnTo>
                  <a:lnTo>
                    <a:pt x="477" y="445"/>
                  </a:lnTo>
                  <a:lnTo>
                    <a:pt x="480" y="459"/>
                  </a:lnTo>
                  <a:lnTo>
                    <a:pt x="481" y="473"/>
                  </a:lnTo>
                  <a:lnTo>
                    <a:pt x="481" y="480"/>
                  </a:lnTo>
                  <a:lnTo>
                    <a:pt x="480" y="488"/>
                  </a:lnTo>
                  <a:lnTo>
                    <a:pt x="479" y="496"/>
                  </a:lnTo>
                  <a:lnTo>
                    <a:pt x="475" y="502"/>
                  </a:lnTo>
                  <a:lnTo>
                    <a:pt x="471" y="510"/>
                  </a:lnTo>
                  <a:lnTo>
                    <a:pt x="466" y="517"/>
                  </a:lnTo>
                  <a:lnTo>
                    <a:pt x="466" y="517"/>
                  </a:lnTo>
                  <a:lnTo>
                    <a:pt x="459" y="523"/>
                  </a:lnTo>
                  <a:lnTo>
                    <a:pt x="452" y="530"/>
                  </a:lnTo>
                  <a:lnTo>
                    <a:pt x="446" y="534"/>
                  </a:lnTo>
                  <a:lnTo>
                    <a:pt x="439" y="536"/>
                  </a:lnTo>
                  <a:lnTo>
                    <a:pt x="433" y="538"/>
                  </a:lnTo>
                  <a:lnTo>
                    <a:pt x="425" y="539"/>
                  </a:lnTo>
                  <a:lnTo>
                    <a:pt x="412" y="539"/>
                  </a:lnTo>
                  <a:lnTo>
                    <a:pt x="397" y="538"/>
                  </a:lnTo>
                  <a:lnTo>
                    <a:pt x="383" y="535"/>
                  </a:lnTo>
                  <a:lnTo>
                    <a:pt x="370" y="532"/>
                  </a:lnTo>
                  <a:lnTo>
                    <a:pt x="356" y="531"/>
                  </a:lnTo>
                  <a:lnTo>
                    <a:pt x="356" y="531"/>
                  </a:lnTo>
                  <a:lnTo>
                    <a:pt x="349" y="532"/>
                  </a:lnTo>
                  <a:lnTo>
                    <a:pt x="344" y="534"/>
                  </a:lnTo>
                  <a:lnTo>
                    <a:pt x="337" y="536"/>
                  </a:lnTo>
                  <a:lnTo>
                    <a:pt x="332" y="540"/>
                  </a:lnTo>
                  <a:lnTo>
                    <a:pt x="328" y="545"/>
                  </a:lnTo>
                  <a:lnTo>
                    <a:pt x="324" y="552"/>
                  </a:lnTo>
                  <a:lnTo>
                    <a:pt x="323" y="557"/>
                  </a:lnTo>
                  <a:lnTo>
                    <a:pt x="323" y="564"/>
                  </a:lnTo>
                  <a:lnTo>
                    <a:pt x="323" y="564"/>
                  </a:lnTo>
                  <a:lnTo>
                    <a:pt x="323" y="578"/>
                  </a:lnTo>
                  <a:lnTo>
                    <a:pt x="323" y="592"/>
                  </a:lnTo>
                  <a:lnTo>
                    <a:pt x="320" y="604"/>
                  </a:lnTo>
                  <a:lnTo>
                    <a:pt x="318" y="616"/>
                  </a:lnTo>
                  <a:lnTo>
                    <a:pt x="312" y="628"/>
                  </a:lnTo>
                  <a:lnTo>
                    <a:pt x="307" y="637"/>
                  </a:lnTo>
                  <a:lnTo>
                    <a:pt x="301" y="646"/>
                  </a:lnTo>
                  <a:lnTo>
                    <a:pt x="293" y="654"/>
                  </a:lnTo>
                  <a:lnTo>
                    <a:pt x="284" y="660"/>
                  </a:lnTo>
                  <a:lnTo>
                    <a:pt x="275" y="666"/>
                  </a:lnTo>
                  <a:lnTo>
                    <a:pt x="264" y="670"/>
                  </a:lnTo>
                  <a:lnTo>
                    <a:pt x="252" y="672"/>
                  </a:lnTo>
                  <a:lnTo>
                    <a:pt x="241" y="672"/>
                  </a:lnTo>
                  <a:lnTo>
                    <a:pt x="227" y="672"/>
                  </a:lnTo>
                  <a:lnTo>
                    <a:pt x="214" y="670"/>
                  </a:lnTo>
                  <a:lnTo>
                    <a:pt x="200" y="666"/>
                  </a:lnTo>
                  <a:lnTo>
                    <a:pt x="200" y="666"/>
                  </a:lnTo>
                  <a:lnTo>
                    <a:pt x="195" y="664"/>
                  </a:lnTo>
                  <a:lnTo>
                    <a:pt x="190" y="666"/>
                  </a:lnTo>
                  <a:lnTo>
                    <a:pt x="184" y="667"/>
                  </a:lnTo>
                  <a:lnTo>
                    <a:pt x="180" y="670"/>
                  </a:lnTo>
                  <a:lnTo>
                    <a:pt x="176" y="674"/>
                  </a:lnTo>
                  <a:lnTo>
                    <a:pt x="174" y="677"/>
                  </a:lnTo>
                  <a:lnTo>
                    <a:pt x="173" y="683"/>
                  </a:lnTo>
                  <a:lnTo>
                    <a:pt x="171" y="688"/>
                  </a:lnTo>
                  <a:lnTo>
                    <a:pt x="171" y="688"/>
                  </a:lnTo>
                  <a:lnTo>
                    <a:pt x="170" y="704"/>
                  </a:lnTo>
                  <a:lnTo>
                    <a:pt x="167" y="718"/>
                  </a:lnTo>
                  <a:lnTo>
                    <a:pt x="163" y="730"/>
                  </a:lnTo>
                  <a:lnTo>
                    <a:pt x="158" y="740"/>
                  </a:lnTo>
                  <a:lnTo>
                    <a:pt x="152" y="749"/>
                  </a:lnTo>
                  <a:lnTo>
                    <a:pt x="145" y="756"/>
                  </a:lnTo>
                  <a:lnTo>
                    <a:pt x="137" y="762"/>
                  </a:lnTo>
                  <a:lnTo>
                    <a:pt x="128" y="768"/>
                  </a:lnTo>
                  <a:lnTo>
                    <a:pt x="119" y="770"/>
                  </a:lnTo>
                  <a:lnTo>
                    <a:pt x="108" y="773"/>
                  </a:lnTo>
                  <a:lnTo>
                    <a:pt x="97" y="776"/>
                  </a:lnTo>
                  <a:lnTo>
                    <a:pt x="86" y="777"/>
                  </a:lnTo>
                  <a:lnTo>
                    <a:pt x="61" y="777"/>
                  </a:lnTo>
                  <a:lnTo>
                    <a:pt x="36" y="776"/>
                  </a:lnTo>
                  <a:lnTo>
                    <a:pt x="36" y="776"/>
                  </a:lnTo>
                  <a:lnTo>
                    <a:pt x="30" y="774"/>
                  </a:lnTo>
                  <a:lnTo>
                    <a:pt x="25" y="773"/>
                  </a:lnTo>
                  <a:lnTo>
                    <a:pt x="18" y="773"/>
                  </a:lnTo>
                  <a:lnTo>
                    <a:pt x="13" y="774"/>
                  </a:lnTo>
                  <a:lnTo>
                    <a:pt x="8" y="777"/>
                  </a:lnTo>
                  <a:lnTo>
                    <a:pt x="4" y="782"/>
                  </a:lnTo>
                  <a:lnTo>
                    <a:pt x="1" y="787"/>
                  </a:lnTo>
                  <a:lnTo>
                    <a:pt x="0" y="794"/>
                  </a:lnTo>
                  <a:lnTo>
                    <a:pt x="0" y="798"/>
                  </a:lnTo>
                  <a:lnTo>
                    <a:pt x="0" y="798"/>
                  </a:lnTo>
                  <a:lnTo>
                    <a:pt x="0" y="803"/>
                  </a:lnTo>
                  <a:lnTo>
                    <a:pt x="1" y="807"/>
                  </a:lnTo>
                  <a:lnTo>
                    <a:pt x="4" y="811"/>
                  </a:lnTo>
                  <a:lnTo>
                    <a:pt x="6" y="815"/>
                  </a:lnTo>
                  <a:lnTo>
                    <a:pt x="10" y="817"/>
                  </a:lnTo>
                  <a:lnTo>
                    <a:pt x="14" y="819"/>
                  </a:lnTo>
                  <a:lnTo>
                    <a:pt x="18" y="820"/>
                  </a:lnTo>
                  <a:lnTo>
                    <a:pt x="23" y="821"/>
                  </a:lnTo>
                  <a:lnTo>
                    <a:pt x="23" y="821"/>
                  </a:lnTo>
                  <a:lnTo>
                    <a:pt x="61" y="823"/>
                  </a:lnTo>
                  <a:lnTo>
                    <a:pt x="80" y="823"/>
                  </a:lnTo>
                  <a:lnTo>
                    <a:pt x="97" y="821"/>
                  </a:lnTo>
                  <a:lnTo>
                    <a:pt x="115" y="819"/>
                  </a:lnTo>
                  <a:lnTo>
                    <a:pt x="132" y="815"/>
                  </a:lnTo>
                  <a:lnTo>
                    <a:pt x="150" y="810"/>
                  </a:lnTo>
                  <a:lnTo>
                    <a:pt x="169" y="802"/>
                  </a:lnTo>
                  <a:lnTo>
                    <a:pt x="169" y="802"/>
                  </a:lnTo>
                  <a:lnTo>
                    <a:pt x="183" y="794"/>
                  </a:lnTo>
                  <a:lnTo>
                    <a:pt x="193" y="786"/>
                  </a:lnTo>
                  <a:lnTo>
                    <a:pt x="201" y="776"/>
                  </a:lnTo>
                  <a:lnTo>
                    <a:pt x="207" y="765"/>
                  </a:lnTo>
                  <a:lnTo>
                    <a:pt x="210" y="755"/>
                  </a:lnTo>
                  <a:lnTo>
                    <a:pt x="213" y="743"/>
                  </a:lnTo>
                  <a:lnTo>
                    <a:pt x="214" y="730"/>
                  </a:lnTo>
                  <a:lnTo>
                    <a:pt x="216" y="717"/>
                  </a:lnTo>
                  <a:lnTo>
                    <a:pt x="216" y="717"/>
                  </a:lnTo>
                  <a:lnTo>
                    <a:pt x="229" y="718"/>
                  </a:lnTo>
                  <a:lnTo>
                    <a:pt x="242" y="719"/>
                  </a:lnTo>
                  <a:lnTo>
                    <a:pt x="256" y="719"/>
                  </a:lnTo>
                  <a:lnTo>
                    <a:pt x="269" y="717"/>
                  </a:lnTo>
                  <a:lnTo>
                    <a:pt x="282" y="714"/>
                  </a:lnTo>
                  <a:lnTo>
                    <a:pt x="294" y="709"/>
                  </a:lnTo>
                  <a:lnTo>
                    <a:pt x="306" y="704"/>
                  </a:lnTo>
                  <a:lnTo>
                    <a:pt x="318" y="696"/>
                  </a:lnTo>
                  <a:lnTo>
                    <a:pt x="318" y="696"/>
                  </a:lnTo>
                  <a:lnTo>
                    <a:pt x="331" y="684"/>
                  </a:lnTo>
                  <a:lnTo>
                    <a:pt x="343" y="672"/>
                  </a:lnTo>
                  <a:lnTo>
                    <a:pt x="349" y="664"/>
                  </a:lnTo>
                  <a:lnTo>
                    <a:pt x="353" y="658"/>
                  </a:lnTo>
                  <a:lnTo>
                    <a:pt x="357" y="650"/>
                  </a:lnTo>
                  <a:lnTo>
                    <a:pt x="361" y="642"/>
                  </a:lnTo>
                  <a:lnTo>
                    <a:pt x="361" y="642"/>
                  </a:lnTo>
                  <a:lnTo>
                    <a:pt x="366" y="616"/>
                  </a:lnTo>
                  <a:lnTo>
                    <a:pt x="369" y="600"/>
                  </a:lnTo>
                  <a:lnTo>
                    <a:pt x="370" y="586"/>
                  </a:lnTo>
                  <a:lnTo>
                    <a:pt x="370" y="586"/>
                  </a:lnTo>
                  <a:lnTo>
                    <a:pt x="380" y="589"/>
                  </a:lnTo>
                  <a:lnTo>
                    <a:pt x="391" y="590"/>
                  </a:lnTo>
                  <a:lnTo>
                    <a:pt x="401" y="590"/>
                  </a:lnTo>
                  <a:lnTo>
                    <a:pt x="412" y="590"/>
                  </a:lnTo>
                  <a:lnTo>
                    <a:pt x="422" y="587"/>
                  </a:lnTo>
                  <a:lnTo>
                    <a:pt x="433" y="585"/>
                  </a:lnTo>
                  <a:lnTo>
                    <a:pt x="443" y="581"/>
                  </a:lnTo>
                  <a:lnTo>
                    <a:pt x="454" y="577"/>
                  </a:lnTo>
                  <a:lnTo>
                    <a:pt x="473" y="566"/>
                  </a:lnTo>
                  <a:lnTo>
                    <a:pt x="492" y="552"/>
                  </a:lnTo>
                  <a:lnTo>
                    <a:pt x="506" y="538"/>
                  </a:lnTo>
                  <a:lnTo>
                    <a:pt x="513" y="530"/>
                  </a:lnTo>
                  <a:lnTo>
                    <a:pt x="518" y="521"/>
                  </a:lnTo>
                  <a:lnTo>
                    <a:pt x="518" y="521"/>
                  </a:lnTo>
                  <a:lnTo>
                    <a:pt x="523" y="509"/>
                  </a:lnTo>
                  <a:lnTo>
                    <a:pt x="527" y="497"/>
                  </a:lnTo>
                  <a:lnTo>
                    <a:pt x="528" y="484"/>
                  </a:lnTo>
                  <a:lnTo>
                    <a:pt x="528" y="471"/>
                  </a:lnTo>
                  <a:lnTo>
                    <a:pt x="528" y="456"/>
                  </a:lnTo>
                  <a:lnTo>
                    <a:pt x="526" y="443"/>
                  </a:lnTo>
                  <a:lnTo>
                    <a:pt x="520" y="420"/>
                  </a:lnTo>
                  <a:lnTo>
                    <a:pt x="520" y="420"/>
                  </a:lnTo>
                  <a:lnTo>
                    <a:pt x="519" y="417"/>
                  </a:lnTo>
                  <a:lnTo>
                    <a:pt x="519" y="417"/>
                  </a:lnTo>
                  <a:lnTo>
                    <a:pt x="532" y="416"/>
                  </a:lnTo>
                  <a:lnTo>
                    <a:pt x="532" y="416"/>
                  </a:lnTo>
                  <a:lnTo>
                    <a:pt x="560" y="412"/>
                  </a:lnTo>
                  <a:lnTo>
                    <a:pt x="574" y="409"/>
                  </a:lnTo>
                  <a:lnTo>
                    <a:pt x="586" y="403"/>
                  </a:lnTo>
                  <a:lnTo>
                    <a:pt x="586" y="403"/>
                  </a:lnTo>
                  <a:lnTo>
                    <a:pt x="598" y="395"/>
                  </a:lnTo>
                  <a:lnTo>
                    <a:pt x="609" y="387"/>
                  </a:lnTo>
                  <a:lnTo>
                    <a:pt x="620" y="378"/>
                  </a:lnTo>
                  <a:lnTo>
                    <a:pt x="629" y="368"/>
                  </a:lnTo>
                  <a:lnTo>
                    <a:pt x="638" y="357"/>
                  </a:lnTo>
                  <a:lnTo>
                    <a:pt x="645" y="345"/>
                  </a:lnTo>
                  <a:lnTo>
                    <a:pt x="651" y="334"/>
                  </a:lnTo>
                  <a:lnTo>
                    <a:pt x="656" y="320"/>
                  </a:lnTo>
                  <a:lnTo>
                    <a:pt x="656" y="320"/>
                  </a:lnTo>
                  <a:lnTo>
                    <a:pt x="658" y="311"/>
                  </a:lnTo>
                  <a:lnTo>
                    <a:pt x="659" y="303"/>
                  </a:lnTo>
                  <a:lnTo>
                    <a:pt x="659" y="296"/>
                  </a:lnTo>
                  <a:lnTo>
                    <a:pt x="658" y="288"/>
                  </a:lnTo>
                  <a:lnTo>
                    <a:pt x="655" y="281"/>
                  </a:lnTo>
                  <a:lnTo>
                    <a:pt x="653" y="275"/>
                  </a:lnTo>
                  <a:lnTo>
                    <a:pt x="646" y="262"/>
                  </a:lnTo>
                  <a:lnTo>
                    <a:pt x="637" y="249"/>
                  </a:lnTo>
                  <a:lnTo>
                    <a:pt x="626" y="237"/>
                  </a:lnTo>
                  <a:lnTo>
                    <a:pt x="616" y="225"/>
                  </a:lnTo>
                  <a:lnTo>
                    <a:pt x="607" y="213"/>
                  </a:lnTo>
                  <a:lnTo>
                    <a:pt x="607" y="213"/>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sp>
          <p:nvSpPr>
            <p:cNvPr id="215" name="chenying0907 872"/>
            <p:cNvSpPr/>
            <p:nvPr/>
          </p:nvSpPr>
          <p:spPr bwMode="auto">
            <a:xfrm>
              <a:off x="4781551" y="3371851"/>
              <a:ext cx="85725" cy="120650"/>
            </a:xfrm>
            <a:custGeom>
              <a:avLst/>
              <a:gdLst/>
              <a:ahLst/>
              <a:cxnLst>
                <a:cxn ang="0">
                  <a:pos x="190" y="0"/>
                </a:cxn>
                <a:cxn ang="0">
                  <a:pos x="182" y="1"/>
                </a:cxn>
                <a:cxn ang="0">
                  <a:pos x="172" y="10"/>
                </a:cxn>
                <a:cxn ang="0">
                  <a:pos x="168" y="17"/>
                </a:cxn>
                <a:cxn ang="0">
                  <a:pos x="154" y="68"/>
                </a:cxn>
                <a:cxn ang="0">
                  <a:pos x="133" y="119"/>
                </a:cxn>
                <a:cxn ang="0">
                  <a:pos x="106" y="165"/>
                </a:cxn>
                <a:cxn ang="0">
                  <a:pos x="80" y="196"/>
                </a:cxn>
                <a:cxn ang="0">
                  <a:pos x="71" y="205"/>
                </a:cxn>
                <a:cxn ang="0">
                  <a:pos x="62" y="217"/>
                </a:cxn>
                <a:cxn ang="0">
                  <a:pos x="51" y="227"/>
                </a:cxn>
                <a:cxn ang="0">
                  <a:pos x="45" y="231"/>
                </a:cxn>
                <a:cxn ang="0">
                  <a:pos x="34" y="239"/>
                </a:cxn>
                <a:cxn ang="0">
                  <a:pos x="36" y="243"/>
                </a:cxn>
                <a:cxn ang="0">
                  <a:pos x="40" y="244"/>
                </a:cxn>
                <a:cxn ang="0">
                  <a:pos x="27" y="247"/>
                </a:cxn>
                <a:cxn ang="0">
                  <a:pos x="17" y="256"/>
                </a:cxn>
                <a:cxn ang="0">
                  <a:pos x="14" y="258"/>
                </a:cxn>
                <a:cxn ang="0">
                  <a:pos x="7" y="261"/>
                </a:cxn>
                <a:cxn ang="0">
                  <a:pos x="2" y="272"/>
                </a:cxn>
                <a:cxn ang="0">
                  <a:pos x="3" y="288"/>
                </a:cxn>
                <a:cxn ang="0">
                  <a:pos x="10" y="297"/>
                </a:cxn>
                <a:cxn ang="0">
                  <a:pos x="17" y="301"/>
                </a:cxn>
                <a:cxn ang="0">
                  <a:pos x="23" y="301"/>
                </a:cxn>
                <a:cxn ang="0">
                  <a:pos x="40" y="298"/>
                </a:cxn>
                <a:cxn ang="0">
                  <a:pos x="51" y="286"/>
                </a:cxn>
                <a:cxn ang="0">
                  <a:pos x="63" y="281"/>
                </a:cxn>
                <a:cxn ang="0">
                  <a:pos x="88" y="261"/>
                </a:cxn>
                <a:cxn ang="0">
                  <a:pos x="120" y="226"/>
                </a:cxn>
                <a:cxn ang="0">
                  <a:pos x="134" y="207"/>
                </a:cxn>
                <a:cxn ang="0">
                  <a:pos x="157" y="166"/>
                </a:cxn>
                <a:cxn ang="0">
                  <a:pos x="178" y="125"/>
                </a:cxn>
                <a:cxn ang="0">
                  <a:pos x="195" y="84"/>
                </a:cxn>
                <a:cxn ang="0">
                  <a:pos x="210" y="40"/>
                </a:cxn>
                <a:cxn ang="0">
                  <a:pos x="214" y="35"/>
                </a:cxn>
                <a:cxn ang="0">
                  <a:pos x="216" y="22"/>
                </a:cxn>
                <a:cxn ang="0">
                  <a:pos x="212" y="9"/>
                </a:cxn>
                <a:cxn ang="0">
                  <a:pos x="202" y="1"/>
                </a:cxn>
                <a:cxn ang="0">
                  <a:pos x="194" y="0"/>
                </a:cxn>
              </a:cxnLst>
              <a:rect l="0" t="0" r="r" b="b"/>
              <a:pathLst>
                <a:path w="216" h="301">
                  <a:moveTo>
                    <a:pt x="194" y="0"/>
                  </a:moveTo>
                  <a:lnTo>
                    <a:pt x="190" y="0"/>
                  </a:lnTo>
                  <a:lnTo>
                    <a:pt x="190" y="0"/>
                  </a:lnTo>
                  <a:lnTo>
                    <a:pt x="182" y="1"/>
                  </a:lnTo>
                  <a:lnTo>
                    <a:pt x="176" y="5"/>
                  </a:lnTo>
                  <a:lnTo>
                    <a:pt x="172" y="10"/>
                  </a:lnTo>
                  <a:lnTo>
                    <a:pt x="168" y="17"/>
                  </a:lnTo>
                  <a:lnTo>
                    <a:pt x="168" y="17"/>
                  </a:lnTo>
                  <a:lnTo>
                    <a:pt x="161" y="43"/>
                  </a:lnTo>
                  <a:lnTo>
                    <a:pt x="154" y="68"/>
                  </a:lnTo>
                  <a:lnTo>
                    <a:pt x="144" y="94"/>
                  </a:lnTo>
                  <a:lnTo>
                    <a:pt x="133" y="119"/>
                  </a:lnTo>
                  <a:lnTo>
                    <a:pt x="121" y="142"/>
                  </a:lnTo>
                  <a:lnTo>
                    <a:pt x="106" y="165"/>
                  </a:lnTo>
                  <a:lnTo>
                    <a:pt x="89" y="186"/>
                  </a:lnTo>
                  <a:lnTo>
                    <a:pt x="80" y="196"/>
                  </a:lnTo>
                  <a:lnTo>
                    <a:pt x="71" y="205"/>
                  </a:lnTo>
                  <a:lnTo>
                    <a:pt x="71" y="205"/>
                  </a:lnTo>
                  <a:lnTo>
                    <a:pt x="66" y="210"/>
                  </a:lnTo>
                  <a:lnTo>
                    <a:pt x="62" y="217"/>
                  </a:lnTo>
                  <a:lnTo>
                    <a:pt x="58" y="224"/>
                  </a:lnTo>
                  <a:lnTo>
                    <a:pt x="51" y="227"/>
                  </a:lnTo>
                  <a:lnTo>
                    <a:pt x="51" y="227"/>
                  </a:lnTo>
                  <a:lnTo>
                    <a:pt x="45" y="231"/>
                  </a:lnTo>
                  <a:lnTo>
                    <a:pt x="37" y="237"/>
                  </a:lnTo>
                  <a:lnTo>
                    <a:pt x="34" y="239"/>
                  </a:lnTo>
                  <a:lnTo>
                    <a:pt x="33" y="242"/>
                  </a:lnTo>
                  <a:lnTo>
                    <a:pt x="36" y="243"/>
                  </a:lnTo>
                  <a:lnTo>
                    <a:pt x="40" y="244"/>
                  </a:lnTo>
                  <a:lnTo>
                    <a:pt x="40" y="244"/>
                  </a:lnTo>
                  <a:lnTo>
                    <a:pt x="33" y="244"/>
                  </a:lnTo>
                  <a:lnTo>
                    <a:pt x="27" y="247"/>
                  </a:lnTo>
                  <a:lnTo>
                    <a:pt x="21" y="251"/>
                  </a:lnTo>
                  <a:lnTo>
                    <a:pt x="17" y="256"/>
                  </a:lnTo>
                  <a:lnTo>
                    <a:pt x="17" y="256"/>
                  </a:lnTo>
                  <a:lnTo>
                    <a:pt x="14" y="258"/>
                  </a:lnTo>
                  <a:lnTo>
                    <a:pt x="10" y="259"/>
                  </a:lnTo>
                  <a:lnTo>
                    <a:pt x="7" y="261"/>
                  </a:lnTo>
                  <a:lnTo>
                    <a:pt x="4" y="265"/>
                  </a:lnTo>
                  <a:lnTo>
                    <a:pt x="2" y="272"/>
                  </a:lnTo>
                  <a:lnTo>
                    <a:pt x="0" y="280"/>
                  </a:lnTo>
                  <a:lnTo>
                    <a:pt x="3" y="288"/>
                  </a:lnTo>
                  <a:lnTo>
                    <a:pt x="7" y="294"/>
                  </a:lnTo>
                  <a:lnTo>
                    <a:pt x="10" y="297"/>
                  </a:lnTo>
                  <a:lnTo>
                    <a:pt x="14" y="299"/>
                  </a:lnTo>
                  <a:lnTo>
                    <a:pt x="17" y="301"/>
                  </a:lnTo>
                  <a:lnTo>
                    <a:pt x="23" y="301"/>
                  </a:lnTo>
                  <a:lnTo>
                    <a:pt x="23" y="301"/>
                  </a:lnTo>
                  <a:lnTo>
                    <a:pt x="33" y="301"/>
                  </a:lnTo>
                  <a:lnTo>
                    <a:pt x="40" y="298"/>
                  </a:lnTo>
                  <a:lnTo>
                    <a:pt x="46" y="293"/>
                  </a:lnTo>
                  <a:lnTo>
                    <a:pt x="51" y="286"/>
                  </a:lnTo>
                  <a:lnTo>
                    <a:pt x="51" y="286"/>
                  </a:lnTo>
                  <a:lnTo>
                    <a:pt x="63" y="281"/>
                  </a:lnTo>
                  <a:lnTo>
                    <a:pt x="76" y="272"/>
                  </a:lnTo>
                  <a:lnTo>
                    <a:pt x="88" y="261"/>
                  </a:lnTo>
                  <a:lnTo>
                    <a:pt x="99" y="250"/>
                  </a:lnTo>
                  <a:lnTo>
                    <a:pt x="120" y="226"/>
                  </a:lnTo>
                  <a:lnTo>
                    <a:pt x="134" y="207"/>
                  </a:lnTo>
                  <a:lnTo>
                    <a:pt x="134" y="207"/>
                  </a:lnTo>
                  <a:lnTo>
                    <a:pt x="147" y="187"/>
                  </a:lnTo>
                  <a:lnTo>
                    <a:pt x="157" y="166"/>
                  </a:lnTo>
                  <a:lnTo>
                    <a:pt x="169" y="146"/>
                  </a:lnTo>
                  <a:lnTo>
                    <a:pt x="178" y="125"/>
                  </a:lnTo>
                  <a:lnTo>
                    <a:pt x="188" y="106"/>
                  </a:lnTo>
                  <a:lnTo>
                    <a:pt x="195" y="84"/>
                  </a:lnTo>
                  <a:lnTo>
                    <a:pt x="203" y="63"/>
                  </a:lnTo>
                  <a:lnTo>
                    <a:pt x="210" y="40"/>
                  </a:lnTo>
                  <a:lnTo>
                    <a:pt x="210" y="40"/>
                  </a:lnTo>
                  <a:lnTo>
                    <a:pt x="214" y="35"/>
                  </a:lnTo>
                  <a:lnTo>
                    <a:pt x="215" y="29"/>
                  </a:lnTo>
                  <a:lnTo>
                    <a:pt x="216" y="22"/>
                  </a:lnTo>
                  <a:lnTo>
                    <a:pt x="215" y="16"/>
                  </a:lnTo>
                  <a:lnTo>
                    <a:pt x="212" y="9"/>
                  </a:lnTo>
                  <a:lnTo>
                    <a:pt x="207" y="5"/>
                  </a:lnTo>
                  <a:lnTo>
                    <a:pt x="202" y="1"/>
                  </a:lnTo>
                  <a:lnTo>
                    <a:pt x="194" y="0"/>
                  </a:lnTo>
                  <a:lnTo>
                    <a:pt x="194" y="0"/>
                  </a:lnTo>
                  <a:close/>
                </a:path>
              </a:pathLst>
            </a:custGeom>
            <a:grpFill/>
            <a:ln w="9525">
              <a:noFill/>
              <a:round/>
            </a:ln>
          </p:spPr>
          <p:txBody>
            <a:bodyPr vert="horz" wrap="square" lIns="121920" tIns="60960" rIns="121920" bIns="60960" numCol="1" anchor="t" anchorCtr="0" compatLnSpc="1"/>
            <a:lstStyle/>
            <a:p>
              <a:endParaRPr lang="zh-CN" altLang="en-US" sz="2400">
                <a:latin typeface="微软雅黑" panose="020B0503020204020204" pitchFamily="34" charset="-122"/>
                <a:ea typeface="微软雅黑" panose="020B0503020204020204" pitchFamily="34" charset="-122"/>
              </a:endParaRPr>
            </a:p>
          </p:txBody>
        </p:sp>
      </p:grpSp>
      <p:sp>
        <p:nvSpPr>
          <p:cNvPr id="216" name="PA_椭圆 31"/>
          <p:cNvSpPr/>
          <p:nvPr>
            <p:custDataLst>
              <p:tags r:id="rId4"/>
            </p:custDataLst>
          </p:nvPr>
        </p:nvSpPr>
        <p:spPr>
          <a:xfrm>
            <a:off x="899592" y="2907586"/>
            <a:ext cx="1902547" cy="87486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7" name="PA_矩形 216"/>
          <p:cNvSpPr/>
          <p:nvPr>
            <p:custDataLst>
              <p:tags r:id="rId5"/>
            </p:custDataLst>
          </p:nvPr>
        </p:nvSpPr>
        <p:spPr>
          <a:xfrm>
            <a:off x="984921" y="3107787"/>
            <a:ext cx="1774926" cy="555601"/>
          </a:xfrm>
          <a:prstGeom prst="rect">
            <a:avLst/>
          </a:prstGeom>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明确项目干系人</a:t>
            </a:r>
            <a:endParaRPr lang="zh-CN" altLang="zh-CN" sz="1200" dirty="0">
              <a:latin typeface="微软雅黑" panose="020B0503020204020204" pitchFamily="34" charset="-122"/>
              <a:ea typeface="微软雅黑" panose="020B0503020204020204" pitchFamily="34" charset="-122"/>
            </a:endParaRPr>
          </a:p>
          <a:p>
            <a:pPr>
              <a:lnSpc>
                <a:spcPct val="150000"/>
              </a:lnSpc>
            </a:pPr>
            <a:endParaRPr lang="zh-CN" altLang="en-US" sz="900" dirty="0"/>
          </a:p>
        </p:txBody>
      </p:sp>
      <p:sp>
        <p:nvSpPr>
          <p:cNvPr id="228" name="PA_椭圆 31"/>
          <p:cNvSpPr/>
          <p:nvPr>
            <p:custDataLst>
              <p:tags r:id="rId6"/>
            </p:custDataLst>
          </p:nvPr>
        </p:nvSpPr>
        <p:spPr>
          <a:xfrm>
            <a:off x="3423238" y="2929623"/>
            <a:ext cx="1902547" cy="87486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9" name="PA_矩形 228"/>
          <p:cNvSpPr/>
          <p:nvPr>
            <p:custDataLst>
              <p:tags r:id="rId7"/>
            </p:custDataLst>
          </p:nvPr>
        </p:nvSpPr>
        <p:spPr>
          <a:xfrm>
            <a:off x="3528255" y="3049694"/>
            <a:ext cx="1774926" cy="613694"/>
          </a:xfrm>
          <a:prstGeom prst="rect">
            <a:avLst/>
          </a:prstGeom>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熟悉业务，采用合理方法获取需求</a:t>
            </a:r>
            <a:endParaRPr lang="zh-CN" altLang="en-US" sz="1200" dirty="0">
              <a:latin typeface="微软雅黑" panose="020B0503020204020204" pitchFamily="34" charset="-122"/>
              <a:ea typeface="微软雅黑" panose="020B0503020204020204" pitchFamily="34" charset="-122"/>
            </a:endParaRPr>
          </a:p>
        </p:txBody>
      </p:sp>
      <p:sp>
        <p:nvSpPr>
          <p:cNvPr id="231" name="PA_椭圆 31"/>
          <p:cNvSpPr/>
          <p:nvPr>
            <p:custDataLst>
              <p:tags r:id="rId8"/>
            </p:custDataLst>
          </p:nvPr>
        </p:nvSpPr>
        <p:spPr>
          <a:xfrm>
            <a:off x="5969426" y="2882026"/>
            <a:ext cx="1982495" cy="93900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2" name="PA_矩形 231"/>
          <p:cNvSpPr/>
          <p:nvPr>
            <p:custDataLst>
              <p:tags r:id="rId9"/>
            </p:custDataLst>
          </p:nvPr>
        </p:nvSpPr>
        <p:spPr>
          <a:xfrm>
            <a:off x="6095136" y="3120528"/>
            <a:ext cx="1774926" cy="339837"/>
          </a:xfrm>
          <a:prstGeom prst="rect">
            <a:avLst/>
          </a:prstGeom>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分析需求的可行性</a:t>
            </a:r>
            <a:endParaRPr lang="zh-CN" altLang="en-US" sz="900" dirty="0"/>
          </a:p>
        </p:txBody>
      </p:sp>
      <p:grpSp>
        <p:nvGrpSpPr>
          <p:cNvPr id="234" name="PA_chenying0907 233"/>
          <p:cNvGrpSpPr/>
          <p:nvPr>
            <p:custDataLst>
              <p:tags r:id="rId10"/>
            </p:custDataLst>
          </p:nvPr>
        </p:nvGrpSpPr>
        <p:grpSpPr>
          <a:xfrm>
            <a:off x="1403648" y="315119"/>
            <a:ext cx="6192688" cy="719812"/>
            <a:chOff x="1492256" y="459135"/>
            <a:chExt cx="6192688" cy="719812"/>
          </a:xfrm>
        </p:grpSpPr>
        <p:sp>
          <p:nvSpPr>
            <p:cNvPr id="235" name="任意多边形 234"/>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236" name="文本框 7"/>
            <p:cNvSpPr txBox="1">
              <a:spLocks noChangeArrowheads="1"/>
            </p:cNvSpPr>
            <p:nvPr/>
          </p:nvSpPr>
          <p:spPr bwMode="auto">
            <a:xfrm>
              <a:off x="2835916" y="459135"/>
              <a:ext cx="373316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范围管理 </a:t>
              </a:r>
              <a:r>
                <a:rPr lang="en-US" altLang="zh-CN" sz="2000" dirty="0">
                  <a:latin typeface="微软雅黑" panose="020B0503020204020204" pitchFamily="34" charset="-122"/>
                  <a:ea typeface="微软雅黑" panose="020B0503020204020204" pitchFamily="34" charset="-122"/>
                </a:rPr>
                <a:t>- 项目需求管理计划</a:t>
              </a:r>
              <a:endParaRPr lang="en-US" altLang="zh-CN" sz="2000" dirty="0">
                <a:latin typeface="微软雅黑" panose="020B0503020204020204" pitchFamily="34" charset="-122"/>
                <a:ea typeface="微软雅黑" panose="020B0503020204020204" pitchFamily="34" charset="-122"/>
              </a:endParaRPr>
            </a:p>
          </p:txBody>
        </p:sp>
      </p:grpSp>
      <p:sp>
        <p:nvSpPr>
          <p:cNvPr id="224" name="PA_椭圆 31"/>
          <p:cNvSpPr/>
          <p:nvPr>
            <p:custDataLst>
              <p:tags r:id="rId11"/>
            </p:custDataLst>
          </p:nvPr>
        </p:nvSpPr>
        <p:spPr>
          <a:xfrm>
            <a:off x="2059801" y="3971722"/>
            <a:ext cx="1902547" cy="87486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5" name="PA_矩形 216"/>
          <p:cNvSpPr/>
          <p:nvPr>
            <p:custDataLst>
              <p:tags r:id="rId12"/>
            </p:custDataLst>
          </p:nvPr>
        </p:nvSpPr>
        <p:spPr>
          <a:xfrm>
            <a:off x="2145130" y="4171923"/>
            <a:ext cx="1774926" cy="336695"/>
          </a:xfrm>
          <a:prstGeom prst="rect">
            <a:avLst/>
          </a:prstGeom>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项目需求变更管理</a:t>
            </a:r>
            <a:endParaRPr lang="zh-CN" altLang="zh-CN" sz="1200" dirty="0">
              <a:latin typeface="微软雅黑" panose="020B0503020204020204" pitchFamily="34" charset="-122"/>
              <a:ea typeface="微软雅黑" panose="020B0503020204020204" pitchFamily="34" charset="-122"/>
            </a:endParaRPr>
          </a:p>
        </p:txBody>
      </p:sp>
      <p:sp>
        <p:nvSpPr>
          <p:cNvPr id="226" name="PA_椭圆 31"/>
          <p:cNvSpPr/>
          <p:nvPr>
            <p:custDataLst>
              <p:tags r:id="rId13"/>
            </p:custDataLst>
          </p:nvPr>
        </p:nvSpPr>
        <p:spPr>
          <a:xfrm>
            <a:off x="4742418" y="4010029"/>
            <a:ext cx="1902547" cy="87486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6">
                <a:lumMod val="60000"/>
                <a:lumOff val="40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8" name="PA_矩形 216"/>
          <p:cNvSpPr/>
          <p:nvPr>
            <p:custDataLst>
              <p:tags r:id="rId14"/>
            </p:custDataLst>
          </p:nvPr>
        </p:nvSpPr>
        <p:spPr>
          <a:xfrm>
            <a:off x="4829113" y="4166339"/>
            <a:ext cx="1774926" cy="337721"/>
          </a:xfrm>
          <a:prstGeom prst="rect">
            <a:avLst/>
          </a:prstGeom>
        </p:spPr>
        <p:txBody>
          <a:bodyPr wrap="square">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a:t>
            </a:r>
            <a:r>
              <a:rPr lang="zh-CN" altLang="zh-CN" sz="1200" dirty="0">
                <a:latin typeface="微软雅黑" panose="020B0503020204020204" pitchFamily="34" charset="-122"/>
                <a:ea typeface="微软雅黑" panose="020B0503020204020204" pitchFamily="34" charset="-122"/>
              </a:rPr>
              <a:t>确定需求跟踪方法</a:t>
            </a:r>
            <a:endParaRPr lang="zh-CN" altLang="zh-CN" sz="1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left)">
                                      <p:cBhvr>
                                        <p:cTn id="7" dur="500"/>
                                        <p:tgtEl>
                                          <p:spTgt spid="234"/>
                                        </p:tgtEl>
                                      </p:cBhvr>
                                    </p:animEffect>
                                  </p:childTnLst>
                                </p:cTn>
                              </p:par>
                              <p:par>
                                <p:cTn id="8" presetID="53" presetClass="entr" presetSubtype="16" fill="hold" nodeType="withEffect">
                                  <p:stCondLst>
                                    <p:cond delay="300"/>
                                  </p:stCondLst>
                                  <p:childTnLst>
                                    <p:set>
                                      <p:cBhvr>
                                        <p:cTn id="9" dur="1" fill="hold">
                                          <p:stCondLst>
                                            <p:cond delay="0"/>
                                          </p:stCondLst>
                                        </p:cTn>
                                        <p:tgtEl>
                                          <p:spTgt spid="59"/>
                                        </p:tgtEl>
                                        <p:attrNameLst>
                                          <p:attrName>style.visibility</p:attrName>
                                        </p:attrNameLst>
                                      </p:cBhvr>
                                      <p:to>
                                        <p:strVal val="visible"/>
                                      </p:to>
                                    </p:set>
                                    <p:anim calcmode="lin" valueType="num">
                                      <p:cBhvr>
                                        <p:cTn id="10" dur="500" fill="hold"/>
                                        <p:tgtEl>
                                          <p:spTgt spid="59"/>
                                        </p:tgtEl>
                                        <p:attrNameLst>
                                          <p:attrName>ppt_w</p:attrName>
                                        </p:attrNameLst>
                                      </p:cBhvr>
                                      <p:tavLst>
                                        <p:tav tm="0">
                                          <p:val>
                                            <p:fltVal val="0"/>
                                          </p:val>
                                        </p:tav>
                                        <p:tav tm="100000">
                                          <p:val>
                                            <p:strVal val="#ppt_w"/>
                                          </p:val>
                                        </p:tav>
                                      </p:tavLst>
                                    </p:anim>
                                    <p:anim calcmode="lin" valueType="num">
                                      <p:cBhvr>
                                        <p:cTn id="11" dur="500" fill="hold"/>
                                        <p:tgtEl>
                                          <p:spTgt spid="59"/>
                                        </p:tgtEl>
                                        <p:attrNameLst>
                                          <p:attrName>ppt_h</p:attrName>
                                        </p:attrNameLst>
                                      </p:cBhvr>
                                      <p:tavLst>
                                        <p:tav tm="0">
                                          <p:val>
                                            <p:fltVal val="0"/>
                                          </p:val>
                                        </p:tav>
                                        <p:tav tm="100000">
                                          <p:val>
                                            <p:strVal val="#ppt_h"/>
                                          </p:val>
                                        </p:tav>
                                      </p:tavLst>
                                    </p:anim>
                                    <p:animEffect transition="in" filter="fade">
                                      <p:cBhvr>
                                        <p:cTn id="12" dur="500"/>
                                        <p:tgtEl>
                                          <p:spTgt spid="59"/>
                                        </p:tgtEl>
                                      </p:cBhvr>
                                    </p:animEffect>
                                  </p:childTnLst>
                                </p:cTn>
                              </p:par>
                              <p:par>
                                <p:cTn id="13" presetID="53" presetClass="entr" presetSubtype="16" fill="hold" nodeType="withEffect">
                                  <p:stCondLst>
                                    <p:cond delay="6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nodeType="withEffect">
                                  <p:stCondLst>
                                    <p:cond delay="900"/>
                                  </p:stCondLst>
                                  <p:childTnLst>
                                    <p:set>
                                      <p:cBhvr>
                                        <p:cTn id="19" dur="1" fill="hold">
                                          <p:stCondLst>
                                            <p:cond delay="0"/>
                                          </p:stCondLst>
                                        </p:cTn>
                                        <p:tgtEl>
                                          <p:spTgt spid="134"/>
                                        </p:tgtEl>
                                        <p:attrNameLst>
                                          <p:attrName>style.visibility</p:attrName>
                                        </p:attrNameLst>
                                      </p:cBhvr>
                                      <p:to>
                                        <p:strVal val="visible"/>
                                      </p:to>
                                    </p:set>
                                    <p:anim calcmode="lin" valueType="num">
                                      <p:cBhvr>
                                        <p:cTn id="20" dur="500" fill="hold"/>
                                        <p:tgtEl>
                                          <p:spTgt spid="134"/>
                                        </p:tgtEl>
                                        <p:attrNameLst>
                                          <p:attrName>ppt_w</p:attrName>
                                        </p:attrNameLst>
                                      </p:cBhvr>
                                      <p:tavLst>
                                        <p:tav tm="0">
                                          <p:val>
                                            <p:fltVal val="0"/>
                                          </p:val>
                                        </p:tav>
                                        <p:tav tm="100000">
                                          <p:val>
                                            <p:strVal val="#ppt_w"/>
                                          </p:val>
                                        </p:tav>
                                      </p:tavLst>
                                    </p:anim>
                                    <p:anim calcmode="lin" valueType="num">
                                      <p:cBhvr>
                                        <p:cTn id="21" dur="500" fill="hold"/>
                                        <p:tgtEl>
                                          <p:spTgt spid="134"/>
                                        </p:tgtEl>
                                        <p:attrNameLst>
                                          <p:attrName>ppt_h</p:attrName>
                                        </p:attrNameLst>
                                      </p:cBhvr>
                                      <p:tavLst>
                                        <p:tav tm="0">
                                          <p:val>
                                            <p:fltVal val="0"/>
                                          </p:val>
                                        </p:tav>
                                        <p:tav tm="100000">
                                          <p:val>
                                            <p:strVal val="#ppt_h"/>
                                          </p:val>
                                        </p:tav>
                                      </p:tavLst>
                                    </p:anim>
                                    <p:animEffect transition="in" filter="fade">
                                      <p:cBhvr>
                                        <p:cTn id="22" dur="500"/>
                                        <p:tgtEl>
                                          <p:spTgt spid="134"/>
                                        </p:tgtEl>
                                      </p:cBhvr>
                                    </p:animEffect>
                                  </p:childTnLst>
                                </p:cTn>
                              </p:par>
                              <p:par>
                                <p:cTn id="23" presetID="22" presetClass="entr" presetSubtype="8" fill="hold" grpId="0" nodeType="withEffect">
                                  <p:stCondLst>
                                    <p:cond delay="1200"/>
                                  </p:stCondLst>
                                  <p:childTnLst>
                                    <p:set>
                                      <p:cBhvr>
                                        <p:cTn id="24" dur="1" fill="hold">
                                          <p:stCondLst>
                                            <p:cond delay="0"/>
                                          </p:stCondLst>
                                        </p:cTn>
                                        <p:tgtEl>
                                          <p:spTgt spid="216"/>
                                        </p:tgtEl>
                                        <p:attrNameLst>
                                          <p:attrName>style.visibility</p:attrName>
                                        </p:attrNameLst>
                                      </p:cBhvr>
                                      <p:to>
                                        <p:strVal val="visible"/>
                                      </p:to>
                                    </p:set>
                                    <p:animEffect transition="in" filter="wipe(left)">
                                      <p:cBhvr>
                                        <p:cTn id="25" dur="500"/>
                                        <p:tgtEl>
                                          <p:spTgt spid="2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17"/>
                                        </p:tgtEl>
                                        <p:attrNameLst>
                                          <p:attrName>style.visibility</p:attrName>
                                        </p:attrNameLst>
                                      </p:cBhvr>
                                      <p:to>
                                        <p:strVal val="visible"/>
                                      </p:to>
                                    </p:set>
                                    <p:animEffect transition="in" filter="wipe(down)">
                                      <p:cBhvr>
                                        <p:cTn id="30" dur="500"/>
                                        <p:tgtEl>
                                          <p:spTgt spid="217"/>
                                        </p:tgtEl>
                                      </p:cBhvr>
                                    </p:animEffect>
                                  </p:childTnLst>
                                </p:cTn>
                              </p:par>
                              <p:par>
                                <p:cTn id="31" presetID="22" presetClass="entr" presetSubtype="8" fill="hold" grpId="0" nodeType="withEffect">
                                  <p:stCondLst>
                                    <p:cond delay="2100"/>
                                  </p:stCondLst>
                                  <p:childTnLst>
                                    <p:set>
                                      <p:cBhvr>
                                        <p:cTn id="32" dur="1" fill="hold">
                                          <p:stCondLst>
                                            <p:cond delay="0"/>
                                          </p:stCondLst>
                                        </p:cTn>
                                        <p:tgtEl>
                                          <p:spTgt spid="228"/>
                                        </p:tgtEl>
                                        <p:attrNameLst>
                                          <p:attrName>style.visibility</p:attrName>
                                        </p:attrNameLst>
                                      </p:cBhvr>
                                      <p:to>
                                        <p:strVal val="visible"/>
                                      </p:to>
                                    </p:set>
                                    <p:animEffect transition="in" filter="wipe(left)">
                                      <p:cBhvr>
                                        <p:cTn id="33" dur="500"/>
                                        <p:tgtEl>
                                          <p:spTgt spid="22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29"/>
                                        </p:tgtEl>
                                        <p:attrNameLst>
                                          <p:attrName>style.visibility</p:attrName>
                                        </p:attrNameLst>
                                      </p:cBhvr>
                                      <p:to>
                                        <p:strVal val="visible"/>
                                      </p:to>
                                    </p:set>
                                    <p:animEffect transition="in" filter="wipe(down)">
                                      <p:cBhvr>
                                        <p:cTn id="38" dur="500"/>
                                        <p:tgtEl>
                                          <p:spTgt spid="229"/>
                                        </p:tgtEl>
                                      </p:cBhvr>
                                    </p:animEffect>
                                  </p:childTnLst>
                                </p:cTn>
                              </p:par>
                              <p:par>
                                <p:cTn id="39" presetID="22" presetClass="entr" presetSubtype="8" fill="hold" grpId="0" nodeType="withEffect">
                                  <p:stCondLst>
                                    <p:cond delay="3000"/>
                                  </p:stCondLst>
                                  <p:childTnLst>
                                    <p:set>
                                      <p:cBhvr>
                                        <p:cTn id="40" dur="1" fill="hold">
                                          <p:stCondLst>
                                            <p:cond delay="0"/>
                                          </p:stCondLst>
                                        </p:cTn>
                                        <p:tgtEl>
                                          <p:spTgt spid="231"/>
                                        </p:tgtEl>
                                        <p:attrNameLst>
                                          <p:attrName>style.visibility</p:attrName>
                                        </p:attrNameLst>
                                      </p:cBhvr>
                                      <p:to>
                                        <p:strVal val="visible"/>
                                      </p:to>
                                    </p:set>
                                    <p:animEffect transition="in" filter="wipe(left)">
                                      <p:cBhvr>
                                        <p:cTn id="41" dur="500"/>
                                        <p:tgtEl>
                                          <p:spTgt spid="23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32"/>
                                        </p:tgtEl>
                                        <p:attrNameLst>
                                          <p:attrName>style.visibility</p:attrName>
                                        </p:attrNameLst>
                                      </p:cBhvr>
                                      <p:to>
                                        <p:strVal val="visible"/>
                                      </p:to>
                                    </p:set>
                                    <p:animEffect transition="in" filter="wipe(down)">
                                      <p:cBhvr>
                                        <p:cTn id="46" dur="500"/>
                                        <p:tgtEl>
                                          <p:spTgt spid="232"/>
                                        </p:tgtEl>
                                      </p:cBhvr>
                                    </p:animEffect>
                                  </p:childTnLst>
                                </p:cTn>
                              </p:par>
                              <p:par>
                                <p:cTn id="47" presetID="22" presetClass="entr" presetSubtype="8" fill="hold" grpId="0" nodeType="withEffect">
                                  <p:stCondLst>
                                    <p:cond delay="1200"/>
                                  </p:stCondLst>
                                  <p:childTnLst>
                                    <p:set>
                                      <p:cBhvr>
                                        <p:cTn id="48" dur="1" fill="hold">
                                          <p:stCondLst>
                                            <p:cond delay="0"/>
                                          </p:stCondLst>
                                        </p:cTn>
                                        <p:tgtEl>
                                          <p:spTgt spid="224"/>
                                        </p:tgtEl>
                                        <p:attrNameLst>
                                          <p:attrName>style.visibility</p:attrName>
                                        </p:attrNameLst>
                                      </p:cBhvr>
                                      <p:to>
                                        <p:strVal val="visible"/>
                                      </p:to>
                                    </p:set>
                                    <p:animEffect transition="in" filter="wipe(left)">
                                      <p:cBhvr>
                                        <p:cTn id="49" dur="500"/>
                                        <p:tgtEl>
                                          <p:spTgt spid="2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25"/>
                                        </p:tgtEl>
                                        <p:attrNameLst>
                                          <p:attrName>style.visibility</p:attrName>
                                        </p:attrNameLst>
                                      </p:cBhvr>
                                      <p:to>
                                        <p:strVal val="visible"/>
                                      </p:to>
                                    </p:set>
                                    <p:animEffect transition="in" filter="wipe(down)">
                                      <p:cBhvr>
                                        <p:cTn id="54" dur="500"/>
                                        <p:tgtEl>
                                          <p:spTgt spid="225"/>
                                        </p:tgtEl>
                                      </p:cBhvr>
                                    </p:animEffect>
                                  </p:childTnLst>
                                </p:cTn>
                              </p:par>
                              <p:par>
                                <p:cTn id="55" presetID="22" presetClass="entr" presetSubtype="8" fill="hold" grpId="0" nodeType="withEffect">
                                  <p:stCondLst>
                                    <p:cond delay="1200"/>
                                  </p:stCondLst>
                                  <p:childTnLst>
                                    <p:set>
                                      <p:cBhvr>
                                        <p:cTn id="56" dur="1" fill="hold">
                                          <p:stCondLst>
                                            <p:cond delay="0"/>
                                          </p:stCondLst>
                                        </p:cTn>
                                        <p:tgtEl>
                                          <p:spTgt spid="226"/>
                                        </p:tgtEl>
                                        <p:attrNameLst>
                                          <p:attrName>style.visibility</p:attrName>
                                        </p:attrNameLst>
                                      </p:cBhvr>
                                      <p:to>
                                        <p:strVal val="visible"/>
                                      </p:to>
                                    </p:set>
                                    <p:animEffect transition="in" filter="wipe(left)">
                                      <p:cBhvr>
                                        <p:cTn id="57" dur="500"/>
                                        <p:tgtEl>
                                          <p:spTgt spid="2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38"/>
                                        </p:tgtEl>
                                        <p:attrNameLst>
                                          <p:attrName>style.visibility</p:attrName>
                                        </p:attrNameLst>
                                      </p:cBhvr>
                                      <p:to>
                                        <p:strVal val="visible"/>
                                      </p:to>
                                    </p:set>
                                    <p:animEffect transition="in" filter="wipe(down)">
                                      <p:cBhvr>
                                        <p:cTn id="6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P spid="217" grpId="0"/>
      <p:bldP spid="228" grpId="0" animBg="1"/>
      <p:bldP spid="229" grpId="0"/>
      <p:bldP spid="231" grpId="0" animBg="1"/>
      <p:bldP spid="232" grpId="0"/>
      <p:bldP spid="224" grpId="0" animBg="1"/>
      <p:bldP spid="225" grpId="0"/>
      <p:bldP spid="226" grpId="0" animBg="1"/>
      <p:bldP spid="2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范围管理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范围定义</a:t>
              </a:r>
              <a:endParaRPr lang="zh-CN" altLang="en-US" sz="2000" dirty="0">
                <a:latin typeface="微软雅黑" panose="020B0503020204020204" pitchFamily="34" charset="-122"/>
                <a:ea typeface="微软雅黑" panose="020B0503020204020204" pitchFamily="34" charset="-122"/>
              </a:endParaRPr>
            </a:p>
          </p:txBody>
        </p:sp>
      </p:grpSp>
      <p:pic>
        <p:nvPicPr>
          <p:cNvPr id="7" name="PA_图片 6"/>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25626"/>
          <a:stretch>
            <a:fillRect/>
          </a:stretch>
        </p:blipFill>
        <p:spPr>
          <a:xfrm rot="10800000">
            <a:off x="5162573" y="1158378"/>
            <a:ext cx="2416027" cy="3233840"/>
          </a:xfrm>
          <a:prstGeom prst="rect">
            <a:avLst/>
          </a:prstGeom>
        </p:spPr>
      </p:pic>
      <p:sp>
        <p:nvSpPr>
          <p:cNvPr id="8" name="PA_矩形 7"/>
          <p:cNvSpPr/>
          <p:nvPr>
            <p:custDataLst>
              <p:tags r:id="rId4"/>
            </p:custDataLst>
          </p:nvPr>
        </p:nvSpPr>
        <p:spPr>
          <a:xfrm>
            <a:off x="1137387" y="1275606"/>
            <a:ext cx="4006110" cy="3739229"/>
          </a:xfrm>
          <a:prstGeom prst="rect">
            <a:avLst/>
          </a:prstGeom>
        </p:spPr>
        <p:txBody>
          <a:bodyPr wrap="square">
            <a:spAutoFit/>
          </a:bodyPr>
          <a:lstStyle/>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项目目标：</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1000" dirty="0">
                <a:latin typeface="微软雅黑" panose="020B0503020204020204" pitchFamily="34" charset="-122"/>
                <a:ea typeface="微软雅黑" panose="020B0503020204020204" pitchFamily="34" charset="-122"/>
              </a:rPr>
              <a:t>      1</a:t>
            </a:r>
            <a:r>
              <a:rPr lang="zh-CN" altLang="en-US" sz="1000" dirty="0">
                <a:latin typeface="微软雅黑" panose="020B0503020204020204" pitchFamily="34" charset="-122"/>
                <a:ea typeface="微软雅黑" panose="020B0503020204020204" pitchFamily="34" charset="-122"/>
              </a:rPr>
              <a:t>）</a:t>
            </a:r>
            <a:r>
              <a:rPr lang="zh-CN" altLang="zh-CN" sz="1000" dirty="0">
                <a:latin typeface="微软雅黑" panose="020B0503020204020204" pitchFamily="34" charset="-122"/>
                <a:ea typeface="微软雅黑" panose="020B0503020204020204" pitchFamily="34" charset="-122"/>
              </a:rPr>
              <a:t>对类似随机选择事件完全收纳，实现界面简单、功能完备、体积小、便捷实用的手机应用</a:t>
            </a:r>
            <a:r>
              <a:rPr lang="zh-CN" altLang="en-US"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a:lnSpc>
                <a:spcPct val="20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      2</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zh-CN" altLang="zh-CN" sz="1000" dirty="0">
                <a:latin typeface="微软雅黑" panose="020B0503020204020204" pitchFamily="34" charset="-122"/>
                <a:ea typeface="微软雅黑" panose="020B0503020204020204" pitchFamily="34" charset="-122"/>
              </a:rPr>
              <a:t>限定资金和日期下，完成软件开发，历时三个月左右，将达到可基本使用的标准</a:t>
            </a:r>
            <a:r>
              <a:rPr lang="zh-CN" altLang="en-US" sz="1000" dirty="0">
                <a:latin typeface="微软雅黑" panose="020B0503020204020204" pitchFamily="34" charset="-122"/>
                <a:ea typeface="微软雅黑" panose="020B0503020204020204" pitchFamily="34" charset="-122"/>
              </a:rPr>
              <a: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1000" dirty="0">
                <a:solidFill>
                  <a:schemeClr val="bg2">
                    <a:lumMod val="50000"/>
                  </a:schemeClr>
                </a:solidFill>
                <a:latin typeface="微软雅黑" panose="020B0503020204020204" pitchFamily="34" charset="-122"/>
                <a:ea typeface="微软雅黑" panose="020B0503020204020204" pitchFamily="34" charset="-122"/>
              </a:rPr>
              <a:t>2.</a:t>
            </a:r>
            <a:r>
              <a:rPr lang="zh-CN" altLang="en-US" sz="1000" dirty="0">
                <a:solidFill>
                  <a:schemeClr val="bg2">
                    <a:lumMod val="50000"/>
                  </a:schemeClr>
                </a:solidFill>
                <a:latin typeface="微软雅黑" panose="020B0503020204020204" pitchFamily="34" charset="-122"/>
                <a:ea typeface="微软雅黑" panose="020B0503020204020204" pitchFamily="34" charset="-122"/>
              </a:rPr>
              <a:t>项目实施的方法：</a:t>
            </a:r>
            <a:endParaRPr lang="en-US" altLang="zh-CN" sz="1000" dirty="0">
              <a:solidFill>
                <a:schemeClr val="bg2">
                  <a:lumMod val="50000"/>
                </a:schemeClr>
              </a:solidFill>
              <a:latin typeface="微软雅黑" panose="020B0503020204020204" pitchFamily="34" charset="-122"/>
              <a:ea typeface="微软雅黑" panose="020B0503020204020204" pitchFamily="34" charset="-122"/>
            </a:endParaRPr>
          </a:p>
          <a:p>
            <a:pPr>
              <a:lnSpc>
                <a:spcPct val="200000"/>
              </a:lnSpc>
            </a:pPr>
            <a:r>
              <a:rPr lang="en-US" altLang="zh-CN" sz="10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000" dirty="0">
                <a:solidFill>
                  <a:schemeClr val="bg2">
                    <a:lumMod val="50000"/>
                  </a:schemeClr>
                </a:solidFill>
                <a:latin typeface="微软雅黑" panose="020B0503020204020204" pitchFamily="34" charset="-122"/>
                <a:ea typeface="微软雅黑" panose="020B0503020204020204" pitchFamily="34" charset="-122"/>
              </a:rPr>
              <a:t>依靠内部独立完成。</a:t>
            </a:r>
            <a:endParaRPr lang="en-US" altLang="zh-CN" sz="1000" dirty="0">
              <a:solidFill>
                <a:schemeClr val="bg2">
                  <a:lumMod val="50000"/>
                </a:schemeClr>
              </a:solidFill>
              <a:latin typeface="微软雅黑" panose="020B0503020204020204" pitchFamily="34" charset="-122"/>
              <a:ea typeface="微软雅黑" panose="020B0503020204020204" pitchFamily="34" charset="-122"/>
            </a:endParaRPr>
          </a:p>
          <a:p>
            <a:pPr>
              <a:lnSpc>
                <a:spcPct val="20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假设前提：</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20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      1</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000" dirty="0">
                <a:latin typeface="微软雅黑" panose="020B0503020204020204" pitchFamily="34" charset="-122"/>
                <a:ea typeface="微软雅黑" panose="020B0503020204020204" pitchFamily="34" charset="-122"/>
              </a:rPr>
              <a:t>当工期遭遇特殊环境，例如疫情或突发事件，可适当往后顺延，但最长不超过一个月</a:t>
            </a:r>
            <a:r>
              <a:rPr lang="zh-CN" altLang="en-US"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a:lnSpc>
                <a:spcPct val="200000"/>
              </a:lnSpc>
            </a:pP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      2</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zh-CN" sz="1000" dirty="0">
                <a:latin typeface="微软雅黑" panose="020B0503020204020204" pitchFamily="34" charset="-122"/>
                <a:ea typeface="微软雅黑" panose="020B0503020204020204" pitchFamily="34" charset="-122"/>
              </a:rPr>
              <a:t>假设开发成员减少，如离职等，应及时增添新成员加入项目组</a:t>
            </a:r>
            <a:r>
              <a:rPr lang="zh-CN" altLang="en-US" sz="1000" dirty="0">
                <a:latin typeface="微软雅黑" panose="020B0503020204020204" pitchFamily="34" charset="-122"/>
                <a:ea typeface="微软雅黑" panose="020B0503020204020204" pitchFamily="34" charset="-122"/>
              </a:rPr>
              <a: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3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A_chenying0907 11"/>
          <p:cNvGrpSpPr/>
          <p:nvPr>
            <p:custDataLst>
              <p:tags r:id="rId1"/>
            </p:custDataLst>
          </p:nvPr>
        </p:nvGrpSpPr>
        <p:grpSpPr>
          <a:xfrm>
            <a:off x="1385912" y="264930"/>
            <a:ext cx="6192688" cy="767437"/>
            <a:chOff x="1492256" y="411510"/>
            <a:chExt cx="6192688" cy="767437"/>
          </a:xfrm>
        </p:grpSpPr>
        <p:sp>
          <p:nvSpPr>
            <p:cNvPr id="13" name="任意多边形 12"/>
            <p:cNvSpPr/>
            <p:nvPr/>
          </p:nvSpPr>
          <p:spPr>
            <a:xfrm>
              <a:off x="1492256" y="994281"/>
              <a:ext cx="6192688" cy="184666"/>
            </a:xfrm>
            <a:custGeom>
              <a:avLst/>
              <a:gdLst>
                <a:gd name="connsiteX0" fmla="*/ 0 w 3513221"/>
                <a:gd name="connsiteY0" fmla="*/ 32084 h 64281"/>
                <a:gd name="connsiteX1" fmla="*/ 930442 w 3513221"/>
                <a:gd name="connsiteY1" fmla="*/ 16042 h 64281"/>
                <a:gd name="connsiteX2" fmla="*/ 1892968 w 3513221"/>
                <a:gd name="connsiteY2" fmla="*/ 64168 h 64281"/>
                <a:gd name="connsiteX3" fmla="*/ 3513221 w 3513221"/>
                <a:gd name="connsiteY3" fmla="*/ 0 h 64281"/>
              </a:gdLst>
              <a:ahLst/>
              <a:cxnLst>
                <a:cxn ang="0">
                  <a:pos x="connsiteX0" y="connsiteY0"/>
                </a:cxn>
                <a:cxn ang="0">
                  <a:pos x="connsiteX1" y="connsiteY1"/>
                </a:cxn>
                <a:cxn ang="0">
                  <a:pos x="connsiteX2" y="connsiteY2"/>
                </a:cxn>
                <a:cxn ang="0">
                  <a:pos x="connsiteX3" y="connsiteY3"/>
                </a:cxn>
              </a:cxnLst>
              <a:rect l="l" t="t" r="r" b="b"/>
              <a:pathLst>
                <a:path w="3513221" h="64281">
                  <a:moveTo>
                    <a:pt x="0" y="32084"/>
                  </a:moveTo>
                  <a:cubicBezTo>
                    <a:pt x="307473" y="21389"/>
                    <a:pt x="614947" y="10695"/>
                    <a:pt x="930442" y="16042"/>
                  </a:cubicBezTo>
                  <a:cubicBezTo>
                    <a:pt x="1245937" y="21389"/>
                    <a:pt x="1462505" y="66842"/>
                    <a:pt x="1892968" y="64168"/>
                  </a:cubicBezTo>
                  <a:cubicBezTo>
                    <a:pt x="2323431" y="61494"/>
                    <a:pt x="2918326" y="30747"/>
                    <a:pt x="3513221" y="0"/>
                  </a:cubicBezTo>
                </a:path>
              </a:pathLst>
            </a:custGeom>
            <a:noFill/>
            <a:ln w="9525" cap="rnd">
              <a:solidFill>
                <a:schemeClr val="tx1"/>
              </a:solid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静蕾简体" panose="02000000000000000000" pitchFamily="2" charset="-122"/>
                <a:ea typeface="方正静蕾简体" panose="02000000000000000000" pitchFamily="2" charset="-122"/>
              </a:endParaRPr>
            </a:p>
          </p:txBody>
        </p:sp>
        <p:sp>
          <p:nvSpPr>
            <p:cNvPr id="14" name="文本框 7"/>
            <p:cNvSpPr txBox="1">
              <a:spLocks noChangeArrowheads="1"/>
            </p:cNvSpPr>
            <p:nvPr/>
          </p:nvSpPr>
          <p:spPr bwMode="auto">
            <a:xfrm>
              <a:off x="3246786" y="411510"/>
              <a:ext cx="25493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范围管理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范围定义</a:t>
              </a:r>
              <a:endParaRPr lang="zh-CN" altLang="en-US" sz="2000" dirty="0">
                <a:latin typeface="微软雅黑" panose="020B0503020204020204" pitchFamily="34" charset="-122"/>
                <a:ea typeface="微软雅黑" panose="020B0503020204020204" pitchFamily="34" charset="-122"/>
              </a:endParaRPr>
            </a:p>
          </p:txBody>
        </p:sp>
      </p:grpSp>
      <p:pic>
        <p:nvPicPr>
          <p:cNvPr id="7" name="PA_图片 6"/>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t="25626"/>
          <a:stretch>
            <a:fillRect/>
          </a:stretch>
        </p:blipFill>
        <p:spPr>
          <a:xfrm rot="10800000">
            <a:off x="1385912" y="1214646"/>
            <a:ext cx="2416027" cy="3233840"/>
          </a:xfrm>
          <a:prstGeom prst="rect">
            <a:avLst/>
          </a:prstGeom>
        </p:spPr>
      </p:pic>
      <p:sp>
        <p:nvSpPr>
          <p:cNvPr id="8" name="PA_矩形 7"/>
          <p:cNvSpPr/>
          <p:nvPr>
            <p:custDataLst>
              <p:tags r:id="rId4"/>
            </p:custDataLst>
          </p:nvPr>
        </p:nvSpPr>
        <p:spPr>
          <a:xfrm>
            <a:off x="1137387" y="1275606"/>
            <a:ext cx="4006110" cy="353687"/>
          </a:xfrm>
          <a:prstGeom prst="rect">
            <a:avLst/>
          </a:prstGeom>
        </p:spPr>
        <p:txBody>
          <a:bodyPr wrap="square">
            <a:spAutoFit/>
          </a:bodyPr>
          <a:lstStyle/>
          <a:p>
            <a:pPr>
              <a:lnSpc>
                <a:spcPct val="20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6881" y="1120258"/>
            <a:ext cx="3816424" cy="38547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par>
                                <p:cTn id="17" presetID="53" presetClass="entr" presetSubtype="16" fill="hold" grpId="0" nodeType="withEffect">
                                  <p:stCondLst>
                                    <p:cond delay="9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PA" val="v3.0.0"/>
</p:tagLst>
</file>

<file path=ppt/tags/tag100.xml><?xml version="1.0" encoding="utf-8"?>
<p:tagLst xmlns:p="http://schemas.openxmlformats.org/presentationml/2006/main">
  <p:tag name="PA" val="v3.0.0"/>
</p:tagLst>
</file>

<file path=ppt/tags/tag101.xml><?xml version="1.0" encoding="utf-8"?>
<p:tagLst xmlns:p="http://schemas.openxmlformats.org/presentationml/2006/main">
  <p:tag name="PA" val="v3.0.0"/>
</p:tagLst>
</file>

<file path=ppt/tags/tag102.xml><?xml version="1.0" encoding="utf-8"?>
<p:tagLst xmlns:p="http://schemas.openxmlformats.org/presentationml/2006/main">
  <p:tag name="PA" val="v3.0.0"/>
</p:tagLst>
</file>

<file path=ppt/tags/tag103.xml><?xml version="1.0" encoding="utf-8"?>
<p:tagLst xmlns:p="http://schemas.openxmlformats.org/presentationml/2006/main">
  <p:tag name="PA" val="v3.0.0"/>
</p:tagLst>
</file>

<file path=ppt/tags/tag104.xml><?xml version="1.0" encoding="utf-8"?>
<p:tagLst xmlns:p="http://schemas.openxmlformats.org/presentationml/2006/main">
  <p:tag name="PA" val="v3.0.0"/>
</p:tagLst>
</file>

<file path=ppt/tags/tag105.xml><?xml version="1.0" encoding="utf-8"?>
<p:tagLst xmlns:p="http://schemas.openxmlformats.org/presentationml/2006/main">
  <p:tag name="PA" val="v3.0.0"/>
</p:tagLst>
</file>

<file path=ppt/tags/tag106.xml><?xml version="1.0" encoding="utf-8"?>
<p:tagLst xmlns:p="http://schemas.openxmlformats.org/presentationml/2006/main">
  <p:tag name="PA" val="v3.0.0"/>
</p:tagLst>
</file>

<file path=ppt/tags/tag107.xml><?xml version="1.0" encoding="utf-8"?>
<p:tagLst xmlns:p="http://schemas.openxmlformats.org/presentationml/2006/main">
  <p:tag name="PA" val="v3.0.0"/>
</p:tagLst>
</file>

<file path=ppt/tags/tag108.xml><?xml version="1.0" encoding="utf-8"?>
<p:tagLst xmlns:p="http://schemas.openxmlformats.org/presentationml/2006/main">
  <p:tag name="PA" val="v3.0.0"/>
</p:tagLst>
</file>

<file path=ppt/tags/tag109.xml><?xml version="1.0" encoding="utf-8"?>
<p:tagLst xmlns:p="http://schemas.openxmlformats.org/presentationml/2006/main">
  <p:tag name="PA" val="v3.0.0"/>
</p:tagLst>
</file>

<file path=ppt/tags/tag11.xml><?xml version="1.0" encoding="utf-8"?>
<p:tagLst xmlns:p="http://schemas.openxmlformats.org/presentationml/2006/main">
  <p:tag name="PA" val="v3.0.0"/>
</p:tagLst>
</file>

<file path=ppt/tags/tag110.xml><?xml version="1.0" encoding="utf-8"?>
<p:tagLst xmlns:p="http://schemas.openxmlformats.org/presentationml/2006/main">
  <p:tag name="PA" val="v3.0.0"/>
</p:tagLst>
</file>

<file path=ppt/tags/tag111.xml><?xml version="1.0" encoding="utf-8"?>
<p:tagLst xmlns:p="http://schemas.openxmlformats.org/presentationml/2006/main">
  <p:tag name="PA" val="v3.0.0"/>
</p:tagLst>
</file>

<file path=ppt/tags/tag112.xml><?xml version="1.0" encoding="utf-8"?>
<p:tagLst xmlns:p="http://schemas.openxmlformats.org/presentationml/2006/main">
  <p:tag name="PA" val="v3.0.0"/>
</p:tagLst>
</file>

<file path=ppt/tags/tag113.xml><?xml version="1.0" encoding="utf-8"?>
<p:tagLst xmlns:p="http://schemas.openxmlformats.org/presentationml/2006/main">
  <p:tag name="PA" val="v3.0.0"/>
</p:tagLst>
</file>

<file path=ppt/tags/tag114.xml><?xml version="1.0" encoding="utf-8"?>
<p:tagLst xmlns:p="http://schemas.openxmlformats.org/presentationml/2006/main">
  <p:tag name="PA" val="v3.0.0"/>
</p:tagLst>
</file>

<file path=ppt/tags/tag115.xml><?xml version="1.0" encoding="utf-8"?>
<p:tagLst xmlns:p="http://schemas.openxmlformats.org/presentationml/2006/main">
  <p:tag name="PA" val="v3.0.0"/>
</p:tagLst>
</file>

<file path=ppt/tags/tag116.xml><?xml version="1.0" encoding="utf-8"?>
<p:tagLst xmlns:p="http://schemas.openxmlformats.org/presentationml/2006/main">
  <p:tag name="PA" val="v3.0.0"/>
</p:tagLst>
</file>

<file path=ppt/tags/tag117.xml><?xml version="1.0" encoding="utf-8"?>
<p:tagLst xmlns:p="http://schemas.openxmlformats.org/presentationml/2006/main">
  <p:tag name="PA" val="v3.0.0"/>
</p:tagLst>
</file>

<file path=ppt/tags/tag118.xml><?xml version="1.0" encoding="utf-8"?>
<p:tagLst xmlns:p="http://schemas.openxmlformats.org/presentationml/2006/main">
  <p:tag name="PA" val="v3.0.0"/>
</p:tagLst>
</file>

<file path=ppt/tags/tag119.xml><?xml version="1.0" encoding="utf-8"?>
<p:tagLst xmlns:p="http://schemas.openxmlformats.org/presentationml/2006/main">
  <p:tag name="PA" val="v3.0.0"/>
</p:tagLst>
</file>

<file path=ppt/tags/tag12.xml><?xml version="1.0" encoding="utf-8"?>
<p:tagLst xmlns:p="http://schemas.openxmlformats.org/presentationml/2006/main">
  <p:tag name="PA" val="v3.0.0"/>
</p:tagLst>
</file>

<file path=ppt/tags/tag120.xml><?xml version="1.0" encoding="utf-8"?>
<p:tagLst xmlns:p="http://schemas.openxmlformats.org/presentationml/2006/main">
  <p:tag name="PA" val="v3.0.0"/>
</p:tagLst>
</file>

<file path=ppt/tags/tag121.xml><?xml version="1.0" encoding="utf-8"?>
<p:tagLst xmlns:p="http://schemas.openxmlformats.org/presentationml/2006/main">
  <p:tag name="PA" val="v3.0.0"/>
</p:tagLst>
</file>

<file path=ppt/tags/tag122.xml><?xml version="1.0" encoding="utf-8"?>
<p:tagLst xmlns:p="http://schemas.openxmlformats.org/presentationml/2006/main">
  <p:tag name="PA" val="v3.0.0"/>
</p:tagLst>
</file>

<file path=ppt/tags/tag123.xml><?xml version="1.0" encoding="utf-8"?>
<p:tagLst xmlns:p="http://schemas.openxmlformats.org/presentationml/2006/main">
  <p:tag name="PA" val="v3.0.0"/>
</p:tagLst>
</file>

<file path=ppt/tags/tag124.xml><?xml version="1.0" encoding="utf-8"?>
<p:tagLst xmlns:p="http://schemas.openxmlformats.org/presentationml/2006/main">
  <p:tag name="PA" val="v3.0.0"/>
</p:tagLst>
</file>

<file path=ppt/tags/tag125.xml><?xml version="1.0" encoding="utf-8"?>
<p:tagLst xmlns:p="http://schemas.openxmlformats.org/presentationml/2006/main">
  <p:tag name="PA" val="v3.0.0"/>
</p:tagLst>
</file>

<file path=ppt/tags/tag126.xml><?xml version="1.0" encoding="utf-8"?>
<p:tagLst xmlns:p="http://schemas.openxmlformats.org/presentationml/2006/main">
  <p:tag name="PA" val="v3.0.0"/>
</p:tagLst>
</file>

<file path=ppt/tags/tag127.xml><?xml version="1.0" encoding="utf-8"?>
<p:tagLst xmlns:p="http://schemas.openxmlformats.org/presentationml/2006/main">
  <p:tag name="PA" val="v3.0.0"/>
</p:tagLst>
</file>

<file path=ppt/tags/tag128.xml><?xml version="1.0" encoding="utf-8"?>
<p:tagLst xmlns:p="http://schemas.openxmlformats.org/presentationml/2006/main">
  <p:tag name="PA" val="v3.0.0"/>
</p:tagLst>
</file>

<file path=ppt/tags/tag129.xml><?xml version="1.0" encoding="utf-8"?>
<p:tagLst xmlns:p="http://schemas.openxmlformats.org/presentationml/2006/main">
  <p:tag name="PA" val="v3.0.0"/>
</p:tagLst>
</file>

<file path=ppt/tags/tag13.xml><?xml version="1.0" encoding="utf-8"?>
<p:tagLst xmlns:p="http://schemas.openxmlformats.org/presentationml/2006/main">
  <p:tag name="PA" val="v3.0.0"/>
</p:tagLst>
</file>

<file path=ppt/tags/tag130.xml><?xml version="1.0" encoding="utf-8"?>
<p:tagLst xmlns:p="http://schemas.openxmlformats.org/presentationml/2006/main">
  <p:tag name="PA" val="v3.0.0"/>
</p:tagLst>
</file>

<file path=ppt/tags/tag131.xml><?xml version="1.0" encoding="utf-8"?>
<p:tagLst xmlns:p="http://schemas.openxmlformats.org/presentationml/2006/main">
  <p:tag name="PA" val="v3.0.0"/>
</p:tagLst>
</file>

<file path=ppt/tags/tag132.xml><?xml version="1.0" encoding="utf-8"?>
<p:tagLst xmlns:p="http://schemas.openxmlformats.org/presentationml/2006/main">
  <p:tag name="PA" val="v3.0.0"/>
</p:tagLst>
</file>

<file path=ppt/tags/tag133.xml><?xml version="1.0" encoding="utf-8"?>
<p:tagLst xmlns:p="http://schemas.openxmlformats.org/presentationml/2006/main">
  <p:tag name="PA" val="v3.0.0"/>
</p:tagLst>
</file>

<file path=ppt/tags/tag134.xml><?xml version="1.0" encoding="utf-8"?>
<p:tagLst xmlns:p="http://schemas.openxmlformats.org/presentationml/2006/main">
  <p:tag name="PA" val="v3.0.0"/>
</p:tagLst>
</file>

<file path=ppt/tags/tag135.xml><?xml version="1.0" encoding="utf-8"?>
<p:tagLst xmlns:p="http://schemas.openxmlformats.org/presentationml/2006/main">
  <p:tag name="PA" val="v3.0.0"/>
</p:tagLst>
</file>

<file path=ppt/tags/tag136.xml><?xml version="1.0" encoding="utf-8"?>
<p:tagLst xmlns:p="http://schemas.openxmlformats.org/presentationml/2006/main">
  <p:tag name="PA" val="v3.0.0"/>
</p:tagLst>
</file>

<file path=ppt/tags/tag137.xml><?xml version="1.0" encoding="utf-8"?>
<p:tagLst xmlns:p="http://schemas.openxmlformats.org/presentationml/2006/main">
  <p:tag name="PA" val="v3.0.0"/>
</p:tagLst>
</file>

<file path=ppt/tags/tag138.xml><?xml version="1.0" encoding="utf-8"?>
<p:tagLst xmlns:p="http://schemas.openxmlformats.org/presentationml/2006/main">
  <p:tag name="PA" val="v3.0.0"/>
</p:tagLst>
</file>

<file path=ppt/tags/tag139.xml><?xml version="1.0" encoding="utf-8"?>
<p:tagLst xmlns:p="http://schemas.openxmlformats.org/presentationml/2006/main">
  <p:tag name="PA" val="v3.0.0"/>
</p:tagLst>
</file>

<file path=ppt/tags/tag14.xml><?xml version="1.0" encoding="utf-8"?>
<p:tagLst xmlns:p="http://schemas.openxmlformats.org/presentationml/2006/main">
  <p:tag name="PA" val="v3.0.0"/>
</p:tagLst>
</file>

<file path=ppt/tags/tag140.xml><?xml version="1.0" encoding="utf-8"?>
<p:tagLst xmlns:p="http://schemas.openxmlformats.org/presentationml/2006/main">
  <p:tag name="PA" val="v3.0.0"/>
</p:tagLst>
</file>

<file path=ppt/tags/tag141.xml><?xml version="1.0" encoding="utf-8"?>
<p:tagLst xmlns:p="http://schemas.openxmlformats.org/presentationml/2006/main">
  <p:tag name="PA" val="v3.0.0"/>
</p:tagLst>
</file>

<file path=ppt/tags/tag142.xml><?xml version="1.0" encoding="utf-8"?>
<p:tagLst xmlns:p="http://schemas.openxmlformats.org/presentationml/2006/main">
  <p:tag name="PA" val="v3.0.0"/>
</p:tagLst>
</file>

<file path=ppt/tags/tag143.xml><?xml version="1.0" encoding="utf-8"?>
<p:tagLst xmlns:p="http://schemas.openxmlformats.org/presentationml/2006/main">
  <p:tag name="PA" val="v3.0.0"/>
</p:tagLst>
</file>

<file path=ppt/tags/tag144.xml><?xml version="1.0" encoding="utf-8"?>
<p:tagLst xmlns:p="http://schemas.openxmlformats.org/presentationml/2006/main">
  <p:tag name="PA" val="v3.0.0"/>
</p:tagLst>
</file>

<file path=ppt/tags/tag145.xml><?xml version="1.0" encoding="utf-8"?>
<p:tagLst xmlns:p="http://schemas.openxmlformats.org/presentationml/2006/main">
  <p:tag name="PA" val="v3.0.0"/>
</p:tagLst>
</file>

<file path=ppt/tags/tag146.xml><?xml version="1.0" encoding="utf-8"?>
<p:tagLst xmlns:p="http://schemas.openxmlformats.org/presentationml/2006/main">
  <p:tag name="PA" val="v3.0.0"/>
</p:tagLst>
</file>

<file path=ppt/tags/tag147.xml><?xml version="1.0" encoding="utf-8"?>
<p:tagLst xmlns:p="http://schemas.openxmlformats.org/presentationml/2006/main">
  <p:tag name="PA" val="v3.0.0"/>
</p:tagLst>
</file>

<file path=ppt/tags/tag148.xml><?xml version="1.0" encoding="utf-8"?>
<p:tagLst xmlns:p="http://schemas.openxmlformats.org/presentationml/2006/main">
  <p:tag name="PA" val="v3.0.0"/>
</p:tagLst>
</file>

<file path=ppt/tags/tag149.xml><?xml version="1.0" encoding="utf-8"?>
<p:tagLst xmlns:p="http://schemas.openxmlformats.org/presentationml/2006/main">
  <p:tag name="PA" val="v3.0.0"/>
</p:tagLst>
</file>

<file path=ppt/tags/tag15.xml><?xml version="1.0" encoding="utf-8"?>
<p:tagLst xmlns:p="http://schemas.openxmlformats.org/presentationml/2006/main">
  <p:tag name="PA" val="v3.0.0"/>
</p:tagLst>
</file>

<file path=ppt/tags/tag150.xml><?xml version="1.0" encoding="utf-8"?>
<p:tagLst xmlns:p="http://schemas.openxmlformats.org/presentationml/2006/main">
  <p:tag name="PA" val="v3.0.0"/>
</p:tagLst>
</file>

<file path=ppt/tags/tag151.xml><?xml version="1.0" encoding="utf-8"?>
<p:tagLst xmlns:p="http://schemas.openxmlformats.org/presentationml/2006/main">
  <p:tag name="PA" val="v3.0.0"/>
</p:tagLst>
</file>

<file path=ppt/tags/tag152.xml><?xml version="1.0" encoding="utf-8"?>
<p:tagLst xmlns:p="http://schemas.openxmlformats.org/presentationml/2006/main">
  <p:tag name="PA" val="v3.0.0"/>
</p:tagLst>
</file>

<file path=ppt/tags/tag153.xml><?xml version="1.0" encoding="utf-8"?>
<p:tagLst xmlns:p="http://schemas.openxmlformats.org/presentationml/2006/main">
  <p:tag name="PA" val="v3.0.0"/>
</p:tagLst>
</file>

<file path=ppt/tags/tag154.xml><?xml version="1.0" encoding="utf-8"?>
<p:tagLst xmlns:p="http://schemas.openxmlformats.org/presentationml/2006/main">
  <p:tag name="PA" val="v3.0.0"/>
</p:tagLst>
</file>

<file path=ppt/tags/tag155.xml><?xml version="1.0" encoding="utf-8"?>
<p:tagLst xmlns:p="http://schemas.openxmlformats.org/presentationml/2006/main">
  <p:tag name="PA" val="v3.0.0"/>
</p:tagLst>
</file>

<file path=ppt/tags/tag156.xml><?xml version="1.0" encoding="utf-8"?>
<p:tagLst xmlns:p="http://schemas.openxmlformats.org/presentationml/2006/main">
  <p:tag name="PA" val="v3.0.0"/>
</p:tagLst>
</file>

<file path=ppt/tags/tag157.xml><?xml version="1.0" encoding="utf-8"?>
<p:tagLst xmlns:p="http://schemas.openxmlformats.org/presentationml/2006/main">
  <p:tag name="PA" val="v3.0.0"/>
</p:tagLst>
</file>

<file path=ppt/tags/tag158.xml><?xml version="1.0" encoding="utf-8"?>
<p:tagLst xmlns:p="http://schemas.openxmlformats.org/presentationml/2006/main">
  <p:tag name="PA" val="v3.0.0"/>
</p:tagLst>
</file>

<file path=ppt/tags/tag159.xml><?xml version="1.0" encoding="utf-8"?>
<p:tagLst xmlns:p="http://schemas.openxmlformats.org/presentationml/2006/main">
  <p:tag name="PA" val="v3.0.0"/>
</p:tagLst>
</file>

<file path=ppt/tags/tag16.xml><?xml version="1.0" encoding="utf-8"?>
<p:tagLst xmlns:p="http://schemas.openxmlformats.org/presentationml/2006/main">
  <p:tag name="PA" val="v3.0.0"/>
</p:tagLst>
</file>

<file path=ppt/tags/tag160.xml><?xml version="1.0" encoding="utf-8"?>
<p:tagLst xmlns:p="http://schemas.openxmlformats.org/presentationml/2006/main">
  <p:tag name="PA" val="v3.0.0"/>
</p:tagLst>
</file>

<file path=ppt/tags/tag161.xml><?xml version="1.0" encoding="utf-8"?>
<p:tagLst xmlns:p="http://schemas.openxmlformats.org/presentationml/2006/main">
  <p:tag name="PA" val="v3.0.0"/>
</p:tagLst>
</file>

<file path=ppt/tags/tag162.xml><?xml version="1.0" encoding="utf-8"?>
<p:tagLst xmlns:p="http://schemas.openxmlformats.org/presentationml/2006/main">
  <p:tag name="PA" val="v3.0.0"/>
</p:tagLst>
</file>

<file path=ppt/tags/tag163.xml><?xml version="1.0" encoding="utf-8"?>
<p:tagLst xmlns:p="http://schemas.openxmlformats.org/presentationml/2006/main">
  <p:tag name="PA" val="v3.0.0"/>
</p:tagLst>
</file>

<file path=ppt/tags/tag164.xml><?xml version="1.0" encoding="utf-8"?>
<p:tagLst xmlns:p="http://schemas.openxmlformats.org/presentationml/2006/main">
  <p:tag name="PA" val="v3.0.0"/>
</p:tagLst>
</file>

<file path=ppt/tags/tag165.xml><?xml version="1.0" encoding="utf-8"?>
<p:tagLst xmlns:p="http://schemas.openxmlformats.org/presentationml/2006/main">
  <p:tag name="PA" val="v3.0.0"/>
</p:tagLst>
</file>

<file path=ppt/tags/tag166.xml><?xml version="1.0" encoding="utf-8"?>
<p:tagLst xmlns:p="http://schemas.openxmlformats.org/presentationml/2006/main">
  <p:tag name="PA" val="v3.0.0"/>
</p:tagLst>
</file>

<file path=ppt/tags/tag167.xml><?xml version="1.0" encoding="utf-8"?>
<p:tagLst xmlns:p="http://schemas.openxmlformats.org/presentationml/2006/main">
  <p:tag name="PA" val="v3.0.0"/>
</p:tagLst>
</file>

<file path=ppt/tags/tag168.xml><?xml version="1.0" encoding="utf-8"?>
<p:tagLst xmlns:p="http://schemas.openxmlformats.org/presentationml/2006/main">
  <p:tag name="PA" val="v3.0.0"/>
</p:tagLst>
</file>

<file path=ppt/tags/tag169.xml><?xml version="1.0" encoding="utf-8"?>
<p:tagLst xmlns:p="http://schemas.openxmlformats.org/presentationml/2006/main">
  <p:tag name="PA" val="v3.0.0"/>
</p:tagLst>
</file>

<file path=ppt/tags/tag17.xml><?xml version="1.0" encoding="utf-8"?>
<p:tagLst xmlns:p="http://schemas.openxmlformats.org/presentationml/2006/main">
  <p:tag name="PA" val="v3.0.0"/>
</p:tagLst>
</file>

<file path=ppt/tags/tag170.xml><?xml version="1.0" encoding="utf-8"?>
<p:tagLst xmlns:p="http://schemas.openxmlformats.org/presentationml/2006/main">
  <p:tag name="PA" val="v3.0.0"/>
</p:tagLst>
</file>

<file path=ppt/tags/tag171.xml><?xml version="1.0" encoding="utf-8"?>
<p:tagLst xmlns:p="http://schemas.openxmlformats.org/presentationml/2006/main">
  <p:tag name="PA" val="v3.0.0"/>
</p:tagLst>
</file>

<file path=ppt/tags/tag172.xml><?xml version="1.0" encoding="utf-8"?>
<p:tagLst xmlns:p="http://schemas.openxmlformats.org/presentationml/2006/main">
  <p:tag name="PA" val="v3.0.0"/>
</p:tagLst>
</file>

<file path=ppt/tags/tag173.xml><?xml version="1.0" encoding="utf-8"?>
<p:tagLst xmlns:p="http://schemas.openxmlformats.org/presentationml/2006/main">
  <p:tag name="PA" val="v3.0.0"/>
</p:tagLst>
</file>

<file path=ppt/tags/tag174.xml><?xml version="1.0" encoding="utf-8"?>
<p:tagLst xmlns:p="http://schemas.openxmlformats.org/presentationml/2006/main">
  <p:tag name="PA" val="v3.0.0"/>
</p:tagLst>
</file>

<file path=ppt/tags/tag175.xml><?xml version="1.0" encoding="utf-8"?>
<p:tagLst xmlns:p="http://schemas.openxmlformats.org/presentationml/2006/main">
  <p:tag name="PA" val="v3.0.0"/>
</p:tagLst>
</file>

<file path=ppt/tags/tag176.xml><?xml version="1.0" encoding="utf-8"?>
<p:tagLst xmlns:p="http://schemas.openxmlformats.org/presentationml/2006/main">
  <p:tag name="PA" val="v3.0.0"/>
</p:tagLst>
</file>

<file path=ppt/tags/tag177.xml><?xml version="1.0" encoding="utf-8"?>
<p:tagLst xmlns:p="http://schemas.openxmlformats.org/presentationml/2006/main">
  <p:tag name="PA" val="v3.0.0"/>
</p:tagLst>
</file>

<file path=ppt/tags/tag178.xml><?xml version="1.0" encoding="utf-8"?>
<p:tagLst xmlns:p="http://schemas.openxmlformats.org/presentationml/2006/main">
  <p:tag name="PA" val="v3.0.0"/>
</p:tagLst>
</file>

<file path=ppt/tags/tag179.xml><?xml version="1.0" encoding="utf-8"?>
<p:tagLst xmlns:p="http://schemas.openxmlformats.org/presentationml/2006/main">
  <p:tag name="PA" val="v3.0.0"/>
</p:tagLst>
</file>

<file path=ppt/tags/tag18.xml><?xml version="1.0" encoding="utf-8"?>
<p:tagLst xmlns:p="http://schemas.openxmlformats.org/presentationml/2006/main">
  <p:tag name="PA" val="v3.0.0"/>
</p:tagLst>
</file>

<file path=ppt/tags/tag180.xml><?xml version="1.0" encoding="utf-8"?>
<p:tagLst xmlns:p="http://schemas.openxmlformats.org/presentationml/2006/main">
  <p:tag name="PA" val="v3.0.0"/>
</p:tagLst>
</file>

<file path=ppt/tags/tag181.xml><?xml version="1.0" encoding="utf-8"?>
<p:tagLst xmlns:p="http://schemas.openxmlformats.org/presentationml/2006/main">
  <p:tag name="PA" val="v3.0.0"/>
</p:tagLst>
</file>

<file path=ppt/tags/tag182.xml><?xml version="1.0" encoding="utf-8"?>
<p:tagLst xmlns:p="http://schemas.openxmlformats.org/presentationml/2006/main">
  <p:tag name="PA" val="v3.0.0"/>
</p:tagLst>
</file>

<file path=ppt/tags/tag183.xml><?xml version="1.0" encoding="utf-8"?>
<p:tagLst xmlns:p="http://schemas.openxmlformats.org/presentationml/2006/main">
  <p:tag name="PA" val="v3.0.0"/>
</p:tagLst>
</file>

<file path=ppt/tags/tag184.xml><?xml version="1.0" encoding="utf-8"?>
<p:tagLst xmlns:p="http://schemas.openxmlformats.org/presentationml/2006/main">
  <p:tag name="PA" val="v3.0.0"/>
</p:tagLst>
</file>

<file path=ppt/tags/tag185.xml><?xml version="1.0" encoding="utf-8"?>
<p:tagLst xmlns:p="http://schemas.openxmlformats.org/presentationml/2006/main">
  <p:tag name="PA" val="v3.0.0"/>
</p:tagLst>
</file>

<file path=ppt/tags/tag186.xml><?xml version="1.0" encoding="utf-8"?>
<p:tagLst xmlns:p="http://schemas.openxmlformats.org/presentationml/2006/main">
  <p:tag name="PA" val="v3.0.0"/>
</p:tagLst>
</file>

<file path=ppt/tags/tag187.xml><?xml version="1.0" encoding="utf-8"?>
<p:tagLst xmlns:p="http://schemas.openxmlformats.org/presentationml/2006/main">
  <p:tag name="PA" val="v3.0.0"/>
</p:tagLst>
</file>

<file path=ppt/tags/tag188.xml><?xml version="1.0" encoding="utf-8"?>
<p:tagLst xmlns:p="http://schemas.openxmlformats.org/presentationml/2006/main">
  <p:tag name="PA" val="v3.0.0"/>
</p:tagLst>
</file>

<file path=ppt/tags/tag189.xml><?xml version="1.0" encoding="utf-8"?>
<p:tagLst xmlns:p="http://schemas.openxmlformats.org/presentationml/2006/main">
  <p:tag name="PA" val="v3.0.0"/>
</p:tagLst>
</file>

<file path=ppt/tags/tag19.xml><?xml version="1.0" encoding="utf-8"?>
<p:tagLst xmlns:p="http://schemas.openxmlformats.org/presentationml/2006/main">
  <p:tag name="PA" val="v3.0.0"/>
</p:tagLst>
</file>

<file path=ppt/tags/tag190.xml><?xml version="1.0" encoding="utf-8"?>
<p:tagLst xmlns:p="http://schemas.openxmlformats.org/presentationml/2006/main">
  <p:tag name="PA" val="v3.0.0"/>
</p:tagLst>
</file>

<file path=ppt/tags/tag191.xml><?xml version="1.0" encoding="utf-8"?>
<p:tagLst xmlns:p="http://schemas.openxmlformats.org/presentationml/2006/main">
  <p:tag name="PA" val="v3.0.0"/>
</p:tagLst>
</file>

<file path=ppt/tags/tag192.xml><?xml version="1.0" encoding="utf-8"?>
<p:tagLst xmlns:p="http://schemas.openxmlformats.org/presentationml/2006/main">
  <p:tag name="PA" val="v3.0.0"/>
</p:tagLst>
</file>

<file path=ppt/tags/tag193.xml><?xml version="1.0" encoding="utf-8"?>
<p:tagLst xmlns:p="http://schemas.openxmlformats.org/presentationml/2006/main">
  <p:tag name="KSO_WM_UNIT_TABLE_BEAUTIFY" val="smartTable{933a7b3d-f10d-4522-b22e-4708d2e2ef82}"/>
  <p:tag name="TABLE_EMPHASIZE_COLOR" val="240117"/>
  <p:tag name="TABLE_SKINIDX" val="0"/>
  <p:tag name="TABLE_COLORIDX" val="9"/>
  <p:tag name="TABLE_COLOR_RGB" val="0x000000*0xFFFFFF*0x212121*0xFFFFFF*0xF96D88*0xEFB6A5*0xF4D0B8*0xFFB092*0xFDE2B3*0xC34D67"/>
  <p:tag name="TABLE_ENDDRAG_ORIGIN_RECT" val="657*308"/>
  <p:tag name="TABLE_ENDDRAG_RECT" val="17*85*657*308"/>
  <p:tag name="TABLE_RECT" val="17*85.5087*686*301.3"/>
  <p:tag name="TABLE_ONEKEY_SKIN_IDX" val="1"/>
</p:tagLst>
</file>

<file path=ppt/tags/tag194.xml><?xml version="1.0" encoding="utf-8"?>
<p:tagLst xmlns:p="http://schemas.openxmlformats.org/presentationml/2006/main">
  <p:tag name="PA" val="v3.0.0"/>
</p:tagLst>
</file>

<file path=ppt/tags/tag195.xml><?xml version="1.0" encoding="utf-8"?>
<p:tagLst xmlns:p="http://schemas.openxmlformats.org/presentationml/2006/main">
  <p:tag name="PA" val="v3.0.0"/>
</p:tagLst>
</file>

<file path=ppt/tags/tag196.xml><?xml version="1.0" encoding="utf-8"?>
<p:tagLst xmlns:p="http://schemas.openxmlformats.org/presentationml/2006/main">
  <p:tag name="PA" val="v3.0.0"/>
</p:tagLst>
</file>

<file path=ppt/tags/tag197.xml><?xml version="1.0" encoding="utf-8"?>
<p:tagLst xmlns:p="http://schemas.openxmlformats.org/presentationml/2006/main">
  <p:tag name="PA" val="v3.0.0"/>
</p:tagLst>
</file>

<file path=ppt/tags/tag198.xml><?xml version="1.0" encoding="utf-8"?>
<p:tagLst xmlns:p="http://schemas.openxmlformats.org/presentationml/2006/main">
  <p:tag name="PA" val="v3.0.0"/>
</p:tagLst>
</file>

<file path=ppt/tags/tag199.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20.xml><?xml version="1.0" encoding="utf-8"?>
<p:tagLst xmlns:p="http://schemas.openxmlformats.org/presentationml/2006/main">
  <p:tag name="PA" val="v3.0.0"/>
</p:tagLst>
</file>

<file path=ppt/tags/tag200.xml><?xml version="1.0" encoding="utf-8"?>
<p:tagLst xmlns:p="http://schemas.openxmlformats.org/presentationml/2006/main">
  <p:tag name="PA" val="v3.0.0"/>
</p:tagLst>
</file>

<file path=ppt/tags/tag201.xml><?xml version="1.0" encoding="utf-8"?>
<p:tagLst xmlns:p="http://schemas.openxmlformats.org/presentationml/2006/main">
  <p:tag name="PA" val="v3.0.0"/>
</p:tagLst>
</file>

<file path=ppt/tags/tag202.xml><?xml version="1.0" encoding="utf-8"?>
<p:tagLst xmlns:p="http://schemas.openxmlformats.org/presentationml/2006/main">
  <p:tag name="PA" val="v3.0.0"/>
</p:tagLst>
</file>

<file path=ppt/tags/tag203.xml><?xml version="1.0" encoding="utf-8"?>
<p:tagLst xmlns:p="http://schemas.openxmlformats.org/presentationml/2006/main">
  <p:tag name="PA" val="v3.0.0"/>
</p:tagLst>
</file>

<file path=ppt/tags/tag204.xml><?xml version="1.0" encoding="utf-8"?>
<p:tagLst xmlns:p="http://schemas.openxmlformats.org/presentationml/2006/main">
  <p:tag name="PA" val="v3.0.0"/>
</p:tagLst>
</file>

<file path=ppt/tags/tag205.xml><?xml version="1.0" encoding="utf-8"?>
<p:tagLst xmlns:p="http://schemas.openxmlformats.org/presentationml/2006/main">
  <p:tag name="PA" val="v3.0.0"/>
</p:tagLst>
</file>

<file path=ppt/tags/tag206.xml><?xml version="1.0" encoding="utf-8"?>
<p:tagLst xmlns:p="http://schemas.openxmlformats.org/presentationml/2006/main">
  <p:tag name="PA" val="v3.0.0"/>
</p:tagLst>
</file>

<file path=ppt/tags/tag207.xml><?xml version="1.0" encoding="utf-8"?>
<p:tagLst xmlns:p="http://schemas.openxmlformats.org/presentationml/2006/main">
  <p:tag name="PA" val="v3.0.0"/>
</p:tagLst>
</file>

<file path=ppt/tags/tag208.xml><?xml version="1.0" encoding="utf-8"?>
<p:tagLst xmlns:p="http://schemas.openxmlformats.org/presentationml/2006/main">
  <p:tag name="PA" val="v3.0.0"/>
</p:tagLst>
</file>

<file path=ppt/tags/tag209.xml><?xml version="1.0" encoding="utf-8"?>
<p:tagLst xmlns:p="http://schemas.openxmlformats.org/presentationml/2006/main">
  <p:tag name="PA" val="v3.0.0"/>
</p:tagLst>
</file>

<file path=ppt/tags/tag21.xml><?xml version="1.0" encoding="utf-8"?>
<p:tagLst xmlns:p="http://schemas.openxmlformats.org/presentationml/2006/main">
  <p:tag name="PA" val="v3.0.0"/>
</p:tagLst>
</file>

<file path=ppt/tags/tag210.xml><?xml version="1.0" encoding="utf-8"?>
<p:tagLst xmlns:p="http://schemas.openxmlformats.org/presentationml/2006/main">
  <p:tag name="PA" val="v3.0.0"/>
</p:tagLst>
</file>

<file path=ppt/tags/tag211.xml><?xml version="1.0" encoding="utf-8"?>
<p:tagLst xmlns:p="http://schemas.openxmlformats.org/presentationml/2006/main">
  <p:tag name="PA" val="v3.0.0"/>
</p:tagLst>
</file>

<file path=ppt/tags/tag212.xml><?xml version="1.0" encoding="utf-8"?>
<p:tagLst xmlns:p="http://schemas.openxmlformats.org/presentationml/2006/main">
  <p:tag name="PA" val="v3.0.0"/>
</p:tagLst>
</file>

<file path=ppt/tags/tag213.xml><?xml version="1.0" encoding="utf-8"?>
<p:tagLst xmlns:p="http://schemas.openxmlformats.org/presentationml/2006/main">
  <p:tag name="PA" val="v3.0.0"/>
</p:tagLst>
</file>

<file path=ppt/tags/tag214.xml><?xml version="1.0" encoding="utf-8"?>
<p:tagLst xmlns:p="http://schemas.openxmlformats.org/presentationml/2006/main">
  <p:tag name="PA" val="v3.0.0"/>
</p:tagLst>
</file>

<file path=ppt/tags/tag215.xml><?xml version="1.0" encoding="utf-8"?>
<p:tagLst xmlns:p="http://schemas.openxmlformats.org/presentationml/2006/main">
  <p:tag name="PA" val="v3.0.0"/>
</p:tagLst>
</file>

<file path=ppt/tags/tag216.xml><?xml version="1.0" encoding="utf-8"?>
<p:tagLst xmlns:p="http://schemas.openxmlformats.org/presentationml/2006/main">
  <p:tag name="PA" val="v3.0.0"/>
</p:tagLst>
</file>

<file path=ppt/tags/tag217.xml><?xml version="1.0" encoding="utf-8"?>
<p:tagLst xmlns:p="http://schemas.openxmlformats.org/presentationml/2006/main">
  <p:tag name="PA" val="v3.0.0"/>
</p:tagLst>
</file>

<file path=ppt/tags/tag218.xml><?xml version="1.0" encoding="utf-8"?>
<p:tagLst xmlns:p="http://schemas.openxmlformats.org/presentationml/2006/main">
  <p:tag name="PA" val="v3.0.0"/>
</p:tagLst>
</file>

<file path=ppt/tags/tag219.xml><?xml version="1.0" encoding="utf-8"?>
<p:tagLst xmlns:p="http://schemas.openxmlformats.org/presentationml/2006/main">
  <p:tag name="PA" val="v3.0.0"/>
</p:tagLst>
</file>

<file path=ppt/tags/tag22.xml><?xml version="1.0" encoding="utf-8"?>
<p:tagLst xmlns:p="http://schemas.openxmlformats.org/presentationml/2006/main">
  <p:tag name="PA" val="v3.0.0"/>
</p:tagLst>
</file>

<file path=ppt/tags/tag220.xml><?xml version="1.0" encoding="utf-8"?>
<p:tagLst xmlns:p="http://schemas.openxmlformats.org/presentationml/2006/main">
  <p:tag name="PA" val="v3.0.0"/>
</p:tagLst>
</file>

<file path=ppt/tags/tag221.xml><?xml version="1.0" encoding="utf-8"?>
<p:tagLst xmlns:p="http://schemas.openxmlformats.org/presentationml/2006/main">
  <p:tag name="PA" val="v3.0.0"/>
</p:tagLst>
</file>

<file path=ppt/tags/tag222.xml><?xml version="1.0" encoding="utf-8"?>
<p:tagLst xmlns:p="http://schemas.openxmlformats.org/presentationml/2006/main">
  <p:tag name="PA" val="v3.0.0"/>
</p:tagLst>
</file>

<file path=ppt/tags/tag223.xml><?xml version="1.0" encoding="utf-8"?>
<p:tagLst xmlns:p="http://schemas.openxmlformats.org/presentationml/2006/main">
  <p:tag name="PA" val="v3.0.0"/>
</p:tagLst>
</file>

<file path=ppt/tags/tag224.xml><?xml version="1.0" encoding="utf-8"?>
<p:tagLst xmlns:p="http://schemas.openxmlformats.org/presentationml/2006/main">
  <p:tag name="PA" val="v3.0.0"/>
</p:tagLst>
</file>

<file path=ppt/tags/tag225.xml><?xml version="1.0" encoding="utf-8"?>
<p:tagLst xmlns:p="http://schemas.openxmlformats.org/presentationml/2006/main">
  <p:tag name="PA" val="v3.0.0"/>
</p:tagLst>
</file>

<file path=ppt/tags/tag226.xml><?xml version="1.0" encoding="utf-8"?>
<p:tagLst xmlns:p="http://schemas.openxmlformats.org/presentationml/2006/main">
  <p:tag name="PA" val="v3.0.0"/>
</p:tagLst>
</file>

<file path=ppt/tags/tag227.xml><?xml version="1.0" encoding="utf-8"?>
<p:tagLst xmlns:p="http://schemas.openxmlformats.org/presentationml/2006/main">
  <p:tag name="PA" val="v3.0.0"/>
</p:tagLst>
</file>

<file path=ppt/tags/tag228.xml><?xml version="1.0" encoding="utf-8"?>
<p:tagLst xmlns:p="http://schemas.openxmlformats.org/presentationml/2006/main">
  <p:tag name="PA" val="v3.0.0"/>
</p:tagLst>
</file>

<file path=ppt/tags/tag229.xml><?xml version="1.0" encoding="utf-8"?>
<p:tagLst xmlns:p="http://schemas.openxmlformats.org/presentationml/2006/main">
  <p:tag name="PA" val="v3.0.0"/>
</p:tagLst>
</file>

<file path=ppt/tags/tag23.xml><?xml version="1.0" encoding="utf-8"?>
<p:tagLst xmlns:p="http://schemas.openxmlformats.org/presentationml/2006/main">
  <p:tag name="PA" val="v3.0.0"/>
</p:tagLst>
</file>

<file path=ppt/tags/tag230.xml><?xml version="1.0" encoding="utf-8"?>
<p:tagLst xmlns:p="http://schemas.openxmlformats.org/presentationml/2006/main">
  <p:tag name="PA" val="v3.0.0"/>
</p:tagLst>
</file>

<file path=ppt/tags/tag231.xml><?xml version="1.0" encoding="utf-8"?>
<p:tagLst xmlns:p="http://schemas.openxmlformats.org/presentationml/2006/main">
  <p:tag name="PA" val="v3.0.0"/>
</p:tagLst>
</file>

<file path=ppt/tags/tag232.xml><?xml version="1.0" encoding="utf-8"?>
<p:tagLst xmlns:p="http://schemas.openxmlformats.org/presentationml/2006/main">
  <p:tag name="PA" val="v3.0.0"/>
</p:tagLst>
</file>

<file path=ppt/tags/tag233.xml><?xml version="1.0" encoding="utf-8"?>
<p:tagLst xmlns:p="http://schemas.openxmlformats.org/presentationml/2006/main">
  <p:tag name="PA" val="v3.0.0"/>
</p:tagLst>
</file>

<file path=ppt/tags/tag234.xml><?xml version="1.0" encoding="utf-8"?>
<p:tagLst xmlns:p="http://schemas.openxmlformats.org/presentationml/2006/main">
  <p:tag name="PA" val="v3.0.0"/>
</p:tagLst>
</file>

<file path=ppt/tags/tag235.xml><?xml version="1.0" encoding="utf-8"?>
<p:tagLst xmlns:p="http://schemas.openxmlformats.org/presentationml/2006/main">
  <p:tag name="PA" val="v3.0.0"/>
</p:tagLst>
</file>

<file path=ppt/tags/tag236.xml><?xml version="1.0" encoding="utf-8"?>
<p:tagLst xmlns:p="http://schemas.openxmlformats.org/presentationml/2006/main">
  <p:tag name="PA" val="v3.0.0"/>
</p:tagLst>
</file>

<file path=ppt/tags/tag237.xml><?xml version="1.0" encoding="utf-8"?>
<p:tagLst xmlns:p="http://schemas.openxmlformats.org/presentationml/2006/main">
  <p:tag name="PA" val="v3.0.0"/>
</p:tagLst>
</file>

<file path=ppt/tags/tag238.xml><?xml version="1.0" encoding="utf-8"?>
<p:tagLst xmlns:p="http://schemas.openxmlformats.org/presentationml/2006/main">
  <p:tag name="PA" val="v3.0.0"/>
</p:tagLst>
</file>

<file path=ppt/tags/tag239.xml><?xml version="1.0" encoding="utf-8"?>
<p:tagLst xmlns:p="http://schemas.openxmlformats.org/presentationml/2006/main">
  <p:tag name="PA" val="v3.0.0"/>
</p:tagLst>
</file>

<file path=ppt/tags/tag24.xml><?xml version="1.0" encoding="utf-8"?>
<p:tagLst xmlns:p="http://schemas.openxmlformats.org/presentationml/2006/main">
  <p:tag name="PA" val="v3.0.0"/>
</p:tagLst>
</file>

<file path=ppt/tags/tag240.xml><?xml version="1.0" encoding="utf-8"?>
<p:tagLst xmlns:p="http://schemas.openxmlformats.org/presentationml/2006/main">
  <p:tag name="PA" val="v3.0.0"/>
</p:tagLst>
</file>

<file path=ppt/tags/tag241.xml><?xml version="1.0" encoding="utf-8"?>
<p:tagLst xmlns:p="http://schemas.openxmlformats.org/presentationml/2006/main">
  <p:tag name="PA" val="v3.0.0"/>
</p:tagLst>
</file>

<file path=ppt/tags/tag242.xml><?xml version="1.0" encoding="utf-8"?>
<p:tagLst xmlns:p="http://schemas.openxmlformats.org/presentationml/2006/main">
  <p:tag name="PA" val="v3.0.0"/>
</p:tagLst>
</file>

<file path=ppt/tags/tag243.xml><?xml version="1.0" encoding="utf-8"?>
<p:tagLst xmlns:p="http://schemas.openxmlformats.org/presentationml/2006/main">
  <p:tag name="PA" val="v3.0.0"/>
</p:tagLst>
</file>

<file path=ppt/tags/tag244.xml><?xml version="1.0" encoding="utf-8"?>
<p:tagLst xmlns:p="http://schemas.openxmlformats.org/presentationml/2006/main">
  <p:tag name="PA" val="v3.0.0"/>
</p:tagLst>
</file>

<file path=ppt/tags/tag245.xml><?xml version="1.0" encoding="utf-8"?>
<p:tagLst xmlns:p="http://schemas.openxmlformats.org/presentationml/2006/main">
  <p:tag name="PA" val="v3.0.0"/>
</p:tagLst>
</file>

<file path=ppt/tags/tag246.xml><?xml version="1.0" encoding="utf-8"?>
<p:tagLst xmlns:p="http://schemas.openxmlformats.org/presentationml/2006/main">
  <p:tag name="PA" val="v3.0.0"/>
</p:tagLst>
</file>

<file path=ppt/tags/tag247.xml><?xml version="1.0" encoding="utf-8"?>
<p:tagLst xmlns:p="http://schemas.openxmlformats.org/presentationml/2006/main">
  <p:tag name="PA" val="v3.0.0"/>
</p:tagLst>
</file>

<file path=ppt/tags/tag248.xml><?xml version="1.0" encoding="utf-8"?>
<p:tagLst xmlns:p="http://schemas.openxmlformats.org/presentationml/2006/main">
  <p:tag name="PA" val="v3.0.0"/>
</p:tagLst>
</file>

<file path=ppt/tags/tag249.xml><?xml version="1.0" encoding="utf-8"?>
<p:tagLst xmlns:p="http://schemas.openxmlformats.org/presentationml/2006/main">
  <p:tag name="PA" val="v3.0.0"/>
</p:tagLst>
</file>

<file path=ppt/tags/tag25.xml><?xml version="1.0" encoding="utf-8"?>
<p:tagLst xmlns:p="http://schemas.openxmlformats.org/presentationml/2006/main">
  <p:tag name="PA" val="v3.0.0"/>
</p:tagLst>
</file>

<file path=ppt/tags/tag250.xml><?xml version="1.0" encoding="utf-8"?>
<p:tagLst xmlns:p="http://schemas.openxmlformats.org/presentationml/2006/main">
  <p:tag name="PA" val="v3.0.0"/>
</p:tagLst>
</file>

<file path=ppt/tags/tag251.xml><?xml version="1.0" encoding="utf-8"?>
<p:tagLst xmlns:p="http://schemas.openxmlformats.org/presentationml/2006/main">
  <p:tag name="PA" val="v3.0.0"/>
</p:tagLst>
</file>

<file path=ppt/tags/tag252.xml><?xml version="1.0" encoding="utf-8"?>
<p:tagLst xmlns:p="http://schemas.openxmlformats.org/presentationml/2006/main">
  <p:tag name="PA" val="v3.0.0"/>
</p:tagLst>
</file>

<file path=ppt/tags/tag253.xml><?xml version="1.0" encoding="utf-8"?>
<p:tagLst xmlns:p="http://schemas.openxmlformats.org/presentationml/2006/main">
  <p:tag name="PA" val="v3.0.0"/>
</p:tagLst>
</file>

<file path=ppt/tags/tag254.xml><?xml version="1.0" encoding="utf-8"?>
<p:tagLst xmlns:p="http://schemas.openxmlformats.org/presentationml/2006/main">
  <p:tag name="PA" val="v3.0.0"/>
</p:tagLst>
</file>

<file path=ppt/tags/tag255.xml><?xml version="1.0" encoding="utf-8"?>
<p:tagLst xmlns:p="http://schemas.openxmlformats.org/presentationml/2006/main">
  <p:tag name="PA" val="v3.0.0"/>
</p:tagLst>
</file>

<file path=ppt/tags/tag256.xml><?xml version="1.0" encoding="utf-8"?>
<p:tagLst xmlns:p="http://schemas.openxmlformats.org/presentationml/2006/main">
  <p:tag name="PA" val="v3.0.0"/>
</p:tagLst>
</file>

<file path=ppt/tags/tag257.xml><?xml version="1.0" encoding="utf-8"?>
<p:tagLst xmlns:p="http://schemas.openxmlformats.org/presentationml/2006/main">
  <p:tag name="PA" val="v3.0.0"/>
</p:tagLst>
</file>

<file path=ppt/tags/tag258.xml><?xml version="1.0" encoding="utf-8"?>
<p:tagLst xmlns:p="http://schemas.openxmlformats.org/presentationml/2006/main">
  <p:tag name="PA" val="v3.0.0"/>
</p:tagLst>
</file>

<file path=ppt/tags/tag259.xml><?xml version="1.0" encoding="utf-8"?>
<p:tagLst xmlns:p="http://schemas.openxmlformats.org/presentationml/2006/main">
  <p:tag name="PA" val="v3.0.0"/>
</p:tagLst>
</file>

<file path=ppt/tags/tag26.xml><?xml version="1.0" encoding="utf-8"?>
<p:tagLst xmlns:p="http://schemas.openxmlformats.org/presentationml/2006/main">
  <p:tag name="PA" val="v3.0.0"/>
</p:tagLst>
</file>

<file path=ppt/tags/tag260.xml><?xml version="1.0" encoding="utf-8"?>
<p:tagLst xmlns:p="http://schemas.openxmlformats.org/presentationml/2006/main">
  <p:tag name="PA" val="v3.0.0"/>
</p:tagLst>
</file>

<file path=ppt/tags/tag261.xml><?xml version="1.0" encoding="utf-8"?>
<p:tagLst xmlns:p="http://schemas.openxmlformats.org/presentationml/2006/main">
  <p:tag name="PA" val="v3.0.0"/>
</p:tagLst>
</file>

<file path=ppt/tags/tag262.xml><?xml version="1.0" encoding="utf-8"?>
<p:tagLst xmlns:p="http://schemas.openxmlformats.org/presentationml/2006/main">
  <p:tag name="PA" val="v3.0.0"/>
</p:tagLst>
</file>

<file path=ppt/tags/tag263.xml><?xml version="1.0" encoding="utf-8"?>
<p:tagLst xmlns:p="http://schemas.openxmlformats.org/presentationml/2006/main">
  <p:tag name="PA" val="v3.0.0"/>
</p:tagLst>
</file>

<file path=ppt/tags/tag264.xml><?xml version="1.0" encoding="utf-8"?>
<p:tagLst xmlns:p="http://schemas.openxmlformats.org/presentationml/2006/main">
  <p:tag name="PA" val="v3.0.0"/>
</p:tagLst>
</file>

<file path=ppt/tags/tag265.xml><?xml version="1.0" encoding="utf-8"?>
<p:tagLst xmlns:p="http://schemas.openxmlformats.org/presentationml/2006/main">
  <p:tag name="PA" val="v3.0.0"/>
</p:tagLst>
</file>

<file path=ppt/tags/tag266.xml><?xml version="1.0" encoding="utf-8"?>
<p:tagLst xmlns:p="http://schemas.openxmlformats.org/presentationml/2006/main">
  <p:tag name="PA" val="v3.0.0"/>
</p:tagLst>
</file>

<file path=ppt/tags/tag267.xml><?xml version="1.0" encoding="utf-8"?>
<p:tagLst xmlns:p="http://schemas.openxmlformats.org/presentationml/2006/main">
  <p:tag name="PA" val="v3.0.0"/>
</p:tagLst>
</file>

<file path=ppt/tags/tag268.xml><?xml version="1.0" encoding="utf-8"?>
<p:tagLst xmlns:p="http://schemas.openxmlformats.org/presentationml/2006/main">
  <p:tag name="PA" val="v3.0.0"/>
</p:tagLst>
</file>

<file path=ppt/tags/tag269.xml><?xml version="1.0" encoding="utf-8"?>
<p:tagLst xmlns:p="http://schemas.openxmlformats.org/presentationml/2006/main">
  <p:tag name="PA" val="v3.0.0"/>
</p:tagLst>
</file>

<file path=ppt/tags/tag27.xml><?xml version="1.0" encoding="utf-8"?>
<p:tagLst xmlns:p="http://schemas.openxmlformats.org/presentationml/2006/main">
  <p:tag name="PA" val="v3.0.0"/>
</p:tagLst>
</file>

<file path=ppt/tags/tag270.xml><?xml version="1.0" encoding="utf-8"?>
<p:tagLst xmlns:p="http://schemas.openxmlformats.org/presentationml/2006/main">
  <p:tag name="PA" val="v3.0.0"/>
</p:tagLst>
</file>

<file path=ppt/tags/tag271.xml><?xml version="1.0" encoding="utf-8"?>
<p:tagLst xmlns:p="http://schemas.openxmlformats.org/presentationml/2006/main">
  <p:tag name="PA" val="v3.0.0"/>
</p:tagLst>
</file>

<file path=ppt/tags/tag272.xml><?xml version="1.0" encoding="utf-8"?>
<p:tagLst xmlns:p="http://schemas.openxmlformats.org/presentationml/2006/main">
  <p:tag name="PA" val="v3.0.0"/>
</p:tagLst>
</file>

<file path=ppt/tags/tag273.xml><?xml version="1.0" encoding="utf-8"?>
<p:tagLst xmlns:p="http://schemas.openxmlformats.org/presentationml/2006/main">
  <p:tag name="PA" val="v3.0.0"/>
</p:tagLst>
</file>

<file path=ppt/tags/tag274.xml><?xml version="1.0" encoding="utf-8"?>
<p:tagLst xmlns:p="http://schemas.openxmlformats.org/presentationml/2006/main">
  <p:tag name="PA" val="v3.0.0"/>
</p:tagLst>
</file>

<file path=ppt/tags/tag275.xml><?xml version="1.0" encoding="utf-8"?>
<p:tagLst xmlns:p="http://schemas.openxmlformats.org/presentationml/2006/main">
  <p:tag name="PA" val="v3.0.0"/>
</p:tagLst>
</file>

<file path=ppt/tags/tag276.xml><?xml version="1.0" encoding="utf-8"?>
<p:tagLst xmlns:p="http://schemas.openxmlformats.org/presentationml/2006/main">
  <p:tag name="PA" val="v3.0.0"/>
</p:tagLst>
</file>

<file path=ppt/tags/tag277.xml><?xml version="1.0" encoding="utf-8"?>
<p:tagLst xmlns:p="http://schemas.openxmlformats.org/presentationml/2006/main">
  <p:tag name="PA" val="v3.0.0"/>
</p:tagLst>
</file>

<file path=ppt/tags/tag278.xml><?xml version="1.0" encoding="utf-8"?>
<p:tagLst xmlns:p="http://schemas.openxmlformats.org/presentationml/2006/main">
  <p:tag name="PA" val="v3.0.0"/>
</p:tagLst>
</file>

<file path=ppt/tags/tag279.xml><?xml version="1.0" encoding="utf-8"?>
<p:tagLst xmlns:p="http://schemas.openxmlformats.org/presentationml/2006/main">
  <p:tag name="PA" val="v3.0.0"/>
</p:tagLst>
</file>

<file path=ppt/tags/tag28.xml><?xml version="1.0" encoding="utf-8"?>
<p:tagLst xmlns:p="http://schemas.openxmlformats.org/presentationml/2006/main">
  <p:tag name="PA" val="v3.0.0"/>
</p:tagLst>
</file>

<file path=ppt/tags/tag280.xml><?xml version="1.0" encoding="utf-8"?>
<p:tagLst xmlns:p="http://schemas.openxmlformats.org/presentationml/2006/main">
  <p:tag name="PA" val="v3.0.0"/>
</p:tagLst>
</file>

<file path=ppt/tags/tag281.xml><?xml version="1.0" encoding="utf-8"?>
<p:tagLst xmlns:p="http://schemas.openxmlformats.org/presentationml/2006/main">
  <p:tag name="PA" val="v3.0.0"/>
</p:tagLst>
</file>

<file path=ppt/tags/tag282.xml><?xml version="1.0" encoding="utf-8"?>
<p:tagLst xmlns:p="http://schemas.openxmlformats.org/presentationml/2006/main">
  <p:tag name="PA" val="v3.0.0"/>
</p:tagLst>
</file>

<file path=ppt/tags/tag283.xml><?xml version="1.0" encoding="utf-8"?>
<p:tagLst xmlns:p="http://schemas.openxmlformats.org/presentationml/2006/main">
  <p:tag name="PA" val="v3.0.0"/>
</p:tagLst>
</file>

<file path=ppt/tags/tag284.xml><?xml version="1.0" encoding="utf-8"?>
<p:tagLst xmlns:p="http://schemas.openxmlformats.org/presentationml/2006/main">
  <p:tag name="PA" val="v3.0.0"/>
</p:tagLst>
</file>

<file path=ppt/tags/tag285.xml><?xml version="1.0" encoding="utf-8"?>
<p:tagLst xmlns:p="http://schemas.openxmlformats.org/presentationml/2006/main">
  <p:tag name="PA" val="v3.0.0"/>
</p:tagLst>
</file>

<file path=ppt/tags/tag286.xml><?xml version="1.0" encoding="utf-8"?>
<p:tagLst xmlns:p="http://schemas.openxmlformats.org/presentationml/2006/main">
  <p:tag name="PA" val="v3.0.0"/>
</p:tagLst>
</file>

<file path=ppt/tags/tag287.xml><?xml version="1.0" encoding="utf-8"?>
<p:tagLst xmlns:p="http://schemas.openxmlformats.org/presentationml/2006/main">
  <p:tag name="PA" val="v3.0.0"/>
</p:tagLst>
</file>

<file path=ppt/tags/tag288.xml><?xml version="1.0" encoding="utf-8"?>
<p:tagLst xmlns:p="http://schemas.openxmlformats.org/presentationml/2006/main">
  <p:tag name="PA" val="v3.0.0"/>
</p:tagLst>
</file>

<file path=ppt/tags/tag289.xml><?xml version="1.0" encoding="utf-8"?>
<p:tagLst xmlns:p="http://schemas.openxmlformats.org/presentationml/2006/main">
  <p:tag name="PA" val="v3.0.0"/>
</p:tagLst>
</file>

<file path=ppt/tags/tag29.xml><?xml version="1.0" encoding="utf-8"?>
<p:tagLst xmlns:p="http://schemas.openxmlformats.org/presentationml/2006/main">
  <p:tag name="PA" val="v3.0.0"/>
</p:tagLst>
</file>

<file path=ppt/tags/tag290.xml><?xml version="1.0" encoding="utf-8"?>
<p:tagLst xmlns:p="http://schemas.openxmlformats.org/presentationml/2006/main">
  <p:tag name="PA" val="v3.0.0"/>
</p:tagLst>
</file>

<file path=ppt/tags/tag291.xml><?xml version="1.0" encoding="utf-8"?>
<p:tagLst xmlns:p="http://schemas.openxmlformats.org/presentationml/2006/main">
  <p:tag name="PA" val="v3.0.0"/>
</p:tagLst>
</file>

<file path=ppt/tags/tag292.xml><?xml version="1.0" encoding="utf-8"?>
<p:tagLst xmlns:p="http://schemas.openxmlformats.org/presentationml/2006/main">
  <p:tag name="PA" val="v3.0.0"/>
</p:tagLst>
</file>

<file path=ppt/tags/tag293.xml><?xml version="1.0" encoding="utf-8"?>
<p:tagLst xmlns:p="http://schemas.openxmlformats.org/presentationml/2006/main">
  <p:tag name="PA" val="v3.0.0"/>
</p:tagLst>
</file>

<file path=ppt/tags/tag294.xml><?xml version="1.0" encoding="utf-8"?>
<p:tagLst xmlns:p="http://schemas.openxmlformats.org/presentationml/2006/main">
  <p:tag name="PA" val="v3.0.0"/>
</p:tagLst>
</file>

<file path=ppt/tags/tag295.xml><?xml version="1.0" encoding="utf-8"?>
<p:tagLst xmlns:p="http://schemas.openxmlformats.org/presentationml/2006/main">
  <p:tag name="PA" val="v3.0.0"/>
</p:tagLst>
</file>

<file path=ppt/tags/tag296.xml><?xml version="1.0" encoding="utf-8"?>
<p:tagLst xmlns:p="http://schemas.openxmlformats.org/presentationml/2006/main">
  <p:tag name="PA" val="v3.0.0"/>
</p:tagLst>
</file>

<file path=ppt/tags/tag297.xml><?xml version="1.0" encoding="utf-8"?>
<p:tagLst xmlns:p="http://schemas.openxmlformats.org/presentationml/2006/main">
  <p:tag name="PA" val="v3.0.0"/>
</p:tagLst>
</file>

<file path=ppt/tags/tag298.xml><?xml version="1.0" encoding="utf-8"?>
<p:tagLst xmlns:p="http://schemas.openxmlformats.org/presentationml/2006/main">
  <p:tag name="PA" val="v3.0.0"/>
</p:tagLst>
</file>

<file path=ppt/tags/tag299.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30.xml><?xml version="1.0" encoding="utf-8"?>
<p:tagLst xmlns:p="http://schemas.openxmlformats.org/presentationml/2006/main">
  <p:tag name="PA" val="v3.0.0"/>
</p:tagLst>
</file>

<file path=ppt/tags/tag300.xml><?xml version="1.0" encoding="utf-8"?>
<p:tagLst xmlns:p="http://schemas.openxmlformats.org/presentationml/2006/main">
  <p:tag name="PA" val="v3.0.0"/>
</p:tagLst>
</file>

<file path=ppt/tags/tag301.xml><?xml version="1.0" encoding="utf-8"?>
<p:tagLst xmlns:p="http://schemas.openxmlformats.org/presentationml/2006/main">
  <p:tag name="PA" val="v3.0.0"/>
</p:tagLst>
</file>

<file path=ppt/tags/tag302.xml><?xml version="1.0" encoding="utf-8"?>
<p:tagLst xmlns:p="http://schemas.openxmlformats.org/presentationml/2006/main">
  <p:tag name="PA" val="v3.0.0"/>
</p:tagLst>
</file>

<file path=ppt/tags/tag303.xml><?xml version="1.0" encoding="utf-8"?>
<p:tagLst xmlns:p="http://schemas.openxmlformats.org/presentationml/2006/main">
  <p:tag name="PA" val="v3.0.0"/>
</p:tagLst>
</file>

<file path=ppt/tags/tag304.xml><?xml version="1.0" encoding="utf-8"?>
<p:tagLst xmlns:p="http://schemas.openxmlformats.org/presentationml/2006/main">
  <p:tag name="PA" val="v3.0.0"/>
</p:tagLst>
</file>

<file path=ppt/tags/tag305.xml><?xml version="1.0" encoding="utf-8"?>
<p:tagLst xmlns:p="http://schemas.openxmlformats.org/presentationml/2006/main">
  <p:tag name="PA" val="v3.0.0"/>
</p:tagLst>
</file>

<file path=ppt/tags/tag306.xml><?xml version="1.0" encoding="utf-8"?>
<p:tagLst xmlns:p="http://schemas.openxmlformats.org/presentationml/2006/main">
  <p:tag name="PA" val="v3.0.0"/>
</p:tagLst>
</file>

<file path=ppt/tags/tag307.xml><?xml version="1.0" encoding="utf-8"?>
<p:tagLst xmlns:p="http://schemas.openxmlformats.org/presentationml/2006/main">
  <p:tag name="PA" val="v3.0.0"/>
</p:tagLst>
</file>

<file path=ppt/tags/tag308.xml><?xml version="1.0" encoding="utf-8"?>
<p:tagLst xmlns:p="http://schemas.openxmlformats.org/presentationml/2006/main">
  <p:tag name="PA" val="v3.0.0"/>
</p:tagLst>
</file>

<file path=ppt/tags/tag309.xml><?xml version="1.0" encoding="utf-8"?>
<p:tagLst xmlns:p="http://schemas.openxmlformats.org/presentationml/2006/main">
  <p:tag name="PA" val="v3.0.0"/>
</p:tagLst>
</file>

<file path=ppt/tags/tag31.xml><?xml version="1.0" encoding="utf-8"?>
<p:tagLst xmlns:p="http://schemas.openxmlformats.org/presentationml/2006/main">
  <p:tag name="PA" val="v3.0.0"/>
</p:tagLst>
</file>

<file path=ppt/tags/tag310.xml><?xml version="1.0" encoding="utf-8"?>
<p:tagLst xmlns:p="http://schemas.openxmlformats.org/presentationml/2006/main">
  <p:tag name="PA" val="v3.0.0"/>
</p:tagLst>
</file>

<file path=ppt/tags/tag311.xml><?xml version="1.0" encoding="utf-8"?>
<p:tagLst xmlns:p="http://schemas.openxmlformats.org/presentationml/2006/main">
  <p:tag name="PA" val="v3.0.0"/>
</p:tagLst>
</file>

<file path=ppt/tags/tag312.xml><?xml version="1.0" encoding="utf-8"?>
<p:tagLst xmlns:p="http://schemas.openxmlformats.org/presentationml/2006/main">
  <p:tag name="PA" val="v3.0.0"/>
</p:tagLst>
</file>

<file path=ppt/tags/tag313.xml><?xml version="1.0" encoding="utf-8"?>
<p:tagLst xmlns:p="http://schemas.openxmlformats.org/presentationml/2006/main">
  <p:tag name="PA" val="v3.0.0"/>
</p:tagLst>
</file>

<file path=ppt/tags/tag314.xml><?xml version="1.0" encoding="utf-8"?>
<p:tagLst xmlns:p="http://schemas.openxmlformats.org/presentationml/2006/main">
  <p:tag name="PA" val="v3.0.0"/>
</p:tagLst>
</file>

<file path=ppt/tags/tag315.xml><?xml version="1.0" encoding="utf-8"?>
<p:tagLst xmlns:p="http://schemas.openxmlformats.org/presentationml/2006/main">
  <p:tag name="PA" val="v3.0.0"/>
</p:tagLst>
</file>

<file path=ppt/tags/tag316.xml><?xml version="1.0" encoding="utf-8"?>
<p:tagLst xmlns:p="http://schemas.openxmlformats.org/presentationml/2006/main">
  <p:tag name="PA" val="v3.0.0"/>
</p:tagLst>
</file>

<file path=ppt/tags/tag317.xml><?xml version="1.0" encoding="utf-8"?>
<p:tagLst xmlns:p="http://schemas.openxmlformats.org/presentationml/2006/main">
  <p:tag name="PA" val="v3.0.0"/>
</p:tagLst>
</file>

<file path=ppt/tags/tag318.xml><?xml version="1.0" encoding="utf-8"?>
<p:tagLst xmlns:p="http://schemas.openxmlformats.org/presentationml/2006/main">
  <p:tag name="PA" val="v3.0.0"/>
</p:tagLst>
</file>

<file path=ppt/tags/tag319.xml><?xml version="1.0" encoding="utf-8"?>
<p:tagLst xmlns:p="http://schemas.openxmlformats.org/presentationml/2006/main">
  <p:tag name="PA" val="v3.0.0"/>
</p:tagLst>
</file>

<file path=ppt/tags/tag32.xml><?xml version="1.0" encoding="utf-8"?>
<p:tagLst xmlns:p="http://schemas.openxmlformats.org/presentationml/2006/main">
  <p:tag name="PA" val="v3.0.0"/>
</p:tagLst>
</file>

<file path=ppt/tags/tag33.xml><?xml version="1.0" encoding="utf-8"?>
<p:tagLst xmlns:p="http://schemas.openxmlformats.org/presentationml/2006/main">
  <p:tag name="PA" val="v3.0.0"/>
</p:tagLst>
</file>

<file path=ppt/tags/tag34.xml><?xml version="1.0" encoding="utf-8"?>
<p:tagLst xmlns:p="http://schemas.openxmlformats.org/presentationml/2006/main">
  <p:tag name="PA" val="v3.0.0"/>
</p:tagLst>
</file>

<file path=ppt/tags/tag35.xml><?xml version="1.0" encoding="utf-8"?>
<p:tagLst xmlns:p="http://schemas.openxmlformats.org/presentationml/2006/main">
  <p:tag name="PA" val="v3.0.0"/>
</p:tagLst>
</file>

<file path=ppt/tags/tag36.xml><?xml version="1.0" encoding="utf-8"?>
<p:tagLst xmlns:p="http://schemas.openxmlformats.org/presentationml/2006/main">
  <p:tag name="PA" val="v3.0.0"/>
</p:tagLst>
</file>

<file path=ppt/tags/tag37.xml><?xml version="1.0" encoding="utf-8"?>
<p:tagLst xmlns:p="http://schemas.openxmlformats.org/presentationml/2006/main">
  <p:tag name="PA" val="v3.0.0"/>
</p:tagLst>
</file>

<file path=ppt/tags/tag38.xml><?xml version="1.0" encoding="utf-8"?>
<p:tagLst xmlns:p="http://schemas.openxmlformats.org/presentationml/2006/main">
  <p:tag name="PA" val="v3.0.0"/>
</p:tagLst>
</file>

<file path=ppt/tags/tag39.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40.xml><?xml version="1.0" encoding="utf-8"?>
<p:tagLst xmlns:p="http://schemas.openxmlformats.org/presentationml/2006/main">
  <p:tag name="PA" val="v3.0.0"/>
</p:tagLst>
</file>

<file path=ppt/tags/tag41.xml><?xml version="1.0" encoding="utf-8"?>
<p:tagLst xmlns:p="http://schemas.openxmlformats.org/presentationml/2006/main">
  <p:tag name="PA" val="v3.0.0"/>
</p:tagLst>
</file>

<file path=ppt/tags/tag42.xml><?xml version="1.0" encoding="utf-8"?>
<p:tagLst xmlns:p="http://schemas.openxmlformats.org/presentationml/2006/main">
  <p:tag name="PA" val="v3.0.0"/>
</p:tagLst>
</file>

<file path=ppt/tags/tag43.xml><?xml version="1.0" encoding="utf-8"?>
<p:tagLst xmlns:p="http://schemas.openxmlformats.org/presentationml/2006/main">
  <p:tag name="PA" val="v3.0.0"/>
</p:tagLst>
</file>

<file path=ppt/tags/tag44.xml><?xml version="1.0" encoding="utf-8"?>
<p:tagLst xmlns:p="http://schemas.openxmlformats.org/presentationml/2006/main">
  <p:tag name="PA" val="v3.0.0"/>
</p:tagLst>
</file>

<file path=ppt/tags/tag45.xml><?xml version="1.0" encoding="utf-8"?>
<p:tagLst xmlns:p="http://schemas.openxmlformats.org/presentationml/2006/main">
  <p:tag name="PA" val="v3.0.0"/>
</p:tagLst>
</file>

<file path=ppt/tags/tag46.xml><?xml version="1.0" encoding="utf-8"?>
<p:tagLst xmlns:p="http://schemas.openxmlformats.org/presentationml/2006/main">
  <p:tag name="PA" val="v3.0.0"/>
</p:tagLst>
</file>

<file path=ppt/tags/tag47.xml><?xml version="1.0" encoding="utf-8"?>
<p:tagLst xmlns:p="http://schemas.openxmlformats.org/presentationml/2006/main">
  <p:tag name="PA" val="v3.0.0"/>
</p:tagLst>
</file>

<file path=ppt/tags/tag48.xml><?xml version="1.0" encoding="utf-8"?>
<p:tagLst xmlns:p="http://schemas.openxmlformats.org/presentationml/2006/main">
  <p:tag name="PA" val="v3.0.0"/>
</p:tagLst>
</file>

<file path=ppt/tags/tag49.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50.xml><?xml version="1.0" encoding="utf-8"?>
<p:tagLst xmlns:p="http://schemas.openxmlformats.org/presentationml/2006/main">
  <p:tag name="PA" val="v3.0.0"/>
</p:tagLst>
</file>

<file path=ppt/tags/tag51.xml><?xml version="1.0" encoding="utf-8"?>
<p:tagLst xmlns:p="http://schemas.openxmlformats.org/presentationml/2006/main">
  <p:tag name="PA" val="v3.0.0"/>
</p:tagLst>
</file>

<file path=ppt/tags/tag52.xml><?xml version="1.0" encoding="utf-8"?>
<p:tagLst xmlns:p="http://schemas.openxmlformats.org/presentationml/2006/main">
  <p:tag name="PA" val="v3.0.0"/>
</p:tagLst>
</file>

<file path=ppt/tags/tag53.xml><?xml version="1.0" encoding="utf-8"?>
<p:tagLst xmlns:p="http://schemas.openxmlformats.org/presentationml/2006/main">
  <p:tag name="PA" val="v3.0.0"/>
</p:tagLst>
</file>

<file path=ppt/tags/tag54.xml><?xml version="1.0" encoding="utf-8"?>
<p:tagLst xmlns:p="http://schemas.openxmlformats.org/presentationml/2006/main">
  <p:tag name="PA" val="v3.0.0"/>
</p:tagLst>
</file>

<file path=ppt/tags/tag55.xml><?xml version="1.0" encoding="utf-8"?>
<p:tagLst xmlns:p="http://schemas.openxmlformats.org/presentationml/2006/main">
  <p:tag name="PA" val="v3.0.0"/>
</p:tagLst>
</file>

<file path=ppt/tags/tag56.xml><?xml version="1.0" encoding="utf-8"?>
<p:tagLst xmlns:p="http://schemas.openxmlformats.org/presentationml/2006/main">
  <p:tag name="PA" val="v3.0.0"/>
</p:tagLst>
</file>

<file path=ppt/tags/tag57.xml><?xml version="1.0" encoding="utf-8"?>
<p:tagLst xmlns:p="http://schemas.openxmlformats.org/presentationml/2006/main">
  <p:tag name="PA" val="v3.0.0"/>
</p:tagLst>
</file>

<file path=ppt/tags/tag58.xml><?xml version="1.0" encoding="utf-8"?>
<p:tagLst xmlns:p="http://schemas.openxmlformats.org/presentationml/2006/main">
  <p:tag name="PA" val="v3.0.0"/>
</p:tagLst>
</file>

<file path=ppt/tags/tag59.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60.xml><?xml version="1.0" encoding="utf-8"?>
<p:tagLst xmlns:p="http://schemas.openxmlformats.org/presentationml/2006/main">
  <p:tag name="PA" val="v3.0.0"/>
</p:tagLst>
</file>

<file path=ppt/tags/tag61.xml><?xml version="1.0" encoding="utf-8"?>
<p:tagLst xmlns:p="http://schemas.openxmlformats.org/presentationml/2006/main">
  <p:tag name="PA" val="v3.0.0"/>
</p:tagLst>
</file>

<file path=ppt/tags/tag62.xml><?xml version="1.0" encoding="utf-8"?>
<p:tagLst xmlns:p="http://schemas.openxmlformats.org/presentationml/2006/main">
  <p:tag name="PA" val="v3.0.0"/>
</p:tagLst>
</file>

<file path=ppt/tags/tag63.xml><?xml version="1.0" encoding="utf-8"?>
<p:tagLst xmlns:p="http://schemas.openxmlformats.org/presentationml/2006/main">
  <p:tag name="PA" val="v3.0.0"/>
</p:tagLst>
</file>

<file path=ppt/tags/tag64.xml><?xml version="1.0" encoding="utf-8"?>
<p:tagLst xmlns:p="http://schemas.openxmlformats.org/presentationml/2006/main">
  <p:tag name="PA" val="v3.0.0"/>
</p:tagLst>
</file>

<file path=ppt/tags/tag65.xml><?xml version="1.0" encoding="utf-8"?>
<p:tagLst xmlns:p="http://schemas.openxmlformats.org/presentationml/2006/main">
  <p:tag name="PA" val="v3.0.0"/>
</p:tagLst>
</file>

<file path=ppt/tags/tag66.xml><?xml version="1.0" encoding="utf-8"?>
<p:tagLst xmlns:p="http://schemas.openxmlformats.org/presentationml/2006/main">
  <p:tag name="PA" val="v3.0.0"/>
</p:tagLst>
</file>

<file path=ppt/tags/tag67.xml><?xml version="1.0" encoding="utf-8"?>
<p:tagLst xmlns:p="http://schemas.openxmlformats.org/presentationml/2006/main">
  <p:tag name="PA" val="v3.0.0"/>
</p:tagLst>
</file>

<file path=ppt/tags/tag68.xml><?xml version="1.0" encoding="utf-8"?>
<p:tagLst xmlns:p="http://schemas.openxmlformats.org/presentationml/2006/main">
  <p:tag name="PA" val="v3.0.0"/>
</p:tagLst>
</file>

<file path=ppt/tags/tag69.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70.xml><?xml version="1.0" encoding="utf-8"?>
<p:tagLst xmlns:p="http://schemas.openxmlformats.org/presentationml/2006/main">
  <p:tag name="PA" val="v3.0.0"/>
</p:tagLst>
</file>

<file path=ppt/tags/tag71.xml><?xml version="1.0" encoding="utf-8"?>
<p:tagLst xmlns:p="http://schemas.openxmlformats.org/presentationml/2006/main">
  <p:tag name="PA" val="v3.0.0"/>
</p:tagLst>
</file>

<file path=ppt/tags/tag72.xml><?xml version="1.0" encoding="utf-8"?>
<p:tagLst xmlns:p="http://schemas.openxmlformats.org/presentationml/2006/main">
  <p:tag name="PA" val="v3.0.0"/>
</p:tagLst>
</file>

<file path=ppt/tags/tag73.xml><?xml version="1.0" encoding="utf-8"?>
<p:tagLst xmlns:p="http://schemas.openxmlformats.org/presentationml/2006/main">
  <p:tag name="PA" val="v3.0.0"/>
</p:tagLst>
</file>

<file path=ppt/tags/tag74.xml><?xml version="1.0" encoding="utf-8"?>
<p:tagLst xmlns:p="http://schemas.openxmlformats.org/presentationml/2006/main">
  <p:tag name="PA" val="v3.0.0"/>
</p:tagLst>
</file>

<file path=ppt/tags/tag75.xml><?xml version="1.0" encoding="utf-8"?>
<p:tagLst xmlns:p="http://schemas.openxmlformats.org/presentationml/2006/main">
  <p:tag name="PA" val="v3.0.0"/>
</p:tagLst>
</file>

<file path=ppt/tags/tag76.xml><?xml version="1.0" encoding="utf-8"?>
<p:tagLst xmlns:p="http://schemas.openxmlformats.org/presentationml/2006/main">
  <p:tag name="PA" val="v3.0.0"/>
</p:tagLst>
</file>

<file path=ppt/tags/tag77.xml><?xml version="1.0" encoding="utf-8"?>
<p:tagLst xmlns:p="http://schemas.openxmlformats.org/presentationml/2006/main">
  <p:tag name="PA" val="v3.0.0"/>
</p:tagLst>
</file>

<file path=ppt/tags/tag78.xml><?xml version="1.0" encoding="utf-8"?>
<p:tagLst xmlns:p="http://schemas.openxmlformats.org/presentationml/2006/main">
  <p:tag name="PA" val="v3.0.0"/>
</p:tagLst>
</file>

<file path=ppt/tags/tag79.xml><?xml version="1.0" encoding="utf-8"?>
<p:tagLst xmlns:p="http://schemas.openxmlformats.org/presentationml/2006/main">
  <p:tag name="PA" val="v3.0.0"/>
</p:tagLst>
</file>

<file path=ppt/tags/tag8.xml><?xml version="1.0" encoding="utf-8"?>
<p:tagLst xmlns:p="http://schemas.openxmlformats.org/presentationml/2006/main">
  <p:tag name="PA" val="v3.0.0"/>
</p:tagLst>
</file>

<file path=ppt/tags/tag80.xml><?xml version="1.0" encoding="utf-8"?>
<p:tagLst xmlns:p="http://schemas.openxmlformats.org/presentationml/2006/main">
  <p:tag name="PA" val="v3.0.0"/>
</p:tagLst>
</file>

<file path=ppt/tags/tag81.xml><?xml version="1.0" encoding="utf-8"?>
<p:tagLst xmlns:p="http://schemas.openxmlformats.org/presentationml/2006/main">
  <p:tag name="PA" val="v3.0.0"/>
</p:tagLst>
</file>

<file path=ppt/tags/tag82.xml><?xml version="1.0" encoding="utf-8"?>
<p:tagLst xmlns:p="http://schemas.openxmlformats.org/presentationml/2006/main">
  <p:tag name="PA" val="v3.0.0"/>
</p:tagLst>
</file>

<file path=ppt/tags/tag83.xml><?xml version="1.0" encoding="utf-8"?>
<p:tagLst xmlns:p="http://schemas.openxmlformats.org/presentationml/2006/main">
  <p:tag name="PA" val="v3.0.0"/>
</p:tagLst>
</file>

<file path=ppt/tags/tag84.xml><?xml version="1.0" encoding="utf-8"?>
<p:tagLst xmlns:p="http://schemas.openxmlformats.org/presentationml/2006/main">
  <p:tag name="PA" val="v3.0.0"/>
</p:tagLst>
</file>

<file path=ppt/tags/tag85.xml><?xml version="1.0" encoding="utf-8"?>
<p:tagLst xmlns:p="http://schemas.openxmlformats.org/presentationml/2006/main">
  <p:tag name="PA" val="v3.0.0"/>
</p:tagLst>
</file>

<file path=ppt/tags/tag86.xml><?xml version="1.0" encoding="utf-8"?>
<p:tagLst xmlns:p="http://schemas.openxmlformats.org/presentationml/2006/main">
  <p:tag name="PA" val="v3.0.0"/>
</p:tagLst>
</file>

<file path=ppt/tags/tag87.xml><?xml version="1.0" encoding="utf-8"?>
<p:tagLst xmlns:p="http://schemas.openxmlformats.org/presentationml/2006/main">
  <p:tag name="PA" val="v3.0.0"/>
</p:tagLst>
</file>

<file path=ppt/tags/tag88.xml><?xml version="1.0" encoding="utf-8"?>
<p:tagLst xmlns:p="http://schemas.openxmlformats.org/presentationml/2006/main">
  <p:tag name="PA" val="v3.0.0"/>
</p:tagLst>
</file>

<file path=ppt/tags/tag89.xml><?xml version="1.0" encoding="utf-8"?>
<p:tagLst xmlns:p="http://schemas.openxmlformats.org/presentationml/2006/main">
  <p:tag name="PA" val="v3.0.0"/>
</p:tagLst>
</file>

<file path=ppt/tags/tag9.xml><?xml version="1.0" encoding="utf-8"?>
<p:tagLst xmlns:p="http://schemas.openxmlformats.org/presentationml/2006/main">
  <p:tag name="PA" val="v3.0.0"/>
</p:tagLst>
</file>

<file path=ppt/tags/tag90.xml><?xml version="1.0" encoding="utf-8"?>
<p:tagLst xmlns:p="http://schemas.openxmlformats.org/presentationml/2006/main">
  <p:tag name="PA" val="v3.0.0"/>
</p:tagLst>
</file>

<file path=ppt/tags/tag91.xml><?xml version="1.0" encoding="utf-8"?>
<p:tagLst xmlns:p="http://schemas.openxmlformats.org/presentationml/2006/main">
  <p:tag name="PA" val="v3.0.0"/>
</p:tagLst>
</file>

<file path=ppt/tags/tag92.xml><?xml version="1.0" encoding="utf-8"?>
<p:tagLst xmlns:p="http://schemas.openxmlformats.org/presentationml/2006/main">
  <p:tag name="PA" val="v3.0.0"/>
</p:tagLst>
</file>

<file path=ppt/tags/tag93.xml><?xml version="1.0" encoding="utf-8"?>
<p:tagLst xmlns:p="http://schemas.openxmlformats.org/presentationml/2006/main">
  <p:tag name="PA" val="v3.0.0"/>
</p:tagLst>
</file>

<file path=ppt/tags/tag94.xml><?xml version="1.0" encoding="utf-8"?>
<p:tagLst xmlns:p="http://schemas.openxmlformats.org/presentationml/2006/main">
  <p:tag name="PA" val="v3.0.0"/>
</p:tagLst>
</file>

<file path=ppt/tags/tag95.xml><?xml version="1.0" encoding="utf-8"?>
<p:tagLst xmlns:p="http://schemas.openxmlformats.org/presentationml/2006/main">
  <p:tag name="PA" val="v3.0.0"/>
</p:tagLst>
</file>

<file path=ppt/tags/tag96.xml><?xml version="1.0" encoding="utf-8"?>
<p:tagLst xmlns:p="http://schemas.openxmlformats.org/presentationml/2006/main">
  <p:tag name="PA" val="v3.0.0"/>
</p:tagLst>
</file>

<file path=ppt/tags/tag97.xml><?xml version="1.0" encoding="utf-8"?>
<p:tagLst xmlns:p="http://schemas.openxmlformats.org/presentationml/2006/main">
  <p:tag name="PA" val="v3.0.0"/>
</p:tagLst>
</file>

<file path=ppt/tags/tag98.xml><?xml version="1.0" encoding="utf-8"?>
<p:tagLst xmlns:p="http://schemas.openxmlformats.org/presentationml/2006/main">
  <p:tag name="PA" val="v3.0.0"/>
</p:tagLst>
</file>

<file path=ppt/tags/tag99.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5NzkzNTY1NDU3MiIsCiAgICJHcm91cElkIiA6ICI0MzU5NjEzODciLAogICAiSW1hZ2UiIDogImlWQk9SdzBLR2dvQUFBQU5TVWhFVWdBQUFUQUFBQUpBQ0FZQUFBQUtNVHF2QUFBQUNYQklXWE1BQUFzVEFBQUxFd0VBbXB3WUFBQWdBRWxFUVZSNG5PemRlMXdVNWY0SDhNOHNzS0pvaWlpVW1CN05hNWJHYm1RRUFpTGwvUmdlSmZXWWtubFNNZStDRmQ1TE1Vc3ppOHlqaFJxYWVVbEpqVXhOVURvcUJpdGFtSXJtRFFMNWFhQ3dYUGJ5L1A3d01JZDFGMFZMMW9IUCsvWHExYzdNTXpQZkhlWGo4end6N0FKRVJFUkVSRVJFUkVSRVJFUkVSRVJFUkVSRVJFUkVSRVJFUkVSRVJFUkVSRVJFUkVSRVJFUkVSRVJFUkVSRVJFUkVSRVJFUkVSRVJFUkVSRVJFUkVSRVJFUkVSRVJFUkVSRVJFUkVSRVJFUkVSRVJFUkVSRVJFUkVSRVJFUkVSRVJFUkVSRVJFUkVSRVJFUkVSRVJLUkFrcjBMK0RPOHZMeU9TSkwwakwzcklLcXRoQkNKT3AydXU3M09yN0xYaWY4S0RDOGkrNUlrS2RDZTUzZTA1OG4vS3FtcHFmWXVnYWpXMFdxMTlpNUIyVDB3SXFyZEdHQkVwRmdNTUNKU0xBWVlFU2tXQTR5SUZJc0JSa1NLeFFBaklzVmlnQkdSWWpIQWlFaXhHR0JFcEZnTU1DSlNMQVlZRVNrV0E0eUlGSXNCUnRWbTU4NmRTRWhJc0Zwdk5wdWgxK3Z2K25pdnZ2cnFYMUVXS1ZpTitEZ2R1aiswV2kzcTE2OWY2ZmJDd2tJY09uUUlhclZhWHVmdDdRMFBEdy9rNStjakpDUUUwNlpOQXdDY09IRUNTNVlzZ2F1ckszcjA2R0d4ejg2ZE83RisvWHA4OU5GSGNIZDN0M251d3NKQ3E0OU51bmp4b3NXeXQ3YzNtalZyWnJFdVB6OGZTVWxKZC9uT1NTa1lZSFJiZS9ic2dkbHNock96czd4T3A5T2hTNWN1OFBiMnRtcmZvRUVEN055NUV5TkdqTUFUVHp3QkFEaHo1Z3dtVDU2TXFLZ29uRDkvSHN1V0xVTmtaS1M4VC8vKy9aR1dsb1p4NDhiaHl5Ky9oTWxrUXAwNmRTeUNwK0puVDAyWk1nVlpXVmtvS0NoQWFHZ29BR0RUcGsyb1Y2OGU0dVBqTGVvSkNBajRheTRFUFpBWVlIUmJSVVZGQ0FzTHc2cFZxK0R1N282VEowOGlPam9hR3pkdXJIU2Z3c0pDWEx4NEVZR0JnVWhNVE1TY09YTXdZY0lFQkFjSHcydzJZOXk0Y2Rpd1lRT0dEUnNHQUpBa0NUTm56a1JPVGc3VWFqVysvdnByUFA3NDR4YkhsQ1FKTjI3Y1FJTUdEZkRCQngvZzU1OS94c2lSSTdGcDB5YTVqVjZ2bHdPTmFnY0dHTjJXaTRzTGhnOGZqcmx6NXlJbUpnYkxsaTNEbURGam9GSlZQbjJha3BJQ2YzOS9MRnEwQ0h2MzdzWGN1WFBSbzBjUEFJQktwY0tTSlVzd2R1eFlHSTFHNU9YbFlkZXVYYWhUcHc0U0VoS3daY3NXeE1URTRPT1BQN1k0WnUvZXZmSDN2LzhkWnJNWnk1Y3Z4MWRmZlFXVlNvWHc4SENNSGowYUdvMEc5ZXJWc3dnMGdEMndtbzRCUm5jMGVQQmdKQ1ltWXNxVUtUQWFqWElZVmViTW1UUG8zTGt6M04zZEVSWVdodEdqUjJQUm9rVVdiWm8yYllxQWdBQzBiTmtTMDZaTmc0K1BEd0RneVNlZnhKbzFhOUN5WlV1TDltKy8vYmI4T2lNakEvbjUrV2pVcUJIR2pSdUhxS2dvZlBycHAreUIxVUlNTUxMSmFEUUNBQndkYi80Vm1UNTlPZ1lOR29RbFM1YmNjZC9RMEZDTUh6OGU2OWV2aDhGZ3dMWnQyK0RpNG9KMTY5Wmg1TWlSQUlEVHAwK2plZlBtVnZ1MmI5OGUzYnAxZzRPRGc4VWtma0ZCQWVyVXFZTzllL2ZpblhmZVFWUlVGQ1pQbm93bm4zd1MyN2R2aDBxbFlnK3NGbUtBa1UxNnZSNXF0Vm9lS3E1ZHV4YWRPblZDYkd3cy9QMzlienVFZEhWMVJidDI3WERxMUNsczNyd1p6czdPaUlpSXdQZmZmdzl2YjI4OC92ampXTFJvRVQ3OTlGTTRPRGhZN1Q5cjFpeHMyN1lOSzFhc0FIRHpNWXVYWG5vSlhidDJCUUJNbURBQm5UcDFRdDI2ZFFGQXJzWFIwUkVEQmd6NFM2OERQZGo0SEJqWmxKdWJDemMzTndEQS92MzdrWkdSZ2RXclY2Tmh3NFpZdTNZdGdKdkJZVEtaa0pTVUJDR0V4ZjZlbnA3SXlzckM0TUdEa1pDUUFKUEpCRDgvUHlRbEplSHMyYk53ZFhXMWVKU2lvdURnWUZ5N2RnMTc5KzRGQUt4YnR3NWxaV1VJRHc4SGNQT081RWNmZllSdnZ2bEdEcXdOR3phZ1k4ZU9XTDE2TmVMajR4RWZINC9vNkdpOC92cnI5K1g2MElPQkFVWTJwYWVubzFXclZyaDA2UktpbzZPeFlNRUNxTlZxUkVWRklTNHVEdWZPblVQOSt2VngvZnAxekpvMUM1SjA4enVTalVZalZxNWNpWVNFQkRScjFnd2RPblJBa3laTmtKS1NBaDhmSDlTclZ3ODdkdXhBdDI3ZHJNNTU4ZUpGckY2OUdpcVZDdSs4OHc3ZWUrODlmUFRSUjlpNGNTT1dMMStPZXZYcUFRRCs4NS8vNFBMbHl3Q0FLMWV1QUFDR0RSc0dQejgvZlBYVlZ3Q0E4UEJ3MUsxYkYydldyT0hYN3RWZ0REQ3lhZGV1WGZEMTlVVktTZ29tVEppQXRtM2JBZ0E4UER3UUVSR0IwdEpTTkcvZUhNbkp5V2pTcEltOG42T2pJMXhkWFJFUkVZR09IVHNDdURra2JOMjZOWjU2NmluODg1Ly94SzVkdXl3Q0xDY25Cd2FEQWFOSGo0YW5weWNBb0c3ZHV2RDA5TVRhdFdzUkVCQ0FwazJieXUyLytPSUx1ZWZsNU9TRTY5ZXZBd0NHREJtQzExOS9IUmN2WHNUcDA2ZlJzbVZMUkVWRllkdTJiZmYzWXBIZGNBNk1yRnk1Y2dYWjJkbm8xNitmelNmeGUvWHFCUUFZTkdnUTVzK2ZqK0hEaDF0c0w3OFRhR3NDM1d3Mm83aTRHQU1IRGtSa1pDVDY5dTJMYTlldVFhUFJZTWFNR2ZqdHQ5OHdkZXBVSER0MkRDTkdqRUIwZERSV3JGaUJQbjM2b0Z1M2JuajIyV2N4Y3VSSSthNWxhR2dvUWtKQ0xJYWpKcE1Ka3laTmdrcWx3blBQUFlmbm5udnVMN3MyOUdDUjdGM0FuNkhSYUFUQWIrYStIOG9mVTdpVHZMdzh1TG01eVJQcGt5Wk53b2NmZm5oUDV6eDQ4Q0JXclZxRlBuMzZvSC8vL25CeGNaRzNaV2RuNDV0dnZzRnZ2LzJHZDk1NUIwNU9UdmQwRHZycmxQOTJSRnBhbXQxeWhBRkdSUGZrUVFnd3pvRVJrV0l4d0loSXNSaGdSS1JZRERBaVVpd0dHQkVwRmdPTWlCU0xBVVpFaXNVQUl5TEZZb0FSa1dJeHdJaElzUmhnUktSWUREQWlVcXdhOFhFNkN4Y3V0SGNKUkdRSFNnK3dZZ0IxdDI3ZGF1ODZpR3FyWW51ZVhORUJaamFibjVNazZWbDcxMEgzUnBLa0ZRQWdoQmhuNzFybzNnZ2hEdHU3QmlLNzBHZzBvdnd6M1lqdUJTZnhpVWl4R0dCRXBGZ01NQ0pTTEFZWUVTa1dBNHlJRklzQlJrU0t4UUFqSXNWaWdCR1JZakhBaUVpeEdHQkVwRmdNTUNKU0xBWVlFU2tXQTR5SUZJc0JSa1NLeFFBaklzVmlnQkdSWWpIQWlFaXhHR0JFcEZnTU1DSlNMQVlZRVNrV0E0eUlGSXNCUmtTS3hRQWpJc1ZpZ0JHUllqSEFpRWl4R0dCRXBGZ01NQ0pTTEFZWUVTa1dBNHlJRklzQlJrU0tKZG03QUtvZHZMeThXa3FTZEw0cWJZVVFmOVBwZEJmdWMwbFVBN0FIUnRWQ3A5TmRFRUtrM0ttZEVDS0Y0VVZWeFFDamFpTkowdFlxdE5sU0hiVlF6Y0FBbzJwVGxRQnpjSEM0WXh1aWNnd3dxamFwcWFsbkFhUlh0bDJTcEdOSGp4NDlWNDBsa2NJeHdLaGEzYTRYWmphYjJmdWl1OElBbzJwMXU1Q3F5aENUcUNJR0dGVXJuVTZYQWVCWEc1dE9wcVdsbmF6dWVralpHR0JrRDFZOUxmYSs2RjR3d0tqYXFWUXFxN0F5bVV3TU1McHJmQktmN0VIU2FyVm5oUkN0L3J0OExpMHRyUTBBWWMraVNIbllBeU43RUVLSWlqMnVyV0I0MFQxZ2dKRzl5QUhHK1M4aVVocVZScU81ck5WcUw0SC9rTkk5Y3JSM0FWUnJtU1ZKK3Rwc05nc0FabnNYUThyRUFDTzdNWnZOV3lSSjR0d1gzVE5GMzRYMDh2STZJa25TTS9hdWc2aTJFa0lrNm5TNjd2WTZ2NkxuSGhoZVJQWWxTVktnUGM5Zkk0YVFxYW1wOWk2QnFOYlJhclgyTGtIWlBUQWlxdDBZWUVTa1dBd3dJbElzQmhnUktSWURqSWdVaXdGR1JJckZBQ01peFdLQUVaRmlNY0NJU0xFWVlFU2tXQXd3SWxJc0JoZ1JLUllEaklnVWl3SDJBQ2dyS3dNQW1NMW02UFY2TzFmellCSkNJRHM3MjJwOVdWa1poS2plejBRc0tpcTY2MzNLLzR6cHI4VUFld0FFQlFVQkFISnljakI4K0hDcjdTYVRDU2twS2JoMjdack4vWThkTzRhMHRMVDdXdU90ZHU3Y2lZU0VoQ3ExVFUxTnhmTGx5Ly9VK1F3R0EvcjM3MisxL29NUFBzREtsU3YvMUxIdlJuWjJObnIzN28yc3JLd3E3NU9ibTRzWFgzd1IxNjlmdjQrVjFVNDE0dlBBYXFMOC9IeWtwcWJpeHg5L1JHSmlJc3htTTk1OTkxMTA3ZHJWcXUyNWMrY1FFeE9EYmR1MjRhR0hIcko1UEsxV2kvcjE2MWQ2dnNMQ1FodzZkQWhxdFZwZTUrM3REUThQRCtUbjV5TWtKQVRUcGswREFKdzRjUUpMbGl5QnE2c3JldlRvWWJHUExXM2J0c1hNbVRQUnQyOWZQUGJZWTFWNSsxV1NrcEtDTFZ1MndNUERBOTkvLzczTk5sOTk5Uldjbkp3QTNPd0YrZmo0V0YySHdzSkNpM1dGaFlWSVNVbUJnNE9EMWZHYU5XdUc3dDI3WTkrK2ZSZ3hZb1ROYy83em4vK0V3V0N3V1BmSEgzOWd5SkFoVnVkMmNuTEMrdlhyNy94bXlTWUcyQU1tTHk4UEw3MzBFaTVjdUlBT0hUcEFxOVZpOGVMRmVQVFJSNUdmbncrdFZvdTZkZXZhM0xkUG56NFd5OFhGeFJZZjlyaG56eDZZeldZNE96dkw2M1E2SGJwMDZRSnZiMityNHpWbzBBQTdkKzdFaUJFajhNUVRUd0FBenB3NWc4bVRKeU1xS2dybno1L0hzbVhMRUJrWktlOXo0OFlOQkFZRzJneTFXM3VYYXJVYSsvZnZoNit2cjhYNnNyS3lPMzVJNVlVTEZ6QnYzankwYnQwYWd3Y1B4cUJCZytSdDE2OWZ4NlJKazlDaVJRczV2TXFwVkNva0pTWEp5eWFUQ2M4ODg0ekZ1dklQNmp0Ky9EakN3OE90em0wMm03RnYzejc4KzkvL3R0cVduSnlNYytmTzRkQ2hRd0FBbzlHSVR6NzVCSys5OXByRmRTL240K056Mi9kSk5aaEdveEVhalVZb1ZmZnUzVVgzN3QyRlJxTVIzYnQzRndrSkNTSXdNRkRvZERwUlVsSmkwWGJEaGcxaTJyUnBWWDYvUnFQUm9xMUdveEhYcmwwVGYvLzczMFZ1YnE0UVFvaU1qQXd4ZVBCZ1lUS1poRWFqRWFXbHBWYjEzYmh4UXdRRUJJaVNraEt4Zi85KzRlL3ZMelp2M2l5RUVNSmtNb25YWG50TnJGKy9YdDduK3ZYck5tczBtVXlWMW5yczJERlJYRndzaEJBaUp5ZEg5T3paVTd6NjZxdkMxOWZYNGorTlJpTjhmWDNGdVhQblJKOCtmY1Rldlh0RlRrNk82TnUzcjFpOWVyVXdtVXdpUFQxZDlPL2ZYOHljT1ZNWWpVYUw4NVNXbG9xbm4zNzZ0dGVwL0ZyZHVxOFFRano5OU5QaTZ0V3JsYjZQY3ZuNStmTHJMVnUyaURGanhsU3ByZEtVLy96Wk13UFlBN09qSDM3NEFRRGc1K2Nudno1NDhDRGVlT01OT0RyKzc0L0diRGJEMGRFUjBkSFJlUGJaWjZ0MGJKVktaZEV6QWdBWEZ4Y01IejRjYytmT1JVeE1ESll0VzRZeFk4WkFwYXA4S2pRbEpRWCsvdjVZdEdnUjl1N2RpN2x6NTZKSGp4N3lPWllzV1lLeFk4ZkNhRFJhREttdVhidUdVNmRPd2NmSEI1bVptWWlLaXNKWFgzMEZBTGgwNlJLV0xGbUNwVXVYeWoyaUhUdDJZT2JNbVRoNThpUTZkZXFFSlV1V1dOUlJQdnhMVGs3R2tTTkhNR2JNR0xtT3p6NzdET1BIajhmMjdkdVJrNU9EcVZPbll1alFvVGJmajlsc2x1Y2NLN0sxcmlLRHdRQ3oyWXg2OWVyZHRoMEF2UExLS3dCdTlrWkxTa3JRdEdsVERCdzRVTjUrNGNJRmVIaDR3Tm5aR1k2T2p0aTBhZE1kajBtMk1jQWVFSHE5SGtJSUxGaXc0TGJ0eG93WmcyWExsbG10THk0dXRqbTA3TnUzcjhXOHkrREJnNUdZbUlncFU2YkFhRFRLSVZDWk0yZk9vSFBuem5CM2QwZFlXQmhHang2TlJZc1dXYlJwMnJRcEFnSUNMTmJsNWVWaDl1eloyTDE3TjFxMGFJRUxGeTRnTnpjWEhoNGVPSHo0TUc3Y3VDRUg1N2h4NHpCaXhBZ2tKaWJpd0lFRDhQWDF4WkVqUjdCbXpScDg5TkZIRm1FT0FGMjdkb1hKWkVKR1JnWlNVbEt3Zi85KzVPZm5JeWdvQ0JrWkdWaTVjaVZTVTFQeCtPT1BvMFdMRm5qa2tVZlFxVk1uQURkRHQvd2ZDK0IvUThpSzYyeDkxbnRwYVNrQUlEZzQyT1oxK3VLTEw5Q3FWU3NBd05kZmY0M0N3a0tFaFlXaFQ1OCtHRDU4T0pvMmJZclMwbElzWGJvVVRabzB3Y2NmZjN6SHVVTzZNd2FZblJpTlJodytmQmkvL1BJTFNrcEswS2RQSDhURXhPQ3R0OTZ5MmI1dTNicll1SEVqa3BPVG9kZnJVVkJRZ0VjZWVRVEF6ZkRyMXEwYmtwT1RLejBYQURrSXBrK2Zqa0dEQmxuMWNtd0pEUTNGK1BIanNYNzllaGdNQm16YnRnMHVMaTVZdDI0ZFJvNGNDUUE0ZmZvMG1qZHZEdUJtRDBlbFVxRjkrL1p3ZEhSRWVubzZ2THk4MExGalIraDBPdlRxMVF1SER4K0d2NysvZkE0bkp5ZTgvZmJiZVAzMTEyRTBHakY1OG1TNHVMZ2dKaVlHSDMzMEVhWk1tV0pSMHp2dnZJUGR1M2VqZWZQbWVQcnBweEVlSGc2dFZpdS92OXpjWEJ3OWVoUS8vL3d6RGg4K2pQNzkrNk5UcDA0d21VeFdjMkpWZGVYS0ZYaDZldUtiYjc2eDJ1Ymo0MlBWTTZ0ZnZ6NldMRm1DLy96blAzamxsVmVnVnF0eDQ4WU5OR2pRQUFzWExyUUtaYm8zdklwMlVscGFpdW5UcCtPWlo1NkJXcTFHUWtJQzZ0YXRpeXRYcnNnVHdCWDUrZm5KcjVPVGs3RnMyVEo4KysyM1ZUcVhYcStIV3EyV2V6eHIxNjVGcDA2ZEVCc2JDMzkvLzlzT0lWMWRYZEd1WFR1Y09uVUttemR2aHJPek15SWlJdkQ5OTkvRDI5c2Jqei8rT0JZdFdvUlBQLzBVRGc0TzBPdjFjSEZ4QVFENCt2cmk0TUdEOFBMeVF2djI3WEhpeEFrRUJRWGh5SkVqbURoeG9zVjUyclJwQTYxV2k5OSsrMDIra3pwbnpod01IejRjL2ZyMVE4dVdMZVcycjcvK09pSWlJdEN0V3pjNE9EaEFwOU1CdUJtazdkcTFrOXRsWm1iaXdJRURjaytudExRVVpXVmxlUDc1NTYzZXA2MTFGYVducDFzY3U1ekJZRUJaV1JrYU5HZ2dyMXU3ZGkxT25UcUY4K2ZQbzZpb0NFODk5UlQrOXJlL3dkdmJHMGVQSHNXeVpjdHc5dXhaZE9qUUFSRVJFV2pSb3NWdHowMlZZNERaaVl1TEMvYnQyd2NYRnhmNCtmbFZlbWZSbGw5KytRVWFqY1pxL2EzRHVNbVRKeU1rSkFTNXVibHdjM01EQU96ZnZ4OFpHUm1JaTR2RDlPblRzWGJ0V3J6eXlpdFFxVlF3bVV4SVNrcUN2NzgvSk9sLzMzbnM2ZW1Kckt3c0RCNDhHT0hoNFpnNmRTcjgvUHlRbEpTRU9uWHF3TlhWVlE2SjNOeGN1THU3QTdqNUdFWnNiQ3dtVHB5SU5tM2FJQ0VoQVVlUEhrV3paczBzQWdtNEdUWXBLU2xvMXF3WnZ2MzJXL1RwMHdlUFBmWVk0dVBqNGU3dWJ2RWdhS05HalFBQURSczJSRnhjbkx6KytlZWZ0MWp1MTYrZnhUbXVYNytPOXUzYld6eTJVRDZFM0xObmo3ek8xaEJ5Ky9idEZuYzZ5eFVVRk1ESnljbWlCOWFoUXdkMDZOQUJiZHUyUmVQR2plWGFSbzhlalM1ZHVtRDA2TkVvS1NtQlRxZERzMmJOckk1SlZjY0FzNlB5bmtwRkJvTUJvYUdobGU1ak5CcXhaODhldUxtNVFhL1hXL3pnVkh3VW9LTDA5SFMwYXRVS2x5NWRRblIwTkdKaVlxQldxeEVWRllWaHc0WWhJQ0FBOWV2WHgvWHIxekZyMWl3Y09IQkFQdGZLbFN1eGUvZHVMRml3QUIwNmRFQ1RKazJRa3BJQ0h4OGZwS2VuWThlT0hlaldyWnQ4cm95TURMbW40dTN0amM4Ly94eGxaV1VJRGc1R1lHQWdWcXhZWWRYYktTZ29RR1JrSkNaTm1nUXZMeStFaDRmRDM5OGY5ZXZYbDhQUWx1dlhyOHZEV0Z2TC8vZC8vMmZSUGlzckM1NmVucFVlcnpMZmZQTU44dkx5MExOblQ2dHRlWGw1Y3FBQ04vLzhGaTVjYU5IbTZ0V3JLQzR1aHJlM3Q4M0ErdUtMTHlwOWZvOXVqd0gyZ0hGeWNySjVWNnA4Q0xsKy9YcDA3TmdSclZ1M3hwQWhReEFXRm9iT25UdmJQSmJCWUlDRGd3TjI3ZHFGbmoxN0lpVWxCUk1tVEVEYnRtMEJBQjRlSG9pSWlFQnBhU21hTjIrTzVPUmtOR25TUk43ZjBkRVJycTZ1aUlpSVFNZU9IUUVBczJiTmdydTdPenc4UFBERUUwK2dkKy9lMkxoeG83elAzcjE3NVFCdTNMaXhmT2RSclZhanJLd00rL2J0d3hkZmZDRzN6OC9QUjNoNE9MeTl2ZVVlMDRRSkUxQmNYQXhuWjJjWURBWTRPenZqOU9uVFZzOVJQZlRRUTFpN2RxMjgvUHp6ejFzczM5b0RPM2JzbUR5WlgxVkhqaHpCNHNXTDhkNTc3OG52SVM4dkQyNXVidksxcmRpYmRISnlRbng4UElDYmQxdlhyVnVIc3JJeUpDVWw0Y1VYWDhUUFAvK01JVU9HSURBd2tQTmdmd0ZlUVR2S3lzcUMwV2kwdUJ0bE1CZ3dZTUFBbSswdlhyeUlyVnUzSWpZMkZtNXVidWpTcFFzMmJkcUVGU3RXUUsxV3l3K2pTcElFazhrRUFJaUppVUYyZGpiNjlldG44MG44WHIxNkFRQUdEUnFFK2ZQbld6MXNXaDVHdHc1UGdac1Q5c1hGeFJnNGNDQWlJeVBoNHVLQzdPeHNCQVVGVmZxQXBzbGtzdWhoeHNYRndkdmJHNU1tVFpMWGxkL3B1M3o1c253dG5KeWNNR3JVS0l0akZSUVVXTlI3NjNMRkhwalJhTVN1WGJ2dzhjY2YyNnhMQ0FHVHlZUS8vdmdES3BVS2tpUkJwOU5oeXBRcGVQUE5OK1gzVTFKU2dwQ1FFUG42Tm1uU0JJc1hMNWFQYy8zNmRlellzUU5KU1VsbzJMQWhYbm5sRlR6KytPTjQvdm5uTVhueVpPVGw1V0h6NXMxWXRXb1ZXclJvZ1NlZmZCTDkrL2VIcTZ1cnpicW9CbFA2ZzZ5dnZ2cXFHREJnZ0lpTmpaWFhQZnZzc3piYit2cjZpdExTVXBHVmxYWGJZNXBNSm1FMEdvWEpaSklmSHYzamp6K3FWTStWSzFjc0hqaWRPSEZpbGZZcmw1MmRMWktUays5cW56c3BLU2tSZXIzZTVvT3cvZnYzdisyK2d3WU5raC9PVFU5UHQvbEFxY2xrRXI2K3ZzSm9OSXF1WGJzS3JWWXJKazJhSkc4N2ZmcDBwWFVWRmhZS3M5bHNzVjZ2MTR2WTJGangrKysvVzZ3UERnNjJXRGFiemVMbm4zOFdxMWV2bGgvaVZab0g0VUZXNmM1TkhsemxGKzlPdjNaQ0JGai96dU90aEJBd0dvMzMvS2hGYlZOK3N5TXRMYzF1T2NKUG82QmE0M2JoQmR3Y2VqTzhsSVVCUmtTS3hRQWpJc1ZpZ0JHUllqSEFpRWl4R0dCRXBGZ01NQ0pTTEFZWUVTa1dBNHlJRklzQlJrU0t4UUFqSXNWaWdCR1JZakhBaUVpeGFzVG5nZDM2Q1poRVZEc29QY0NLQWRUZHVuV3J2ZXNncXEySzdYbHlSUWVZMld4K1RwS2txbjNUS3oxd0pFbGFBUUJDaUhIMnJvWHVqUkRpc0wxcklMS0xCK0VUUFVuWk9JbFBSSXJGQUNNaXhXS0FFWkZpTWNDSVNMRVlZRVNrV0F3d0lsSXNCaGdSS1JZRGpJZ1Vpd0ZHUklyRkFDTWl4V0tBRVpGaU1jQ0lTTEVZWUVTa1dBd3dJbElzQmhnUktSWURqSWdVaXdGR1JJckZBQ01peFdLQUVaRmlNY0NJU0xFWVlFU2tXQXd3SWxJc0JoZ1JLUllEaklnVWl3RkdSSXJGQUNNaXhXS0FFWkZpTWNDSVNMRWtleGRBdFlPWGwxZExTWkxPVjZXdEVPSnZPcDN1d24wdWlXb0E5c0NvV3VoMHVndENpSlE3dFJOQ3BEQzhxS29ZWUZSdEpFbmFXb1UyVzZxakZxb1pHR0JVYmFvU1lBNE9EbmRzUTFTT0FVYlZKalUxOVN5QTlNcTJTNUowN09qUm8rZXFzU1JTT0FZWVZhdmI5Y0xNWmpON1gzUlhHR0JVclc0WFVsVVpZaEpWeEFDamFxWFQ2VElBL0dwajA4bTB0TFNUMVYwUEtSc0RqT3pCcXFmRjNoZmRDd1lZVlR1VlNtVVZWaWFUaVFGR2Q0MVA0cE05U0ZxdDlxd1FvdFYvbDgrbHBhVzFBU0RzV1JRcEQzdGdaQTlDQ0ZHeHg3VVZEQys2Qnd3d3NoYzV3RGovUlVSS285Sm9OSmUxV3UwbDhCOVN1a2VPOWk2QWFpMnpKRWxmbTgxbUFjQnM3MkpJbVJoZ1pEZG1zM21MSkVtYys2SjdWbVB1UW5wNWVSMlJKT2taZTlkQlZCc0lJUkoxT2wxM2U5ZFJZK1llR0Y1RTFVZVNwRUI3MXdEVXdDRmthbXFxdlVzZ3F0RzBXcTI5UzVEVm1CNFlFZFUrRERBaVVpd0dHQkVwRmdPTWlCU0xBVVpFaXNVQUl5TEZZb0FSa1dJeHdJaElzUmhnUktSWUREQWlVaXdHR0JFcEZnT01pQlNMQVVaRWlzVUFJeUxGWW9BUmtXSXh3R3FZL1B6OCszcjhvcUtpKzNyOHY1SVFBdG5aMmZZdWcrNGpCcGdDclZtekJpa3BLZkx5b1VPSGtKbVpDUURvMGFOSHBmdDkvLzMzZitxODJkblo2TjI3TjdLeXNxcTh6NW8xYTdCMzc5NjdQbGRxYWlxV0wxOSsxL3RWWkRBWTBMOS9mM2s1SnljSFpyUDE5NGNVRkJUZ3M4OCtxelQ4aTRxSzhQcnJyeXNxdkd1TEd2ZUpyTFZCbXpadDhPYWJiMkxEaGczdzhQREFoZzBiTUhiczJEdnVOMy8rZkx6d3dnczRjZUlFeG93WmczcjE2c0haMlZuZWJqQVljUFhxVmZ6MDAwODI5Mi9XckJtNmQrK09mZnYyWWNTSUVWV3E5YnZ2dnNPOGVmT3E5c1lxYU51MkxXYk9uSW0rZmZ2aXNjY2V1K3Y5YmZuNDQ0L2g2ZW1KY2VQR3llc01CZ1BlZU9NTjVPYm00dHExYTRpSWlMRGFiLzc4K1dqV3JCbGNYRnd3WU1BQXErMTZ2UjR0VzdiRTZ0V3IvNUk2cWVwcXpKZDZhRFFhQWRTZWo1U2VPWE1tR2pkdWpFbVRKcUY3OSs1bzBLQUJKRW5DNzcvL2prY2VlVVJ1TjNIaVJMend3Z3NBQUQ4L1B5UW5Kd01BdG0vZmpxU2tKQ3hkdWhTU2RQT3Z3ZHR2dncyMVdvMFpNMmJnK1BIakNBOFB0enF2Mld5R1NtVzc0NTZjbkl5Z29DQ1lUQ1o1WFdGaEllclhyMi9WMXNIQkFULzg4QU1BNE1hTkd3Z01ESVJhcmI3aisxYXIxZGkvZno5OGZYMHQxcGVWbFZuOTJaZVZsY0hIeDBkZWYvMzZkYnowMGt0NDk5MTMwYmx6WnhRV0ZtTEdqQmx3Y1hIQk8rKzhnN0ZqeCtLcHA1N0M2NisvTHIvSDk5OS9INy8rK2l0V3JGZ0JKeWNubSs5NTVzeVppSTZPaG8rUHp4M3Jyd25LUDFJNkxTMnR4dVNIM1drMEdxSFJhRVJ0VVZSVUpFd21remh3NElCWXZIaXh2TjdXTmVqVnE1Zm8xYXVYMEdxMW9sZXZYaUk5UFYwSUlVUlVWSlNZUFh1MktDZ29FRysvL2JZSUR3OFhwYVdsTnMvMzlOTlBpNnRYcjk2eHJxZWZmcnBLOVZkc2QvMzZkWnQxbTB5bVN2Yy9kdXlZS0M0dUZrSUlrWk9USTNyMjdDbGVmZlZWNGV2cmEvR2ZScU1SdnI2KzhuNkhEeDhXNTgrZkZ5a3BLYUovLy81aTFxeFp3bUF3Q0NHRUtDd3NGR1BIamhXdnZmYWF5TXpNRk11WEx4Y3Z2L3l5dUhIamhvaUxpeFBuejUrM3FHM3QycldpWjgrZUlpMHRyVXJ2dWFZby8xbXo5ODg4d0Rrd3hhcFhyeDVVS2hVT0hqd285N0FxazVDUWdJU0VCRGc3T3lNaElRR2RPM2NHQUV5ZlBoMFpHUmtJRGc2R1RxZkR2SG56YlBhQ0RBWUR6R1l6NnRXcmQxL2VTN2xyMTY3aDBLRkRBSURNekV3TUhUcFUzbmJwMGlWTW5qeFpuc05LU2tyQysrKy9Ed0E0ZWZJa09uWHFoTldyVnlNNU9WbityN3lIVjk3ckJJQ3VYYnVpcEtRRU0yYk13TUNCQTVHV2xvWVhYM3dSVHovOU5GNTY2U1ZjdUhCQjdxaysvL3p6V0xseUpiS3lzaEFYRjRmR2pSc0RBTkxTMHZEcXE2L2l1KysrZzBxbFFtWm1wa1d2azZvUDU4QVU1clBQUHNPNmRldFFWbGFHN2R1MzQ4Y2ZmOFIvL3ZNZml6Yjkrdld6V042NWM2ZkY4bzgvL29pdnZ2b0twMCtmUm1CZ0lLWlBuNDRmZnZnQlE0Y09SWk1tVFRCaXhBajA3dDFiYmw5YVdnb0FDQTRPdGxuVEYxOThnVmF0V2xtdDEycTFhTml3b2J4Y1VGQncyeUYrWGw0ZVpzK2VqZDI3ZDZORml4YTRjT0VDY25OejRlSGhnY09IRCtQR2pSdnkwRzdjdUhFWU1XSUVFaE1UY2VEQUFmajYrdUxJa1NOWXMyWU5QdnJvSXpnNld2N1ZybmpkRGgwNmhJU0VCTlNwVXdkaFlXRUFiZzZ2YjcxT0FGQmNYSXlvcUNqTW1ERUQrL2Z2UjN4OFBBb0tDakIyN0ZnRUJ3Zmo0c1dMZU8rOTk3Qmh3d1pNbWpRSmdZR0JsYjQvb2tyVnRpSGtzODgrYTdFY0ZCUWtpb3FLaEJEV3c3aUNnZ0p4L1BoeDBiVnJWN0Z3NFVLUmtKQWcwdExTaE5Gb0ZFSUllWWhsTXBuRXFWT254STBiTnl6MlAzdjJyT2pmdjMrbGRlVGs1TWpMRmM5OWE0MFZseXUyeTgvUGw1ZDc5ZW9sRDhuQ3dzSkVRa0tDRUVLSXFWT25palZyMWxnYzc4eVpNNkpuejU2aVI0OGVvcUNnUUJpTlJ2SHl5eStMcFV1WENpR0VLQzB0dGZvN1VWN0RLNis4SXZyMjdSeFArUDhBQUNBQVNVUkJWQ3YvcDlWcUxaYUZFTUpvTklxSkV5Y0tqVVlqekdheldMNTh1VGg4K0xBd204MVcxMkgzN3QzaTg4OC90M21OYXBvSGFRakpIbGdOWURLWlVGcGFhbkZIRWJnNTRYNzQ4R0hNbXpjUG5UdDNoaVJKR0Rac0dFNmVQSW5JeUVpNVhVbEpDWjUvL25sNWVjK2VQUmJIU1U5UFI3dDI3YXpPYXpBWVVGWldoZ1lOR3Z5cCt2VjZQVnhjWEFBQXZyNitPSGp3SUx5OHZOQytmWHVjT0hFQ1FVRkJPSExrQ0NaT25HaXhYNXMyYmFEVmF2SGJiNy9ob1ljZUFnRE1tVE1IdzRjUFI3OSsvZEN5WmN0S3ovbjU1NS9qekprek9IdjJMSHIxNmdVL1B6OTgvZlhYK1BiYmIvSGlpeThDQUtLaW9xQldxNkZTcVNCSkVwNTg4a204L2ZiYmxSN3ppeSsrK0ZQWGdlNGVBNndHU0VsSlFmdjI3YTN1RGhZVUZPRHR0OS9HN3QyN0Fkd2NKclZzMlJJdFc3WkVyMTY5NUhaK2ZuNVdvVlhSOXUzYk1XalFJS3YxQlFVRmNISnlxblJ1ckt5c0RFRkJRUmJMdHVUbTVzTGQzUjBBNE8zdGpkallXRXljT0JGdDJyUkJRa0lDamg0OWltYk5tbGtGVW1abUpsSlNVdENzV1ROOCsrMjM2Tk9uRHg1NzdESEV4OGZEM2QyOTB2TUJOKzlJenBneHcrSk9xNk9qSTNiczJJRkdqUm9oTURBUXdjSEI4UGYzbCs5NEJnWUdXZ3dSQXdJQ2tKU1VWT2s1NlA1amdDbGNkblkyRmkxYWhObXpaOHZybkp5Y2NQMzZkWnc1Y3dhUFB2cW8xVDRWUXdXNE9jOVRjZDFUVHoyRnBVdVhBZ0MrK2VZYjVPWGxvV2ZQbmxiSHljdkxRNk5HalNxdFRhMVd5eFBwdDVPUmtTSDM4THk5dmZINTU1K2pyS3dNd2NIQkNBd014SW9WS3l4NmlNRE44SXlNak1Ta1NaUGc1ZVdGOFBCdytQdjdvMzc5K25JWVZpWS9QeC9qeDQ5SDM3NTkwYlZyVnhRVUZNREJ3UUVxbFFyejVzM0R4SWtUOGR4enoxVTY1MGNQRGdhWXdoUVhGeU11TGc1bXN4ay8vdmdqNHVQakVSa1phZkYxNzJGaFlRZ0xDNE5hcmJZYWRnR3dDaFUvUHorYlFYUGt5QkVzWHJ3WTc3MzNIdFJxTmNyS3lwQ1hsd2MzTnpjNE9EaGcxNjVkdHgybTNXNjRWZEhldlhzUkdob0tBR2pjdURHKyt1b3JBSkRQdVcvZlBvdmhXWDUrUHNMRHcrSHQ3UzNmc0pnd1lRS0tpNHZoN093TWc4RUFaMmRubkQ1OVdoNVdGeFVWNFpOUFBvSEpaRUp5Y2pKZWZ2bGw5T3JWQzYrOTlock9uRGtqQjNUejVzM2w1K0hvd2NjQVU1ajQrSGljUDM4ZVc3ZHV4YXBWcTNEOCtIRWNQWG9VRGc0TzhnT3BKcE1KSnBNSlJxTVI4K2ZQUjF4Y0hBRFlmQkN6TWpxZERsT21UTUdiYjc0cFA2QlpVbEtDa0pBUStaR0JKazJhWVBIaXhaVWU0OVllVEdGaElaeWRuWEgxNmxVNUlCSVRFNUdkblkyZ29LQktId1ExbVV4eXdBRkFYRndjdkwyOU1XblNKS3R6WGI1OFdYNWEzc25KQ2FOR2pRSnc4MDVzZm40K05tL2VqTTgrK3d5cHFhbjQ0SU1QSUlTQW82TWpmdmpoQit6ZHUxZStkZ0VCQVZpd1lJRkZIYmMraFY5U1VtS3h6c1BEQS8vKzk3OHJ2UjVFbGFvdGR5SEx5c3FzN29JWmpVYWgxK3RGWVdHaHVISGpoaWdxS2hMRnhjV2l0TFJVR0kxR01YandZQkVRRUNDV0xWdG04NWpsZDkwcU1wbE00dlRwMHpiYmw1U1VpTUxDUXB0MzQyNjk4MWpSN05telJZOGVQY1FMTDd3Z1B2NzRZeUdFRU5uWjJTSTVPYm5TZmU1RlNVbUowT3YxRmcvQ2xqK3NXaG1UeVNTTVJxTXdHQXpDWURCWTdEdDc5dXkvdEQ2bGU1RHVRdGFZWHdXb2JiOUtSR1F2RDlLdkV2RkpmQ0pTTEFZWUVTa1dBNHlJRklzQlJrU0t4UUFqSXNWaWdCR1JZakhBaUVpeEdHQkVwRmdNTUNKU0xBWVlFU2tXQTR5SUZJc0JSa1NLeFFBaklzVmlnQkdSWXRXNER6UmN1SENodlVzZ29tcFNrd0tzR0VEZHJWdTMycnNPb3RxZzJONEZBRFVvd014bTgzT1NKRDFyN3pxbzZpUkpXZ0VBUW9oeDlxNkY3bzRRNHJDOWF5Q3lxd2ZwbzRsSm1UaUpUMFNLeFFBaklzVmlnQkdSWWpIQWlFaXhHR0JFcEZnTU1DSlNMQVlZRVNrV0E0eUlGSXNCUmtTS3hRQWpJc1ZpZ0JHUllqSEFpRWl4R0dCRXBGZ01NQ0pTTEFZWUVTa1dBNHlJRklzQlJrU0t4UUFqSXNWaWdCR1JZakhBaUVpeEpIc1hRTFdEbDVkWFMwbVN6bGVsclJEaWJ6cWQ3c0o5TG9scUFQYkFxRnJvZExvTFFvaVVPN1VUUXFRd3ZLaXFHR0JVYlNSSnV1TzNEa3VTdEtVNmFxR2FnUUZHMWFZcUFlYmc0TUN2VnFjcVk0QlJ0VWxOVFQwTElMMnk3WklrSFR0NjlPaTVhaXlKRkk0QlJ0WHFkcjB3czluTTNoZmRGUVlZVmF2YmhWUlZocGhFRlRIQXFGcnBkTG9NQUwvYTJIUXlMUzN0WkhYWFE4ckdBQ043c09wcHNmZEY5NElCUnRWT3BWSlpoWlhKWkdLQTBWM2prL2hrRDVKV3F6MHJoR2oxMytWemFXbHBiUUFJZXhaRnlzTWVHTm1ERUVKVTdIRnRCY09MN2dFRGpPeEZEakRPZnhHUjBxZzBHczFsclZaN0NmeUhsTzZSbzcwTG9GckxMRW5TMTJheldRQXcyN3NZVWlZR0dObU4yV3plSWtrUzU3N29udFdZdTVCZVhsNUhKRWw2eHQ1MUVOVUdRb2hFblU3WDNkNTExSmk1QjRZWFVmV1JKQ25RM2pVQU5YQUltWnFhYXU4U2lHbzByVlpyN3hKa05hWUhSa1MxRHdPTWlCU0xBVVpFaXNVQUl5TEZZb0FSa1dJeHdJaElzUmhnUktSWUREQWlVaXdHR0JFcEZnT01pQlNMQVVaRWlzVUFJeUxGWW9BUmtXSXh3QlNxckt3TUFHQTJtNkhYNisxY0RaRjlNTUFVS2lnb0NBQ1FrNU9ENGNPSFcyMDNtVXhJU1VuQnRXdlhiTzUvN05neHBLV2wzZGNhYjdWejUwNGtKQ1RZM1BhdmYvMExpWW1KRnVzS0NnclF2WHQzWkdkbi8rbHo2L1Y2ZlBEQkJ6QVlERGEzYWJWYW0vOFFtTTFtSERod0FFSUlGQlVWVlhyOFcydW42bEhqUGcrc05zdlB6MGRxYWlwKy9QRkhKQ1ltd213MjQ5MTMzMFhYcmwydDJwNDdkdzR4TVRIWXRtMGJIbnJvSVp2SDAycTFxRisvZnFYbkt5d3N4S0ZEaDZCV3ErVjEzdDdlOFBEd1FINStQa0pDUWpCdDJqUUF3SWtUSjdCa3lSSzR1cnFpUjQ4ZUZ2c2tKaWJpMkxGaktDd3N4TXFWS3dFQVhicDBnWU9EQTBwTFMrVmpsT3ZZc1NNT0hUcGtzVTZ2MTZOUm8wWUFnS3lzTEhoNmVnSUFzck96Y2ZUb1VUZzRPT0RvMGFPWU4yOGUzbm5ublVyZmt5M1RwazNEZDk5OWgxbXpaa0dqMFdEMDZORUFnUER3Y0h6eXlTZHlHMzRXWGZWamdOVUFlWGw1ZU9tbGwzRGh3Z1YwNk5BQldxMFdpeGN2eHFPUFBvcjgvSHhvdFZyVXJWdlg1cjU5K3ZTeFdDNHVMcmI0UWR5elp3L01aak9jblozbGRUcWREbDI2ZElHM3Q3ZlY4Um8wYUlDZE8zZGl4SWdSZU9LSkp3QUFaODZjd2VUSmt4RVZGWVh6NTg5ajJiSmxpSXlNQkFEOC92dnZXTFpzR1hiczJJSEl5RWhFUjBmRDFkVVZhV2xwaUk2T1JueDhQS1pObTRZUFAvd1FycTZ1RnVjS0NBaEFVbEtTL0RvK1BoNEE0T2ZuSjc4T0NBZ0FBTlNwVXdmdnYvOCtoZ3daZ3UrKyt3NjlldldxMHJWVnFWUndkSFJFdzRZTjhlR0hIK0xjdVhPNGNPRUNQRHc4b05QcHFuUU11bjhZWUFwVFBuUXNMaTVHVUZBUUlpTWo0ZWpvaURmZmZCTWRPM1pFblRwMTVMWmZmdm1sSEViSnljbDNQTGJKWk1JenoxaCtNbmRSVVJIQ3dzS3dhdFVxdUx1NzQrVEprNGlPanNiR2pSc3JQVTVoWVNFdVhyeUl3TUJBSkNZbVlzNmNPWmd3WVFLQ2c0TmhOcHN4YnR3NGJOaXdBY09HRFVOQlFRRmVlKzAxUFB6d3d3Z05EWVZPcDBPN2R1MHdiOTQ4Yk55NEVXNXViZ2dKQ1VGbVpxYk53S3dvTkRRVUFGQmFXaXEvcmpnc2JOYXNHVmF2WG8wMmJkcmM4Vm9Bd0xWcjEzRG16Qms0T2pwaXpwdzV1SERoQXE1ZHV3WlBUMC9NbmoyN1NzZWcrNHNCcGpBLy9QQURnSnU5alBMWEJ3OGV4QnR2dkFGSHgvLzljWnJOWmpnNk9pSTZPaHJQUHZ0c2xZNnRVcW5rbmxFNUZ4Y1hEQjgrSEhQbnprVk1UQXlXTFZ1R01XUEdRS1dxZlBvMEpTVUYvdjcrV0xSb0VmYnUzWXU1YytlaVI0OGU4am1XTEZtQ3NXUEh3bWcwWXNTSUVmam5QLytKTld2V1dCekQxZFVWNDhhTnN6cjJiNy85aHFOSGo5bzg3NlpObXdEY3ZEYmxyOHQ3WUlXRmhUQWFqWEIzZDc5dDdSVzkvZmJiZU9paGgyQXdHUEQzdi84ZGJkcTBRZVBHaldFMm0rSGc0RkNsWTlEOXhRQlRNTDFlRHlFRUZpeFljTnQyWThhTXdiSmx5NnpXRnhjWDJ4eGE5dTNiMTJMdWEvRGd3VWhNVE1TVUtWTmdOQnJsTUtyTW1UTm4wTGx6WjdpN3V5TXNMQXlqUjQvR29rV0xMTm8wYmRwVURoZTFXaTBIenAzNCtQamcrUEhqbURGakJvcUtpdEM3ZDI4MGFkTGtqdnZObno4Zm1abVp1SERoQWxKU1VoQVhGNGUxYTlkYXRPblhyNS9GY3ZrL0VJbUppZkR5OG9KYXJjWVhYM3lCYytmT1ljNmNPVldxbCs0dkJwaUNHSTFHSEQ1OEdMLzg4Z3RLU2tyUXAwOGZ4TVRFNEsyMzNyTFp2bTdkdXRpNGNTT1NrNU9oMSt0UlVGQ0FSeDU1Qk1ETjhPdldyVnVsUTB1ajBRZ0FjcTl1K3ZUcEdEUm9FSllzV1hMSE9rTkRRekYrL0hpc1g3OGVCb01CMjdadGc0dUxDOWF0VzRlUkkwY0NBRTZmUG8zbXpac0RBQTRkT2dSdmIyKzBiOS9lNXZGKy9mVlgvUFRUVDNKYkFFaElTRUJBUUlCOFZ6TWdJQUFEQmd3QUFKU1VsTWl2eTRlUWl4Y3ZCdkMvTDZRWU9YS2tYRXY1dGRpNWN5ZnExYXRuZFg1UFQwL2s1T1Nnc0xBUWE5YXNRV3hzN0IydkFWVVBCcGlDbEphV1l2cjA2WGptbVdlZ1ZxdVJrSkNBdW5YcjRzcVZLMVozNVlDYlE2bHl5Y25KV0xac0diNzk5dHNxblV1djEwT3RWc3ZEcmJWcjE2SlRwMDZJalkyRnY3Ly9iWWRocnE2dWFOZXVIVTZkT29YTm16ZkQyZGtaRVJFUitQNzc3K0h0N1kzSEgzOGNpeFl0d3FlZmZtb3hGSXVMaTdONVBCOGZuenZXTzJUSUVIbklXWEVTZjhXS0ZWVjZ2N2ZUc1dOSDdOdTNEMTkrK1NWbXo1Nk5GaTFhL09sajBsK0RBYVlnTGk0dTJMZHZIMXhjWE9EbjUxZnBuVVZiZnZubEYyZzBHcXYxNWNPNGNwTW5UMFpJU0FoeWMzUGg1dVlHQU5pL2Z6OHlNaklRRnhlSDZkT25ZKzNhdFhqbGxWZWdVcWxnTXBtUWxKUUVmMzkvU05ML3ZpZlowOU1UV1ZsWkdEeDRNTUxEd3pGMTZsVDQrZmtoS1NrSmRlclVnYXVycThXakZBQnNQczhHd09helc3ZXlOVjkydS9WM3c5dmJHN05temNMTW1UTVJFQkFBdlY1dnM2ZEcxWThCcGpBdUxpNVc2d3dHZzN6WHpSYWowWWc5ZS9iQXpjM042b2V2L0RHRVc2V25wNk5WcTFhNGRPa1NvcU9qRVJNVEE3VmFqYWlvS0F3Yk5nd0JBUUdvWDc4K3JsKy9qbG16WnVIQWdRUHl1VmF1WEluZHUzZGp3WUlGNk5DaEE1bzBhWUtVbEJUNCtQZ2dQVDBkTzNic1FMZHUzYXI4bnQzZDNURjgrSENiUFRTejJZemMzRnlNR2pWS1hsZFNVb0xldlh2THkrSGg0ZWpmdjcvRmZyLzg4Z3Z5OC9QaDYrdDcyM1BuNXVaaXhZb1ZjSFoyUnZmdU43K0lPaTR1RGlhVHlXYXZsNm9YQTZ3R2NISnlzamtKWGo2RVhMOStQVHAyN0lqV3JWdGp5SkFoQ0FzTFErZk9uVzBleTJBd3dNSEJBYnQyN1VMUG5qMlJrcEtDQ1JNbW9HM2J0Z0FBRHc4UFJFUkVvTFMwRk0yYk4wZHljckxGSkxxam95TmNYVjBSRVJHQmpoMDdBZ0JtelpvRmQzZDNlSGg0NElrbm5rRHYzcjF0UG9aUjJSQVNzQnhHWm1Sa0lENCtIbVZsWlJnMWFoVGF0bTFyOFlTL241K2Z6U2YreTMvOWFzNmNPY2pNekx6alJQd3Z2L3lDaUlnSS9PTWYvMEJxYWlvV0xGaUE2T2hvbkQxNzlvSDZjdGZhakFHbU1GbFpXVEFhalJiREw0UEJJRTlhMytyaXhZdll1blVyWW1OajRlYm1oaTVkdW1EVHBrMVlzV0lGMUdxMS9HeVZKRWt3bVV3QWdKaVlHR1JuWjZOZnYzNDJuOFF2ZndoMDBLQkJtRDkvdnRYUXI3dzNlT3Z3RkxqWll5b3VMc2JBZ1FNUkdSbUp2bjM3V3UxblM4VmhaT1BHamZIQ0N5OWc4dVRKcUZ1M0x1YlBuMjl4QjdHa3BNVHFqdUxPblR0eDRzUUoxS3RYRDUwNmRjTDgrZk52TzQ5bk1Cand4aHR2WU5pd1lSZytmRGg4ZlgweFlzUUlEQm8wQ05uWjJSZzJiQmpPblR1SE9uWHFJQ2NueCtMNU82SzdwdEZvaEVhakVUWGRxNisrS2dZTUdDQmlZMlBsZGM4Kys2ek50cjYrdnFLMHRGUmtaV1hkOXBnbWswa1lqVVpoTXBtRXlXUVNRZ2p4eHg5L1ZLbWVLMWV1eVBzSUljVEVpUk9ydE4rdGxpNWRldHZ0eTVjdnY2ZmozdXJhdFd0VzZ3d0dnMWkvZnIwd0dBd1c2Mi9jdUdHeHZHZlBIaEVjSEN4ZWZ2bGxZVFFheFZ0dnZTVjY5KzR0WG56eFJiRm16WnEvcEQ0bEtQOVpzL2ZQUEFCSWQyNmlET1VYbEwrUFJuUi9sUStmMDlMUzdKNGYvRFFLSWxJc0JoZ1JLUllEaklnVWl3RkdSSXJGQUNNaXhXS0FFWkZpTWNDSVNMRVlZRVNrV0F3d0lsSXNCaGdSS1JZRGpJZ1Vpd0ZHUklwVjR6NU9aK0hDaGZZdWdZaXFTVTBLc0dJQWRiZHUzV3J2T29ocWcySjdGd0RVb0FBem04M1BTWkpVdFM5QXBBZUNKRWtyQUVBSThlYy91SjZxbFJEaXNMMXJJTEtyQittRDhVaVpPSWxQUklyRkFDTWl4V0tBRVpGaU1jQ0lTTEVZWUVTa1dBd3dJbElzQmhnUktSWURqSWdVaXdGR1JJckZBQ01peFdLQUVaRmlNY0NJU0xFWVlFU2tXQXd3SWxJc0JoZ1JLUllEaklnVWl3RkdSSXJGQUNNaXhXS0FFWkZpTWNDSVNMRWtleGRBdFlPWGwxZExTWkxPVjZXdEVPSnZPcDN1d24wdWlXb0E5c0NvV3VoMHVndENpSlE3dFJOQ3BEQzhxS29ZWUZSdEpFbTY0N2NPUzVLMHBUcHFvWnFCQVViVnBpb0I1dURnd0s5V3B5cGpnRkcxU1UxTlBRc2d2Ykx0a2lRZE8zcjA2TGxxTElrVWpnRkcxZXAydlRDejJjemVGOTBWQmhoVnE5dUZWRldHbUVRVk1jQ29XdWwwdWd3QXY5cllkREl0TGUxa2RkZER5c1lBSTN1dzZtbXg5MFgzZ2dGRzFVNmxVbG1GbGNsa1lvRFJYZU9UK0dRUGtsYXJQU3VFYVBYZjVYTnBhV2x0QUFoN0ZrWEt3eDRZMllNUVFsVHNjVzBGdzR2dUFRT003RVVPTU01L0VaSFNxRFFheldXdFZuc0ovSWVVN3BHanZRdWdXc3NzU2RMWFpyTlpBRERidXhoU0pnWVkyWTNaYk40aVNSTG52dWllMVppN2tGNWVYa2NrU1hyRzNuVVExUVpDaUVTZFR0ZmQzblhVbUxrSGhoZFI5WkVrS2REZU5RQTFjQWlabXBwcTd4S0lhalN0Vm12dkVtUTFwZ2RHUkxVUEE0eUlGSXNCUmtTS3hRQWpJc1ZpZ0JHUllqSEFpRWl4R0dCRXBGZ01NQ0pTTEFZWUVTa1dBNHlJRklzQlJrU0t4UUFqSXNWaWdCR1JZakhBaUVpeEdHQkVwRmdNTUNKU0xBWVkxV3BtTTc5UFJNa1lZRFhJYTYrOVZ1VzJ1Ym01K1BISEgrOWpOZFoyN3R5SmhJUUVtOXYrOWE5L0lURXgwV0pkUVVFQnVuZnZqdXpzN0wrc2h0NjllMXNzOSszYnQ5SnRkMXB2TkJxUm5aMk4xTlJVZlAzMTE4ak56ZjNMNnFTcXFYRWZLVjNUTFZpd0FDZFBucFNYNCtMaUVCVVZoUXNYTHVEVXFWTVlQbnk0eGJiSzVPYm00bzAzM3NER2pSdmg2ZWxwczQxV3EwWDkrdlVyUFVaaFlTRU9IVG9FdFZvdHIvUDI5b2FIaHdmeTgvTVJFaEtDYWRPbUFRQk9uRGlCSlV1V3dOWFZGVDE2OUxEWUp6RXhFY2VPSFVOaFlTRldybHdKQU9qU3BRc2NIQnhRV2xvcUg2TmN4NDRkY2VqUUlZdDFlcjBlalJvMUFnQmtaV1hKN3lrN094dEhqeDYxcXIzOG1QbjUrVFpmVDV3NEVTMWJ0clRhYjlTb1Vjak56VVZwYVNtRUVHalFvQUVhTldxRXhvMGJvMFdMRnZEdzhLajBlaEZWU3FQUkNJMUdJMnE2YTlldWlaeWNITEYwNlZJeGVmSmtpMjMrL3Y3eTYrRGc0RHNlYStuU3BTSXhNYkhTN1JxTlJwU1dsb3JpNG1LTDlXbHBhY0prTXNuYksrcmV2YnNRUW9pWFgzNVpmUGZkZDBJSUlVNmZQaTJDZ29MRW5qMTd4S3BWcThTNzc3NHJ0OC9PemhZREJnd1F2Ly8rdTNqNTVaZkY1Y3VYUlZGUmtUaDQ4S0RvMDZlUHVITGxpbmo1NVpmRnRXdlhyT3FyK0g0cnZ2YjE5Ylc1WGdnaGV2WHFKWVFRNHRkZmZ4Vy8vdnFyQ0E0T3R2bTY0bnN1MzZmOHRjbGtxdlNhMVFibFAydjIvcGtIMkFOVEhGZFhWNlNucHlNcEtRbnIxcTNEMEtGRDVXMTZ2VjVlTGlnb3dOQ2hReEVTRW9MUTBGRDQrUGpZUE42bVRadXMxajMvL1BPWVAzOCtBS0NvcUFoaFlXRll0V29WM04zZGNmTGtTVVJIUjJQanhvMlYxbGhZV0lpTEZ5OGlNREFRaVltSm1ETm5EaVpNbUlEZzRHQ1l6V2FNR3pjT0d6WnN3TEJodzFCUVVJRFhYbnNORHovOE1FSkRRNkhUNmRDdVhUdk1temNQR3pkdWhKdWJHMEpDUXBDWm1RbHZiKy9iWHB2UTBGQUFRR2xwcWZ4YXI5Y0RBQVlPSEFpajBZaXJWNjlpNE1DQmlJcUtnbGFyeFk0ZE8rRHM3QXdBRnE4QllNMmFOZGkyYlJ1dVhMbUNBUU1HeU90VktzNjhQQ2hxelBkQ2x2K0xVTk8vbGVpUFAvN0F5SkVqRVIwZGpVNmRPbGxzQ3dnSVFGSlNFb0NiSWJSbnp4Nkw3Y1hGeGJoOCtUTGF0bTFyZFZ5RHdZQzllL2RhRE8rMFdpME9IVHFFK1BoNDdOKy9IekV4TVJnN2RpeENRMFBSbzBjUGVYdkY0V0JRVUJCbXpweUp4TVJFT0RnNFlPL2V2Wmc3ZHk1NjlPZ2h0eWtzTE1UWXNXUHh3Z3N2WU1TSUVkQnF0WGpzc2NlcTlQNS8rKzAzZVVoWThmMVdmTzNuNTRmazVHU3I5ZHUzYjhmS2xTdmxlVGh2YjIrMGFkUEc2aHk1dWJuNDRZY2ZBTndjZ3ZidjMxLytlOVc3ZDIvVXJWdlhhcCtHRFJzaU5qYTJTdTlCNmNxL2xTZ3RMYzN1K2NFZW1NSnMzYm9WTjI3Y3dJY2ZmZ2dBK1BlLy95M1BnZW4xZW5rT3JLQ2d3R3JmNDhlUFk5NjhlZGl4WXdjY0hCd3N0aDA4ZUJEdnZmZWVSZENVR3p4NE1CSVRFekZseWhRWWpVYWJiU282YytZTU9uZnVESGQzZDRTRmhXSDA2TkZZdEdpUlJadW1UWnNpSUNBQUFLQldxMjMyQkczeDhmSEI4ZVBITVdQR0RCUVZGYUYzNzk1bzBxUkpsZlpOVEV4RVNVa0pGaTllak1qSVNFaVNaSFVkYm5YdzRFR29WQ3BNbXpaTm5oLzc1Sk5QTUgvK2ZIenl5U2NBZ0pNblQrSzk5OTZyVWczMDEyS0FLY3lBQVFQUXZYdDNPRGc0WU5Tb1VRQnVUdXdETjNzYjVSUDNCdzhldE5xM2E5ZXVxRnUzTHZidTNZdWVQWHRhYk51MWF4ZjY5ZXNuOTZhTVJpTUF3Tkh4NWwrUjZkT25ZOUNnUVZpeVpNa2Rhd3dORGNYNDhlT3hmdjE2R0F3R2JOdTJEUzR1TGxpM2JoMUdqaHdKQURoOStqU2FOMjhPQURoMDZCQzh2YjNSdm4xN204Zjc5ZGRmOGROUFA4bHRBU0FoSVFFQkFRRnlieW9nSUVBZTVwV1VsTWl2eTRlUWx5NWRncU9qSTV5ZG5lSG82SWc5ZS9hZ2Z2MzZObTkwQkFVRnlhOFBIVHFFSmsyYUlDUWtCRys4OFFhRUVIajQ0WWR4NWNvVmxKYVdvazZkT3ZqeHh4L2g1K2QzeCt0Q2Z6MEdtTUo4L3ZubjhQYjJSc3VXTGZHM3YvME5BT1JlVjhVZUdBREV4c2JpODg4L3Q5aC8wS0JCK1BMTEx5MENMQzh2RDhuSnlkaXlaWXU4VHEvWFE2MVd5L005YTlldVJhZE9uUkFiR3d0L2YvL2J6Z081dXJxaVhidDJPSFhxRkRadjNneG5aMmRFUkVUZysrKy9oN2UzTng1Ly9IRXNXclFJbjM3NnFVVVBxTEs3cHBYTjMxVTBaTWdRakJzM0RzRE5JV1I4ZkR3QVlNV0tGZksxQ0FrSndTKy8vSUp4NDhiQnlja0piNzMxbGp4bm1KdWJhM1VIY2YvKy9XamR1alZPblRvRlB6OC9lSHQ3bzErL2ZnQ0FidDI2NGR0dnYwVy9mdjN3N2JmZnluZFBxWG94d0JRbU9EZ1k2OWV2aDBhamtTZTF5My93Sy9iQUt0T25UeDk4K09HSE9IWHFsTnpqMmJ4NU0zeDhmUERvbzQvSzdYSnpjK0htNWdiZzVnOXlSa1lHNHVMaU1IMzZkS3hkdXhhdnZQSUtWQ29WVENZVGtwS1M0Ty92RDBuNjM1U0lwNmNuc3JLeU1IandZSVNIaDJQcTFLbnc4L05EVWxJUzZ0U3BBMWRYVjR1NU13QVc0VnVSd1dDNDQzVXBEeTliNjB0S1NuRDU4bVg0K3ZvQ2dEeUhOWGp3WUVSR1JxS3dzQkNqUm8zQ2wxOStDUUJZdkhneEFDQW5Kd2N2dmZTUzNNc3pHQXh5emNPSEQ4ZXJyNzZLMDZkUG8zdjM3bWphdE9rZGE2Uy9IZ05NWWJSYUxXSmlZckJ1M1Rxc1dyVUtvMGFOUWxsWkdRRHJIaGhnM2F0cDJMQ2gzSHRvMzc0OWlvdUxzV1hMRnJ6Ly92c1c3ZExUMDlHcVZTdGN1blFKMGRIUmlJbUpnVnF0UmxSVUZJWU5HNGFBZ0FEVXIxOGYxNjlmeDZ4WnMzRGd3QUVBTjRlZUsxZXV4TzdkdTdGZ3dRSjA2TkFCVFpvMFFVcEtDbng4ZkpDZW5vNGRPM2FnVzdkdVZYN1A3dTd1R0Q1OHVNMXdOcHZOeU0zTmxZZlR3TTBoWk1XSFQ4UER3N0Y4K1hLTC9jcnZVb2FHaHVMMzMzK0hYcS9IUC83eEQ3bEh1R0hEQmd3ZE90UWlsSC82NlNkMDZOQUJBT0RtNWdhTlJvTnQyN1poMjdadFZYNHY5TmRpZ0NsUTI3WnRjZXJVS2V6Y3VST1JrWkZvM2JvMTFHcDFsWHBnQVBEbW0yL0tEMzErOWRWWGFOMjZOVFFhalVXYlhidDJvV2ZQbmtoSlNjR0VDUlBrTzVjZUhoNklpSWhBYVdrcG1qZHZqdVRrWkl0SmRFZEhSN2k2dWlJaUlnSWRPM1lFQU15YU5RdnU3dTd3OFBEQUUwODhnZDY5ZTl0OERPTjJ0VmNjUm1aa1pDQStQaDVsWldVWU5Xb1Uyclp0YS9HRXY1K2ZYNlZQL0pmYnRHa1RoQkJJU0VqQTh1WEw4ZFpiYnlFeE1SRlRwMDZ0OUdIVUw3LzhFdjM3OThjZmYveUJEejc0QURrNU9aZ3laUXBHang2TnQ5NTZTKzdoVWZWaGdDbk00c1dMOGR0dnYrR2JiNzdCTjk5OGc4V0xGK1BTcFVzd21VeFFxOVY0NFlVWElJU0EwV2lFMFdqRStQSGowYVpORzB5WU1PRzJ4NjBZRUVJSU5HellFUDM2OWJQNUpINnZYcjBBM0p4UG16OS92bFd2cjd4M1UzNlhzU0t6Mll6aTRtSU1IRGdRa1pHUkZyL0tVNzZmTFJXSGtZMGJOOFlMTDd5QXlaTW5vMjdkdXBnL2Y3NDhOd1hjN0lGVlhBWnUvaHBUdVp5Y0hHelpzZ1ZKU1VsbzNibzFQdnZzTTNoNmVxSmR1M1o0ODgwMzBiQmhRd3diTnN6aXViUEV4RVRrNWVYQlpESWhORFFVUTRjT3hkeTVjNkZTcWRDcVZTdk1uRGtUNDhhTlEwaElTS1h2Z2FoU3RlVkovSXlNREdFd0dPN1l6bVF5L2Frbnh2LzQ0NDhxdGJ0eTVZckZlU1pPbkhoUDUxdTZkT2x0dHk5ZnZ2eWVqbnVyTFZ1MmlNTENRckZqeHc1eDllcFZxKzFtczFta3BxWmFQUG0vWjg4ZVlUS1p4S1ZMbDhUVnExZkY3Ny8vYnJWZmZuNStyWGxDLzBGNkV0L3VENkw5VldyTGc2eEU5dllnUGNqSzM0a2dJc1ZpZ0JHUllqSEFpRWl4R0dCRXBGZ01NQ0pTTEFZWUVTa1dBNHlJRklzQlJrU0t4UUFqSXNWaWdCR1JZakhBaUVpeEdHQkVwRmdNTUNKU0xBWVlFU2tXQTR5SUZLdkdmU0xyd29VTDdWMENFVldUbWhSZ3hRRHFidDI2MWQ1MUVOVUd4Zll1QUtoQkFXWTJtNStUSk9sWmU5ZEJWU2RKMGdvQUVFTFkvazQwZW1BSklRN2J1d1lpdTNxUVBsdWRsSW1UK0VTa1dBd3dJbElzQmhnUktSWURqSWdVaXdGR1JJckZBQ01peFdLQUVaRmlNY0NJU0xFWVlFU2tXQXd3SWxJc0JoZ1JLUllEaklnVWl3RkdSSXJGQUNNaXhXS0FFWkZpTWNDSVNMRVlZRVNrV0F3d0lsSXNCaGdSS1JZRGpJZ1Vpd0ZHUklyRkFDTWl4V0tBRVpGaU1jQ0lTTEVZWUVTa1dBd3dJbElzQmhnUktSWURqSWdVUzdKM0FWUTdkTzdjdWJtam8rUE1XMWFQK2UvL1YxWmNhVFFhM3psKy9Qamw2cW1NbEl3QlJ0Vmk4T0RCRHBtWm1WbVNKSG5jcnAwUUlyZE5temFlbXpkdk5sVlhiYVJjRHZZdWdHcUhqSXdNNGVucCtSaUFwKy9ROUl0OSsvYnRySTZhU1BrNEIwYlZ4bXcyYjYxQ3M2cTBJUUxBQUtOcXBGS3Brb1FRMTI3VDVHckRoZzJUcXEwZ1Vqd0dHRldicEZZZ3VnQUFEK0pKUkVGVTFOUlVneVJKOGJkcEVwK1ltR2lzdG9KSThSaGdWSzBrU2FwMGlLaFNxVGg4cEx2Q0FLTnFWVkJRc0JmQWRSdWJydWZuNSsrcjducEkyUmhnVksweU16TkxoUkMyN2pMdXlNek1MSzMyZ2tqUkdHQlU3U29aUm5MNFNIZU5BVWJWVHBLazd3RG9LNnpTUzVLMDIxNzFrSEl4d0tqYXBhYW02Z0VrbEM5TGt2VHRmOWNSM1JVR0dObUZFRUllTWxieEFWY2lLd3d3c2d1MVdyMnIvSFc5ZXZWMjNhNHRFZEVEUjZQUjdOQm9OTi9ZdXc1U0xrZDdGMEMxMmxaSmtvUzlpeURscWpFZnArUGw1WFZFa3FSbjdGMEhVVzBnaEVqVTZYVGQ3VjFIalprRFkzZ1JWUjlKa2dMdFhRTlFBNGVRcWFtcDlpNkJxRWJUYXJYMkxrRldZM3BnUkZUN01NQ0lTTEVZWUVTa1dBd3dJbElzQmhnUktSWURqSWdVaXdGR1JJckZBQ01peFdLQUVaRmlNY0NJU0xFWVlFU2tXQXd3SWxJc0JoZ1JLUllEaklnVWl3Rm1aMFZGUmZZdVFiRktTa3JzWFlJVnM5bHM3eEpxRlFhWUhWMjZkQWtMRnk2c2N2dGp4NDRoTFMzdFBsWjBiM1E2SFF3R0F3QWdOallXZW4zbDM1QVdGQlJVNmJiQ3drS2NPblVLMzMzM0hYNzk5VmZrNXVZaUt5c0xBQkFRRUFBQU9IdjJMUDd2Ly80UGVyMGVnWUdCS0NzcnMzbXM1T1RrZTMwN0FJRExseTlqNTA1Ylh5QnVxWGZ2M2hiTGZmdjJyWFJiWll4R0kxYXZYZzJUeVlUTXpNeTdLN1NXcTNFZmFQZ2dXck5tRGJadDIyYXhidnYyN1lpT2pzYkZpeGN4ZE9oUUdJMUdsSlNVNE91dnY0YVRrNVBONDV3N2R3NHhNVEhZdG0wYkhucm9vU3FkdS95SHlHZzBJajgvSDAyYU5KRzNCUVVGSVNJaUF2bjUrZWpSb3dmcTE2OWY2WEVLQ3d1eGI5OCtOR3JVeUdKOVptWW1wazZkaWcwYk51Q1JSeDVCWm1ZbU5tellnTkdqUjFlcHZvRURCNktrcEFURnhjV29VNmNPM056YzhQRERENk5YcjE3NCtlZWZzV2ZQSHF4Y3VSSUFJSVRBZ2dVTE1INzhlQmlOUnJSbzBRSnF0ZHJtY2FPaW9wQ1VsSVNCQXdmQ2JEWkRwYkwrdHpvL1B4OC8vUENEemYyZG5Kenc4Y2NmbzMzNzltamJ0dTBkMzhlMGFkUGtZOXA2UFhIaVJMUnMyYkxTL1Zlc1dJR1hYbm9KQ3hZc1FQUG16VEZ6NWt6VXFWUG5qdWV0N1JoZzFTQXNMQXp0MjdmSFcyKzloVDE3OXNEUjBSR3hzYkZ3ZEhURXpwMDc4Zi90M1g5UVZGWFl3UEd2UUFpaTBzUXdGbUNpcFl5TnhjaUNaRm1PUDVqVWNoSlJVc01rSndtWnFYRk1FVUZERE10UlVVVEQzMUlUWlJDaUpnSkpNa0NsRTBxTmp0WTR4bVJRc2pBS0s2eXdzTERuL1lQaHZpeXd5dHZiWU5qeitXdTU1K3k5NTk3bFB2dWNIN3ZiMU5URTh1WExDUWtKMFlLWFRxZkQyZG01eC8zTm1qWEw2dSttcGliS3lzcTA3T2IyN2R1NHVyb1NHeHRMWGw3Nzc4Zm01dVp5NnRRcFB2NzRZNXZ0TEM0dXRsblcwN2R3bWt3bTR1TGlpSWlJNExISEhnTWdLaXFLeFlzWDgrS0xMekptekppN1hKVjJWVlZWRkJjWDl4aUlMQllMUlVWRlZGVlZBZkRMTDc4d2N1UklkRG9kU1VsSlBQUE1NL2ZjUDdTL2dYUU52R0NkRGVwME9seGRYYnZWZWZ2dHQ3dHR5OC9QNzliZWlJZ0lBQzVkdXRUajQySERodGxzbjRPRGd4Wmc5KzNieDVZdFc2aXBxV0g0OE9IM09yWC92QWZtUnozOC9Qd1UvSHUvVXZyQWdRUGN2SG1UdFd2WGN1blNKUklTRXFpdnIyZmd3SUUwTlRWaE5CcHhkM2NISUNjbkI1MU8xNnR6YVd0clk4S0VDVloxT3orM0l3TXpHbzBBVmxsV1IzRHJ5TUR1ZGp5ZFRtZVZnVmtzRnRhc1dZUEZZaUVwS2NtcTdzbVRKMGxOVFdYdjNyMWExcEdlbnM2WFgzNkpYcS9uMFVjZjFjNXo0c1NKbkR0M3JzZGp6cDA3VjN0Y1dWbXAzZENyVnExaS9mcjFPRG82WW05dno1MDdkekNiemJ6MzNudDg5dGxuR0F3RzZ1dnJHVHAwS0E4Ly9EQURCZ3pBM3Q2KzIvNXYzcnlwWldBNm5ZN1MwbExzN2UxcGJtNG1QRHljeE1SRW5uamlDWnR0YTIxdFJhL1g0K1hsUlZ4Y0hEcWREcFBKaEpPVEU0RFZZNEJKa3liMXVDK2xGTTNOelZaMUFTSWpJd2tMQyt2eE9mZFR4NXZaVHovOWROL2poMlJnZmFTMHRKU1ltQmdBUm84ZXpZRURCM2p0dGRmSXljbGg1c3laL1Bqamp3QUVCUVVCc0hidDJsN3QxODdPanVqb2FKdmxOVFUxV21BcUx5L1hic2llTXFyZWp0bTB0TFFRSHg5UGRYVTFlL2Z1N1ZZK2UvWnNidDY4U1hoNE9PdldyV1BhdEdtRWhZVXhiZG8wWG5ubEZiS3pzMjEyL1RyTHpzN21qei8rWU5PbVRkeTRjWU1aTTJZUUZoYkdzV1BITUJnTTVPZm40Kzd1em9FREJ6QWFqUVFIQnhNY0hBeTBqNWtWRmhZeWQrNWNEaDA2cEFYZWp6NzZTTHUyNzcvL2ZyZGpCZ1VGMGRyYVNrTkRBNUdSa2QzS0J3NGNTRTVPRHRuWjJSdy9mcHg5Ky9hUm5aME5RRUJBQUU4KytXUzM1MVJYVjFOWVdHaHpYTzdXclZ2TW56L2ZabmRXMkNZQnJBL1UxdFp5OGVKRlZxOWVyVzNyK0tlM0pUazVtZVRrNUc3Ym01cWFldXhhdnZ6eXkzY2R3d0pZc0dBQjU4K2Z0MW5la1pIMXBIUEFpNG1Kd1dBd3NIdjNiZ1lOR3RSai9UZmZmSk5odzRheFljTUdmdi85ZDk1NjZ5M09uRGtEd0x4NTgwaElTR0Q4K1BHMHRMUm9BL1RRbmlsMm5NZjA2ZE81ZnYwNjhmSHhMRjY4bU5HalJ4TVpHWW12cnkvKy92NlVsNWZqN3U1T2VYazV6ejMzM0YzUHZVTkJRWUVXd0RadTNOaXRQQ3NyaTNuejVwR1ZsWVczdDdkVjV0ZFZVVkVSSnBPSkxWdTJFQjBkYlRQVHU1Y2hRNFpnTkJwUlNqRmd3SDFQYXZvVkNXQjlJQzh2RDR2Rm9nV3RqcTdSN2R1M0NRME41ZGF0VzRTR2htcmJvSDBXcmJHeGtkdTNiMnZqUzQyTmpiend3Z3QvZTRidG43bzUzbjMzWGFxcXFwZzllN2JXTGljbko2dUI4anQzN25EMDZGRysrdW9yaGc0ZGlzVmk0ZHR2djhYRnhZVzR1RGhXcmx6Sm5qMTdjSEp5c2hwN216aHhJc1hGeFNpbE9IUG1ESEZ4Y1NRbEpiRisvWHFtVEptQ3Y3OC9RNFlNSVNNamcrKysrNDZBZ0FBdVhMakFPKys4QTdSUFZseTdkbzNtNW1hV0xGbUNYcS9ualRmZTBNNjlvYUdCVjE5OVZUdmVoZzBiR0Q5K3ZIWjl0bS9menF4WnMvRDI5Z1pnenB3NVd0ZXlzOHJLU2h3Y0hIQnljc0xCd1lHQ2dnSUdEeDVNZW5wNnQrdlZlYXl0b3h2WitZM0kyZGtaRnhjWGFtdHJjWE56KzNzdnluK1VCTEErVUZKU2dxZW5wOVcybHBZVzNOemN5TXpNWk9iTW1XUm1aZ0wvMjRXRTlpQ1duSnhNYm03dS83c05qWTJOdUxpNDNMVk9iN3VRM3Q3ZWVIdDdhNEZueG93WjdOKy9uOGNmZjF5cjg5SkxMK0hrNUtRTlhwODZkWXF4WThkU1VWRkJZR0FnbXpkdnhzWEZ4V2FiQmd3WVFHcHFLcnQzNzZheXNwSno1ODZSbXBvS3dPSERoNWt5WlFvTEZ5NWsrUERoZUhoNDRPbnBTV3RySzNQbnpzWEh4d2NIQndjU0V4T0ppSWpnMkxGaldnQ2FPblVxSjA2Y3NEcFdVMU1UZG5aMjJOblprWk9UdytEQmd6bDU4cVJXM3ZrMWlZMk5aZnIwNmFTbHBSRWNITXlWSzFkWXZudzVEejMwRUxHeHNTeGN1QkJvN3piMk5IRGY4ZWFqMCtrNGZmcTBsc0dHaFlWUlVWRWhBZXovU0FKWUgwaElTQ0FxS3NwcVczMTkvVDNIZ2E1Y3VZS2ZuMSszN1oyN1hBQXJWcXpReG40NjFrVWRPblNJbXBvYXJjNjFhOWUwck1LVzNuWWhPNnVxcXFLeHNSRXZMeStyN1YwRFptVmxKV0ZoWVh6enpUY0FCQVlHY3Zic1dhdWcxOVVubjN6Q29rV0x5TTdPWnNTSUVmejY2Ni9FeDhjemRPaFE3T3pzbURScEVsdTNibVhIamgxQSsyemUxMTkvRGJSZkl5OHZMMXBhV3JDM3Q5Y3kzSWFHQnUyeHA2Y25PM2Jzd0dBd2FET1FYU2N5ZERvZEJRVUZWaG1ZeVdUaXp6Ly81UG5ubndmUU1xbjU4K2NUSFIyTjBXaGs2ZEtsSERseUJJQXRXN2JZUE1jT1BqNCtYTDU4V2NzR1JlOUlBT3NESGJOdW5aV1hsMU5iVzJ1ekM5bmEya3BCUVFGdWJtNDBOalphalRYMXROemh6cDA3UkVSRVVGRlJnYSt2TDQyTmpVeWRPcFdLaWdvc0ZndHBhV2xVVkZTUWtaRkJTRWdJRXliOE16OWtmdkRnUVlLQ2dxeTZqMmF6R1pQSlpOWG1pSWlJYm11eFRwOCt6YlBQUG10ejMwYWprWEhqeGhFZkg4K2NPWFA0OU5OUGlZK1B4ODdPRG92Rm9zMnMybHJNcXRmcnRabmR6ak9PMEQ3enVuVHBVcUI5ZmQzdzRjT1pQMzgrQm9PaDIzNW16SmhoOVhkQlFRRXBLU2xXMnpwZXY5RFFVQzJvaDRTRWFJSHZpeSsrWU5HaVJUYlAxZC9mbjJQSGpyRjQ4V0lBenA0OWk0dUxDNzYrdmphZkl5U0E5YW1PZi9JUkkwWlFVbEpDU0VnSUsxYXM2TEVMK2Zubm56TjI3RmhHalJyRmdnVUxDQThQdDdudXlXdzI0K3pzektwVnEzanFxYWVzRmtENitQZ1FFeE9EMFdoay8vNzk3Tnk1azR5TURHMkI1ZC9WMHRKQ2Ftb3E1ODZkSXowOTNXb2M3UFRwMDNoNGVGZ0ZySzdCNityVnF4UVdGbkwwNkZHYngvRHc4R0RqeG8zczNMbVRwS1Frbkp5Y3VIcjFLdVBHamVPRER6N0FZRENRbEpURXVuWHJxSyt2dDFwMkFYRHg0a1dieXlBNkt5a3A0ZW1ubjJibHlwWGR5blE2SGZuNStkM0d3TG91ZWNqTXpFUXBSVjVlSGlrcEtjVEd4bEpVVk1US2xTdTFybVJEUXdNM2J0elFQbDJ3ZWZObXFxcXF1SDc5T3VucDZYejQ0WWRjdm55WmNlUEdrWitmejZoUm95U0EzWU1Fc0Q2eWJOa3liWXlwdXJxYTBOQlFEaDgrckpXM3RMUmdzVmhvYTJ1am9xS0NvMGVQa3BhV2hwdWJHNzYrdm1SbVpySm56eDRjSFIwSkNBZ0Eyc2VKMnRyYUFEaHk1SWhWOThOa01yRnIxeTd5OHZLWVBYczJpWW1KT0RvNmtwS1N3cGt6Wjlpd1lRT3Z2LzQ2NGVIaDJuTzZkazF0T1gvK1BBa0pDWGg1ZVpHV2xzWWpqenpDd1lNSDJidDNMM1oyZHJpNnVySisvWHFienplYnpheGV2WnFvcUNndFErckthRFN5ZGV0V3lzckttRHg1TWlkT25LQ3VybzRmZnZpQnFLZ29uSjJkMmJWckY0TUdEV0xidG0yc1diTkc2MWFheldZY0hSM0p6OC9YenFsejF4SFFybHROVFEyNXVibmErTnJmb2Rmcnljcktvcmk0bUZHalJuSG8wQ0U4UFQwWk0yWU1hOWV1eGRYVmxVV0xGcEdSa1VGWldSa2pSNDVrenB3NWVIdDdFeFFVeElnUkl4ZzJiQmhMbGl3aEppYUcyTmhZU2t0THJTWWJ4QVBPejg5UCtmbjVxZjdnd29VTGF0dTJiZHJmMGRIUjZ2dnZ2MWN6Wjg1VW16WnRVczNOemVxdnYvNjY2ejdhMnRwVWEydXJhbXRyVTIxdGJUM1dPWDc4dUtxdXJ1NnhySzZ1VHQyNmRVc3BwVlJEUTROYXRtelpYWSszYk5reTFkRFFvSlJTeW1ReXFaOS8vdGxtdSs2bXNMQlFLYVhVYjcvOTFtTjVRVUdCOXJpNHVGZzFOVFYxcTFOV1ZxWXNGb3ZWTnIxZXI1cWJtOVhDaFF2VjVNbVRWV3BxcWtwSlNWRUdnMEVwcGRTVUtWT3M2dGZWMWFuZzRHQ2wxK3RWZEhTMHpmYjYrZm1wMXRaV20rVlpXVm5LYURTcWt5ZFBhdGV6TTR2Rm9zckt5bFJ0YmEweW04MDI5Nk5VKzdYYnZuMjdDZ3dNVktHaG9mZXNmNzkwM0d2Mys1NEhXWWwvWDNSOFkwRlBuODhUL3h6VnkzVlZ2YTNYVjh4bU13NE9EditxTm5VbUsvSC80eVJ3OVkzZUJvQi9XNkN3OVdGKzBaM2NTVUtJZmtzQ21CQ2kzNUlBSm9Ub3R5U0FDU0g2TFFsZ1FvaCtTd0tZRUtMZmtnQW1oT2kzSklBSklmb3RDV0JDaUg1TEFwZ1FvdCtTQUNhRTZMY2tnQWtoK3EwSDdzUGN0cjc2V0FqeDRIbGdNakNsVk5IOWJvTVEveFZ5dndraGhCQkNDQ0dFRUVJSUlZUVFRZ2doaEJCQ0NDR0VFRUlJSVlRUVFnZ2hoQkJDQ0NHRUVFSUlJWVFRUWdnaGhCQkNDQ0dFRUVJSUlZUVFRZ2doaEJCQ0NDR0VFRUlJSVlRUVFnZ2hoQkJDQ0NHRUVFSUlJWVFRUW9nSHdQOEFHczd4NHk0eS8rTUFBQUFBU1VWT1JLNUNZSUk9IiwKICAgIlR5cGUiIDogImZsb3ciLAogICAiVmVyc2lvbiIgOiAiOCIKfQo="/>
    </extobj>
    <extobj name="ECB019B1-382A-4266-B25C-5B523AA43C14-2">
      <extobjdata type="ECB019B1-382A-4266-B25C-5B523AA43C14" data="ewogICAiRmlsZUlkIiA6ICI5NzkzNzIxMTM3MCIsCiAgICJHcm91cElkIiA6ICI0MzU5NjEzODciLAogICAiSW1hZ2UiIDogImlWQk9SdzBLR2dvQUFBQU5TVWhFVWdBQUFpWUFBQUlPQ0FZQUFBQ01NY1lkQUFBQUNYQklXWE1BQUFzVEFBQUxFd0VBbXB3WUFBQWdBRWxFUVZSNG5PemRlVUNNK2VNSDhQZFV5anBxYzhRNmQ4VzZSU2xmdThqbVdKRXJ0Q1RYcm1QbDZMdXIzRmFFSEZuWEVpVkNpRjAyTnNvaTJiV3l0ZVMycnRCYWlTWHBVTlBNUEw4LytzM3piWFNZYkRYUDFQdjFqNW5QYzh6bm1jOUg4NTdQODNtZUFZ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LaVNacml0QVJMazZkT2p3dTB3bXM5TjFQY29qUVJDaTQrUGpQOUYxUFlqb3pReDBYUUVpeXNWUVVucGtNbGwzWGRlQmlMUmpwT3NLRUpHbTgrZlA2N29LNVlxTmpZMnVxMEJFeGNBUkV5SWlJcElNQmhNaUlpS1NEQVlUSWlJaWtnd0dFeUlpSXBJTUJoTWlJaUtTREFZVElpSWlrZ3dHRXlJaUlwSU1CaE1pSWlLU0RBWVRJaUlpa2d3R0V5SWlJcElNQmhNaWtvenc4SEJFUkVUb3VocEVwRVA4clJ5aUNzRFIwUkVBb0ZBbzhPTEZDOVNxVlV0YzV1RGdBQzh2TDd4NDhRSTlldlJBdFdyVkN0MVBlbm82VHA0OGlYZmZmUmRBN3UvUXZHbjltSmdZR0JzYmkyVzJ0cmFvVTZjT1hyeDRnY0dEQjJQR2pCa0FnQ3RYcm1EMTZ0VXdOemRIang0OU5MWWhvb3FEd1lTb25IRndjQUFBcEthbXdzek1ESFBuemhWSElZNGVQWW9qUjQ1ZzQ4YU5oVzUvK3ZUcFFwY1Y5SU40eDQ4ZmgwcWxRdVhLbGNXeStQaDRXRmxad2RiV050LzYxYXRYUjNoNE9FYVBIbzAyYmRvQUFHN2Z2bzMvL3ZlL21EZHZIdTdmdjQrMWE5ZGk1c3laMmgwd0VaVXJEQ1pFNVV4VVZCU0EzQkNoZnF3ZU1VbFBUOWQ0RHVCZm56ckp5TWpBMkxGakVSZ1lDQXNMQzl5NGNRTyt2cjRJRFEwdGRKdjA5SFFrSmlhaWUvZnVpSTZPeHNLRkN6RnQyalQwN05rVEtwVUtreWRQeHA0OWUrRHE2dnF2NmtaRStvZkJoS2dDZVBMa0NjNmZQdzhBdUh2M0xpd3RMUUVVUEFLU043Um9vMnJWcW5CemM0TzN0emMyYnR5SXRXdlhZdEtrU1RBd0tId0tXMnhzTExwMTY0Ymx5NWZqeElrVDhQYjJSbzhlUFFBQUJnWUdXTDE2TmI3ODhrc29GQXFNSGoyNldQVWhJdjNHWUVKVXdRd2ZQaHh4Y1hHRkxpOXFCS1dnSUFNQXc0WU5RM1IwTkw3NjZpc29GQW94WkJUbTl1M2JhTmV1SFN3c0xEQjI3RmlNSHo4ZXk1Y3YxMWluZHUzYXNMZTNMM0kvUkZUK01KZ1FWVEF5bWF4RTlxTlFLQUFBUmthNWYwWThQVDB4ZE9oUXJGNjkrbzNidXJpNFlNcVVLZGk5ZXpkeWNuTHc0NDgvb21yVnF0aTVjeWZHakJrREFMaDE2eFlhTkdoUUluVWxJdjNCWUVKVWdXUm1acUpxMWFwRnJxUHRxWnpNekV3WUd4dUxwMngyN05pQjFxMWJZL3YyN2VqV3JWdVJwM0xNemMzeDRZY2Y0dWJObS9qKysrOVJ1WEpsZUhsNTRlZWZmNGF0clMxYXRXcUY1Y3VYWS9QbXpUQTBOTlQrQUlsSTd6R1lFSlZEY3JrY0FCQVVGSVFuVDU2STViZHYzOGI3Nzc5ZjVMYmFuc3BKVGs1R3pabzFBUUNuVHAzQzlldlhFUklTQWs5UFQrellzUVBqeG8yRGdZRUJsRW9sVHA4K2pXN2R1bW1NMXRTdlh4OS8vLzAzaGcwYkJuZDNkM3o5OWRmbzBxVUxUcDgrRFJNVEU1aWJtL09TWWFJS2lEZFlJeXBITWpJeU1ITGtTUFRvMFFOV1ZsYkl6TXlFZzRNRDdPenNvRktwc0gzN2RpUW1KbUxmdm4xUUtCU3dzN043NjllNmRPa1NQdmpnQS96MTExL3c5ZlhGMHFWTFlXeHNqSG56NWlFa0pBUUpDUW1vVnEwYVhyNThpUVVMRm9paFJLRlFZTXVXTFlpSWlFQzlldlhRb2tVTDFLcFZDN0d4c2VqY3VUT3FWS21DbjM3NkNWMjdkaTJwdDRXSTlBaEhUSWpLa2FwVnE4TFQweE90V3JXQ2lZbUpXTjY4ZVhQTW5qMGI2ZW5wQ0FnSXdMcDE2N0J2M3o3eDVtWnY0OGlSSS9qMDAwOFJHeHVMYWRPbW9WbXpaZ0NBT25YcXdNdkxDOW5aMldqUW9BSE9uRG1qY1VNM0l5TWptSnVidzh2TEN5MWJ0Z1FBTEZpd0FCWVdGcWhUcHc3YXRHa0RSMGZISWk4M0pxTHlpOEdFcUp6cDBLR0QrRGdyS3dzYk5teEFSRVFFK3Zmdmp5Vkxsc0RZMkJqcjE2L0h5Wk1uNGUzdGpaRWpSMkxzMkxIaU50cGNDZlBreVJNOGV2UUlUazVPQmQ3NXRVK2ZQZ0NBb1VPSFl2SGl4WEJ6YzlOWTd1TGlVdWhycVZRcXZIcjFDczdPenBnNWN5YjY5ZXVuMVhFVEVSRlJDYksydGhhc3JhMkZraFlXRmlZa0p5Y1h1Q3dsSlVWNDl1eVpJQWlDa0phV0preVlNS0hJZlUyWU1FRklTMHNUdDlYR2t5ZFBCS1ZTS1Q2ZlBuMjZWdHVWRlBYN3F1djJKU0x0bE14MWcwVDByNmsvUE5VM1FxT1NvWjZ3ZStIQ0JmNjlJOUlEblB4S1JFUkVrc0ZnUWtSRVJKTEJZRUpFUkVTU3dXQkNSRVJFa3NGZ1FrUkVSSkxCWUVKRVJFU1N3V0JDUkVSRWtzRmdRa1JFUkpMQlc5SVRTVXplWC9BbElxcG9PR0pDSkJHQ0lFVHJ1ZzdsRmQ5YklpS2ljb3kvUDBORXBZVWpKa1JFUkNRWkRDWkVSRVFrR1F3bVJFUkVKQmtNSmtSRVJDUVpEQ1pFUkVRa0dRd21SRVJFSkJrTUprUkVSQ1FaRENaRVJFUWtHUXdtUkVSRUpCa01Ka1JFUkNRWkRDWkVSRVFrR1F3bVJFUkVKQmtNSmtSRVJDUVpEQ1pFUkVRa0dRd21SRVJFSkJrTUprUkVSQ1FaRENaRVJFUWtHUXdtUkVSRUpCa01Ka1JFUkNRWkRDWkVSRVFrR1F3bVJFUkVKQmtNSmtSRVJDUVpNbDFYb0NLd3RyWWVDYUNycnV0QnBhSVpnTHE2cm9RT3RQci9mNi9ydEJZU0lKUEpuZ2lDY0ZQWDlTRHBFZ1FoWGFsVXJyMTgrZkpEWGRkRkh4anB1Z0lWeEM0d0JGTDUxT3JOcTVSdmdpQzBBdEJkMS9VZzZaTEpaREEwTkxRQjhJbXU2NklQR0V6S2hnd0FCRUdZck91S1VNbVN5V1QrQUNBSXdsNWQxNlVzQ1lMUVdDYVRHUUM0cCt1NjZKSk1KaHNCOFA4MkZVNG1rNjBFVUYwbWs4WHB1aTc2Z3NHa0RNWEh4Mi9XZFIyb1pGbGJXL3NEUUh4OHZLdXU2MEpsejlyYWVnVEEvOXRVT0d0cjY3b0FGZ0xJMUhWZDlBVW52eElSRVpGa01KZ1FFUkdSWkRDWUVCRVJrV1F3bUJBUkVaRmtNSmdRRVJHUlpEQ1lFQkVSa1dRd21CQVJFWkZrTUpnUUVSR1JaRENZRUJFUmtXUXdtQkFSRVpGa01KZ1FFUkdSWkRDWUVCRVJrV1F3bUJBUkVaRmtNSmdRRVJHUlpEQ1lFQkVSa1dRd21CQVJFWkZrTUpnUUVSR1JaRENZRUJFUmtXUXdtQkFSRVpGa01KZ1FFUkdSWkRDWUVCRVJrV1RJZEYyQmY2TkRodzYveTJReU8xM1hvendSQkNFNlBqNytFMTI4TnR1ejdPaXluYlhGL2xCeTlLRzlpNE45bzNUcHVyL285WWdKTzJiSms4bGszWFg0Mm16UE1xTExkdFlXKzBQSjBZZjJMZzcyamRLbDYvNWlwTXNYTHlubno1L1hkUlhLQlJzYkcxMVhBUURiczdSSnBaMjF4Zjd3NytoYmV4Y0grMGJKazBKLzBlc1JFeUlpSWlwZkdFeUlpSWhJTWhoTWlJaUlTRElZVElpSWlFZ3lHRXlJaUloSU1oaE1pSWlJU0RJWVRJaUlpRWd5R0V5SVNvQktwZEoxRllpSXlnVUdremY0K3V1djg1V3BWQ3A4L3Zubld1L0R4c1lHU3FVU3NiR3gyTFJwRStSeWViNTFrcE9UMGJkdlgyUm1ab3BsOSsvZkw5YnJVT2x6Y25MS1YvYnMyVE1NR1RLa3dIWUYyTFpTdFhYclZpUW1KaFpyR3g4Zkg5eTZkYXRZMjdEOUs1NEpFeVlnT2pwYW95dzFOUldmZlBJSkhqMTZWR0t2VTE3N1ZybTQ4MnRwK3ZYWFgvT1ZDWUtBUzVjdUZYdGZscGFXQ0E0T3h0aXhZN0ZtelJyVXFWTkhYUGJUVHovQnlzb0tWYXBVRWN1aW82UFJybDI3dDZzNEZTb2tKQVRidG0zVEtNc2JLdVJ5T1l5TmpjWG5aODZjRVIvbi9RUGc1dVltUG43OCtERkdqQmlCZDk1NUJ3RFFwMDhmY1RuYlZub1NFaEp3OE9CQmpUYTBzYkZCalJvMU5OWkxUMDlIVEV3TUFPRHExYXU0ZE9rUzVzNmRDd0RvM0xrejNuMzMzWHo3VGt0TDArZ3piSDlwY25SMEJBQW9GQXE4ZVBFQ3RXclZFcGM1T0RqQXk4c0xMMTY4UUk4ZVBWQ3RXclZDOTVPZW5vNlRKMCtLZlNFNk9ob1hMMTVFZW5vNnRtelpBZ0N3c3JLQ29hRWhzck96TVdQR0RJM3RXN1pzS2ZZeHRjek1USEYvZi8vOU4rclhydzhBZVBUb0VlTGk0c1QxeW12ZllqRFJrcnU3TzY1ZHU2WlJabTl2THo0K2ZmcjBHL2RSczJaTmZQZmRkd2dMQzRPNXVUbUEzTkdYbmoxN0lpTWpBNVVxVllLRGd3TUFJQ29xQ2hFUkVVaE1UTVFQUC93ZzdtUDM3dDFvM0xoeFNSeFNoZVhtNWdZM056ZlkyTmprdTZXMWV2VGp4SWtUTURJcStyOUhTRWdJNXMrZmorSERoNk5ObXpaSVRVM0Y0c1dMc1hyMWFnQnNXeWtMREF6RTFLbFRrWm1aaVVXTEZtSHExS2t3TmpiRzhlUEhOZGJyM0xteitIanQycldZT1hNbTd0NjlpNnBWcTBLaFVDQWlJaUxmdnRYYnNQMmxRLzNlcDZhbXdzek1ESFBuemhYYjd1alJvemh5NUFnMmJ0eFk2UFpGL1gzUGV3djNwS1FrckYyN0ZqLzk5Qk5tenB3SlgxOWZtSnViNDhLRkMvRDE5Y1doUTRjd1k4WU1yRnUzVHZ3TVVMTzN0eGRmeDk3ZUhvY09IUUlBZE9uU1JYeXMvc3dwNzMyTHdhUVE2aUY3bFVvRkp5Y25iTjY4R1EwYU5BQUFLSlZLMk5uWjVldXNMMSsrUlAvKy9RdmNuN3JqcUsxYnR3NUFia2RLVFUwVkU3TlNxVVNYTGwxdzRjSUZWS2xTUlNOSmYvTEpKMi84c0tSLzUrVEprN0N6czh2M1BoODRjQUJidDI1Rldsb2FIQjBkNGVmbmg5YXRXOFBLeWdvUkVSRm8wNllOZHUvZWpSWXRXb2piQ0lMQXRwV2c4K2ZQNDlteloramJ0eTk4Zkh4dzkrNWRqZEhMZ29TRmhhRisvZnBvMTY0ZFhGeGM0T25wK2NiWFlmdExSMVJVRklEY0VLRityQjR4U1U5UDEzZ09vTURBcVkzVTFGUk1uRGdSZGV2V2hZdUxDK0xqNC9IaGh4OWkwYUpGQ0EwTlJjMmFOVEY0OEdEY3VYTUh0cmEyUmU3THhjVUZBSkNkblMwK1ZvL1lsdmUrcFYrMUxVUGg0ZUVBQUZ0YlcvSHhtNWlhbXVZTEt4NGVIamh6NWd3c0xTMnhkZXRXR0Job1R1dFJLcFVBSUo0NlVEOC9jdVJJdnZPRUNvVUNsU3BWS3Y3QmtOYU9IRG1Da1NOSDVpc2ZNbVFJaGd3WkFnY0hCMFJFUk9EaXhZc2Fwd0h5UGxiM2dSMDdkZ0JnMjBwTmFHZ29IajU4Q0ZkWFY5eTVjd2RCUVVFd01qS0NRcUdBaDRkSGdkdnMyclVMY3JrY3pzN08rT0NERDlDdFd6ZXRYNC90TDAxUG5qd1JSMHp2M3IwTFMwdExBQVgvaUYzZTBGS1VGaTFhWU9USWtRZ09EdFlvTnpjM3grVEprL090ZisvZVBZMVRNM250Mzc4ZlFPNklpZnB4M2xGNm9QejJMUVlUTFR4OCtCQzFhOWZHaUJFaklBZ0NaRElaREF3TTRPenNMSzV6OE9EQmZOdEZSMGVMNXdhdHJhMFJHaG9LVjFkWHJWNXozcng1K1BiYmI2RlVLdEc5ZTNjQXVaMHY3OXdIZWp0SGp4NkZuNThmZ055UkxFTkRReHcvZmh5WEwxOUdZbUlpNXN5WkF3RG8xS2tUek16TUN0eEgrL2J0WVdob1dPQ3lHalZxWU0yYU5lSWZpOWV4YlhWcjBhSkZNREl5d3ZUcDB6Rml4QWkwYmRzV0FHQm9hSWpwMDZkcnJLc09uTnUzYjBkcWFpcEdqaHlKbVRObi9xdlhaL3RMei9EaHd3c05DRURSSXlpdkJ4bGpZMk14U0x4SjU4NmRjZm55WmN5YU5Rc1pHUmx3ZEhUVW1PdFNYT1dsYnpHWUZPTHUzYnM0ZCs0Y1ZDb1Z4bzhmajMzNzlpRXdNQkJUcGt4QmFHaW91TjZlUFhzS25DQ2JrcEtDdFd2WElpQWdBUHYyN2NPNGNlTXdhdFFvdEcvZkhxMWF0Y3EzL3V1bmV0VEJaL0xreVdqWnNpWHExS2tEaFVLaGR4MU1pdnIyN1l1K2ZmdHFET3NDdVI4K0xpNHUyTHAxSzVLVGs3Rnk1VW9zWGJxMDBQMDhlL2Fzd05HMDE2L2NZZHRLUzVVcVZmRHp6ei9qNWN1WG1EcDFxbGd1azhuRWI4MnZNelUxeFpJbFN6Qml4QWlOYy9YYWZKTm0rMHVmVENZcnNYM0Z4TVRBMXRZV3paczNMM0Q1bjMvK2lULysrRU5jRjhnTlB2YjI5bUlBc3JlM3g4Q0JBd0VBV1ZsWjR1TzhrKytCOHR1M0dFd0s4UFRwVTR3Wk13WWZmZlFSREF3TThOTlBQNGxEWVNZbUpyaHo1dzZhTm0yS25Kd2NoSWFHaXQrdzFaUktKUllzV0lEaHc0ZkR3c0lDQUZDNWNtVXNYcndZbnA2ZThQZjN6emNSU2YwQnFaNi9BZ0JObWpUQnNHSERzSExsU3F4YXRRcEtwVkx2aHVUMFJXeHNMQzVldkloRml4Wmg2OWF0Y0hWMWhhdXJLODZjT1lNdVhib1V1TTJ6Wjg4S3ZDenY5WHVhc0cybEpURXhFYjYrdmhnelpnejI3ZHNIUVJBd2F0U29JcmM1Y2VJRTR1TGk4TkZISCtIYmI3L0Y4T0hEVWE5ZVBYRlNZbDU1UjFJQnRyL1VaV1ptb21yVnFrV3VvKzJwbkx4Q1FrSUtMTTg3b2Jvd3c0Y1BGMC85NUozODZ1L3ZyN0ZlZWUxYkRDWUZxRldyRnFLaW9tQnNiQXhiVzF1TlJuVjJka1pnWUNCV3JGZ0JmMzkvTkduU1JLT2pDWUtBeFlzWEEvamY1Q1cxTm0zYVlOS2tTWmc0Y1NMOC9QekVJZVNpakI0OUdrK2ZQb1ZjTG9lQmdZSGVkVENweXNuSkFaQjdMNHM3ZCs3Z3pwMDdtRFJwRWt4TlRRSGtEdXZQbkRrVDN0N2VzTFcxaFltSmliaXRVcWxFV2xvYWF0YXNtZSt5WTZEZ2U1MFVoRzJyRzQ4ZlAwYXJWcTJRbkp5TSt2WHJpeU9ZY3JtODBMYTdlZk1tTEMwdGNlUEdEVmhhV3NMYzNCeUhEaDFDZUhnNG1qWnRpaFl0V3VEczJiTXdNek1yOExSdVFkaitaVXQ5UzRDZ29DQThlZkpFTEw5OSt6YmVmLy85SXJjdHpxa2N0Ynp6enZKUy8rMHBTa0h6VVlvcWY1Mis5eTBHa3dMSVpMSkNoNzZjbkp5d2MrZE9MRnk0RUJjdVhCQW5PQUs1SGQvYjJ4dTNidDFDY0hCd3ZvbXVBREJ3NEVBb2xVcE1uRGdSbzBlUHhwZ3hZNHFzaTdHeE1lclhyNC9uejU5cmZEalMyd3NORFlXL3Z6OWF0bXdKSUhjU1hQWHExZk1GU1JzYkd6UnIxZ3d4TVRGbzJMQWg0dUxpa0o2ZWpxRkRoMkxNbURHd3RiWEZzR0hEa0pTVWhQZmZmeCszYnQzQ2h4OStpRTgvL1JRWEwxNHNkQ2hYalcyckczWjJkdUszeStmUG55TWhJUUZBYm51OGZtcE8vYVZqeXBRcFlsbDZlanB5Y25LUW1KaUlsU3RYSWlnb1NOeVh0N2MzZHU3Y2licDE2NzZ4SG16L3NwR1JrWUdKRXljaU1URVJWbFpXeU16TWhJT0RBeElURTZGU3FiQjkrM1lrSmlaaTM3NTlHREpraU5nM1NvdUZoUVhjM053S0hGRlJxVlJJVGs3V0dJbk55c3JTR0xGeGQzZEgzNzU5aTN3TmZlOWJEQ1p2b1YyN2RqaDgrRENtVFp1bWNVT21HemR1SUNFaEFRRUJBVVhla01mWjJSa05HalJBVUZDUU9CbTJzTk1GYXJkdjM4NTM4eWQ2TytxSnlPKzk5eDRBd016TURGMjZkQ2t3U1ByNitzTEV4QVNKaVlsbzFhb1ZUcHc0SVk2cTlPN2RHeXRXckVDWExsM2c0ZUdCSGoxNklDUWtCQ3FWQ2oxNjlNRDI3ZHNCc0cybEppSWlBbUZoWVhqeTVBbHExNjZOdG0zYm9tUEhqa1Z1Yy9Ub1VWeTZkQW1YTGwxQ1JrWUdaczZjQ1Q4L1Azejk5ZGRvMXF3WmdOd3ZMYmR1M2NKWFgzMkZiZHUyaVY5dTJQNjZWYlZxVlhoNmVxSlZxMVlhSDlMTm16Zkg3Tm16a1o2ZWpvQ0FBS3hidHc3Nzl1M0xkd08wdDFYWXFSeEE4M1RPOWV2WGNlalFJY2psY256KytlZG8xcXlaeGdoTmx5NWQ4bzNZcUNmV2w5ZSt4V0JTaUt5c0xHUmxaWW5YZjZ0VUtrUkhSOFBmM3grV2xwYll1SEVqVnF4WWdRY1BIbUR5NU1td3NMQ0FsWlVWZHUzYXBkV3dtZnBibTdxRHFlOFVtZmRjWVV4TURCWXVYSWhxMWFyaDhlUEhtREJoUWlrZGJjWHk0WWNmYWp3Zk5teFlvZXVxLzVBMWF0UUlqUm8xQWdDY1BYc1d3Y0hCU0VwS2dwT1RrL2p0NW9NUFBzQ0FBUU9nVkNwaFpXV0ZoZzBiQW1EYlNrMjdkdTNRdG0xYjhiNUV2WHIxd3VIRGh5R1h5OUdyVnkrTmRlVnlPYVpQbnc0ckt5dTBhZE1HWThhTWdabVpHZHpkM2RHdFd6Y01HalJJWTMwUER3OU1talFKUGo0KzhQSHhBY0QybDRJT0hUcUlqN095c3JCaHd3WkVSRVNnZi8vK1dMSmtDWXlOamJGKy9YcWNQSGtTM3Q3ZUdEbHlKTWFPSFN0dTgvcGx1dHA0ZlFRMnI3eW5jMnJVcUlIZXZYdmp2Ly85TDk1NTV4MHNYcnhZNDVSaVZsWld2bE9NNmprbjdGc1NaRzF0TFZoYld3dWxvVy9mdmtMSGpoMEZiMjl2SVRVMVZlalhyNS93NVpkZkNoY3VYQkRYeWNyS0VnSURBNFdlUFhzS2p4OC9MblJmNjlldkY1UktaYUhMTDErK3JQRThNVEZSRUFSQmtNdmxRa0pDZ25EanhnMGhLU25wWHg3Um02bmZ6L0xZbnNVeFlNQ0FJcGVucGFVSlY2OWVMYkpOMWFUU3RubnB1cDIxSlpYKzhMcG56NTRKQVFFQmhiYi8wNmRQeFhhWFF2dnJTM3NYeDcvdEcyRmhZVUp5Y25LQnkxSlNVb1JuejU0SmdwRDdmMzNDaEFsRjdtdkNoQWxDV2xxYVJ0bTMzMzViNURicjE2OHZSbTBMVmxwOVN3cjlwZVN1a2RJQjladjMrbTNGUzhPalI0OVFyMTY5QXBkbFpXV2hjdVhLcFY2SDBxYWV4SFhod2dXZDlJdXliTStLVE5mdHJDMzJoNUtoTCsxZEhPd2JwVWNLL1lXL0xxeWx3a0lKZ0hJUlNvaUlpS1NBd1lTSWlJZ2tnOEdFaUlpSUpJUEJoSWlJaUNTRHdZU0lpSWdrZzhHRWlJaUlKSVBCaElpSWlDU2pYTno1dGJBZlVTTDl4UGFrdk5nZnFERHNHK1dUWG8rWUNJSVFyZXM2bERlNmZFL1pubVZISDk1cmZhaWp2aWh2NzJWNU94NnA0ZnRiQVVqaEZyOVVPdGkyRlJ2Ym43VEJmbEk4ZWoxaVFrUkVST1VMZ3drUkVSRkpCb01KRVJFUlNRYURDUkVSRVVrR2d3a1JFUkZKQm9NSkVSRVJTUWFEQ1JFUkVVa0dnd2tSRVJGSkJvTUpFUkVSU1FhRENSRVJFVWtHZ3drUkVSRkpCb01KRVJFUlNRYURDUkVSRVVrR2d3a1JFUkZKQm9NSkVSRVJTUWFEQ1JFUkVVa0dnd2tSRVJGSkJvTUpFUkVSU1lhUnJpdEFSRVJVM2xoYlc0OEUwRlhYOWRCSERDWkVSRVFsYnhjQVdaN25yM1JWRVgzRFlFTDBCdnptUTBSdlFRWUFnaUJNL3Y5L0wrdTJPdnFEd1lUb3pWNy81dk02ZmhPcVlCaFdTVnZ4OGZHYmRWMEhmY05nUXZSbUd0OThYc2R2UWhWUzNyREtZRXBVZ2hoTWlMVEViejZVaHhoV0dVeUpTaGFEQ1JIUlcySllKU3A1dkk4SkVSRVJTUWFEQ1JFUkVVa0dnd2tSRVJGSkJvTUpFUkVSU1FhRENSRVJFVWtHZ3drUkVSRkpCb01KRVJFUlNRYURDUkVSRVVrR2d3a1JFUkZKQm9NSkVSRVJTUWFEQ1JFUkVVa0dnd2tSRVJGSkJvTUpFUkVSU1FhRENSRVJFVW1Ha2E0clFFUkU5TFk2ZE9qd3Uwd21zOU4xUFFwamJXMHQ2TG9PcnhNRUlUbytQdjRUWGRlak1Cd3hJU0lpdlNYbFVDSlZNcG1zdTY3clVCU09tQkFSa2Q0N2YvNjhycXVnRjJ4c2JIUmRoVGNxVjhHRVEzckZKL1VoUFNJaXFsaktWVENSY2lpUktpa042VEZZRmgrREpSR1ZOK1VxbUtoeFNFODdVaHZTazNJb2tTb3BCVXNpb3BKUUxvTUo2VGNHUysxSUxWaHFRK3FqWXNWVkZxTm9IQldqaW9aWDVSQlJtU2xQb2FTc2NGU01LaHFPbUJCUm1lT29tSGIwY1ZTTTZOL2lpQWtSRVJGSkJvTUpFUkVSU1FhRENSRVJrWlpVS2hXeXM3UHpsVDk3OWt3SHRTbWZHRXlJaUlpMDlNY2ZmOERCd1FFdlg3NFV5K1J5T1hyMzdsM29OaXRYcm9SU3FkUW91M256SnB5Y25KQ1VsRlJxZGRWWG5QeEtSRVNrcFpNblQ4TEt5Z3FtcHFaYXJSOGFHb3J2di84ZTE2NWRFOHNjSFIzeC9mZmZJelUxRmJObnp4YkxwMDJiaG80ZE81WjRuZlVOUjB5SWlJaTBrSldWaGNqSVNBd1pNdVNONjZwVUttemN1Qkdob2FINDRZY2YwTFJwVXdRSEIyUEhqaDA0ZS9Zc1dyWnNpZE9uVDhQS3lncFRwMDdGamgwN0dFcitIMGRNcU54TFMwdEQ5ZXJWQVFESnljbW9VNmNPQUVBUUJDUWxKYUZldlhxNnJCNFI2WW53OEhDa3A2ZWpXYk5tc0xlM3o3Zjg5YkpaczJZaEpDUUVVNlpNUVdwcUtzYU9IUXNBeU03T3hvc1hMekJ1M0RqazVPUWdJU0VCdHJhMlpYRUllb0hCUk1lT0hUdUdIajE2SUNVbEJkbloyV2pRb0lHdXExU3VxRlFxakJ3NUVxR2hvVEF5TWtMZnZuM0ZlMmk4ZXZVSy9mdjNmK005TmM2ZlA0L2ZmdnNOMDZkUDErbzFzN0t5Y092V0xiUnIxKzVmMTUvZVRLVlN3Y0NBZzc5VXV1UnlPYlp0MndZQWFOU29FVTZmUHEyeHJIUG56aHBsZVQxNThnUVJFUkdGN3R2UjBiRmtLNnZuR0V6ZTBvZ1JJL0tWSlNRa29FbVRKaHBsQ3hZc1FLdFdyUXJkejl5NWN4RWRIWTJNakF6czNMa1Q1dWJtbURadFdvblh0Nkk2ZCs0YzZ0YXRpeXBWcWtBdWw3L1ZQcG8xYTRiNTgrZWpYNzkrc0xTMGZPUDZUNTgreFgvLysxLzgrT09QTURNemU2dlhwUHd5TXpNeGFkSWs3Tml4UXd3aTBkSFJpSWlJd0lvVkt3cmR6dEhSVWVORElUUTBGRWVQSHNYMjdkdGhhR2hZNU90VnFWS2wyUFZNVFUxRlRFd00rdlRwVSt4dFNicDI3TmlCdW5YcklqazV1ZGpicHFTa1lPTEVpYVZRcS9LSndlUXRqQjQ5V3V0MWZYeDhzSGZ2WHR5OWV4ZGZmdmxsZ2VzNE96dHJQRDk4K0RBQTRQang0MjlmU1FJQWhJU0VGRGxiL25WcGFXbm8zcjA3akkyTjh5MXpjM1BUZUc1c2JJeHAwNlpoeTVZdFlwa2dDSkRKWkRBME5NVFFvVU1MZkEyMjY5dUppWW1CaFlXRnh1aEkxNjVkc1hQblRqeDgrRkNyMFVaQkVQREREei9nNmRPbkdEaHdJQURnMDA4L3hiUnAwL0Q3NzcvajFLbFRTRXBLUWtKQ0Fzek56YkZ6NTA1MDdOZ1JkZXZXMWRqUGt5ZFBFQnNiVytCcjVPVGt3TmZYRisrKyt5Nys4NS8vL0lzakppbTVkKzhlRml4WUlQNi9sc3ZsNk5Xcmw4WTZlVS9sRkRaNlFtL0dZUElXYnQrK2paaVltSHpsam82TzJMdDNyMFpaNTg2ZEFRQ1dscFk0ZnZ3NEZBb0ZqSXorOTdiYjJOamc0TUdENGh3STRIOGZidlR2WExwMENiLy8vanQ4ZlgzaDRPQWdsdWQ5ckg2K1lzVUtqWE84cjdkdlVhY0wxSCtvTGwyNmhOV3JWMlBEaGcwd016UERzMmZQNE9IaGdYbno1cUZseTVZbGRWZ1YxdEdqUjJGcmF5c0dDalZCRURCbHloU05zdWJObStQT25Uc0FjdTh2b1E3L2t5ZFB4dmp4NDlHblR4OG9sVW9NSGp3WTF0YldBSUNhTld1aVU2ZE84UGIyeHZIang4VndXcmx5WllTSGgydnNYLzMvR2dCc2JXM0ZlVXRKU1VsNDc3MzNVTDE2ZFN4WnNrU2pEQUNDZ29MRWRVbS9lSHQ3NS92Q2twNmVudTlVY0dabUpycDI3YXBSWm01dWpvQ0FnRUwzelZNNW1oaE0za0xqeG8yaFVDZ3dhOVlzQUVEVnFsV3hlUEZpQU1DS0ZTdnc1TWtUQU1EcTFhdlJ1SEZqY1R1NVhBNVhWMWVzV2JNR0RSczJGTXQvK2VVWDlPdlhEd0J3OGVKRnJGeTVFbHUyYk5FSUsxUThLcFVLcTFldkJnQ1ltWmtoS2lwS1BBOGNGUlVGNEg5L1FOVFA4M3IrL0RsdTNyeUp6cDA3NDg2ZE81ZzNieDcyN2RzSEFQanJyNyt3ZXZWcWZQdnR0ekF3TU1Dd1ljUHc2dFVyQUVCR1JnWkdqaHdKSUhmMFJhVlN3Y3ZMQzBEdUNNdkJnd2RML2RqTG82ZFBuK0xDaFF0WXRXb1ZoZzhmTHBiNytmbmg2dFdyQ0E0T0xuUmJSMGRISER4NEVEazVPZGkwYVJNOFBEd0FBQkVSRVdqYnRpMCsvdmhqQUVEVHBrM1J0R2xUK1BqNEZEaGlWaFIxY09uY3VYT0JJZWIxTXRJL3hlMFRlYVdrcE9Eenp6OHZ3ZHFVYnd3bWJ5RTBOQlFLaFVMcmRkV01qWTB4Y09CQWVIcDZZdGV1WFdKSER3b0tRdS9ldlhILy9uMTg5ZFZYR0RwMEtFUEp2N1I3OTI0eExMeU5wMCtmNHB0dnZoMG52OTRBQUNBQVNVUkJWTUd4WThmUXFGRWpQSGp3UUx5aTU5eTVjMGhMU3hOSFVKS1NrbkRtekJrQXdMNTkrMUN0V2pYMDY5Y1BRVUZCTURjM3g2QkJnMkJnWUlBdVhicVV5TEZWUkx0MjdZSk1KdE1ZdGJwMDZSTEN3OE5SdlhwMWNVVHIyclZyc0xDd1FPM2F0ZEdwVXljMGJ0d1l6NTQ5ZzR1TEM3S3pzNUdlbnA3dlZKcXRyUzNpNHVLd2F0VXFuRGx6QnFtcHFlSUl5OEdEQjVHVmxRVW5KeWVOYlY2L1daYVBqdyt1WExtQ25Kd2N1TGk0YUN6TFc3Wi8vLzRTZTA5SWYrellzUU5UcDA0dDhEU3V2YjE5a2FNcEZSR0R5VnN5TWpJU3Y1R3JGVFhyV3MzTnpRMW56NTdGbjMvK0tWNjFVYTFhTlN4WnNnUy8vdm9yWEYxZE1XSENoRktwYzBXU2xwYUdGU3RXWU5pd1ljWGFUdjBCMTd4NWN4Z1pHZUhTcFV2bzBLRURXclpzaWZqNGVQVHAwd2ZuenAxRHQyN2ROTFpMU1VuQjh1WExrWmFXaG1YTGxnRUFCZ3dZZ0tWTGwrTGd3WU9ZUDM5K2lSMWJSZlB3NFVQOCt1dXZHbVhKeWNtWU9YT21PRGZreXBVcmVQbnlKUll2WG93bFM1YWdkdTNhcUYyN052YnYzdzlIUjBmczM3OGZBd2NPaExHeHNUaDZzV2JOR256MTFWZmlQQUV2THk5ODlORkhtRDU5dXNiSTFySmx5L0xOVTRxTWpOUjR2bURCQWdDNW95T3ZoNCtDeXFoaVVGOGtJUWdDTWpNekM3eG9Jak16RTk3ZTNnQ0F6ejc3RElNR0RTckxLa29TZzhsYktLaHovZlBQUDVETDVRWGVFMlBJa0NIaVBBU1pUSWFOR3pmaTJiTm44UFQwQkpEN0IzSENoQWtZTW1RSVEwa0pjWGQzRjcvVi92bm5ueHBYT3IwK1lVMzkvUGp4NDhqTXpFVFZxbFVCQUI5Ly9ERisvZlZYZE9qUUFjMmJOOGVWSzFmZzRPQ0EzMy8vUGQrbHc1czNiNGFscFNWaVkyUHp6YjRmT25Rbzd0Ky9YOUtIV0dIODhjY2ZtREpsaWhqNGtwT1RNV25TSkR4Ly9oeERoZ3lCb2FFaGZIMTk4ZXJWSzN6MzNYZG8zcnk1VnZ1TmpJekVWMTk5cFZIMjg4OC93OERBQUw2K3ZwZzRjYUk0L0w1eDQ4WUNKOWdXZE9YTjZ5TW1WTDY5UG1jdHI3MTc5K0tmZi81QlFFQUFIQndjQ3J3eXg5N2VQdC9jeElxT3dlUXQ3TjI3RitQR2pVTldWcFpZbHAyZFhlQTV5TmM3bkVxbHdyNTkrN0I1ODJieEEvSDk5OS9IekprenNXN2RPdlRyMTYvSXk0dXArRnEwYUNFT29jYkZ4YUYrL2Zxb1Y2OGVidDY4aVl5TURISHlJNUQ3b1dkaFlRRWdkNGgvKy9idG1ENTlPcG8yYllxSWlBakV4Y1doWHIxNkduT0hBR0RPbkRrQWdPKy8vMTVqdUxaWHIxN2lCNVY2TWlRVlQ5KytmV0ZzYkl4bHk1YmgyclZyOFBMeVF2djI3ZkgzMzM4REFIcjI3SW5WcTFkajkrN2RhTlNva2JqZDA2ZFBNV0RBQVBGVXp1dGVuMkQrL1BsejNMMTdGOVdyVjRldHJTMFdMRmlBc0xBd2NUMzFSUFc4bHhnckZBcU41MGVPSEVHTkdqVTA5cHVhbXZydjN3U1NqQmt6WmdESUhUV2ZNMmRPdnF2dmxFb2xmdnp4Ui9IeHVuWHIwTHAxNjBJRGE2ZE9uVXEzd25xSXdlUXQzYjU5VzV4WDRPam9pRjkrK1FWQTdnZVIrb1BwOVRrRmNYRng4UFB6Z3lBSVdMOStQYXlzck1RTzdPenNqTC8vL2h1VEprMkN0N2MzZXZUb1VZWkhVekhjdkhrVGMrZk94ZkxseTFHdlhqMDhlL1lNYytiTXdZWU5HOFRUYXRldlg4ZUhIMzRJSURlWWJOdTJEWEs1SEQxNzlrVDM3dDNoNysrZmI4U0ZTbGZld08vdjd3OFhGeGVNR1RORy9IOVdyVm8xdUxpNElEZzRHTjk4ODQyNDd2NzkrN0YxNjFaa1oyZGp3WUlGTURNenc2Ukprd0FVZkpWVlFFQUFIQjBkRVJRVWhKNDllOExCd1FHelo4L0duMy8rS2E2VDk5TCtRNGNPSVNVbFJmek5GQ2NuSjd4NDhVSU10bW9wS1NrUUJBSFIwZEVsODRhUVRybTZ1Z0lBREF3TUNyd2xRTjViQlJnYUdzTEh4NmZJL2ExY3ViTGtLNm5uR0V6S2lQcDB3aGRmZklGeDQ4WnBYREtzTm0zYU5GU3ZYaDJ6Wjg5Rzc5NjlzWERod244MUU1eis1L2J0Mi9EMDlNU1NKVXRnWTJNREFQam9vNC9nNGVHQjZkT25JeWdvQ0phV2xqaHg0b1Q0emFaR2pScmlsVGpHeHNhUXkrVTRlZklrZHUzYVZlUnI1ZjFtWkc1dVhrcEhWREd0WGJzMjMvK2RtemR2d3NYRkJSTW1UTUN1WGJzd2F0UW9BTUNwVTZjQTVINXJEUWtKUWN1V0xjVlFHUnNiQzFOVFU0MWZoVFUxTmNYZ3dZTVJGQlFFSVBlREorK04yd29hTWJsMzc1NTRldWZ3NGNQNDZxdXYwTGx6WjN6MjJXZVF5V1NJakl6RWhnMGJ4S3YyaU9qTkdFeEtRWFoyZHI1Wit5MWF0TUQrL2Z2UnFGRWpaR1ZsUVM2WDQ5R2pSNURKWkRBeE1SSFhHenQyTE5xM2I0L2ZmdnVOb2FTRVBIMzZGSjZlbnZEMTlVV2JObTAwbGprN08rUFBQLy9FNXMyYjBhOWZQeng2OUFnT0RnNGE5Nm5JUzZsVWFnU1BRNGNPYVN6MzlmWFYrQ0d1bUpnWS9QUFBQOGpJeUVDbFNwVks4S2dxSm5Vb1VhbFVBSEluc0o0NGNRS0JnWUZZczJZTkprNmNpTHQzNzZKV3JWcUlqNCtIdjc4L0JnNGNpT1hMbHlNeU1oSmp4NDdGWDMvOWhiVnIxNkpUcDA0WVAzNDhmSDE5QWVUZTQ2UzQ5dytLalkwVlI5dlVRV2JSb2tVNGR1d1lEQTBOWVdKaWdxQ2dvSHczYUNPaXdqR1lsSUFqUjQ2SWo0OGRPNGFnb0NEczJiTW4zK2tZOWZudmE5ZXVZZUxFaVRBME5NVGd3WVB6QlpEMjdkdWpmZnYycFYveGNzN0F3QUNiTm0xQzdkcTFzV1BIRHJ6Nzdyc0ZydWZsNVFWQkVQRHMyVE1zV0xBQXhzYkdCZDVBVHh1di96cG9WRlFVcGsrZkRoTVRrMkxkTVppSzl0dHZ2MEVRQkdSbFpXSC8vdjNpaE9YdDI3Y2pNaklTejU4L3g0WU5HOFQvV3pLWkRIWjJkbGkxYWhVdVg3Nk1SWXNXb1huejVqaDM3aHdtVDU0TVgxOWZ0RzdkV3VNMUxsKytMRjR0b1piM0tpOUJFSkNSa1lFMWE5WWdPenNiVjY5ZXhkbXpaM0gxNmxYVXExY1BDb1VDZi8zMUYvYnUzWXNPSFRyZ2d3OCtRTU9HRGZtN1BrUVZpYlcxdFdCdGJTM29BNlZTS2FoVUtwM1dRZjErNmJyZDFQU3AvZkpLU2tyU3lldEtyZjIwOFcvYWVOdTJiZUxqN094czRkeTVjMXB0RnhnWUtBaUNJTHg4K1ZMNCtlZWZCWVZDb2JIODFxMWJRa3BLaXZoOHdZSUZXdTMzN3QyN3dxeFpzNFNyVjY4S1hicDBFY2FQSHk4RUJRVUpEeDQ4RU5lNWQrK2VFQndjTEV5ZlBsMFlPblNva0ptWnFkVysxZlN4amN1YXZ2N2QwQlY5NkZQbDZyN242amY3VGI4V1M3blVjeTB1WExnZ2lYN0E5aXNlcWJXZk5zcGJHd3YvLy9NUlNxV3l5QjhFZkZ2NjJNWmxyYnoxcWRLbUQzMktZNHBFUkc5SlBTZWxORUlKVVVYRllFSkVSRVNTd2NtdlJFU2s5OVNuS0VqL2NjU0VpSWowbGlBSTBicXVnNzZSK252R0VSTWlJdEpiOGZIeG4raTZEZ1ZSVDhxVjhpUlRxZUtJQ1JFUkVVa0dSMHhJY25pdW1JaW80dUtJQ1VtRzFNOTdTaEhmTXlJcWI4cmxpQW0vY2Vzbm5pdXVPUGgvbElnS1U2NUdUUGp0c2ZqNG5sRlpZbjhyUHI1blZOR1VxeEVUZnVNbWtqYitIeVdpTnlsWEl5WkVSRVNrM3hoTWlJaUlTRElZVElpSWlFZ3lHRXlJaUloSU1oaE1pSWlJU0RJWVRJaUlpRWd5R0V5SWlJaElNaGhNaUlpSVNESVlUSWlJaUVneUdFeUlpSWhJTXNyVkxlbUppSWlrUlAxekI0SWd4TWJIeDNmU2RYMzBBVWRNaUlpSVN0anJQNzRvazhuc2RGUVZ2Y01SRXlJaW9oS1c5d2NyMWFNbXBCMk9tQkFSRVpGa01KZ1FFUkdSWkRDWUVCRVJrV1F3bUJBUkVaRmtNSmdRRVJHUlpEQ1lFQkVSa1dRd21CQVJFWkZrTUpnUUVSR1JaRENZRUJFUmtXUXdtQkFSRVpGa01KZ1FFUkdSWkRDWUVCRVJrV1F3bUJBUkVaRmtNSmdRRVJHUlpEQ1lFQkVSa1dRd21CQVJFWkZreUhSZGdaTFVvVU9IMzJVeW1aMnU2NkZQQkVHSWpvK1AvMFRYOVFEWWZtOURTdTJuRGJaeDhlbGJHK3NTKzFmeFNiRi9sYXNSRTNiSTRwUEpaTjExWFFjMXRsL3hTYW45dE1FMkxqNTlhMk5kWXY4cVBpbjJMeU5kVjZBMG5EOS9YdGRWMEFzMk5qYTZya0tCMkg3YWtXcjdhWU50ckIxOWJtTmRZdi9TamxUN1Y3a2FNU0VpSWlMOXhtQkNSRVJFa3NGZ1FrUkVSSkxCWUVKRVJFU1N3V0JDUkVSRWtzRmdRa1JFUkpMQllFSkVSRVNTd1dCQ1JFUkVrc0ZnUWtRVmdsd3UxM1VWaUVnTERDYi93dGRmZjUydlRLVlM0ZlBQUDlkNkh6WTJObEFxbFlpTmpjV21UWnY0eDdNTXFGUXFCQVFFNE1tVEp3VXVjM1oyTG5UYmJkdTJsV2JWcUlROGV2UUlYbDVlZVB6NHNWaTJjdVZLaElXRkZicU5RcUhBanovK0NKVktWUlpWSkQyV21abUpOV3ZXSUNjbnA4QmxOalkyeU16TXpMZE1wVkxobDE5K2dTQUl5TWpJS0hULzBkSFJKVmxkdlZNdWIwbGZWbjc5OWRkOFpZSWc0TktsUzhYZWw2V2xKWUtEZ3pGMjdGaXNXYk1HZGVyVUtZa3FVZ0VNREF6UXFGRWpqQmt6QnZQbno4ZkhIMzhzTGhNRUFROGVQQ2gwMjIzYnRvbkIwOTdlSGxXcVZNbTNUbVptSms2ZlBsM3lGU2V0MWF0WEQzWjJkaGcxYWhSMjc5Nk5TcFVxSVRJeUV1Zk9uY1BPblR2enJUOXYzankwYXRVS1o4NmN3Y21USjdGaXhRcjA2ZE1ITldyVUFKRDdnWkthbWdwemMzTnhteVpObW1ETm1qVmxka3drSFlhR2hvaUxpOE9pUll1d1pNbVNZbTA3WThZTVJFWkdZc0dDQmJDMnRzYjQ4ZU1CQU83dTd0aTBhWk80VGtXK3JUNkRTUWx3ZDNmSHRXdlhOTXJzN2UzRng5cDhTTldzV1JQZmZmY2R3c0xDTlA3NFVlbm8wNmNQR2pac2lLcFZxOExWMVJWUG56N1ZXTjZyVnkveDhmSGp4NUdjbkF3Z043Z2tKeWZqblhmZUFRQkVSRVRrMjNmZXRpZmRHVFpzR0J3Y0hHQnFhZ3B2YjIrNHVyckMzZDBkdi8zMkc0S0RneEVZR0lpa3BDUzR1Ym1oYWRPbWVPZWRkN0JxMVNyczNMa1RHUmtaTURBd3dLRkRod0RrZmdrNWMrWU01c3labytPaklpa3dNVEdCbjU4ZmhnOGZqc2pJU1BUcDAwZXI3UXdNREdCa1pBUXpNek9zVzdjT0NRa0plUERnQWVyVXFZUDQrUGhTcnJYK1lEQjVDMDVPVGdCeXYwVTVPVGxoOCtiTmFOQ2dBUUJBcVZUQ3pzNHVYeGg1K2ZJbCt2ZnZYK0QrSEJ3Y05KNnZXN2NPZ0hhQmhvcnY5dTNidUhYckZ2cjE2d2NBMkxObmo3aE0zWDdIangvWDJHYkdqQmtBY3VjcHpKZ3hBOTI3ZDlkWWJtOXZ6L2FTb0ZPblRpRXlNaEk5ZXZTQXM3TXpVbE5Uc1c3ZE9tUmtaT0QwNmRObzFLZ1J2THk4WUdabWh2UG56Nk4yN2RvWU8zYXN4ajVjWEZ5UWtwS0N5cFVydzhYRkJRQlF2WHAxQkFVRjZlQ0lTQ3JxMWF1SHJWdTNvbW5UcGxxdC8vejVjOXkrZlJ0R1JrWll1SEFoSGp4NGdPZlBuNk4rL2ZyNDVwdHZTcm0yK29YQjVDMkVoNGNEQUd4dGJjWEhiMkpxYXBydmc4dkR3d05uenB5QnBhVWx0bTdkQ2dNRFR2a3BDM0s1SEg1K2ZuajgrREcrK09JTHJiWUpDUWtCQUhUdDJsVjh2R3ZYTG5FNTIwNWFYcjU4aVdYTGx1SGh3NGRZdm53NWF0U29nYU5IajJMcjFxMzQ3TFBQOE9tbm44TER3d090V3JYQ3lKRWpBUUNQSHovR3pKa3pNWHYyYkkwUnMzLysrUWRSVVZFYSszLzl5d1JWTE9ucDZWQW9GTEN3c05ENi83NlBqdzlNVFUyUms1T0RBUU1Hb0duVHBxaFJvd1pVS2hVTURRMUx1Y2I2aGNIa1gzcjQ4Q0ZxMTY2TkVTTkdRQkFFeUdReUdCZ1lhRXlnUEhqd1lMN3RvcU9qVWI5K2ZRQ0F0YlUxUWtORDRlcnFXbWIxcnNoYXQyNk56WnMzdzh2TEM0TUhEeGJuRVdoREpwUGxLNVBMNVRBMU5TM0pLdEsvdEhIalJwaWFtbUxidG0xSVQwK0hpNHNMcksydHNYNzllbGhhV2dJQWR1ellnYjE3OTJMYXRHbHdkbmJHK1BIalVhOWVQUnc4ZUJBOWUvWVUyem90TFUwY0tTRUNnTVdMRitQT25UdDQ4T0FCWW1OakVSSVNnaDA3ZG1pc294NVpWMU9IMitqb2FIVG8wQUhHeHNiWXRXc1hFaElTc0hEaHdqS3J1ejVnTUhrTGQrL2V4Ymx6NTZCU3FUQisvSGpzMjdjUGdZR0JtREpsQ2tKRFE4WDE5dXpaVStBRTJaU1VGS3hkdXhZQkFRSFl0MjhmeG8wYmgxR2pScUY5Ky9abzFhcFZXUjVLaGRXOGVYTWNPSEFBcWFtcEd0K08xVjR2cTE2OU9yS3lzdkRxMWF0OGYzQ2VQMzhPYTJ2clVxMHZGYy9NbVROaGFHZ0lSMGRIQUxsemcrTGk0aEFYRjZleG5xR2hJY0xEdzZGVUtnRUFWbFpXNk5DaEEzSnljbENwVWlVQXVXMi9mLzkramUwNFlsS3hyVnk1RWtEdVZaVUFNR2JNR0l3Wk13WkE3dVQzcmwyN0lqdzh2TURKOGZYcjE4Zmp4NCtSbnA2TzRPQmdiTisrdmV3cXJpY1lUSXJwNmRPbkdETm1ERDc2NkNNWUdCamdwNTkrRXYrQW1aaVk0TTZkTzJqYXRDbHljbklRR2hxYWI3S2NVcW5FZ2dVTE1IejRjRmhZV0FBQUtsZXVqTVdMRjhQVDB4UCsvdjVvM0xoeG1SOVhSYlIxNjFhNHVMaUk4MG1TazVNeGRPaFErUHY3dzg3T0x0LzZEeDQ4d01TSkUvSGpqeitpVXFWSzRpVFhhOWV1dmRXVldGUjYxRVBqVDU0OEVhOXVVS2xVQ0F3TXhLUkprOFQxYkcxdFlXQmdJQTdISHpod0FFcWxFcjE3OTBhMWF0VUE1STZZRkhVSk9WRnh0R3paRWlkUG5zVGV2WHZ4elRmZm9GR2pScnF1a3VUd3hIZ3gxYXBWQzFGUlVXSmlWb2NTQUhCMmRrWmdZQ0FBd04vZkgwMmFORUhuenAzRjVZSWdZUEhpeFFDUWIyaTRUWnMybURScEVpWk9uSWdyVjY2VTltRlVlTW5KeWRpMWE1ZDRkUTBBckZpeEFzT0dEWU9kblIxaVkyUHp6WksvY3VVS0JFSEFqQmt6SUpmTDBicDFhd0RBbVRObmtKS1NJcTQzY09EQXNqa0lLcFpYcjE1aDc5NjlSYTV6OWVwVnZQdnV1M2o0OEtGNHlmN0NoUXR4OE9CQnBLV2w0ZURCZ3dnT0RzYXNXYlBLb3NwVUR0bmEybUxUcGsyWU1tVUs3TzN0Qzd6ZlNVWEhZRkpNTXBrTXhzYkdCUzV6Y25MQ25UdDNzSERoUWh3L2ZseGpwclZjTHNlOGVmTnc3ZG8xTEYrK3ZNQUpVd01IRGhURGliKy9QN0t6czB2dE9DcTZVNmRPb1hQbnp1SlFhMWhZR0Y2K2ZJa3BVNllBeUIzOVdyaHdvY1lmalFNSERtRHUzTG13dGJXRnA2Y252dnZ1Tyt6ZnZ4K05HemZXbUhzeVpjb1VlSHQ3bCtueDBKdGR2MzRkbFN0WFJrSkNRcEhydEczYkZsZXVYRUd6WnMwQUFIRnhjZUtJbUZLcGhKdWJHNnBXclZvbWRTYjljTzNhTmZ6MjIyOXZYQzg1T1JuKy92Nm9YTGt5UHZua0V3QzVFK3Y5L2YwUkV4TlQydFhVR3d3bUpheGR1M1lJRHcvSGtDRkROQ1pWM3JoeEF3a0pDUWdJQ0JDSGlBdmk3T3lNZGV2VzRlTEZpd1hlVlpCS3hyRmp4OFI1QXNlUEg4Zk9uVHV4ZE9sU3BLYW00djc5K3hBRUFaVXJWeFp2b0hYbzBDRW9GQXJZMjl0ajFLaFJHRDkrUEVKQ1FoQWVIbzZSSTBmQzBOQVFMMSsrQkFBa0pDVGcrdlhyT2pzMitwK0FnQUFvRkFxY09uVUtpeFl0UXRldVhURi8vbnk0dUxnZ01EQVE4K2ZQRjlkOThlSUZYcng0Z2ZyMTYrUEVpUlA0ejMvK2d3c1hMdUQrL2Z0bzE2NGRnTnhUUlBQbno4ZWlSWXMwUnNtbzRsSGZwWHZod29YdzhmRjU0eVQ2YTlldVlkeTRjUmd3WUFEYXRtMkxwVXVYUXFWUzRlN2R1NmhaczJaWlZGbHZjSTdKVzhqS3lrSldWaGFNakhMZlBwVktoZWpvYVBqNys4UFMwaEliTjI3RWloVXI4T0RCQTB5ZVBCa1dGaGF3c3JMQ3JsMjdORTc5Rk1iT3pxN0FPUTVVTXY3KysyOWN2MzRkM2JwMUF3QXNXN1lNcjE2OXd1alJvMUdqUmcyWW01dkQzTndjSFR0MnhJRURCOUM3ZDIvczNyMGJxMWF0RWtkR2poMDdocGlZR0FRRUJLQlNwVXB3Y25MQ29FR0RZR0ppQXFWU2lhbFRwK3J5RUN1OFM1Y3U0ZWpSbzdoLy96NXUzcnlKRmkxYVlNR0NCZWpVcVJPQTNBbnNQLzMwRTc3NzdqdjgrT09QV0xSb0VSSVNFc1M3di83enp6L28wS0VEaGc4Zmp1WExseU1uSjBlOFZiMmRuUjJjbkp5d2RldFdlSGw1NmZJd1NZZXVYTG1DS2xXcW9IWHIxbGk4ZUhHUmx3M241T1JnOXV6WmNIVjFoWnViR3o3KytHT01IajBhUTRjT3hhTkhqK0RxNm9xRWhBU1ltSmpnOGVQSE1ERXhLY01qb1ZKbGJXMHRXRnRiQzZXdGI5KytRc2VPSFFWdmIyOGhOVFZWNk5ldm4vRGxsMThLRnk1Y0VOZkp5c29TQWdNRGhaNDlld3FQSHo4dWRGL3IxNjhYbEVwbHFkZTVJT3IzUzlmdHBsWlc3ZmZzMlRNaFBEeGNmSjZXbGlhb1ZLb0MxejF3NElCdzc5NDlJU01qUTZQOHhZc1hRa3BLU3FuVzgwMmsxbjdhS01zMjNyMTd0M0R1M0RraExTMnQwUFZ5Y25LRTZPaG9RYUZRQ09mT25SUEN3OE9Gc0xBdzRmVHAwNElnQ01LOWUvZUV4NDhmQzBPR0RCRysvZlpiY2J2czdHemg1Y3VYcFg0Yyt0akd1bFJXL1V2dCtmUG4rY3B5Y25LRTNidDNDems1T1JybHIvZkQ0OGVQQ3oxNzloUkdqUm9sS0JRS1llN2N1WUtqbzZNd2FOQWdJVGc0dUZUcnJTYlYvcFgvcGd4NlRQMEdsL1Z2RER4NjlBajE2dFVyY0ZsV1ZoWXFWNjVjcHZYUmx2cFN0d3NYTGtpaUgraXEvZlNWMU5wUEcyemo0dEhITnRZbDlxL2lrV3IvNGh5VEVsQllLQUVnMlZCQ1JFUWtSUXdtUkVSRUpCa01Ka1JFUkNRWkRDWkVSRVFrR1F3bVJFUkVKQmtNSmtSRVJDUVpEQ1pFUkVRa0dlWHl6cS9xYTdOSlA3SDl5aisyTVpVbTlpLzlWcTVHVEFSQmlOWjFIZlNObE40ektkVkZYK2piZTZadjlaVUN2bWZhNDN0VmZIelBLaWlwM3ZhWHRNUDJLLy9ZeGxTYTJMK0twMXlObUJBUkVaRitZekFoSWlJaXlXQXdJU0lpSXNsZ01DRWlJaUxKWURBaElpSWl5V0F3SVNJaUlzbGdNQ0VpSWlMSllEQWhJaUlpeVdBd0lTSWlJc2xnTUNFaUlpTEpZREFoSWlJaXlXQXdJU0lpSXNsZ01DRWlJaUxKWURBaElpSWl5VERTZFFXSTlNWC8vMnk1UXFWU0RiMTQ4ZUloWGRlSFNwNzZwK2tGUVlpTmo0L3ZwT3Y2RUZWRUhERWhlZ05CRUtMelBEVXlORFQwMWxGVnFKUzgxc2FReVdSMk9xb0tVWVhIRVJPaU40aVBqLzhFQUt5dHJiMEJMQlFFZ2FNbDVZeTZqWUgvalpvUWtXNXd4SVNJaUlna2c4R0VpSWlJSklQQmhJaUlpQ1NEd1lTSWlJZ2tnOEdFaUlpSUpJUEJoSWlJaUNTRHdZU0lpSWdrZzhHRWlJaUlKSVBCaElpSWlDU0R3WVNJaUlna2c4R0VpSWlJSklQQmhJaUlpQ1NEd1lTSWlJZ2tnOEdFaUlpSUpFT202d3FVcEE0ZE92d3VrOG5zZEYwUGZTSUlRblRlbjN5WENyWmw4VW0xTFF2RE5pNCtmV3Zqc3NZK1ZYeFM3RlBsYXNTRUhiTDRaREpaZDEzWG9TQnN5K0tUYWxzV2htMWNmUHJXeG1XTmZhcjRwTmluakhSZGdkSncvdng1WFZkQkw5alkyT2k2Q20vRXR0U09QclJsWWRqRzJ0SG5OaTVyN0ZQYWtXcWZLbGNqSmtSRVJLVGZHRXlJaUloSU1oaE1pSWlJU0RJWVRJaUlpRWd5R0V5SWlJaElNaGhNaUlpSVNESVlUSWlJaUVneUdFeUlpSWhJTWhoTWlBcVFscGFtOWJvcWxhb1VhMEtsUVM2WDY3b0tSRlFJQnBNM2VQcjBLVWFQSG8zTXpNeGliM3ZvMENHdFA3UTJiOTVjWVBtV0xWdjR3VmZHTWpNek1XVElFSnc5ZS9hTjY5NjRjUU9EQmcxQ1ZsWldHZFNNM3NhalI0L2c1ZVdGeDQ4ZmkyVXJWNjVFV0ZoWXNmYWpVcWtRRlJXRnBLU2trcTRpNmFrZmZ2aEI0L21CQXdlUWs1TlQ1RFlaR1Jsd2QzZkh6WnMzUzdOcWVxMWMzcEsrSlBuNStTRXhNUkZqeDQ0dGNyMEZDeGFnYmR1MjRuT1ZTZ1VmSHgvMDc5OWZxOWNKQ2dyQ2wxOStDUUM0ZWZNbXpwMDdoekZqeGlBZ0lBRGp4NDkvNi9yVG03bTR1T1Fyazh2bG1EMTdOdXJXcmF0UlBtclVLTEZORlFvRmxpMWJocFNVRkh6MjJXY2E2L1hyMXc4VEowNHN2VXFUMXVyVnF3YzdPenVNR2pVS3UzZnZScVZLbFJBWkdZbHo1ODVoNTg2ZCtkYWZOMjllZ2JmcTNyeDVNMEpEUTlHMWExZjQrUGpBd0lEZjZ5cTZEUnMyWU9qUW9SclBIUjBkVWFsU3BRTFhGd1FCaXhjdnhvc1hML0RCQngvQXo4K3YwSUI4NXN5WlVxbXpQbUF3S2NMKy9mdng4dVZMbkRwMUNqTFptMytJZWRHaVJUaDkralNBM0dBaWs4blFzMmRQY1hscWFpcGlZMk5oYUdoWTRQWW5UNTVFang0OThNc3Z2MENoVUpUTVFkQWI3ZCsvSHdDd2Z2MTZPRG82b2xtelpockxmWDE5TVdmT25IemJiZGl3QWRiVzF0aTFhNWRZcGxRcU1YejRjTFJ1M2JwMEswM0ZNbXpZTURnNE9NRFUxQlRlM3Q1d2RYV0Z1N3M3ZnZ2dE53UUhCeU13TUJCSlNVbHdjM05EMDZaTjgyMGZFaEtDNk9ob2hJV0Z3ZHZiRzNQbXpNSENoUXRScFVvVkhSd05TVlZPVGs2aGY5OEJZUFhxMWJoeTVRcUNnNE5oYkd3TVQwOVBlSHA2bG1FTjlRT0RTU0hDdzhNUkVoS0MxTlJVdUxxNkZycGVRa0lDZnYvOWR3REF3b1VMeGZJOWUvWWdOallXYTlldUZjdnlmZ3M3ZS9Zc3pNek1vRktwRUI4ZkR5QjMxS1J1M2JyNCtlZWY4ZUxGQ3h3K2ZCZ0E0T1RrSkc0M2FkSWtEQm8wcUdRT2tqUllXRmhneTVZdDhQUHpFOHV1WDcrT1Y2OWU1VnMzTkRRVWYvenhCN1p2MzU2dnZISGp4dmo0NDQ5THZiNVVQS2RPblVKa1pDUjY5T2dCWjJkbnBLYW1ZdDI2ZGNqSXlNRHAwNmZScUZFamVIbDV3Y3pNVE53bUt5c0xxMWF0d3ZYcjErSHY3NDhhTldwZ3pabzFXTEZpQmR6YzNEQnIxaXgwNnRSSmgwZEZ1dURnNEFBZzk3U01nNE1EZnZqaEIvVHIxdzl5dVJ6ZHUzY1gxOHZKeWNFZmYvd0JBUER4OGNIdnYvK093TUJBbkRsekJyVnIxMGJYcmwxMVVYM0pZekFwUkZaV0Z0YXNXUU1QRHcvczNidTMwUFVjSFIwMW5xZW5wMlBYcmwwSUR3L0hsaTFiTkpZWkdCZ2dJeU1EcHFhbTJMMTdOM3IxNm9Xc3JDeHhOTWJEd3dPSER4L0dPKys4ZysrLy94NUFicGdKRHc4dk1vWFQyd3NMQzhPZVBYczB5Z282dFpPM3pNUERBK0hoNFVoTlRZV3pzN05ZbnBTVWhQZmVldzlBYnBoTVNrcmlyNXhLd011WEw3RnMyVEk4ZlBnUXk1Y3ZSNDBhTlhEMDZGRnMzYm9WbjMzMkdUNzk5Rk40ZUhpZ1ZhdFdHRGx5cExqZEw3LzhBajgvUDdSdTNScEJRVUhpNklpaG9TSG16cDJMeU1oSXpKMDdGeTFidG9TcnF5czZkKzZzMWNncTZiK29xQ2dBZ0wyOXZmajQ3Tm16K09pamp4QVRFeU91WjJ0ckt6NXUzcnc1M04zZDhmTGxTL2o1K1dIVnFsVmxXMms5d21CU0NQVjV3NXljSExpNXVSVzYzdlBuejhYSFBqNCtpSXFLZ29PREEwSkNRbUJ1Ym83czdHeE1uRGdSTzNic1FQLysvVEZ3NEVBWUdCaWdjZVBHY0hCd3dJb1ZLOFFSa0U2ZE9tSGZ2bjBZTVdKRTZSNGNpUVlOR29SQmd3Wmh5cFFwR20xWkVIVkFWYWxVNk5peEkweE1UTVJsU3FVU2RuWjJDQThQRjh1aytwUGlGYzNHalJ0aGFtcUtiZHUySVQwOUhTNHVMckMydHNiNjlldGhhV2tKQU5peFl3ZjI3dDJMYWRPbXdkblpHWjA2ZFlLZm54K21UNStPWmN1V2lhT1dxYW1wR2lNcVhidDJSWjA2ZGJCMjdWcTBhZE1HcHFhbU9qbEcwcjBYTDE3Z25YZmUwU2d6TXZyZlI2eUxpd3RldlhxRnlaTW40OHN2djRTdHJTMjZkT21pc2Y2clY2ODA5bEZSNTVrd21HaEJxVlJxdFY3Ly92M2g0ZUdoOGNkSnFWVGk2dFdyQUlCdnZ2a0czM3p6amNZMkgzLzhzY1o4aFBuejUrUGRkOTh0Z1ZwVGNTUWtKQ0FpSXFMUTVYbEh4ZzRkT29TZ29LQUMxOHQ3Mmkzdjg3eUJoY3JXekprellXaG9LTGFoSUFpSWk0dERYRnljeG5xR2hvWUlEdytIVXFsRXBVcVZFQllXQmdNREE0MTVZalkyTmpoKy9IaStFVXgzZC9mU1B4Q1NqT3pzYk55NWN3ZHl1Unp1N3U3bzI3Y3ZBZ0lDVUt0V0xZMzE4azZRenNuSmdaZVhGKzdldll1aFE0ZkMyTmc0WC9CUWo1Qlg5TThBQnBNM2FOcTBLV2JNbUlIcjE2L24rOUFCY2tkSjFPYlBuMS9vOWZEOVFBQUFJQUJKUkVGVVpjWHFjNUo1UlVWRm9XL2Z2aHBsYVdscEdzUEpnT2FIM2NhTkc5R2tTWk5pSFFPVnJNR0RCMlB3NE1FYVpZV05tRENRNko0NlJEeDU4a1E4dGFaU3FSQVlHSWhKa3lhSjY5bmEyc0xBd0VEOE1FbFBUeTl3UGxldlhyM3lsYW1IODZuOHk4aklRSjgrZmRDeVpVdklaREpNbVRJRnJWdTNSbnA2T3RhdVhZdTFhOWZpaXkrK1FQWHExVFVDN1BUcDAxR2pSZzBkMWx4L01KaThnYWVuSjl6ZDNXRmdZQ0RPKzFBVEJBR0NJRUNsVXNIQXdFRDhFSHIrL0RtdVhidUdybDI3SWpNekUxMjdka1ZVVkJTdVhyMksxcTFiRjNrZXVuSGp4aHJmM0RuSHBPd1VkUXJ0OWRNOEowNmN3SVlORy9LdE4zRGd3Qkt2RjVXOFY2OWVZZS9ldlJyQjVIV21wcVpZdm53NS92bm5IL0VMUk40Ums1U1VGS3hhdFlwWFZWUXdWYXRXUlhSME5Bd05EV0Z2YnkrT2VLZW5wMlBFaUJGNCt2UXBaczJhaFUyYk5rRVFCQUM1L2MzRnhRWDI5dmFJakl6VVpmWDFBb05KRVNJakk3RjU4MmIwNmRNSFNVbEo4UFQwRklmcW9xT2o4ZDEzMytIenp6L1hHSzY3Y3VVSzVzMmJoNEVEQjJxY1AxUW9GQWdKQ2NHOWUvY3dlZkpralpuYnBIdWJOMjlHdzRZTjRlTGlBaDhmSDdSczJSSkE3cmZvdUxnNFBIandBRmxaV1pnMmJScTJiTm1DbmoxN2FnenhxMGRNRGgwNkpKWnhqb2wwWGI5K0haVXJWMFpDUWtLUkk1Qk5talRCNHNXTFVhZE9IWTMyVEV0THcvVHAwL0hoaHgveVczQUY5UG9YUlpWS2hjT0hEMlB0MnJWbzBxU0plTHVIU3BVcUlUTXpFd01HRE1EUFAvL01lOTlvaWNHa0VQNysvcmh4NHdZMmI5Nk11blhyNHRxMWE1Z3hZd2FhTkdtQzI3ZHZvM0hqeHRpNGNTUHExS2tESVBlRGFjT0dEVGg3OWl5V0xsMHEzbXd0TFMwTk1wa01Sa1pHV0w1OE9jNmZQNCtsUzVkaTE2NWQyTEJoQSsrRElCRXFsUW96Wjg1RWd3WU54RkFDNUo0anpzcktRdVBHalhIeDRrVWtKeWRyL2NlbHVIY1dwZElWRUJBQWhVS0JYMy85RmF0WHIwYlhybDB4Zi81OEtCUUs5T3JWQy9Qbno4KzNUYTFhdGVEdDdZMzA5SFNOOHNURVJOaloyV0hxMUtsbFZYMlNzTysvL3g0V0ZoWml5RlZQZXExYnR5Nk9IVHVHT25YcUZQcDNJek16RTVVclZ4YnZUTXpSY1FhVFFuM3h4UmY0NjYrL2NQSGlSVnkvZmgyWEwxK0dJQWg0NzczM0lKZkxjZjc4ZWN5ZVBSdE5talRCZSsrOWh4NDllcUJodzRZSUNRbUJzYkV4OXUvZmp6VnIxZ0RRUENkdFkyT0QwTkJReE1URUZCaEtYci84R05DY1k5S3dZVU1FQkFTVXdoRlhUREV4TVZpMmJCbVVTaVdHRGgyS1VhTkdhU3ovOU5OUDRlam9DQ01qSThqbGN2eGZlL2NkRjhXWi93SDhzMHNYeFk3OVJ4UUwwVmhRTWVFMGdnVkxiRWdzNGRTeklIb1cxRlBQS0pGRVJCTkxvbUxYQXoyVklDSWFSUVNqbnVJbHRuaUlSbjBwZDRvMW9FUlJBUldYWmZiM0I2K2RNT3d1c0VnWmxzLzdyNTJ5czgvT3pqUDduZS96ekROK2ZuNlM1YTlldllLTmpRMnVYYnNHVzF0YnliSm16WnFWZWZtcGFGZXZYa1ZzYkN6dTNidUhwS1FrT0RrNUlTQWdRQngvNU02ZE96aHk1QWcyYnR5SUgzNzRBWUdCZ1hCd2NJQ2JtNXZlN2VYdkw2WWRrcnhseTVZR08wU1Q2WG44K0RHc3JLeGdibTZPVzdkdVllUEdqZGl5Wll2T2VnTUhEc1N5WmNzd2E5WXNnOXRhdm55NTJMeno0WWNmb2thTkdtVlc3c3JDcEc2Njc5eTVzd1pBcVkwZDhmWFhYOFBjM0J3ZE8zYUVpNHVMSkdVckNBSnUzYnFGR3pkdUlEazVHZE9tVFh1bld3VzFUUWJsU1p1YXZuejVzdXlPZzlMK0xRM0p5Y25CbzBlUDhONTc3NVZvRElxK2ZmdmkrZlBuc0xLeXdwUXBVNHA4ZEVGWmtmTnZhVWg1L2NicDZlazRkdXdZSEIwZDBhNWRPMVN2WGwzdmVtcTFHbWZQbmtXUEhqMWtlZFZhR1gvajhsWmV4OVNvVWFQdytQRmpEQmt5Qk8zYXRVTktTb3JCUjRla3BhWEIzdDVlbkU1SVNJQ3pzN09ZUVZHcjFlS0lzWmFXbG1WYTdvTGtla3d4WTFJSWYzOS9nOHVVU2lYYXRtMkx0bTNibHNwbmxYZFFRbmtzTEN6UXZIbnpFci8vNU1tVHBWZ2FLZ3QxNnRRcGRQUm1MWE56YzROWkVxTDh0SSt4QVBKdWdpanNvaVovVUFMbzlqMHpOemVYakhkQ2ZMb3dFUkZSaVhHMDM5TEh3SVNJaUloa2c0RUpFUkVSeVFZREV5SWlJcElOQmlaRVJFUWtHd3hNaUlpSVNEWVltQkFSRVpGc21PVE4wM3hHaWVuZ2IybjYrQnRUYWVNeFZibVpWTVpFbzlIRVYzUVpLaHU1N2pPNWxrdk9LdHMrcTJ6bGxRUHVzOEp4L3hpUCs2eUs2dHk1czBZN1ZESlZidnd0VFI5L1l5cHRQS2FNWTFJWkV5SWlJcXJjR0pnUUVSR1JiREF3SVNJaUl0bGdZRUpFUkVTeXdjQ0VpSWlJWklPQkNSRVJFY2tHQXhNaUlpS1NEUVltUkVSRUpCc01USWlJaUVnMkdKZ1FFUkdSYkRBd0lTSWlJdGxnWUVKRVJFU3l3Y0NFaUlpSVpJT0JDUkVSRWNrR0F4TWlJaUtTRFFZbVJFUkVKQnNNVElpSWlFZzJHSmdRRVJHUmJEQXdJU0lpSXRsZ1lFSkVSRVN5b2Fqb0FwUW1aMmZuaXdxRm9sdEZsNk15MFdnMDhZbUppYjBxdWh5VlJlZk9uVFVBY1BueVpaT3FPeFdCOWRWNHJLK0Y0ekZsUERrZVV5YVZNZUVCYVR5RlF1RmUwV1dncW9uMTFYaXNyNFhqTVdVOE9SNVQ1aFZkZ0xLUWtKQlEwVVdvRkxwMDZWTFJSU0JpZlMwbTF0Zmk0ekZWUEhJOXBrd3lNS0hLVCs0cFdXMlRqcHpJTVNWTFJHUXNrMnJLSWRNaDU2QkVydVNZa2lVaU1oWXpKaVJyVE1rV2oxeFRza1JFeG1MR2hJaUlpR1NEZ1FrUkVSSEpCZ01USWlJaWtnMEdKa1JFUkNRYkRFeUlpSWhJTmhpWUVCRVJrV3d3TUNrRDE2NWR3OFdMRjhYcG9LQ2dJdCt6ZGV0V3ZmTzNiZHNHUVJCS3JXeEVWVlYyZGpiUzA5UHgyMisvdmZPMldGOEpBRTZjT0tFekx5a3BDZmZ2MzllN2ZrWkdCakl5TWdBQSsvZnYxN3VPUnFQQnZuMzdTcStRbFJESE1URmd3NFlOQ0E4UE4rbzk1OCtmeDdGang3Qml4UXJVcjE4ZjFhcFZBd0RjdUhFRHQyL2ZscXc3WWNJRTlPcjF4eUNkb2FHaCtPdGYvd29nNzhDK2NPRUN4bzhmaiszYnQyUHk1TW52K0cySVROKzJiZHR3L1BoeEFJQkNvWUJTcVVSNmVqcHExNjROaFVJQkt5c3IyTmpZb0diTm1saTllalVDQXdOeCtmSmw4ZjBwS1NsbzNMaXh6bXV0dzRjUGk2OVpYd2tBL1AzOTRlSGhJWm1YbXBxS3RXdlhJaXdzRERWcTFKQXMyN3AxSyt6dDdURmh3Z1NzV3JVS0kwZU9GSmVOSFRzV1lXRmhFQVFCcTFhdHd1alJvOHZsTzhnUkF4TUQvUHo4NE9mblYrZzZtWm1aY0hkM0Z3Y0J5OGpJUUh4OFBMWnQyNFkyYmRxSTY3bTZ1bUxYcmwxRmZ1YS8vdlV2OU9uVEIvLys5NytoVnF2ZjdRc1FWVEcrdnI3dzlmV0ZVdmxISXRqRHc4UGdsZWxYWDMwbG1YWnpjeE9Eai95dkRXRjlKUzBQRHcvazV1YUswMi9mdnNXd1ljUEU2Vk9uVGtHbFV1SEVpUk1RQkFINzl1MkRJQWdZT0hBZ0FDQXVMZzVKU1VubFhtNjVZbUJTaXFaUG53NUF0K25HMGRFUlk4ZU8xVmwvNXN5WnNMVzFSV0ppSW9DOHE3Q0dEUnZpK1BIamVQSGlCYUtqb3dFQWd3Y1BGdDh6ZGVwVWVIcDZsdFZYcUpJRVFZQkdJMzMwalZLcGhFS2hNR283a1pHUjZOZXZIMnJWcWxXYXhhTmlPSDM2TkxadjM2NHovK1hMbC9EMjl0YjducjE3OThMTnpRME5HalFBQUx4Ky9ScWpSbzNTZVEza1pWQisvdmxuWEx0MmpmV1YwTHQzYndCNTU0N2V2WHZqNWN1WEJrZXBkbkZ4QVFCRVJVWGg0NDgveHBkZmZpbk9qNHVMSzU4Q1Z6SU1USXJRdTNkdldGbFppZE52Mzc3RnFWT245SzRiRmhZR0FCZy9mbnloMjZ4Um93WTJidHdJQUlpSWlCRC9BR2ZQbm8zbzZHalkyTmlJVjNsZHVuUkJURXdNek16TTN2bTdrSDREQmd5QXBhV2xaTjY0Y2VNUUhoNk9uSndjcEtlbmkzOWVBQXhlU2Fla3BHRDc5dTFZc0dCQm1aYVhkUFhxMVF1OWV2WENwRW1USkZldUNvVkM1N2V0VTZjTzFxNWRLMDVIUmtZQ3lNdVM2SHNOQUQxNjlBQ1ExeXpMK2tyYS93QVhGeGVjT25VS3g0NGRnMXF0Um5Cd01PenM3T0RyNjRzdFc3YWdlZlBtNG9YcSsrKy9qKzdkdTFka3NTc05CaVpGS0JnSkYrZVpKQ2twS1hvN1JXbHBvMjBncjZPczlvcnF3dzgveEw1OSt3eGU0VkhaTURNelEweE1qTTc4MGFOSDQ4U0pFL2pwcDUrd2RPbFN5VElYRnhjMGI5NGNBS0JXcTJGbVppYitZZVcvMHI1Nzl5NHVYYnBVaHFXbi9OTFMwaVMvcFllSGgwNHpxalo5cnFVdlMxSXdZNkxGK2tvRnFWUXF0R3JWQ2hNblRrVFRwazNGelBtRUNST3dlUEZpV0ZoWTRPT1BQOGFLRlN2dzZ0VXI4WDJDSUVpeWEvUUhCaVpsSUNjbnA5Q3NpYlpUTEFCMDc5NGQ3ZHExRTZjWEwxN01wb0FLa3I5TitQRGh3L0R5OGhKNzBIdDVlUUVBRGg0OENDRHZONHlNaklSR284R1NKVXZRdEdsVCtQcjY2bXpUemMydEhFcE9XcytmUDhlVUtWUEU2WXlNRE1sMFFXM2F0TUgyN2R2eCt2VnJMRnk0RU11V0xZT2RuWjNPZXRvT3JheXZwTkZvY092V0xWeTdkZzJDSUdEUW9FSG8zNzgvaGd3WklnbG1iV3hzc0hyMWFuejk5ZGU0ZCsrZXpwMDJMaTR1a2lCYTIrUkRERXpLUkh4OFBJQzhQNlV6Wjg3b3ZNN3ZrMDgra1V4blptWml6Smd4a25uNW8rcE5temFoUllzV3BWeGlBdkpPT0ZGUlVlTCt6ODNOeGNtVEo1R1FrSUF1WGJwSUFwZkZpeGREcFZJaEtDZ0ljWEZ4YU5HaWhTUkw5dnZ2djZOUm8wWll0R2hSdVgrUHFxeDI3ZHFTdmlZZUhoNDZmVSswR1JQdDd6bHMyREJrWjJmanhZc1hHRGR1bk1GdGI5eTRFVE5uenBUTVkzMnRlalFhRGViUG40OU9uVHBCcVZUaXdJRURTRTFOeFp3NWM3Qno1MDY5NzFtOGVER0F2R05OMjlTWVAyT2k3WjlFZVJpWUZFUEIyOEVNbVRadEdqSXpNOFhwMTY5ZlM1WVg3QUNyN1pPU240T0RnNlJERk51c3k0KzJQMExCVHErTEZ5L1c2YVRXdW5WclRKNDhHWFhyMXNXQUFRTlFyMTQ5ekpvMUMwcWxFai8rK0NPQ2c0T3hjT0ZDZE9qUW9UeS9RcFgzL1BselNiWXlJeVBEWVBaUzIxZm8xMTkveGNxVkt4RWJHeXZXczh1WEwyUGF0R2tJREF6RWdBRURESDRlNjJ2Vm8xUXFjZlRvVVFEQThlUEhZV2RuQnpzN084bHg0T0xpb3JjSjk4V0xGK0lGcWpaajBydDNiNTNPOTFVZEE1TWlLSlhLUXZ1TDVQZkJCeC9nL1BuekJwZm43NFNYUHgxTUZhdW9rNEsrdTNNaUlpSXdmUGh3REI4K0hMbTV1VmkzYmgwbVRKaUFhdFdxUWFGUUlDUWtSR2NjRENwN3AwK2ZsdFF6ZlgxTVZDcVZaRG8xTlJWbVptYVlPblVxM04zZFViMTZkV3pjdUJFQkFRR0ZCaVZFcFlsOTBmN0F3S1FJQlE4V2xVb2xudmlTazVNbEo4RVpNMlpneG93WjRuVEIvZ1U3ZHV3b3c1SlNTZVVQVE5hdVhZdnM3R3lEeTRHOE83Tzh2YjN4OE9GRDdONjlHOWV2WDhlTkd6ZlF2bjE3S0pWS0pDWW1ZdDI2ZFdqUm9nWHExYXVIdG0zYm9tM2J0dVh5WGFxeTNidDNpd09zYWIxOCtWTHZyZnI1czVYOSsvZUhxNnNyd3NQREVSd2NqT3JWcThQVzFoYTNiOS9HdVhQbjBMbHpaMWhiVzVkNSthbnFFUVFCdWJtNWtyRjM3dDI3cDNNbldWWER3TVJJWDMzMUZVNmVQQWxMUzB0a1oyZUxJL2NKZ3FBejRtUEJwcHlDdmZ3blRacWtjMFZXOEk0QlFOcG0zYXhaTTczak5WREpxTlZxU1Vaa3lKQWhrdFQvNzcvL3J0TzVNU3dzRENkUG5vU0Rnd09jbkp3d2V2Um9kT2pRQVJZV0ZnQ0FOMi9lNE1xVks3aDE2eFp1M3J6SlRtM2w0TkNoUXdiSGhNaC8rN0NXdDdjM0prNmNpT1BIanlNNU9SbVptWmx3ZFhYRmxpMWIwTFZyVjl5NWN3Zm56cDNEcmwyN3NHREJBcmk1dVdINTh1VTYyMkY5clpwU1UxTmhaV1VGYy9POHY5Q0NGNkdDSUVqbTllblRCMTkrK1NVNmRlb2tXVy9ldkhsd2RYV0ZRcUhBeUpFamtaeWNEQXNMaXlvOTZpdkF3TVJvaXhjdnh0eTVjeUVJZ25obEJlUTErUlRNaU9RZldkTGQzUjJCZ1lGRmJwOEQ3cFN2eDQ4ZlM4WW9hZG15SlpLU2t2RGJiNytoVTZkT2lJdUxRMXBhR2hJVEU4V1RpbytQRDN4OGZBQklieHN1Nk9IRGg0VTI3VkhwOGZUME5Ib2dzOVRVVkNpVlNqZzZPdUs5OTk2VEJLaU9qbzV3ZEhURXVISGprSldWaFpTVUZMM2JZSDJ0bXY3Kzk3OGpLU2tKL2Z2M0J3QzlOemJvRXh3Y0xKbk9QNTdPL3YzN0lRZ0NGQXFGMFlNN21ob0dKa2F5dGJVVmc1R2k1QTlFaWdwSzJMNVlNWDc5OVZjNE9UbEJwVkloS3lzTGMrZk94ZE9uVC9IRkYxOWd4SWdSbURObkRoWXVYSWdGQ3hhSXdVaCsydHVHOVhGMWRTM3I0dE03YU5Tb0VSbzFhbFRrZXRXclYwZnIxcTBsODFoZnF6WjlOeTRZUzk4eGxMOUpweXBqWUVKVjJ1blRwK0hwNlluTGx5K2pSbzBhR0RwMEtIcjI3SWwvL3ZPZjJMVnJGNVlzV1lKZXZYcWhXYk5tOFBYMXhlUEhqekZuemh6eC9ZWUc0aUlpb3BKaFlFSlYydXpaczlHNGNXTW9sVXBFUkVTSW5SeGJ0R2lCa0pBUXRHclZDZ0RnNU9TRVRaczJTWnA5QUdaTWlJaEtHd01UcXRLYU5tMHF2czUvNTRXN3U3dk91dnJHSkRsMjdKakJiUnQ2cGhJUkVSbkdCaTJpZDJCalkxT2laVVJFcEI4REV5SWlJcElOQmlaRVJFUWtHd3hNaUlpSVNEWk1zdk5ybHk1ZEtyb0lSRlJNcks5VTJuaE1WVzRtbFRIUmFEVHhGVjJHeW9iN2pDb0tqejNqY1o4Vmp2dkhlSExjWjFWNzNOdHkwcmx6WncwQVhMNThtZnU3bUxUN0xDRWhvYUtMVWlsb3J4QjVqTDA3MWxjcWJUeW1qR09TVFRsa09waVNKU0txV2t5cUtZZE1oeHpUaTNMSGZVWkVwb0FaRTVLbHhNVEVYaFZkQm4yWWtpVWlLbHZNbUJBUkVaRnNNREFoSWlJaTJXQmdRa1JFUkxMQndJU0lpSWhrZzRFSkVSRVJ5UVlERXlJaUlwSU4zaTVNUkVSVXlweWRuVThyRkFyM2lpNUhaY1NNQ1JFUlVTa3JHSlJvTkpwZktxZ29sUTR6SmtSRWVtZ0gwOVBTYURTL0pDWW1mbGhSNWFIS2lZTXhHbzhaRXlLaWZBd043YTlRS0xxVmMxR0lxaVJtVElpSTh0SDNPSVNDMlJNaUtqdk1tQkFSRVpGc01EQWhJaUlpMldCZ1FrUkVSTExCd0lTSWlJaGtnNEVKRVJFUnlRWURFeUlpSXBJTkJpWkVSRVFrR3h6SGhHVEoyZG41b3B3SHRKTGp1QllhalNaZTN4Z2NSS2FNNXdyanlmMWN3WXdKeVpLY1R6Unl4UWVHVVZYRWM0WHg1SDZ1WU1hRVpDMGhJYUdpaTFBcGRPblNwYUtMUUZTaGVLNG9uc3B3cm1CZ1VnNzRFQ2VpeW8xMW1LajhtRlJnSXZlMlJqbVNlMXNqVlMyc3c4WmpIU1pUWTFKOVRIaENNNTdjMnhxcGFtRWROaDdyTUprYWs4cVlhTEd0c1hncVExc2pWVTJzdzhYRE9reW15S1F5SmtSRVJGUzVNVEFoSWlJaTJXQmdRa1JFUkxMQndJU0lpSWhrZzRFSkVSRVJ5UVlERTZJU2V2bnlKWDc2NmFlS0xnWVJsWk1MRnk0Z096dGJuRDUyN0JpKy8vNzdRdDl6NTg0ZHZIanhvcXlMWmxKTThuWmhJbVAwNk5HaldPdFpXbHJpMUtsVDR2U3BVNmNRRnhlSGp6Lyt1S3lLUmtReWN1Yk1HYXhmdng3QndjR29YNzgrOXV6WkExOWYzMExmYy9yMGFadzlleGJidG0xRFNFZ0k0dVBqZGRhNWYvOCtGQW9GTGx5NFVFWWxyMXdZbUZDVjkvUFBQMHVtbnoxN2huNzkrdUhTcFV0UUtnMG5GV05pWXBDYW1vckJnd2NYdXYzQXdFQ09OMkdpMUdvMUZBb0Z6TXpNS3Jvb1ZBNCsvL3h6Yk5pd0FYdjI3RUhYcmwyUm5KeU1wVXVYWXVuU3BaTDFNakl5Y1BUb1VUUm8wQUNUSjA5R2NuSXk5dS9maituVHAyUDY5T2tJQ3d2RGt5ZFAwS0JCQTF5NWNnVkRodzR0OGp4U2xUQXdlUWNhalFhNXVibFFxVlRJenM1R2RuWTJzckt5a0ptWmlZeU1ERHg5K2hUbTV1WVlQbng0UlJlVmpDQUlBZ0FVR3BUY3VuVUxtWm1aT0hyMEtCUUtQa1pGRGtKQ1F0Q3ZYei84My8vOVg3SGZFeFFVaE5HalI2TjE2OVlsK3N3dnZ2Z0NUazVPbURoeFlxSHJhVFFhakI4L0h2UG16VVBIamgyUmtaRUJQejgvN05xMXEwU2ZTK1V2TXpNVEZoWVc4UFB6dzVzM2IrRHQ3WTF2di8wV3pzN095TXpNUklNR0RjUjEzZDNkWVc3K3g5OXJVRkNRR0x5T0dqVUtRRjVUOE5PblQ5R2tTUk04ZVBBQTBkSFJpSXlNTE44dkpWTU1URXJJeGNVRjl2YjJNRGMzaDRXRkJTd3RMV0Z0YlExcmEydlkyTmpBMXRZV05XclVRSzFhdFNBSWd2Z24xNzkvZnpnNE9PamRwbHF0Um01dUxrOVdGVXlsVWtsT0t2cHMzcndaWGw1ZThQVDBMSFM5Tld2V3dOSFJzVFNMUjNva0p5Zmo0TUdER0R0MnJEaXZTNWN1cUZPbmptUzlyS3dzbkQ5L0hnQncvZnAxWEwxNkZmNysvZ0FBVjFkWDFLcFZTMmZibVptWk9sazFyYi84NVM4SUNBakF1SEhqQ2oxbS92T2YveUFsSlFYdnYvOCtBQ0FuSndmWHIxK1hySFBuemgwZUt6SjI4dVJKN042OUc4dVhMOGZkdTNmUnZuMTdkTy9lSFR0MzdrUmlZaUxXcjE4dnJwdWJteXM1SHZKbjFESXpNeEVYRndjQThQRHdRSFIwdFBpYThqQXdLU0ZCRUJBZEhTMDU0QVJCd0l3Wk0vRGRkOTlWWU1uSUdLNnVyanJ6TkJvTjFHcTEzbVVyVjY1RTNicDE4ZUxGQzR3YU5RcWZmZlpaZVJTVGl2Q1BmL3dETTJmT3hPdlhyeEVZR0lpWk0yZkMwdElTSjA2Y2tLeVgvemRkdDI0ZEZpeFlnRHQzN3NEVzFoWnF0VnI4dzlEM0hqYzNONzJmTFFnQyt2VHBvek0vTkRRVUxWdTJCQURzMmJNSFk4ZU9oYVdscGQ1dHhNZkh3OS9mSDVHUmtXamF0R254dmpTVnErSERoNk5XclZwWXNXSUZkdXpZZ1lFREJ5STdPeHNSRVJIWXVIR2oyRFFENUYxa1dsaFlJRFEwRkx0Mzc0WktwUklEWWlvYUE1TjNzSGZ2WHAwZTJXbHBhUmc0Y0tCa25yNlRIY21EdnBORmVIZzR2dnZ1TzN6enpUZHdkM2ZYV1o2ZG5RMS9mMzhNR2pTbzBHMm5wYVh4bVMvbElDRWhBYytlUGNNbm4zeUNvS0FnM0xselI1SlcxK2ZRb1VObzBxUUpPblRvZ0ZHalJtSCsvUGxGZnM2Wk0yY0E1QVVjcjE2OXdxeFpzeVRMNCtMaUVCc2JpdzBiTmtqbTM3aHhBMmZQbnNXU0pVdjBidmY2OWVzSUNBaUF2NzgvZ3hLWjY5V3JGOXpkM2NYbTI5RFFVTGk3dTBPajBXRFNwRWs0Y09BQXJLMnRvVmFyWVc1dURoOGZIL2o0K0VnQzRtZlBua21hYy9LL3Bqd01UTjZCdDdlM0pIV2NtNXVMYnQyNjZRMUU1czZkaXhjdlhvaHRpdnE4ZXZVS3QyL2Z4cVJKaytEbDVjWE9VQlVnTnpjWFVWRlJHRE5tRENJakkvVUdKdGJXMW5CeWNpbzA0QlFFQVM0dUxtVllVdEtLaUlqQW8wZVA4T2MvL3htM2I5OUdhR2dvek0zTm9WYXJNWHYyYkwzdjJiTm5EMVFxRmJ5OHZOQzhlWFAwN05tejJKLzMwVWNmWWRteVpUcUJ5UysvL0tMem0yczBHcXhldlJvQVlHRmhvYk90aXhjdll2NzgrWmd4WXdicmV5WHc1TWtUQkFZR1l2UG16YmgzN3g1aVkyT3hkKzllMk5uWm9XdlhyZ2dMQzhPa1NaTWdDSUxCcHIyNmRldUtmVWs4UER3a3J5a1BBNU4zWUV5bnh6VnIxcFJoU2FpMGJOcTBDUllXRnBnelp3Nm1USm1DRXlkT2xPaUVvVlFxb1ZRcWtaT1RvL2NQaVVwUFlHQWd6TTNOTVd2V0xIaDdlNk45Ky9ZQTh0cjFDd1lQMmd1Sm5UdDM0dVhMbHhnelpnd1dMRmhnMU9lMWE5Y09BSEQxNmxWMDdOZ1JRTjVGeGVuVHB6RnQyalRKdXQ5Ly96M1VhclhCYmMyZlB4K2ZmLzQ1ZzVKSzR0YXRXOGpLeWdJQXpKbzFDNElnWVByMDZjakt5a0pHUmdZRVFjQ3dZY1BFK3E4UE15WkZZMkJTQXZudjJuQnhjVUc5ZXZYRVpmYjI5bUpUanI1VXZxdXJxM2ppQklCcjE2NUpwbE5TVWhBVEUxT1d4U2M5TkJvTnRtM2Joc2pJU0lTR2hrS3BWQ0lnSUFCVHAwNUZyVnExU3BUOXFGbXpKakl6TTNIdzRFRk1uank1REVwTkFGQ3RXalVjUDM0Y0dSa1ptRGx6cGpoZm9WQVk3RXhxWjJlSFpjdVd3ZHZiVzlJWnZXQXpyQ0dUSjAvRzJyVnJzV1BIRGlpVlNvU0VoTUROelEzMjl2YVM5V0pqWTdGMDZWS01IajFhblBmdzRVTXhpN0oxNjFZeDBDSDVTMHBLRWpzd1Q1czJEZmIyOXFoZnZ6N3ExS2tEVzF0YmhJU0VJQ3NyeTJCZklrQTNZeElXRmdhTlJsTmswM0JWd3NDa0JMS3pzMkZ0YlMxTzUwL3BoNFdGaVZkbEhMdWljcmg3OXk1V3JseUptemR2SWpnNEdHM2F0QUVBT0RnNFlPWEtsWmczYng2OHZMd3dZY0lFVkt0V3JkamJiZHk0TWY3M3YvOGhPanFhZ1VrWmV2RGdBYjc1NWh1TUh6OGUrL2J0ZzBhandiaHg0d3A5ejhtVEozSHAwaVg4NlU5L3dwbzFhL0RaWjUraGNlUEdPSHo0c002NlhsNWVPdlA2OU9tREkwZU9ZUDM2OVhCeGNjSFJvMGNSRVJHaHM5Nm1UWnRRdTNadEFFQjZlanFDZzROeDdOZ3g5TzNiRndBWWxGUXkxNjlmRnpzNjZ3dGlmWDE5OGZUcFUvSC80ZlhyMXdnT0RrWnViaTVpWW1MUXQyOWZ5WVZzMzc1OXNYcjFhc1RIeCt2dFFGMVZNVEFwZ2ZUMGRKM2JFSUc4VEVwd2NMQ2szMGxCOXZiMjJMNTl1emc5ZVBCZ25Xa3FIMnExR2tGQlFZaU5qWVd6c3pQQ3c4TjErdjkwN05nUnUzYnR3dkxseXpGZ3dBQUVCd2ZEMmRtNVdOdnYxS2tURGg0OHlBNk5aZXp4NDhkbzI3WXRuang1Z2laTm1xQnQyN1lBOG03N05sU2ZrcEtTNE9qb2lKczNiOExSMFJHMWE5Zkc0Y09IRVJNVGc1WXRXOExKeVFubnpwMUR6Wm8xY2ZEZ1FiM2JDQW9Ld3FoUm83QnYzejVzMnJSSjd6bEJHNVFBZ0kyTkRlenM3TEJ2M3o1WVcxdmp5SkVqa25WdjNMaUJpeGN2WXRLa1NTWGRGVlNHQkVIQTFhdFg0ZWZucDdQcy92MzdzTGUzaDVXVkZjNmNPU09lUjZLam81R1ZsWVdvcUNpRWhJUmd5NVl0VUt2VjZOKy9QNVJLSmN6TXpKQ2Jtd3RCRUJBYkc0dlUxRlRKYmNkVkZRT1RFbmp3NElIZVA1dW5UNS9xSFFjaHYvVDBkRXlaTWtXY2Z2YnNtV1NhSTBpV0gzTnpjd3dhTkFpOWUvYzJlQ3NvQURScDBnU2JOMjlHWW1LaXBObXRLTU9IRDhmRWlSTXhaODZjMGlndUdkQ3RXemQwNjlZTlFGNzlTazVPQnBEM0NJR0N6YUxhdXlObXpKZ2h6c3ZLeWtKT1RnNGVQSGlBVmF0V0lUUTBWTnpXa2lWTHNIdjNialJzMkZDeW5ZY1BIMkx6NXMzSXpjMUY4K2JOc1c3ZE9reWZQaDBmZmZTUndYTGEyTmlJZlY2ZVBYdW1zL3pldlhzNGUvWXNBeE9aZXZqd0lRUkIwTnM4T0cvZVBOeTlleGNBMEtoUkl3UUVCQUFBUHYzMFU0d2VQUm9LaFVKbmROaWNuQnl4LzVGQ29ZQkNvU2h5L0tTcWdudWhCQklTRXNRVWJQNDI3ZkR3Y0x4OSt4YlRwazJEajQrUEpMTE95c3JDM0xsenhmWkpReG8wYUlBcFU2WklzaWhVZHJSL2FNVlIzRXlKVnZQbXpmVStGNE5LVjF4Y0hBNGRPb1MwdERUVXIxOGY3ZHUzUjlldVhRdDlUMnhzTEs1ZXZZcXJWNi9pMWF0WFdMQmdBYjc5OWx2TW5Uc1hyVnExQXBDWHZmenZmLytMdi8zdGI5aXhZd2NzTEN4dzRjSUZIRHAwQ0JjdVhJQ25weWVpb3FKUXJWbzFSRVJFd04vZkg3VnExY0tBQVFQZzV1YUcxcTFiRyt3Z2IyVmxCU0F2MjlPd1lVTm9OQnI4OHNzdkhHQk54aHdjSEhEOCtIRzluVnFqb3FLZzBXZ0FTRytLS0t6anU0V0ZCVHZHRzhEQXhFZ3FsUXB4Y1hGaTU3V0JBd2NpT2pvYVAvendBOHpNekJBZEhZMHJWNjVnMWFwVnFGbXpKanAwNklET25UdnIzQjJRbjc1ZSsxRlJVUmd4WWtTWmZROGlVOUdoUXdlMGI5OWV6R0pxUjlOVXFWUTZkMVNwVkNyTW1qVUxIVHQyeEFjZmZJRHg0OGVqWnMyYW1ENTlPbnIyN0tremt1L3MyYk14ZGVwVUxGMjZGSThlUFVKYVdobzhQVDJ4YU5FaTFLMWJWMXh2N05peEdERmlCR0ppWW5EdzRFR3hPOVdhQUFBQi9FbEVRVlQ4K09PUDJMVnJGNnBYcjY2M3pOV3JWNGVucDZmNHVBcEJFTkNvVVNNT3ppaHpOalkyQnBmeDBSU2xoNEdKa1I0OWVvU1dMVnZDd2NFQlE0Y094WnMzYitEaTRnSWZIeDkwNzk0ZENvVUM3dTd1Nk5tekp3NGNPSUNBZ0FDRWhZVmh4NDRkRlYxMElwTlVzRjlRd2RGZWk1S2VubzRlUFhyQXg4ZEhaNW1abVJsV3JGaUIxTlJVTkd2V0RIWjJkZ1p2QTdXMnRzYUlFU013WXNRSXFGUXF5WjBaaXhZdGtuU1lCNENBZ0FBeDVVOUVmMkJnWXFRV0xWcGczYnAxVUNxVkNBOFBOM2hGcEZRcU1YTGtTSHo2NmFlRlBneU9pQ3BXblRwMUNuMTBmYjE2OVNSM1VoUkh3ZHRGbWYwa0tqNytZNWFBTnRBd0ZKVG9XNWVJaUlpS3huOU5JaUlpa2cwR0prUkVSQ1FiREV5SWlJaElOdGo1bFdTTncvb1RVWEh3WEdFNm1ERWhXZEpvTlBFVlhZYktodnVNcWlJZTk4YVQrejVqeG9Sa0tURXhzVmRGbDRHSTVJL25DdFBEakFrUkVSSEpoa2xtVE5qV1NGUzVzUTRUVlYwbWxUR1JlN3VaSEhHZmtaendlRFFlOXhrUkVSRVJFUkVSRVJFUkVSRVJFUkVSRVJFUkVSRVJFUkVSRVJFUkVSRVJFUkVSRVJFUkVSRVJFUkVSRVJFUkVSRVJFUkVSRVJFUkVSRVJFUkVSRVJFUkVSRVJFUkVSRVJFUkVSRVJFUkVSRVJFUkVSRVJFUkVSRVJFUkVSRVJFUkVSRVJFUkVSRVJFUkVSRVJFUkVSRVJFUkVSRVJFUkVSRVJFUkVSRVJFUkVWVnUvdy9IV3Q2YTlyWmVBd0FBQUFCSlJVNUVya0pnZ2c9PSIsCiAgICJUeXBlIiA6ICJmbG93IiwKICAgIlZlcnNpb24iIDogIjIyIgp9Cg=="/>
    </extobj>
    <extobj name="ECB019B1-382A-4266-B25C-5B523AA43C14-3">
      <extobjdata type="ECB019B1-382A-4266-B25C-5B523AA43C14" data="ewogICAiRmlsZUlkIiA6ICI5NzkzOTQ3MTEwOSIsCiAgICJHcm91cElkIiA6ICI0MzU5NjEzODciLAogICAiSW1hZ2UiIDogImlWQk9SdzBLR2dvQUFBQU5TVWhFVWdBQUEwTUFBQUhJQ0FZQUFBQ01LREhkQUFBQUNYQklXWE1BQUFzVEFBQUxFd0VBbXB3WUFBQWdBRWxFUVZSNG5PemRlMWhVMWQ0SDhPOGVodUV5SUF4eVVjQXJnaWdpTXFOMk5CV1ZURDFxSFR1S3BZaldhK1lsVFZPc28xblVtNEduUE40T1I3UHlVbWFwbFpVbXBxbFFsa2NMU0gyOUlvcWd4a1h1dzNDYjJmdjlBMllDdWFnbERETGZ6L1BNNCt5OTF0cDc3ZTNqT0w5WmEvMDJR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OVGlDZWJ1QUJFUm1VOXdjUEFKUVJENm03c2Zsa0tTcFBqazVPUmg1dTRIRVJGVmtabTdBMFJFWkQ0TWhKcVhJQWhEemQwSElpTDZuZHpjSFNBaUl2TkxURXcwZHhkYVBZMUdZKzR1RUJIUmJUZ3lSRVJFUkVSRUZvbkJFQkVSRVJFUldTUUdRMFJFUkVSRVpKRVlEQkVSRVJFUmtVVmlNRVJFUkVSRVJCYUp3UkFSRVJFUkVWa2tCa05FUkVSRVJHU1IrSndoSWlJaUlySjR3Y0hCSi9nZzZ1WWxTVko4Y25MeU1IUDJnU05EUkVSRVJHVHhHQWcxUDBFUWhwcTdEeHdaSWlJaUlpS3FscGlZYU80dVdBU05SbVB1TGdEZ3lCQVJFVFVCU1pLUW01dGJhOTl2di8yR2lvb0tNL1dJaUlpb0xnWkRSRVIwMzEyNGNBSFBQdnRzclgyYk4yL0dGMTk4Y2RmSEVFVVI3Ny8vUGdNb0lpSnFNcHdtUjBSRTk5MnhZOGNRRWhLQ3NMQXcwNzZTa2hJY09IQ2dWa0RrNCtPRDZPam9lbytoMSt1eFljTUdUSm8wQ1FxRjRvN25IRDE2dEtsZFFVRUJYRjFkVFdYRGh3OUhaR1FrQ2dvS0VCb2FDZ2NIaHdhUG85VnFjZmp3WVRnN085L3huRVJFOUdCak1FUkVSUGRkWEZ3YzNucnJMYnp3d2d0MzNVWVVSV1JtWnNMVDAvT09kWWNQSHc0QUtDd3NoSk9URTVZdVhZcTR1RGdBd1A3OSsvSE5OOThnTmphMndmWUpDUWtObHJXVWVleEVSTlQwR0F3UkVWbVFQbjM2RExTeXNucE1rcVRCQURvMXhUbE9uandKclZZTGYzOS9BTUQ0OGVPaFZDcHIxU2twS2NHZVBYdnE3QnMzYmx5ZHhjdWlLTUpnTUppMlpUSVpqaHc1QXFBcWNERytONDRNYWJYYVd0c0FUSUVTRVJGUlRReUdpSWdzUU4rK2ZYc1pESWFOZ2lBOExFbFNrNTVyeTVZdHRhYTFsWldWMVFsOHhvNGRlOWZITTQ0Q0dhMWN1UktQUFBKSW5YcloyZG1tUUNvMU5SVStQajRBNmgvcHFSa29FUkdaVTBSRUJQN3hqMy9nMEtGRG1EOS92bW4vc21YTE1HSENCQVFIQjV1bFgvdjI3WU9WbFZXci83eGtNRVJFMU1xcDFlcXhvaWp1RkFUQlhoQ0VTNklvYnBZazZRZFJGQy9MNWZLcyszbXVIMy84RVZldVhJRzF0YlZwWDE1ZUhzTER3MnZWdTNYcjFsMGZNejQrSG82T2p2ZlVqeWVmZkJJLy8veHpnK1dOalJSeG1od1IzUzg2blE2dnZ2b3FvcUtpR2x5cmVQUG1UZmo1K1dISGpoM0l5TWhBaHc0ZG9OZnI4ZE5QUDJIcDBxV21lcmNISldWbFpWQ3BWS1oxbUJxTjVvN3JJWThmUDE3cng2cCsvZnJCdzhNREJRVUZHRDkrUEJZdFdnUUFPSFBtREZhdFdnV1ZTb1hRME5DN1dyZjVvR0l3UkVUVWl2WHQyN2VYS0lvN0FkZ0lnaENabUpqNEx3Q2lzVnl0VnQvWDg2V2twQ0FxS2dvclZxd0FBSVNGaGFGVHAwNTFNc0oxN05nUllXRmhjSE56YTNSdHp4OGxDTUo5UHlZUjBiMnl0N2RIKy9idHNYVHBVcXhkdXhianhvMnJVNmV3c0JDUFAvNDRBR0QyN05rWU5Xb1U5dTNiQndCNCt1bW5BUUNyVjYrdTlTTk9Sa1lHcGsrZmpvaUlpRnJIT25Ub0VFUlJoSzJ0cldsZmNuSXlnb0tDMEs5ZnZ6cm5kblIweEw1OSt4QVJFWUZldlhvQnFQb2NYN0JnQVpZdFc0YTB0RFNzV2JNR1M1WXMrWk4zb3VWaU1FUkUxSXBWVDQyenJ3NkUzbW5xODBWRVJFQW0rLzJwRGNYRnhZMk93dHpMZExtN3BkUHA2cXhSdWwxcm4vWkJSQzNIdkhuenNHVEpFbVJuWjhOZ01OVDVUQnd6Wmd6MjdObFRhMFM5dExRVW5UcDF3cGd4WStwOG5xV21wbUxCZ2dXSWlJakEzLzcydDFwbEpTVWxtRDU5T3Q1Nzd6MjR1N3ZqL1BuemlJNk94cWVmZnRwZy83UmFMZExUMHpGMDZGREV4OGZqdGRkZXc3eDU4L0RJSTQ5QUZFWE1uajBiTzNic3dPVEprKy9EM1doNUdBd1JFYlZTZmZyMEdTZ0l3c09DSUZ5cUhoRnFjalVESVFDSWpZMnRsVjY3SnJWYWpYWHIxdjNoY3hsSG16NzQ0QU5rWjJlYjlxZWtwS0J6NTg2TnR1VTBPU0pxam9ReUFLQlFLTEJtelJyVGRzM1B4TmpZV05qWTJLQ3lzaEtwcWFtNGV2VXFSbzBhaGZqNGVHemR1aFdUSmsweWpSSkprb1RQUC84Y0gzendBUUNnUTRjT0VFV3gxdWV1VXFsRWVIZzRvcUtpRUJzYml6VnIxdUM1NTU2cjg5bGMwOG1USnpGa3lCREV4TVRndSsrK1ExUlVGRUpEUXdGVWZhYXZXclVLczJiTmdsNnZyek1TMVJvd0dDSWlhcVdxLzVPSEtJcWJVV05xWEhQcTJyVXJkdTNhWmRvZU1XSUVEaDA2OUtlT1dWSlNncGt6WnlJOVBSMUJRVUhRNlhRWVBudzQwdFBUSVlvaXRtelpndlQwZE96Y3VSTi8vL3ZmMGI5Ly96OTdHVVRVaWpSblFobWp0TFEwMDQ4ME5UOFRnYXFwZENVbEpkaTdkeS9hdDIrUFU2ZE9vVjI3ZG5CemN6UFZPWExrQ041Ly8zM1kydHBpNjlhdDBHcTEyTHg1TTlhdFc0ZXBVNmZXR2lHYU9IRWk0dVBqc1hEaFF1ajFlbE5nMDVDVWxCVDA3dDBiN3U3dW1ENTlPbWJNbUlHWW1KaGFkZHpjM0JBU0V2SW43MExMeEdDSWlLaVZxdjYxRTVJay9XRHV2alJHRkVYbzlYcFVWbFlDK0gzRXgvaG5aV1ZsclRWSDF0YldXTHg0TVhyMjdBa2JHeHZUL3U3ZHUrUGxsMStHVnF2RnBrMmJzSGJ0V3V6Y3VkTzBJSmlJcURrVHloamw1ZVVoSWlJQ2h3NGRnbHd1UjFSVUZDNWV2QWdBMkxoeEk1eWRuWkdUazRPalI0OWkrL2J0K09tbm41Q2JtNHV3c0REazVPUWdMQ3dNTDd6d0FpWk5tb1RISG5zTWdpREF3OE1ESzFhc3dPWExsL0hkZDk5QkZLdCs3NUxMcTc3YUwxNjhHQk1tVE1DcVZhdnUyTCt3c0RETW5Uc1hIMy84TVNvcks3Rm56eDRvbFVwOCtPR0htRFp0R2dEZzBxVkw4UGIyYm9yYlkzWU1ob2lJV3E5T0FDQ0s0bVZ6ZGtJVVJlVGs1S0N5c2hKNnZiNU8rY2NmZjF4ckNzbUFBUU5xbFk4WU1hSk9tNXJQSWlvcks4UDY5ZXNSRnhlSGNlUEc0YzAzMzRSQ29jQzZkZXR3K1BCaFJFVkZZY3FVS1pnK2ZicXBUV3Y5aFpPSUd0YmNDV1dNVHB3NGdYNzkra0duMDhIUjBSSHA2ZW5ZdEdrVEZpMWFCTDFlRHpjM04yemV2QmthalFZdUxpNFlPM2FzYVQzbDJMRmpzV3ZYTHVUbjUyUHk1TW5ZdUhGam5lUEh4Y1docUtnSUNvWENOQjF1MjdadENBZ0l3Sll0V3pCa3lKQkdwOG1wVkNyNCtmbmg0c1dMMkwxN04yeHRiUkVaR1ltREJ3K2lYNzkrNk5tekoySmlZckJ4NDBaWVdWazF5VDB5SndaRFJFU3RWMXNBME9sMGhlYnNoQ0FJV0xCZ0FTb3JLMDIvTXRZMGRlcFVUSjA2OVE4ZjM5YldGbjUrZnBnMmJScmMzZDFybFlXR2hrS2owZFQ2MVZTajBXRFRwazBOSG0vbXpKbW1YMWVKcVBWbzdvUXlSc2VPSGNPZ1FZT1FscGFHZHUzYW9hQ2dvRlo1cDA2ZEVCc2JhNW8rVjF4Y2pOemNYT1RtNWtLbjAySHIxcTBJQ1FreHJYVU1DUWxCUWtKQ3JXTmtaV1doYmR1MkFJQ2pSNC9pM0xsejJMNTlPeFl2WG94dDI3Ymg2YWVmaGt3bWc4RmdRRUpDQW9ZTUdWSXI2NmFYbHhkdTNMaUJpUk1uWXM2Y09Yanh4UmN4YU5BZ0pDUWt3TWJHQmlxVnF0V20xK2FuUFJGUjYyVUxBSmN2WHk1djdoTWJGL3dDVmNIUUo1OTgwcVRuTTZhbHJZK3pzN1BwdllPRFE2T0JFSUE3bGhQUmc4Y2NDV1dBcW1tK3g0NGR3NElGQy9EVlYxOGhJQ0FBUC83NEkvN25mLzRIbVptWkFJQnIxNjZoUjQ4ZTZOS2xDeFl2WGd4M2QzZWtwYVhCdzhNRGtpVEIxZFVWcnE2dWpaN24xS2xUNk5LbEN6SXlNaEFkSFkzWTJGZ29GQW9zVzdZTWt5ZFBSa2hJQ0J3Y0hGQlVWSVRseTVmaisrKy9Cd0RvOVhxOCsrNjcrUGJiYjdGaXhRcjQrL3ZEMWRVVkowK2V4SUFCQTNEcTFDbnMzYnNYZ3djUGJ2SjdaUzRNaG9pSWlJaW9WVE5YUXBrVEowN0EyOXNiTGk0dStQcnJyN0YrL1hvVUZCUmd6cHc1c0xXMXhlclZxM0g1OG1YazV1Yml4bzBiU0V4TXhPSERoMDNUMm43KytlZTdlZ1RCTjk5OGc1RWpSK0xreVpPWU4yOGVmSDE5QVFBZUhoNklqSXhFZVhrNXZMMjljZXpZc1ZxQmxWd3VoMHFsUW1Sa0pIcjA2QUVBV0w1OE9kemQzZUhoNFlGZXZYcGg5T2pSamFibWZ0QXhHQ0lpSWlLaVZzMWNDV1VHRGh5STd0Mjc0OU5QUDRXUGp3ODZkZXFFUllzV29iUzAxRFI5ZU9QR2pZaUxpOE96eno0TEh4K2ZldGYzMUh3MldrbEpTYTF0S3lzclZGWldZdXpZc1hCd2NLalRkdFNvVVFDQUNSTW00STAzM2tCNGVIaXRjbU9xNy9yV1VvcWlpTkxTVWp6eHhCTllzbVFKeG93Wjg4ZHVSQXZHWUlpSWlJaUlXanV6SkpTUnlXUndjM1BEcUZHamFxVzR0ck96UTNoNE9EUWFEV1F5R1NaTW1BQkhSMGY0K2ZuVmU1ekdubzBHQUFVRkJmVUdRalU5L3ZqakdEaHdvR2x0RVFBRUJnYWEzdCsrRHNsU01CZ2lJaUlpb3RiT3JBbGxhZ1lnUnYzNjlhdTFQWExreURwMWFxNi9iRXpOdFpHTnFmbnNJZ0JZdTNidFhiVnJ6UnJPczBkRVJFUkUxRHFZTGFFTXRXd01ob2lJaUlpSXlDSXhHQ0lpSWlJaUlvdkVZSWlJaUlpSWlDd1NneUVpSWlJaUlySkl6Q1pIUkVUUWFEVG03Z0lSVVlzd1lzUUljM2VCbWhHRElTSWlDeVpKVXJ3Z0NFUE4zUTlMSVVsU3ZMbjdRRVFOT2crZ1IxNWVucm43WVVsT203c0RESWFJaUN4WWNuTHlNSFAzZ1lpb0pmRHg4UWxNUzB0enUzTk51bCtVU21XQnVmdkFZSWlJaUlpSUxON3UzYnNOQURMTjNROXFYa3lnUUVSRVJFUkVGb25CRUJFUkVSRVJXU1FHUTBSRVJFUkVaSkVZREJFUkVSRVJrVVZpTUVSRVJFUkVSQmFKd1JBUkVSRVJFVmtrQmtORVJFUkVSR1NSR0F3UkVSRVJFWkZGWWpCRVJFUkVSRVFXaWNFUUVSRVJFUkZaSkFaRFJFUkVSRVJra1JnTUVSRVJFUkdSUldJd1JFUkVSRVJFRm9uQkVCRVJFUkVSV1NRR1EwUkVSRVJFWkpFWURCRVJFUkVSa1VWaU1FUkVSRVJFUkJhSndSQVJFUkVSRVZra0JrTkVSRVJFUkdTUjVPYnVBQkVSRVJHUk9RVUhCNThRQktHL3VmdGhTU1JKaWs5T1RoNW03bjV3WklpSWlJaUlMQm9Eb2VZbkNNSlFjL2NCNE1nUUVSRVJFUkVBSURFeDBkeGRzQWdhamNiY1hURGh5QkFSRVJFUkVWa2tCa05FUkVSRVJHU1JHQXdSRVJFUkVaRkZZakJFUkVSRVJFUVdpY0VRRVJFUkVSRlpKQVpEUkVSRVJFVE5vS0tpb3NHWEpFbU50cTJzck1ULy91Ly9RcWZUTlhrLzkrM2JoN2k0dUNZL1QwdkExTnBFUkJhTUR4cHNYaTNsSVlORTFQUkdqeDV0ZWw5YVdvcnUzYnNqTXpNVEFDQkpFbTdldkFrdkx5OVRuWC85NjEvdzhmRkIzNzU5NGVibWh2THljblRwMGdVZmZQQUJBTURhMmhyT3pzNVl2MzQ5WG5ycHBWcm4wbWcwY0hCd2FMQXZXcTBXeDQ4ZmgwS2hNTzNyMTY4ZlBEdzhVRkJRZ1BIangyUFJva1VBZ0RObnptRFZxbFZRcVZRSURRMnQxYVkxWWpCRVJHVEJHQWcxcjVieWtFRWlhbnBmZnZrbGpoNDlpdTdkdTJQcDBxV1lQMzgrQWdJQ0FBRHA2ZWw0OWRWWHNYWHIxanJ0YkcxdEVSY1hoNDgrK2doSlNVa0lDUWt4bFltaUNGRVVzWC8vZnRPK1E0Y09tZjRVUlJHMnRyYW1zdVRrWkFRRkJhRmZ2MzUxenVQbzZJaDkrL1loSWlJQ3ZYcjFBZ0NrcEtSZ3dZSUZXTFpzR2RMUzByQm16Um9zV2JMa3Z0eVBsb3JCRUJFUjhVR0R6YUFsUFdTUWlKcWV0YlUxdnYzMld5eGZ2aHovK2M5L1RJSFEyTEZqVVZGUmdkTFNVb3dkT3hZQW9GQW84TVVYWDlScS85TlBQMkhHakJsWXZYbzFKRWxDMzc1OThkLy8vaGZXMXRiMW5xK2twQVRUcDAvSGUrKzlCM2QzZDV3L2Z4N1IwZEg0OU5OUEcreWpWcXRGZW5vNmhnNGRpdmo0ZUx6MjJtdVlOMjhlSG5ua0VZaWlpTm16WjJQSGpoMllQSG55ZmJvckxRK0RJU0lpSWlLaSswd21rMkhGaWhXSWlJaUFTcVV5N2RmcGREaHk1QWkwV3ExcGF0dnc0Y05ydGRWcXRiaDY5U3FDZzRNQkFIcTlIZ0FnbHpmODFWMnBWQ0k4UEJ4UlVWR0lqWTNGbWpWcjhOeHp6MEVtYXpoRndNbVRKekZreUJERXhNVGd1KysrUTFSVUZFSkRRMDM5WDdWcUZXYk5tZ1c5WG8rSWlJZy9kaU5hT0FaRFJFUkVSRVQzbVhITlVFNU9EdWJObTRmYzNGeHMzcnpaVkQ1bXpCZ2tKQ1RVMnpZckt3c0toUUtWbFpXd3NiRXhKVTBZT25Sb3JYcDc5dXlCaTR1TGFYdml4SW1JajQvSHdvVUxvZGZyVFlGTlExSlNVdEM3ZDIrNHU3dGordlRwbURGakJtSmlZbXJWY1hOenF6VlZyN1ZoTUVSRVJFUkVkSjhaczdFTkdqUUlYMzMxRlVhTkdnVWZIeDlUdVNBSURiYjE4ZkhCWC83eUYzenl5U2VZUG4wNmJ0MjZCWGQzOTFvWjNvWU9IUXE1WEY1bjFHang0c1dZTUdFQ1ZxMWFkY2MraG9XRlllN2N1Zmo0NDQ5UldWbUpQWHYyUUtsVTRzTVBQOFMwYWRNQUFKY3VYWUszdC9lOTM0QUhCRk5yRXhFUkVSRTFvZXZYcjJQOCtQR3dzN016N1d0bzdZL1J1SEhqY09USUVRREExYXRYMGI1OSsxcmxOVWVORkFxRmFUcmN0bTNiRUJBUWdDMWJ0a0FVeFViUG9WS3A0T2ZuaDRzWEwyTGx5cFhZc0dFREJFSEF3WU1IY2U3Y09RQkFURXdNREFiRFBWL3pnNExCRUJFUkVSRlJFK3JhdFN2bXpadG4yczdKeVVHblRwMGFiZVBnNElDQ2dnSUF3QTgvL0lDZ29LQmE1UlVWRlZBb0ZNakt5a0xidG0wQkFFZVBIc1c1Yytmdy92dnZ3OG5KQ2R1MmJRTlF0ZjdIWURBZ0lTR2h6dk9Ndkx5OGNPUEdEVXljT0JGeGNYRXdHQXdZTkdnUUVoSVNrSnFhQ3BWSzFhclRhek1ZSWlJaUlpSnFKaSs5OUJLT0hqMksxTlJVVXliUDI1OGI5TlpiYjJIUm9rVjQ2S0dIa0phV2htKy8vUmFqUm8weWxaZVdsa0toVUVBUUJKdzZkUXBkdW5SQlJrWUdvcU9qc1dMRkNpZ1VDaXhidGd6YnQyL0hsU3RYNE9EZ2dLS2lJaXhmdnR3MFBVK3YxK1BkZDk5RlhGd2NQRDA5NGUvdkQxZFhWNXc4ZVJJREJneUF2YjA5OXU3ZGk4R0RCemZmelRFRHJoa2lJaUlpSW1vbUFRRUIrTWMvL29GMzNua0hyNy8rT21iTm1vVy8vdld2dGVwTW5EZ1JZOGFNZ1llSEIrYk1tWU9Ra0JENCt2cWl1TGdZU3FVU1AvendnMmswNkp0dnZzSElrU054OHVSSnpKczNENzYrdmdBQUR3OFBSRVpHb3J5OEhON2UzamgyN0JoY1hWMU41NURMNVZDcFZJaU1qRVNQSGowQUFNdVhMNGU3dXpzOFBEelFxMWN2akI0OXV0SFUzSzBCZ3lFaW9sWW9JQ0RBK0NoeXJWazdRa1Jrb1hRNkhjckt5bW9sU29pUGo4ZmF0V3NSSFIwTmYzOS9mUERCQjNqeHhSZFJWRlNFSjU5ODBsVFAxOWNYNmVucENBOFBoN096TTVZdFc0Ykt5a29NSHo0Y29pakN6czRPTDczMEVyS3pzM0h6NWsyTUhUdldsS2E3SnVObzBvUUpFL0RHRzI4Z1BEeThWbmxZV0JnQTFKc3RUaFJGbEphVzRva25uc0NTSlVzd1pzeVkrM0pmV2hvR1EwUkVyWkN0cmExSDliendHK2J1Q3hHUkpYcmlpU2RRVmxhRzhlUEhBd0ErKyt3emZQTEpKM2publhkTVdlWGMzTnp3N3J2djRxV1hYc0tqano0S0Z4Y1hQUFRRUXdDcTF2S01IRGtTTTJmT1JKczJiUUFBSjA2Y2dGNnZoN1cxdFNuSTJybHpaNzJCVUUyUFAvNDRCZzRjYUJwTkFvREF3RURUKzRaU2ZGdUNoblA2RVJIOVRnNUEzMGk1WUc5dnI5SHBkTDgwVjRkYUFudDcrNzQ2blM0UmdIVEh5czBzT0RoNHFpQUlId3FDOEZWaVl1TGZHcXFuVnFzbEFLWjU2OVIwTkJvTkFDQXBLWW4vOXhJMU0rTm5YVVAvL3ByanMxQVVSZWoxK25xVEVVaVMxR2lxN2RhbUpYMGVNb0VDVVN2VnRtM2JhU3FWYWtwRDVWNWVYdS9jN2JIOC9QeCtVQ3FWUVkxVXNmSDM5Ly81bmpwNEg5bloyZjNsOW4zMjl2YkJBSlIzMFZ3T3dCNkFpNzI5dmFlTmpZMnZVcWtNY25SMEhLeFNxY1lCVURYVXNQcWFiZjVvdjV1U0lBaFRBRUNTcE4zbTdzdWRpS0tJYTlldW1iYTEydDluOXBXWGwyUGx5cFcxNmhzZlBraEU5Q0NSeVdRTlptV3pwRUNvcGVFME9hSjdGQmdZZUIwQUJFR3dsc3ZscnBXVmxiOFp5d29MQzc5SVQwK2ZEOEJWclZibkdBeUd3b2FPWTJWbDVaU1VsT1FHNEJaUTlhdlVYZFMzQTFCbTNLZFdxdzBWRlJVWmNybmNOVGMzOTcyTWpJeUZRRlZ3NE8zdHZWcXYxMmZuNStkL1hyT05rWWVIeDZJYk4yNHNCZ0IvZi8rVFZsWldMalkyTmwzTHk4dXZBSUJDb2VodzRjS0ZicVdscFJsRlJVWDd2Ynk4Tmw2NmRHa2c3bUlVcEUyYk5xTzZkZXNXZDZkNlJrbEpTWUtucDJlMGg0Zkh3cnR0QXdESnljbTJBT0RuNTNmZzFLbFR6alhMVkNyVkZHZG5aOTNObXpkZnZiMmRoNGZIMHZidDI3OEN3Q0NLWXJra1NlV1NKSldMb2xncWltS0p3V0Fva1NTcHpHQXdGRlZVVktTVmxKVGszME8zWkFCRUFBZ09EcTR6bWlZSWdwVWtTWFVlMkhEaHdvV0hTMHRMVDl6RGVScWtWcXZIQXhnSjRHWjVlZmxYOStPWWQydjA2TkhJeWNtQm01c2JBSmplR3d5R09sOENRa0pDRUJrWmljdVhMMlB1M0xsNCtlV1hNV1RJRUVSRVJDQWlJZ0ovKzl2ZlVGRlJnVjI3ZHBreUxSMDRjQURyMXEzRDU1OS9YdXQ1SGNaekExVVprZ29LQ21vdEZCNCtmRGdpSXlOUlVGQ0EwTkRRUnFlVWFMVmFIRDU4R003T3pnM1dJU0lpSW1yMWV2ZnVmYXQzNzk2MzFHcTExTHQzNzF0T1RrNFRqR1VxbFNxOFc3ZHUzemJRMU5VNDVONlE2bkxYMjdadFVUVktZZUxvNkRnWWdLeEdlYTMrQVZYQmpFcWxlaElBbEVwbDc5NjllK2M0T1RsTmFOKysvU3NkT25SWTM5ZzFCUVlHWmxZWHVRUUdCbVlZNndVRUJGd0U0RlM5YVJjWUdKalJ0bTNicVExY2p1MXQxeXNINE56SXE2MjN0L2Zid2NIQmxSMDZkUGgzWS9mcE5zNzEzZGVnb0tBQ0FPaldyZHYrZ0lDQXl3Mjlhclp4ZEhSOHVHdlhycCtoZW1USDI5djc3WnJYMTdsejV4MHFsV3B5WTUxUnE5V1NnNFBEY09OMnUzYnRYdXJZc2VPVzI2cTF1YjBOcXU2QmtWdmpsM3h2K3ZidCsxZTFXcTFWcTlXU1JxTzU0MnBYdFZvdHFkVnE2WDRhTW1TSTZmM0REejhzU1pJa0hUeDRVUHJuUC85cDJoOFhGMWRyKy8vKzcvK2tSeDU1UkVwUFQ1ZFNVMU9sb1VPSFNwOS8vcmxVVkZSazZsOWNYSncwZVBCZzZjU0pFOUt3WWNPa1ljT0dTV3ExV2hvMmJKaDA2TkFoMDdHKytlWWJhYzZjT2ZYMkxUOC8vNDdYcTFhcnBmejgvSHUvOERzdzN1djcrZmROUkhmblR2LyttdUt6a0JyV2tqNFBPVEpFMUlqVHAwKzdBbFVma3NiM3hwRWhtVXpXcHVZMkFKdzVjOGI3VDU3U01TQWc0UGlWSzFkQ1NrdExiOWpiMjJ1OHZiMy9jLzc4K2NhbXFEbloyTmo0NXVmbmYrWHM3UHg0cDA2ZHR0MjRjZVBsd3NMQ3p3b0xDNjM4L1B3T2VYaDRMTWpLeWxyVDBEVUJnS3VyNjhTU2toTGptaDliS3lzclZ3QkYxZHVsVjY5ZWpUQVlEQ2tkTzNiYzVPenMvRVI5SFRFR1o5WEhMYWl2amxLcERPclFvY043QUJRWExsd1k5R2RHUTR6bnM3S3lhdE83ZCs5YnAwK2ZkblYxZFoxbFpXV2x5c3JLaWdZQWxVbzF6dG5aZWNyVnExZWZyTm0ydUxqNHVKdWIyOEsyYmR0T3lzM04vZkRXclZ2Lzl2VDBYSitibTd2ZHhjVWxUS0ZRZU9mbjUrOENxcVljZHVqUUliWkdjK25YWDM5MUJBQjNkL2ZudFZydEVYZDM5OW51N3U2TEwxKysvS2l4a3EydGJXZGZYOTlqS1NrcGc4ckt5dExxdVFTWFhyMTZKYWFucDg4dUtpcjY1by9lQndCUXE5WGRKRWw2UlJURnFRQUVTWkxtSnlVbC9hbGozay90MjdmSGdRTUhUTnNwS1NudzgvTURVRFZOTGlBZ0FGOSsrU1dVeXFxWmpmLys5Ny9ScmwyN1dzZnc5ZlhGK3ZYckVSUVVaSG9xdTBhak1iMDNqZ3dacDlrWnR3RWdMdTZ1QnlxSmlNaUNNQmdpdWtmVzF0WmV4Z1YvQ29VaW9LS2k0aXp3KytMTG1tb0dTbmVwT0NjbjUxL2UzdDViVTFKU0h2WDI5bjc3NXMyYlVhaWVkbFVmWjJmbjBJS0NncjJkT25XS1ZhbFVFNjlldlRxOXNMRHc4K3BpdzZWTGw4YjcrL3NmRmdUQk9qTXo4KzM2anVIbzZEald5OHZyN2F0WHIwNEtDZ3JLQnlEbDVlVjlqQnBUNHJSYTdWRUFTRTlQbjVtZW5qNGJRTTJwWHJacXRicTBabkJWbnc0ZE92ekx4Y1ZsZW1abTVodFpXVm5yYnpzR2dLb0FSNUlrMDdRK1FSQnNHenF1Y1g5UVVGQ0I4ZjJ0VzdlMmQrdlc3Wk9zckN4N0FHMDhQVDNmdVhidDJ0OXJOTE1KREF4TU5XNG9sY3EvZUhwNnZtWGNEZ3dNekpETDVXNEdnMEViR0JpWUJsUUZ1Ym01dWRzQVFLRlE5UFR4OGZtMFJ2dCtIVHQyM05pbVRadFJGeTVjQ0ttb3FEaG5MQ3NySzB2THpzNSt1MHVYTG52UG56Ly9FSUNhaTEzazNicDEyMTVVVkhUZ2JnT2hnSUFBaFV3bVV3cUNvRlFvRko2aUtQcEtrdFJMSnBPTmtpU3BUL1djODV1Q0lNeE5Ta3I2OG02TzJSUjBPcDBwWFd0NWVUa0FvSFBuemtoTk5kMTJuRGx6eHZSY2phaW9LTmpaMldIQmdnVUFxZ0tjbWxQZzdPenNNR2pRSUFCVmk0eFZLaFgyN2R0WDU3eloyZG1teGMrcHFhbW1iRTNHaGJvMTFReVVpSWpJY2pFWW9sYXBUNTgrQTYyc3JCNlRKR2t3Z0U0QTJsYXZ0N212QWdJQ1RpVW5KemY0NzZpeGthSUdob2VsN096cy83UnAwK2J4YnQyNmZRM0F1a1pnVXk5N2UvdmVKU1VsUHhrTWhodVptWmt4Zm41KzN3T29PWW9CdlY3L1czNSsvdGVlbnA0eHJxNnVNNHo3alNNcm1abVp5Njlmdno2dnFLZ283dFNwVTdVU0JuaDRlQ3h3ZDNkL1dTNlhPMWV2MGJIeTkvYy9rWkdSOFZKSlNjbmh4dnAyT3pjM3Q0VVhMbHpRNkhTNnBJYnF5T1h5dGpXenk5enRNSHE3ZHUyV3RHM2I5aG5qZGtCQWdQRWNVcWRPblQ0RGdMTm56dzRDb0swWjBONkJyVnF0THIzdEdzTHo4L05OU1FteXNyS2lQVDA5Vi83NjY2OStBSDY3L1FCWldWbHJIUndjUm5UbzBPSHRqSXlNdWNiOUhUdDIvQThBcS9UMDlMbTN0Nm5QN2ZkQkZLdmlZMEVRSUZXbDBFNEJzRld2MTY4OWZmcDB5ZDBjczZuWTI5dGoxNjVkQUdBS1lod2NIQ0NYeTVHWGx3ZDdlM3RjdjM0ZFhidDJCUUM4OHNvcjJMaHhJOTU1NXgwc1g3NGNRRldhVnlzcnF6ckh2bm56Sm1iT25IbkhQano1NUpQNCtlZUdjM28wTmxKVVgvQkVSSlpoeElnUjV1NENOVE1HUTlTcTlPM2J0NWZCWU5nb0NNTEQxVjhRbTlyOU9vbDE5WitWQUpDZW5yNmdWNjllNTY1Y3VkSmdTbVNqbXpkdnh2Ym8wZVBnK2ZQbjFRQVVaODZjNlE2Z3FGMjdkcEdabVpuL0JLcW1wcFdYbDZmZXZIbnpaVkVVU3pJek0xZjA2ZE9ucU9hSVM1OCtmWFR0MnJWYmJ1cVF0YlhucjcvK2FwK1ZsYlVtS3l0clRYQndzSEcweG5EdDJyVTV2cjYrZXk5ZnZ2elg2dFRTZDgxZ01JYXA1REFBQUNBQVNVUkJWQlRkdWRiZHNiT3o4N0t4c2RISVpESjdaMmZuSjg2ZVBUc1VRS2F6cy9OamJkcTBHWitlbnY1MFBjMnNDd3NMNzNiNm1PRzJ1azR1TGk3VFUxTlQreHAzWkdkbmIzTnhjWG5HM2QxOVNuWjJkcjBaK2xKVFUvL0h4c2FtMW9yOTNOemMySktTa3N1by9qdS9Ed1Mwa01jbDFEY3lCQUFQUGZRUUVoSVM0T2pvaUwvODVTK203RWtLaFFMejU4K3ZkWXlHdnBCSWttU2FTdGNZWm1ZaW9udDBIa0NQdkx3OGMvZkRrcHcyZHdjQUJrUFVpcWpWNnJHaUtPNFVCTUZlRUlSTG9paHVsaVRwQjFFVUwrdDB1Z2F6dFAwSkRxSW9GamRXNFI2bXlUa2FESVl5VkUrSGE5ZXUzWktTa3BLVDdkcTErMGRCUWNFKzFET2RySWFja3BLU1grM3Q3WU5kWFYxbmk2S291Mzc5K2d2T3pzNlRpb3FLanVoMHVsKzh2YjMvYy9IaXhlRUE5QjRlSHBHWm1abi9lL3RCSkVtcU9IdjJiRGZqdGpFcFFYMUtTMHRQcHFlbnoxSXFsUVB2TlJpNmo5cjcrdnFlTGk0dVBpUkpVbmx4Y2ZHUEFRRUI4VURWVkVhRHdWQVNFQkJ3b1dhRHMyZlArZ09vVEUxTkhRdkFLakF3TU0zYTJ0cXpvcUlpbzJZOVFSQVUxdGJXN1pPU2tvVHF1Z0FBYjIvdjF3c0xDNy9TNlhRM2ExUTNYTGx5WldxUEhqMU9sSldWblRkT2VWT3BWRTkxN3R6NTltUUtBSURnNE9ETSt2WWJzK1BWSnlrcFNkQm9OTllHZzBFcGlxS0RUQ1pyYjJWbDVTdUtZaTlCRUVZQkNBYndwbHd1bjZOV3E1OVBTa3JhMDlqTmEwcjFqUXdCVlU5Q2o0Nk9obEtweE55NXRRZkVEaHc0QUJzYkd3d2JOZ3dBY09qUW9UODhNcVRUNmU0WU1IR2FIQkhWNU9QakU1aVdsblpmRTlwUTQ1UktaWVBmTTVvVGd5RnFGZnIyN2R0TEZNV2RBR3dFUVloTVRFejhGeHBaWjNPUGJBQ2dmZnYyeStSeXVaZHhwNk9qWTFCWldkbUZocHZkL1RRNXBWTHBiVEFZc2dEQTJkbDV2RktwN0h2Ky9QbCszYnAxKzhMRHcyTkpWbFpXdEZTVmp0bksyZG41c1lLQ2dyMm9NU3BWVVZGeDFkcmF1c3V0VzdjMmRPdlc3ZUQxNjljWEZSWVc3bmQyZG41TUpwT1Y2Zlg2SEFEbHFBcmdUSUdoTVpQYzVjdVgrOTNyVFNrb0tOaURxc3gzVmpZMk50NVNQZW1pLzZnYUdlNGE4OXZwMDZmZEFSaUNnb0lLYnR5NHNlakdqUnVMT25UbzhPL0t5c3Fjek16TTF3R2dhOWV1bitYbjUzK1puNSsvL2JiMmhqTm56blR3OWZYOUxpOHZiMXR1YnU1SDFmdmxQajQrbjVXV2x0YjZ1MVVxbFkrb1ZLcEpaODZjNlhWN1J5b3FLczVmdTNadFd0ZXVYWGRldTNidHFmejgvTDM1K2ZtZjVPZm5mM0o3WGJWYUxTVW5KN2REQXdrbUdwT1ltRmhaM2E0QXdIVUF4bmxnU3pVYWpZOGtTYThBaUFEd2VYQnc4QXZKeWNuckd6aFVzMHBLU29KT3A4T2dRWU5nWjJjSGc4R0FQbjM2MUtxVGtKQ0E3dDI3MzlOeEt5b3FBQUFmZlBBQnNyT3pUZnRUVWxMUXVYUG5SdHR5bWh3UjFiUjc5MjREZ0x2NXY0ZGFHUVpEMUNwVVQ0MnpydzZFN3ZwaG9uZlF4dC9mLzZpdHJhMWZTVW5KVDRJZ09CWVZGZTJ4dGJYMUF5RHo4UEI0MmNiR3h0Zk56ZTM1bkp5Y2Q0dUxpKzlwL1V4TlNxWHk0Ykt5c3ZNMk5qYmRPblRvOEo4clY2Nk1CRkIyNDhhTjUzeDlmWlB5OC9PL0VrV3h5TTdPVHRXcFU2ZVBDZ29LbklDcVp4MTVlbnBHcVZTcXA2NWV2VHBacDlNbFZWWlcvdGFtVFp0UXJWYjdyVktwSE9qczdEd3RQejkvYi9WNXVzcmw4bloyZG5ZUEFjQ1pNMmRNNmJxc3JLd2NhNmFmdHJLeWNqUyt0N0d4NllhcTUrZllvQ3FvQWdCMDdkcDF1N096ODNnQXlNdkwyM0dYbDl2bzFFSkprZ3cxKzNVSHR3ZGdyaXFWNnFsYnQyNjlCOEROd2NFaDBNN09MdWpLbFN0UE5YU0FsSlNVOElDQWdPOUZVYXpNejgvL3JsdTNiaDlYVmxabTNMeDU4eC9HT2pZMk50MTlmSHcrU1U5UG53RWd0NzdqRkJRVTdFbFBUNS9YdVhQbno2eXRyWmMxTkdXdXFTUW1KcVlDZUxwdjM3NjdSVkhjSlFqQ09vMUdjeVV4TWJIWk1zcHB0VnJzMzc4ZlpXVmxtRE5uRHE1Y3VZS3lzako4L1BISENBNE9Sc2VPSFhIOStuWFQyaUVYRnhkVDI3Tm56MkxDQkZQbWVvd2FOYXJlYzRpaUNGdGJXMHlaTWdYcDZla0lDZ3FDVHFmRDhPSERrWjZlRGxFVXNXWExGcVNucDJQbnpwMzQrOS8vanY3OSt6ZjV0Uk1SMFlPSndSQTk4UHIwNlROUUVJU0hCVUc0VkQwaWRMOFUzYmh4WTBGeGNmRXZBRXlMNkFzTEM1TzdkdTI2U3lhVE9WMjVjbVdZaDRmSFNuZDM5M2taR1JrTC91aUpWQ3JWMUx5OHZFOGRIUjFEYjk2OCtZK1NrcExUQUZCYVdwcVJrWkh4Z2x3dXR5c3ZMMDlWS3BWajlIcTlhWkcrSkVtVmxaV1ZPUmtaR2ZPTjA5WFMwdEtlQlhDOXRMVDBlbkZ4OFluQXdNQ002OWV2OXdFQU96dTdoL0x6ODNkMTZkTGxBMEVRYkFDMFJmV1grOXpjM0szWHJsMzdIK094dmIyOS93a0F0cmEyWGJwMTYzYTRzTEJ3bjYrdjd6YzNiOTVjV0ZKU2NnWUFybHk1TWdtQUFsWHJYaXJxdVRRYlZEMnJLTi9SMGZFaEFDZ3ZMMjkwYW1FOUNTbE1BWmlqbzJOUFNaTEs2N1l5dVhYNjlPa3U3ZHExZTZGMzc5NFhaREtaNHRxMWF6UFIrTHFjekt0WHIwN3k4L003MXJGalIzMWVYdDVIR1JrWno5ZXM0T0RnOEZCMmR2YmJCUVVGWDZGcU5LekN3Y0hCWDVLa2lwclhuWmVYdDBXdjEyZUtvbGpuSWJmTjVaZGZmdG12MFdqQ0pVbmFJMG5TcG9DQWdPNW56NTdWTnNlNURRWURybDI3aGxkZWVRVitmbjdvMnJVcmhnMGJobFdyVmlFdExRMnpaczNDODg4L2o4TENRcnp3d2d1SWpZMUZtelp0a0p1Ymk4ek1UUFRzMmROMHJBTUhEalE2VFc3eDRzWG8yYk1uYkd4c1RHWGR1M2ZIeXkrL0RLMVdpMDJiTm1IdDJyWFl1WE1uRmkxYTFCeVhUMFJFRHlBR1EvVEFxODRhQjFFVU4rUCtUWTBEQUJRWEYvOVFZOVBlMjlzNzJzWEZaVXB1YnU2MksxZXVoQU1vMDJxMVk1eWNuUDdldVhQbnJWbFpXYXV6c3JKaWpBMGFXM2RqWkdkbjU2VlFLRHJuNU9Sc0ExQm5iVk4rZnY0T0FNak96dDdRdVhQbkQ3S3lzbW9GZkRrNU9iR05uRXRtWldYbEVCUVVkT0g2OWV2ejVISjV1NEtDZ3MvVDB0SmU5UGIyL2tkQVFNQnhLeXNyRjBtU0tnRklnWUdCTndWQnNBSmdKUWlDM05yYXVsTmhZZUVYdDI3ZCtrOW1adVpLRnhlWFp6cDA2TEJOb1ZCMEFpQktrcVFIb0pja1NaVEpaTGFDSU5oSmtsUngrdlRwVGdCSzdPenMzSHIwNkdGYWoxUDkzSjdzZXZyWm9DNWR1bXhUcVZRVFJWRXNrOGxrOWprNU9mK3BVYXkwdDdkM3FnNUtBRUNsVXFsR3RXblRacGpCWUNqSXk4djdva09IRG1zZEhSMkg1ZVRrL0c5cGFhbXhMMHBIUjhjZ096dTdnVzNhdEJsaGIyL2ZOejgvZjJkbFpXVzZxNnZyWEh0N2UzWDFlcXRmS3lzclUzTnpjNzhBb0FXQWR1M2FSWHA2ZWtaSmttVEl5Y21wTXgyenFLakk3QSswU1V4TS9GS3RWbjhMWUtTTmpjM2pBRDV1anZNNk9Ua2hNakt5enY1OSsvYmg3YmZmeHN5Wk16RnUzRGdBd0tWTGx6QnQyalJzM0xnUnYvNzZLM3g4ZkdxbDA2NnB0TFFVNWVYbFVDZ1VTRTFOaFVLaFFIQndzS204ckt3TTY5ZXZSMXhjSE1hTkc0YzMzM3dUQ29VQzY5YXR3K0hEaHhFVkZZVXBVNlpnK3ZUcHBqWWhJU0gzOStLSmlJaUl6RUd0VnYrb1ZxdWxQbjM2REd6cWM3bTR1RHhqWjJmbjFVQ3hLd0NQNnZkTzNidDNqMi9zV05YbFRqWGEzcEc5dmIwbnFxYXJBUUI4Zkh6cVBteWxjVTRBNmx0WkxrTlZSanNiQUhZMVhuSTBucUhNR2xVakpmYlZiZXVyNzFGOXo1enZzYTlHYmV6dDdUM3Q3T3k4QWJTcFdkQzdkKy9zb0tDZ1VpOHZyMVVxbFdweWNIQndaZmZ1M1g5eWRYV2RXZDBmQUhEMjlQUjh3OS9mL3lRQUtKWEt3S0Nnb0ZKL2YvOWZPM1Rvc043WjJmbng2bXMxVXFoVXFuRWRPM1pjNSsvdmY3SjM3OTYzYkd4c2ZHcVV5d0U0NEEvK21GUWR0RHJkc2VLZkZCd2NQRld0VmtzYWphYlI1dzAxOVZQWEowMmFKRzNjdUZFNmNPQkFyZjE2dlY3YXNXT0haREFZcE4yN2Qwdi8rdGUvVEdWcXRWclM2L1dtN1o5Kytra0tDUW1SQmcwYUpJV0doa29mZi94eG5mTjgrZVdYVWxaV1ZyMTl5TS9QbDNKemN5VkprcVRpNG1McDJXZWZiYlRQeno3N3JGUmNYSHpYMTNpM1d0SVQxNGtzRGYvOVVVT1llNVFlZUdxMStqb0FMNzFlNzNINjlPbDdHbldnVnFjTmdJWlNkMXZoOXpWR0N0US9yYS9WcUU2b2NCbkF4YVNrSlArRzZobS9IQmdmVmtwTng1aVk0UzZmY1VWRTk1SHhzNDcvL3VoMnNqdFhJV3J4MmdKQUU2WFBwZ2RMWTg4d3FwbHNvVlVIUWdCUVZsYVdWZjIyb1pGTUlpSWlpOGRnaUZvRFd3QzRmUGx5WXd2cmlTeEtqYVFKRG8xV0pDSWlzbUFNaG9pSWlJaUl5Q0l4R0NJaUlpSWlJb3ZFWUlpSWlJaUlpQ3dTZ3lFaUlpSWlJckpJRElhSWlJaUlpTWdpTVJnaUlpSWlJaUtMeEdDSWlJaUlpSWdzRW9NaElpSWlJaUt5U0hKemQ0Q0lpTXhQbzlHWXV3dEVSRVROamlORFJFUVdUSktrZUhQM3daTHdmaE1SdFN3Y0dTSWlzbURKeWNuRHpOMEhJaUlpYytISUVCRVJFUkVSV1NRR1EwUkVSRVJFWkpFWURCRVJFUkVSa1VWaU1FUkVSRVJFUkJhSndSQVJFUkVSRVZra0JrTkVSRVJFUkdTUkdBd1JFUkVSRVpGRjRuT0dpSWlJaU1paUJRY0hueEFFb2IrNSsyRkpKRW1LYnduUHV1UElFQkVSRVJGWk5BWkN6VThRaEtIbTdnUEFrU0VpSWlJaUlnQkFZbUtpdWJ0Z0VUUWFqYm03WU1LUklTSWlJaUlpc2tnTWhvaUlpSWlJeUNJeEdDSWlJaUlpSW92MFFLOFpZdWFQbHFlbFpBWWhJaUlpSXJxVEIzcGtpSUZReTlOU01vTVFFUkVSRWQzSkF6MHlaTVRNSHkxRFM4b01Ra1JFUkVSMEp3LzB5QkFSRVJFUlVXdFNWRlRVYUhscWFpbysrK3l6SnUzRHZuMzdFQmNYMTZUbmFDbGF4Y2dRRVJFUkVWRkxVbEZSZ1FFREJzREJ3ZUdPZGJWYUxlTGo0K0hvNklqSXlFaE1uejRkQXdZTVFGaFlXSzE2dTNidGdwZVhGMTUvL1hVODl0aGpVQ2dVQUtwbTV6UjJIcTFXaStQSGo1dnFBMEMvZnYzZzRlR0Jnb0lDakI4L0hvc1dMUUlBbkRsekJxdFdyWUpLcFVKb2FHaXROcTBSZ3lFaUlpSWlvaVp5Nk5DaE93WVVOWmNhTEYyNkZNOC8vengyN2RvRkFQajAwMDhoazhrUUZoYUdtSmdZSkNVbEFRREN3OFBoNWVXRjFhdFhtODRqaWlKc2JXMU54MHBPVGtaUVVCRDY5ZXRYNTV5T2pvN1l0MjhmSWlJaTBLdFhMd0JBU2tvS0ZpeFlnR1hMbGlFdExRMXIxcXpCa2lWTC90d05hT0U0VFk2SWlJaUlxSVhvMUtrVE5tellBRHM3TytqMWVnaUNZQ3I3MjkvK2hpZWVlQUs3ZHUzQ1gvLzZWMHlmUHQxVVZsSlNna21USmlFN094c0FjUDc4ZVVSSFJ6ZDZMcTFXaS9UMGRBd2RPaFR4OGZHWU1XTUdacytlalVjZWVRVFBQUE1NVWxOVHNXUEhqaWE1enBhQ0kwTkVSRVJFUkUxTW85SEEzZDNkdEoyZG5kMWdFakJ2YjI4QVFGbFpHU1pObW1UYTcrdnJpM1hyMXVIUlJ4L0Y5OTkvanlsVHBwaktsRW9sd3NQREVSVVZoZGpZV0t4WnN3YlBQZmNjWkxLR3h6NU9uanlKSVVPR0lDWW1CdDk5OXgyaW9xSVFHaG9LQUpESlpGaTFhaFZtelpvRnZWNlBpSWlJUDNYOUxSV0RJU0lpSWlLaUppYVR5V29sSmFodjZ0cEhIMzJFeno3N0RBYURBVjkvL1RWeWMzT3hmLzkrQUZXSkUxNTk5VlhrNU9UZ3NjY2VnNGVIQjZaTW1XS2FUZ2NBRXlkT1JIeDhQQll1WEFpOVhtOEtiQnFTa3BLQzNyMTd3OTNkSGRPblQ4ZU1HVE1RRXhOVHE0NmJteHRDUWtMK3pLVzNhQXlHaUlpSWlJaGFnS2xUcDJMcTFLa1lPM1lzMHRQVG9WUXFNV0xFQ0toVUtoZ01CbnorK2VjQWdCRWpScGplNi9WNkFJQmNYdlcxZnZIaXhaZ3dZUUpXclZwMXgvT0ZoWVZoN3R5NStQampqMUZaV1lrOWUvWkFxVlRpd3c4L3hMUnAwd0FBbHk1ZE1vMVV0VVpjTTBSRVJFUkUxTUljUDM0Y0kwYU1nS09qSTNidDJnVkprdXF0cDlQcG9GQW9UTlBodG0zYmhvQ0FBR3pac2dXaUtEWjZEcFZLQlQ4L1AxeThlQkVyVjY3RWhnMGJJQWdDRGg0OGlIUG56Z0VBWW1KaVlEQVk3dS9GdFNBTWhvaUlpSWlJbXBnb2loZzllclRwZGFkQVplL2V2WFhXNmF4ZnZ4NWhZV0VvTEN4RVdGZ1lGaTVjaUt5c0xMUnQyeFlBY1BUb1Vadzdkdzd2di84K25KeWNzRzNiTmdCVlUvUU1CZ01TRWhMcUJGVmVYbDY0Y2VNR0prNmNpTGk0T0JnTUJnd2FOQWdKQ1FsSVRVMkZTcVZxMWVtMUdRd1JFUkVSRVRXeGFkT21JUzR1enZReVRrTzduWEVVSmpvNkdsNWVYcmg1OHliQ3dzSlFYRnlNZWZQbVlkZXVYWEJ5Y3NLdVhidXdldlZxbkRwMUNsMjZkRUZHUmdhaW82T3hZc1VLS0JRS0xGdTJETnUzYjhlVksxZmc0T0NBb3FJaUxGKyszSlNkVHEvWDQ5MTMzMFZjWEJ3OFBUM2g3KzhQVjFkWG5EeDVFZ01HRElDOXZUMzI3dDJMd1lNSE45czlNZ2V1R1NJaXNtREJ3Y0VuQkVIb2IrNStXQXBKa3VLVGs1T0htYnNmUk5UODVzK2YzK2cyQU9UbDVXSEpraVhJejgvSC92Mzc4ZFJUVDZGLy8vNVl0MjRkMXE1ZGE2cG5ZMk5qZXYvTk45OWc1TWlST0hueUpPYk5td2RmWDE4QWdJZUhCeUlqSTFGZVhnNXZiMjhjTzNZTXJxNnVwblp5dVJ3cWxRcVJrWkhvMGFNSEFHRDU4dVZ3ZDNlSGg0Y0hldlhxaGRHalIrUFRUeis5ci9laHBXRXdSRVJrd1JnSU5TOUJFSWFhdXc5RTFMekdqQmx6MTNXLy92cHJkT25TQlRFeE1kaXdZUVBDdzhOUlZsYUdFU05Hd01yS0NnY1BIb1RCWUVCRlJRVUdEeDRNVjFkWDZIUTZqQjA3Rmc0T0RuV09OMnJVS0FEQWhBa1Q4TVliYnlBOFBMeFdlVmhZR0FEVW15MU9GRVdVbHBiaWlTZWV3SklsUys3cE9oNGtESWFJaUtqQloxM1EvVlB6Q2ZORTFQckpaREtNSFRzV3k1Y3ZOMlY2YThocnI3MEdhMnRyVEo0ODJiUStaL255NWJYcTZQVjYwem9qUVJBZ0NBSmtNaG1LaW9ycURZUnFldnp4eHpGdzRFRFQyaUlBQ0F3TU5MMVBTRWk0cDJ0clRSZ01FUkVSRVJIZFozSzVISysvL3ZwZDFiMmJlZzBGVk03T3puZDFEamMzdDFyYk5hZmRXVEltVUNBaUlpSWlJb3ZFWUlpSWlJaUlpQ3dTZ3lFaUlpSWlJckpJRElhSWlJaUlpTWdpTVlFQ0VSRVJFUkdBRVNOR21Mc0wxTXdZREJFUkVSR1JwVHNQb0VkZVhwNjUrMkZKVHB1N0F3Q0RJU0lpSWlLeWNENCtQb0ZwYVdsdWQ2NUo5NHRTcVN3d2R4OEFCa05FUkVSRVpPRjI3OTV0QUpCcDduNVE4Mk1DQlNJaUlpSWlza2dNaG9pSWlJaUl5Q0l4R0tJSFdrQkFnRVAxVzYxWk8wTFVNcFVCUUxkdTNXeWErOFJKU1VsL3FOM0ZpeGNCQUhxOTNyUlBxOVZDRk1YNzBpOGlJcUthdUdhSUhtaTJ0cllla2lRQndBMXo5NFdvQmNvRjRHVnZiKzhFSUxzNVR6eDM3bHdjUDM0Y0w3MzBVcDNBcUtLaUFscXRGb21KaVhYYXpadzVFeDk5OUJGZWZQRkZMRnEwQ0FNR0RNQzZkZXN3WU1BQURCczJyTkZ6amg0OUdrQlZJRlZRVUFCWFYxZFQyZkRod3hFWkdZbUNnZ0tFaG9iQ3djR2hvY05BcTlYaThPSERjSFoydnBkTEppS2lCeENEb1ZaQUZFVlVWbGJDeHFiMmo3KzV1YmxvMjdhdG1YclZQRVJSSENnSUFnUkJ1R0R1dmhDMVFOY0FlTWxrc201bzVtRElhT1hLbGJXMmYvNzVaNnhZc1FMUFB2dXNhVjlGUlFVeU1qSUEvUDU1Tm1mT0hCaFQzUDc4ODgrWU4yOWVyZU1NSHo0Y0FGQllXQWduSnljc1hib1VjWEZ4QUlEOSsvZmptMisrUVd4c2JJUDlTa2hJYUxCTW85SGN3eFVTRWRHRGpNR1FHZXpidHc5V1ZsYW1YekdORGh3NGdHSERodFVKYXU3a2wxOSt3Y0tGQ3hFWEY0YzJiZG9BcVBweThlaWpqOWI3eTJ0cklnakNGQUNRSkdtM3VmdEMxTklJZ3ZDREpFa0RCVUVZRE9DbjVqaW5NVWlwcUtqQThPSEQ4ZVdYWDVvK2wxYXZYbzBmZi93UksxZXVoSyt2TDRxS2l0Q21UUnY4OXR0dmVPZWRkd0FBNWVYbHB2Y0E0T1BqZzh6TVREeisrT013R0F3b0x5L0g2TkdqY2VUSUVRQlZnWXZ4dmZFelZhdlYxdG9HWUFxVWlJaUlhbUl3ZEJjMEdzMGRwMVFjUDM0Y0NvWEN0SzlmdjM3dzhQQkFRVUVCeG84ZmowV0xGZ0VBenB3NWcxV3JWa0dsVWlFME5OVFVScElreE1YRllmLysvVmk5ZWpYR2p4K1BtZy8rS2k4dnJ4VWtIVHQyelBUKzhPSERDQW9LTW4zaHNCUnF0WG84Z0pFQWJwYVhsMzlsN3Y0UXRUUUdnK0ZybVV6Mmtrd21ld2JBMndDYWZPR05NVEFaTUdBQWpodzVnc21USnlNL1B4OXo1c3pCM3IxN01YandZUGo1K2VHdHQ5NkNxNnNybm52dU9YVHExQW56NXMxRHo1NDlFUklTZ2cwYk5pQXJLd3NLaFFKYnQyN0ZnZ1VMTUduU0pKdzRjUUlIRGh6QWE2KzlWdSs1czdPelRUOEFwYWFtd3NmSEIwRDlJejIzL3hqVnpJU2FmMDZjT0ZFQWdKeWNIQUVBaW91TGplVW9LeXNUQUtDOHZGd0FBRzl2NzFyYkFGQlJVU0VBUUdWbHBRQUFCb05CQUFCbloyY0JBUFI2dmFtdThiMnhqdkZQQndjSFU1M2J5MFJSckxVTkFIWjJkclhLQkVHb1BIbnlaTzZmdUNkRVJHYkJZT2d1SFRwMENLSW93dGJXMXJRdk9Ua1pRVUZCNk5ldlg1MzZqbzZPMkxkdkh5SWlJdENyVnk4QVFFcEtDaFlzV0lCbHk1WWhMUzBOYTlhc3daSWxTd0FBZ2lBZ09qb2FVNlpNd1ljZmZvaXZ2LzdhZEt5S2lnb01HRENnVmdCa1ZGWldoZ01IRHVEVlYxKzkzNWZjb3ZYdDIvZXZvaWgrQkFDQ0lNdzhlL1lzRXlnUTNlYlhYMy85S1RnNCtFY0FEMnMwbWhjVEV4UGZ1V09qKytqaXhZdll2bjA3MXF4WkEzdDdld0JBVVZFUklpTWo0ZURnZ0prelp3S28rakhvelRmZlJIUjBOSUNxejd6SXlFZ01IRGdRZS9mdXhheFpzd0FBMTY5ZlI3dDI3ZTdxM0U4KytTUisvdm5uQnNzYkd5bHE2bWx5YXJXNlZsQ2FtcHJhWUYzamoyREdQNHVLaWhxc0s1ZkxhLzFaV2xyYVlGMlpURmJyei9MeThnYnJDb0pRNjdnQVVGbFpXYWRlY0hCd1JISnk4a2NOSG9pSXFBVmlOcm03VkZKU2drbVRKaUU3dTJyYS9mbno1MDMvY1RkRXE5VWlQVDBkUTRjT1JYeDhQR2JNbUlIWnMyZmprVWNld1RQUFBJUFUxRlRzMkxIRFZOL2UzaDVyMXF6QlUwODloZWpvYUt4ZnY3N09NWFU2SFdiT25Hbkt0TFJ2M3o1b3RWcjQrdm9pSkNURTlCb3hZZ1FBMU5vWEVoSnl2MjZIMmFqVjZtN0J3Y0ZiUlZIY0M4QmVrcVQ1aVltSjM1aTdYMFF0bFpXVjFTd0FPa21TVnFyVjZrZzA4ZWUrTVFDcXFLakF3b1VMVVY1ZWpzVEVSUGo1K1FFQVFrTkRrWjJkalZkZmZkWDBKVnNRQkR6NzdMUFl2YnRxdHV1MmJkdmc0dUlDSnljbk9EazU0Y0tGcWlXQjU4NmRnNysvLzEzMXczanNCNEJVL1JLclg0YnFsNzdHcTdMNlZWSDlLcTkrbGRWNGxWYS9kTld2a3VxWHR2cFZYT05WVlAwcXJINFZWTC95alM5Smt2SWtTY3BEVlJLT1hBQzNxbDg1TlY3WnFMRVdUUkNFOFB0N2E0aUltaDVIaHU2U1VxbEVlSGc0b3FLaUVCc2JpelZyMXVDNTU1NHovYXBXbjVNblQyTElrQ0dJaVluQmQ5OTloNmlvS0lTR2hnS28ralZ1MWFwVm1EVnJGdlI2UFNJaUlnQUFuVHAxQWdDTUdqVUtjK2JNd2RpeFkrSGw1V1U2NWhkZmZBRlBUMC9JNVhKVVZGUmc4K2JOQUlDT0hUdldXaEJzSEUxcWJKRndTeFVRRUtDUXlXUktRUkNVQ29YQ1V4UkZYMG1TZXNsa3NsR1NKUFdwL3BKelV4Q0V1VWxKU1YrYXU3OUVMZGt2di96eWYycTFlaEtBVHdIOFU2MVdQeXRKMGdkV1ZsYkhLaW9xVXU3bnVTUkp3cHc1YzlDclZ5OVlXMXZqeXkrL3hKVXJWMUJaV1lrT0hUb0FBRWFPSElsTm16WWhMUzBOWGJ0Mk5iVWRPblFvK3Zmdmo3MTc5MkxDaEFtWU9uVXF0Rm90K3ZYcmgwV0xGa0VVUmZ6M3YvL0ZDeSs4Y01kKzZIUTZLSlhLUnV1WWM1cGNVbExTQXhPcDNRMjFXaDBGNERVQXg4M2NGU0tpZThaZzZCNU1uRGdSOGZIeFdMaHdJZlI2dlNtd2FVaEtTZ3A2OSs0TmQzZDNUSjgrSFRObXpFQk1URXl0T201dWJnZ0pDY0hxMWF1eGQrOWVsSmFXNHZqeDR3Z09Ec2FrU1pPd1pzMGF2UDMyMndDcS9vUGZ0V3VYS1FEYXRtMGIyclZyaDZ5c3JLYTVZRE5RcTlWU3pXM2pzMFVFUVVCMUN1MFVBRnYxZXYzYTA2ZFBselIvRDRrZVBFbEpTZnY2OXUzN0YxRVVOd0FZSkFoQ2pDaUt0YVk5M1ErQ0lDQXVMZzRLaFFJREJneUF0YlUxM25ubkhZU0ZoWm5xV0Z0YjQ0VVhYc0RMTDcrTXJWdTNtcWJQWldkblkvSGl4ZERyOVhqdXVlY3dac3dZVEpzMkRhNnVydWpjdVRQZWV1c3QrUG41MVZvYldWRlJBUUQ0NElNUFRLUDJRTlZuYitmT25SdnRxem1ueWRHREl6ZzQrSVFnQ1AzTjNRLzZuU1JKOGNuSnlZM24yU2U2QjV3bWR3Zkc2V2pHTHcyTEZ5L0dEei84Z0tsVHA5NnhiVmhZR0w3NDRnc01IandZN2R1M3g1NDllM0R3NEVHRWg0ZmowS0ZET0hUb0VLS2lvdUR0N1kyRkN4ZWFGaDRielpreng1UjRBUURzN095d2V2VnEwN016cmw2OWl1WExsNXZLS3lvcUdwMG0xMG9JK0gzeE1SSGRwVjkrK2VYL2twS1NCb3VpK0xBa1NUR1NKUDBvQ01MMSszMmVtb2xrWW1OalVWUlVoSkVqUjZLNHVOaTBQelEwRkwxNzk4YjgrZk1oaWlKKysrMDN6SjQ5Rzg4Ly96emtjam5XcjErUHI3LysydlRqVVZoWUdQYnMyWVBwMDZjRHFKcTJQR1hLRklTR2hpSW9LQWc2blE3RGh3OUgvLzc5SVlvaXRtelpndlQwZE96Y3VSTjZ2Ujc5Ky9PN0xQMHhESVJhSGtFUWhwcTdEOVM2Y0dUb0RuUTZIUlFLaFdrNjNMWnQyeEFRRUlBdFc3Wmd5SkFoalU2VFU2bFU4UFB6dzhXTEY3Rjc5MjdZMnRvaU1qSVNCdzhlUkw5Ky9kQ3paMC9FeE1SZzQ4YU5zTEt5TXJVN2RlcVVhY0Z3VFFNSERxeTFmZWpRb1RwWjd1cDdrS0ZPcDhQZ3dZUHYrZHJOSVNrcFNkQm9OTllHZzBFcGlxS0RUQ1pyYjJWbDVTdUtZaTlCRUVZQkNBYndwbHd1bjZOV3E1OVBTa3JhWSs0K0V6MUlmdjMxMTU5UUk4MzI3YU94OTVPL3Z6L0dqaDJMN2R1M1krL2V2Wmc0Y2FLcGJPblNwZmpwcDU4Z2s4bGdZMk9EK2ZQbjQ2R0hIZ0lBZUhoNDRMMzMza05LU2dwME9oMjJiZHNHTnpjM2ZQSEZGd2dNRElSU3FjVGl4WXZSczJmUFdsazJ1M2Z2anBkZmZobGFyUmFiTm0zQzJyVnJzWFBuemxvL0toSDlFYTM5TVJVUENvN2FVbE5nTUhRSFdWbFpwZ2VYSGoxNkZPZk9uY1AyN2R1eGVQRmliTnUyRFU4Ly9UUmtNaGtNQmdNU0VoSXdaTWlRV2d0M3ZieThjT1BHRFV5Y09CRno1c3pCaXkrK2lFR0RCaUVoSVFFMk5qWlFxVlMxZmtrRmdLQ2dJQncvL3Z2VWErUDZuNXI3V3JQRXhNUksvTDZnOXpvQVkwcW9wUnFOeGtlU3BGY0FSQUQ0UERnNCtJWGs1T1M2bVNhSXlDeTBXaTBxS2lvZ2w4dXhlZk5tWkdabW1zcDI3OTV0U3BKZ2RPVElFYmk0dUNBb0tBaS8vZlliREFZREFNREZ4UVZ0MnJSQlJFUUUrdlRwZ3pWcjFtRGV2SGxZc0dBQlhudnROUVFIQjV1T1VWWldodlhyMXlNdUxnN2p4bzNEbTIrK0NZVkNnWFhyMXVIdzRjT0lpb3JDbENsVFRDTkxBRnJUYURrUkVmMEpESWJ1NE5TcFUralNwUXN5TWpJUUhSMk4yTmhZS0JRS0xGdTJESk1uVDBaSVNBZ2NIQnhRVkZTRTVjdVg0L3Z2dndkUU5iM3UzWGZmeGJmZmZvc1ZLMWJBMzk4ZnJxNnVPSG55SkFZTUdJQlRwMDZabnJseE80UEJnQjkrK0FGRGh3NXQ1cXR0K1JJVEUxTUJQTjIzYjkvZG9panVFZ1JoblVhanVjS01ja1F0dzVOUFBvbjgvSHhNbURBQkN4Y3V2T3QyYnp2OHRnQUFJQUJKUkVGVVlXRmh5TS9QeDlpeFl3RUFseTlmTmsyZG16QmhBZ0JndzRZTldMbHlKWGJzMklGNTgrYVoydHJhMnNMUHp3L1RwazJEdTd0N3JlT0dob1pDbzlHWTFoL0s1WEpvTkJwczJyU3B3YjdNbkRuenZxK25JcUlIQjllSy9UOTdkeDRYWmJYNEQvenpEREFzd3pheURDbnVpQXNvTWlOMXZlNG91V2Y1RTd2bW10ZEtjOGtOdTBVV2xhWDNleTlsZGMybHVxWlphVmptRmNYRUJjc2kwUkdWMEJRbEFTRkFaTitabWVmM0I4ekVzSWttRERLZjkrdkY2ODZjNTV6bm5HZnc1bnc4ejNOTzZ6UGxzMkQ4ci8wZEhEeDRFR1BIamtWY1hCeVdMbDJLWHIxNkFhaStqU01rSkFRVkZSWHc5UFRFcVZPbkRNL3lBTlYvNGNybGNvU0VoS0J2Mzc0QWdMVnIxOExkM1IwS2hRSyt2cjRZUDM0OGR1L2ViV2hUVlZVRnJWYUxwNTkrR284ODhnakRVQlBPbmoxN1NLVlN6UkpGY1o4b2l0dDhmSHg2YzY4aEl0T0xqSXk4cDNaSGpoeUJLSXFHVzQrOXZMeHc2TkFod3dJTFFQWHpTR3ZYcnRVdnBtSmt5cFFwalo3YjJkblo4TnJlM3I3SklBVGdqc2VKcUgxakVHcDlwbndXakdHb0NkbloyY2pJeU1Da1NaUHFQWnNEVkM5L0RRRFRwazNERzIrOGdWbXpqTGRZMEsrZzFORHRHRHFkRG1WbFpaZzZkU3JXckZtRGlSTW40dUxGaTNCd2NNQ3p6ejZMb1VPSDN2TzRBd01ENzdudGcwU3RWbityVkNxL0F6RFcydHA2Q29EUFRUMG1Jcm8zZ2lEVTJ4dW9kaENxVzVlSXFLWHhXYkhXWWVwbndSaUdtdUR1N280OWUvWTBHSVJxbXpKbEN2NzYxNzhhbmkwQ2dQNzkreHRlTjNldkg1VktoWWlJQ0hUbzBNR29YQ0tSR0c0ZGFZais0V0JMUzB1ODlOSkxobHRLOUxSYUxmYnRhNS9yRElpaStMa2dDR01GUVFnR3d4QVJFUkVSM1FXR29UdW9mWHRGVTl6YzNJemV2L2ZlZS9mVVg5MGdCRlNIbk5kZmY3M1JOazg5OVJTQTZ0QlVOd2dCZ0lXRlJZUGw3WUZFSXZsSkZFV0lvdGk4YmVtSmlJaUlpR3B3bnlGNm9KV1hsK3Qzbk8xazBvRVFFUkVSMFFPSFlZZ2VhTFVXVFdqNlhrWWlJaUlpb2pvWWhvaUlpSWlJeUN3eERCRVJFUkVSUFVBYTJtS0E3ZzNERUJFUkVSRlJLOWk1Y3ljT0h6NWNyL3o4K2ZNSUR3OXZzSTFHbzBGV1ZoWXVYYm9Fb0RvSXpaczNENm1wcVMwNlZyM0l5RWhFUlVXMVNsK213TlhraUlpSWlJaGF3YWxUcHhBU0VsS3YvTXlaTTVETDVVWmxtemR2eHQ2OWUxRlFVSUFlUFhyQXhjVUY3Ny8vUHZiczJZUEV4RVQ4L2U5L042b2ZIUjBOb0hxcmxxYTJoU2t1TGtac2JDeWtVcW1oTENBZ0FBcUZBdm41K1hqaWlTY00yN1lrSkNRZ1BEd2NjcmtjbzBlUE5tclRYakFNRVJHUnlUZTlJeUpxenc0ZlBvek5temZqOTk5L3grclZxdzNsSDMzMEVaNTU1aG5rNXViQ3hzWUcrL2Z2Tnh6Nyt1dXZzWERoUWd3Yk5neGZmZlVWQU9EMDZkUFl0Mjhmamg0OWF0ais1ZHR2dnpVRUliM282R2pvZERyWTJOZ1l5dUxqNCtIbjU0ZUFnSUI2NDNOd2NFQmtaQ1RtekprRFgxOWZBRUJTVWhLV0wxK08wTkJRM0xoeEF4czNic1NhTld2dTM0ZlNSakFNRVJHWk1WRVVZd1JCR0ducWNaZ0xVUlJqVEQwR0ltcDk0OGFOZzQyTkRjNmVQV3NVaGdCZzM3NTlHRDE2TkNJakkyRnRiZDNvT1FvTEM3RnUzVHFFaG9aaTRjS0ZlUGZkZDVHU2tvTE5temZqdi8vOXIxSGRrcElTekpzM0R4OTk5QkhjM2QxeCtmSmxyRisvSHJ0MzcyNzAvTVhGeFVoTlRjWElrU01SRXhPRDExNTdEVXVYTHNXWU1XT2cwK213YU5FaWZQSEZGNGI5TGRzTGhpRWlJak1XSHg4L3l0UmpJQ0l5QnlkT25NQVRUenlCRVNORzRPVEprNGJ5MzM3N0RRODk5RkM5SUJRYUdvcTR1RGlVbDVjaktDZ0lRSFZ3c3JlM3g3UFBQb3U1YytkQ0ZFV0VoNGVqVXlmajdSWmxNaGxtelpxRnNMQXdiTnEwQ1JzM2JzUnp6ejBIaWFUeDVRTGk0dUl3ZlBod2JOaXdBVWVQSGtWWVdCaEdqeDROQUpCSUpBZ1BEOGZDaFF1aDBXZ3daODZjKy9XeG1CekRFQkVSRVJGUkN5b3RMY1V2di95Q3NMQXdRMWwrZmo3bXpwMkxnb0lDV0ZoWVlNcVVLVVp0UHZ2c002U2xwV0hPbkRsR3Q4SEZ4Y1hobzQ4K3drTVBQWVIxNjlhaGMrZk9EZllaSEJ5TW1KZ1lyRml4QWhxTnhoQnNHcE9VbElRQkF3YkEzZDBkOCtiTnc0SUZDN0Jod3dhak9tNXViaGd4WXNSZFhuM2J4akJFUkVSRVJOU0NFaE1Ua1ptWmljY2ZmeHlscGFXRzRMTi8vMzRzV0xBQVM1WXN3Y0NCQSt1MU8zNzhPQURnNE1HREdEWnNHSjU5OWxtVWxKUkFvVkJBSnBQVkMwSWFqUVlBWUdsWi9SVi85ZXJWbURadFdxTXIxZFUyZmZwMExGNjhHSjkvL2ptcXFxcXdiOTgreUdReTdOeTVFM1BuemdVQVhMMTZGWjZlbnZmK1FiUkJERU5FUkVSRVJDMG9JQ0FBUC83NEl3Qmd4SWdSUmdzbHhNZkg0N1hYWGpPcUh4UVVoSVVMRitMWXNXT3d0TFRFMGFOSDhmWFhYMlBKa2lWd2RYWEZ3b1VMWVdWbFpiaDlycmk0R0t0WHIwWlFVQkNrVXFuaGRyZ2RPM2JBeDhjSDI3ZHZ4L0RodzV1OFRVNHVsOFBiMnh0WHJseEJSRVFFYkd4c0VCSVNnaU5IamlBZ0lBRDkrdlhEaGcwYnNHWExGbGhZV056dmo4aGt1TThRRVJFUkVWRXJTa2hJd0pFalIzRHQyaldvMVdyczM3OGYrL2Z2eDlhdFcxRlJVWUcvL09Vdk9IVG9FQUlDQW1CbFpZVjMzbmtIVHo3NUpEdzhQTEJ5NVVxOCt1cXJpSTZPUm5SME5IYnUzQW01WEk2aFE0Y2lLeXNMTGk0dUFLcWZVYnAwNlJJKy92aGpPRGs1WWNlT0hRQ3FuLy9SYXJVNGVmSmt2YzFiTzNYcWhQVDBkQVFIQnlNcUtncGFyUlpEaHc3RnlaTW5jZjM2ZGNqbDhuYTN2RGJERUJFUkVSRlJDNHFPanNiVFR6K053TUJBRkJjWDQ0TVBQa0JzYkN3cUt5dXhlUEZpSkNZbW9yeThIQ3RYcnNTQ0JRc3dhTkFnSEQxNkZQUG56d2NBQ0lLQTd0MjdZOW15WlFnSkNVRlVWQlF1WHJ5STFOUlVMRjY4R0N0WHJvUkNvY0NGQ3hmUXZYdDNwS1dsWWYzNjlYanJyYmNnbFVvUkdocUtYYnQySVRrNUdmYjI5aWdzTE1UYXRXc2hDQUtBNnR2cnRtN2RpcWlvS0hUczJCRjkrdlNCcTZzcjR1TGlNSGp3WU5qWjJlSEFnUU1ZTm15WUtUL0dGc0hiNUlpSWlJaUlXcENYbHhkZWVPRUY5T3JWQ3hNbVRNQzJiZHNNeC83Kzk3L2pwWmRlZ3IyOVBmcjM3NDlwMDZZQkFGNS8vWFdqalZoNzlPaUJEei84RU4yNmRVT1hMbDJ3WU1FQ09EZzQ0TVVYWDhTUUlVTUFWRDliTkhic1dNVEZ4V0hwMHFYbzFhc1hBRUNoVUNBa0pBUVZGUlh3OVBURXFWT240T3JxYWppM3BhVWw1SEk1UWtKQzBMZHZYd0RBMnJWcjRlN3VEb1ZDQVY5Zlg0d2ZQNzdKcGJrZlZBeERSRVJFUkVRdHFIdjM3bzBlVXlxVjJMVnJGOWF1WFl2RXhFU2twS1NnYTlldVJrRUlxSDR1Nk1xVksvajAwMDl4OXV4WkJBY0hZL2JzMlhCd2NBQUFaR2RuSXlNakE1TW1UWUs5dlgyOWZzYU5Hd2NBbURadEd0NTQ0dzNNbWpYTDZQajA2ZE1Cb01IVjRuUTZIY3JLeWpCMTZsU3NXYk1HRXlkT3ZMc1BvQTFqR0NJaUlpSWlhaVVlSGg3MXlod2RIYkZ4NDBaczNib1ZseTlmUnRldVhRM0g5Q0VsT3pzYmx5NWR3cU9QUG9wWFhubkZzR0tjbnJ1N08vYnMyZE5nRUtwdHlwUXArT3RmLzJwNHRnZ0ErdmZ2YjNoZGV3OGtjOEF3UkVSRVJFVFVTdmJzMmROZ3VTQUlXTGh3WWIzeVpjdVdBUUM4dmIzaDdlM2Q1TG1kbloyYk5RWTNOemVqOSsrOTkxNnoyclZIWEVDQmlJaUlpTnF0a1NOSDJ0UzhyRERwUUtoTlloZ2lJaUlpb25hcm9LQkFBUUNDSUdTWWVpelU5akFNRVJFUkVWR3JFa1VSR1JtdGswMEVRUmhRMCtkdnJkSWhQVkFZaG9pSWlLaGRHakJnZ0dkd2NMQ0ZxY2Z4SUlpTWpFUlVWRlN6NnFyVmFyei8vdnQvcXIrcXFpcE1uano1VDUyanVRUkJtQVlBb2loKzJ5b2QwZ09GQ3lnUUVSRlJ1MlJwYWZuRjlldlhCNnBVcW4wNm5lNHpKeWVubUppWUdFMXJqbUg4K1BFQXFqZTF6TS9QTjlyYkpUQXdFQ0VoSWNqUHo4Zm8wYU9iWEFXc3VMZ1l4NDRkTXp3Z3IxS3A3bGcvTmpZV1VxblVVQllRRUFDRlFvSDgvSHc4OGNRVFdMVnFGUUFnSVNFQjRlSGhrTXZsR0QxNnRGR2JodlRxMVF1dnZQSUtKazZjaUo0OWU5NzVRekFocFZLcEVrVnhKb0JTUzB2TGlMdHBHeFFVMUVLam9yYUVZWWlJaUlqYUt4Y0FEcUlvemhFRVlVNWhZV0dwVXFrOEtBakNqb0tDZ3FQWHJsMjdydy9VQndZR0FnQUtDZ3JnNU9TRWwxOSsyVERiY3VqUUlSdzhlQkNiTm0xcXRIMVRTeHFyVktwNlpkSFIwZERwZExDeHNUR1V4Y2ZIdzgvUER3RUJBZlhxT3pnNElESXlFblBteklHdnJ5OEFJQ2twQ2N1WEwwZG9hQ2h1M0xpQmpSczNZczJhTllZMlJVVkZHRGx5WklNQnFlNCtOVktwRkNkT25EQnNBS3BYV1ZrSnRWcmQ2TFcxRkQ4L1AyOUJFQ0pFVWJRQThPS1pNMmN5bTluME1vQyt1Ym01TFRnNnF1T2lxVHBtR0NJaUlpSnpZUWNnV0JURllBY0hod3AvZi84amdpQjhLZ2pDWWJWYVhmcG5UMzc4K0hFQTFjRkYvMW8vTTFSY1hHejBIa0N6YjB0clRFbEpDZWJObTRlUFB2b0k3dTd1dUh6NU10YXZYNC9kdTNjMzJxYTR1QmlwcWFrWU9YSWtZbUppOE5wcnIySHAwcVVZTTJZTWREb2RGaTFhaEMrKytBSlBQZldVVWJ2WTJGaWo5enFkRGhKSncwOWJiTm15QmIxNzk0YU5qUTJ5c3JJd2QrNWNMRml3QUwvKyttdTl1a09IRHNXcFU2ZnU0ZW9iNStYbFplM2c0UEFzZ0RCUkZEc0ErUFRjdVhNZk5yZDl6NTQ5KzkrNGNjUHR6alhwZnBISlpQbW02cHRoaUlpSWlNeU9JQWpXQUNZRG1DeUtZcFZLcFlyUmFyV2ZXbHRiUjU0K2ZicndmdldUbloxdG1CVzVmdjI2NGJheWhtWjZhZ2VsNXBESlpKZzFheGJDd3NLd2FkTW1iTnk0RWM4OTkxeWpJUVVBNHVMaU1IejRjR3pZc0FGSGp4NUZXRmdZUm84ZURRQ1FTQ1FJRHcvSHdvVUxvZEZvTUdmT0hFTzczTnhjWExseUJZTUhEOGExYTljUUdocHEyQzhuTFMwTjRlSGhlT2VkZHlDUlNIRHk1RWtjT0hBQXI3enlDaTVmdmd3Zkh4K0VoNGNiamFPeXNoS0RCdysrTDBISXg4ZEhhbXRyMjEycjFmb0NHQWRnc2lBSUNnQWFBR0huenAxN0E0RFkzUE5GUkVSb0FUUjNGb2tlY08waUREWDBIeFFpSWlKVFVTcVZUd040eE5UamFDV0RhdjQzV0tsVTlqRHBTT3JyMU14NlZxSW9Ca2tra3FDcXFpb29sY29mQUd5LzM0UDUyOS8raGpObnpqUjZ2S21ab3NhKzZ3UUhCeU1tSmdZclZxeUFScU14Qkp2R0pDVWxZY0NBQVhCM2Q4ZThlZk93WU1FQ2JOaXd3YWlPbTVzYlJvd1lZVlIyNjlZdHZQcnFxL2p1dSsvUXBVc1hwS1NrSUNzckN3cUZBai8vL0RPS2lvb01JV3pSb2tXWU0yY09ZbUppOFAzMzMyUElrQ0U0ZmZvMFB2MzBVM3p3d1Fld3RQeHpYeitWU21XOVlLUFQ2U0FJZ3Y2dEJrQ0VUcWNMUFgvK2ZOS2Y2b3phdlFjNkRJbWlHQ01Jd2toVGo0UCtJSXBpbktuSFFFVFVCbXdHWUczcVFiU3lmalUvN2NFd0FLNTNySFdYYW4xWi8xTTBtdW8xSVBTaFl2WHExWmcyYlZxOTJaZUdUSjgrSFlzWEw4Ym5uMytPcXFvcTdOdTNEektaRER0MzdzVGN1WE1CQUZldlhvV25weWVBUDI2SDY5MjdOeXd0TFhIaHdnWDQrL3VqYjkrK2lJK1B4N2h4NC9Eenp6OWorUERoaGo2c3JLenc1cHR2WXNtU0pkQm9ORmkrZkRsa01oazJiZHFFRHo3NEFDdFdyTGd2bjBNVGpnSDQ1UHo1ODlkYXVpTjY4RDNRWVNnK1BuNlVxY2RBUkVUVUFHc0FFRVZ4a2FrSDB0SUVRZWd0aXVKY1FSRGEzQkxXb2lqYUM0TFFyRzFFQkVIUWYvRlhBM2hXclZiSEs1VkszZjBhUzJscEtXUXlXWk4xbW51YlhHbHBLYVJTcVdFbVpzZU9IZkR4OGNIMjdkc3hmUGp3Sm0rVGs4dmw4UGIyeHBVclZ4QVJFUUViR3h1RWhJVGd5SkVqQ0FnSVFMOSsvYkJod3daczJiSUZGaFlXUnVNZU1tUUlmdmpoQi9qNys2TjM3OTVJU0VoQVlHQWdUcDgraldYTGxobjE0K1hsQlpWS2hkOSsrdzJPam80QWdOZGVldzJ6WnMzQ3BFbVQwTFZyMTJaZGEwTkVVZlFSQkdFb2dDcFJGRFVTaWNRZWdKZE9wK3N2Q01Jd0FHTUJqRlVxbGNkRVVWd1dIeDkvNlo0N28zYnZnUTVEUkVSRWJWbDhmUHdXVTQraGxiVDRQL1hmQzZWU21ZZzd6MWFsQ0lMd21VYWoyWDNod29WTHVJdG5TeHBTV1ZrSkFQamtrMCtRbloxdEtFOUtTa0szYnQyYWJOdmMyK1N5c3JMZzR1SUNBRGh4NGdRdVhicUVYYnQyWWZYcTFkaXhZd2VlZnZwcFNDUVNhTFZhbkR4NUVzT0hEemVhbGVyVXFSUFMwOU1SSEJ5TTU1OS9IaXRYcnNUUW9VTng4dVJKV0Z0YlF5NlhHMWFQeThyS2dydTdPNERxcGJtM2I5K09aY3VXd2N2TEMxRlJVVGh6NWd3NmR1eFlMOXhjdTNZTmNYRng2Tml4SXc0ZE9vUUpFeWFnWjgrZTJMOS9QOXpkM1EyZjA3Mm9DVGNOQmh5VlNtV24wK25HU3lTU1YwUlJIQzBJUXF4S3BYcGNyVmFmdU9jT3FWM2pwcXRFUkVSa1ZnUkJ1S3JUNlY0QjBPdmN1WFBkMUdyMTJnc1hMaVRpVHdTaGtwSVN6Snc1RTZOSGo0YWZueDlLUzBzUkdCaUloeDkrR0RxZER0dTNiMGRxYWlyMjdOa0RqVWFEaHg5KytKN0hmK0hDQlhUdjNoMXBhV2xZdjM0OTNucnJMVWlsVW9TR2htTFhybDFJVGs2R3ZiMDlDZ3NMc1hidFdrTVEwbWcwMkxwMUs2S2lvdEN4WTBmMDZkTUhycTZ1aUl1THcrREJnMkZuWjRjREJ3NWcyTEJoaHI0dVhib0ViMjl2QU5WaFNCUkZWRlpXWXN5WU1mam5QLytKNDhlUDE5dVBwNkNnQUd2V3JNRUxMN3lBdDk5K0cxdTNialdzcHFjUFZpMUZyVmFYeHNmSGY2MVdxMVdpS1A0RGdLTW9pb2VWU3VXQUZ1MllIbGljR1NJaUlpSno4SXNnQ05zQjdGV3IxYW4zKytReW1ReXJWNjlHdjM3OVlHMzl4K05pdlh2M3hqLys4UThVRnhkajI3WnRlTys5OTdCbnp4N0RocWYzNHVEQmd4ZzdkaXppNHVLd2RPbFM5T3JWQ3dDZ1VDZ1FFaEtDaW9vS2VIcDY0dFNwVTBhYnZGcGFXa0l1bHlNa0pBUjkrL1lGQUt4ZHV4YnU3dTVRS0JUdzlmWEYrUEhqalpibVBucjBLS1pQbnc0QTZOQ2hnMkVGT2FsVWlzcktTaHc3ZGd5ZmZmYVpvWDUrZmo2ZWYvNTVCQVFFWU5La1NRQ0FwVXVYb3F5c0REWTJOcWlxcW9LTmpRMnVYcjFxdEQ5U0M5REZ4OGYvczJheGhYOEMyRDV5NU1oSFdudlRYV3I3R0lhSWlJaW9YZExwZExzc0xTMkxCRUhZZXhjYmJ0NHpmMzkvdyt2eThuSjg4TUVIaUlxS3d1VEprN0Z1M1RwSXBWSzgvLzc3T0hic0dNTEN3akJ6NWt6TW16ZlAwS2J1Q200TnljN09Sa1pHQmlaTm1nUjdlL3Q2eDhlTkd3Y0FtRFp0R3Q1NDQ0MTZHNlBxZzAxRGZlbDBPcFNWbFdIcTFLbFlzMllOWkRJWk1qSXlFQmdZaU1HREJ6YzRIcTFXYXpnbkFPemF0UXNCQVFGNDRZVVhER1ZqeG93QkFOeThlUk5UcGt3QlVMM0l3dno1OCs5NHZYOVd6NTQ5dzVPVGsyZUlvcWdzS0NnSUF2RG5ObmNpSW1wcmxFcWwyTkF5bTBSRXBzTC9MclVQK3QvanZmcjIyMi9Gckt5c0JvL2w1ZVdKdDIvZkZrVlJGSXVLaXNSbm5ubW15WE05ODh3ellsRlJrYUZ0YzJSblo0dGFyZGJ3ZnRteVpjMXFwNWVSa1NHZU9uWHFydHJjU1hsNXVWaGFXbW8wcnVhNjEvOWZxVlNxWlVxbFVsU3BWRHRhNHM4SlBkZzRNMFJFUkVUVUF2U3pJQTF4ZG5ZMnZMYTN0OGUyYmR1YVBGZnQ0N1hiTnNYTnpjM28vWHZ2dmRlc2Rub1BQZlFRSG5yb29idHFjeWUxYnlGc0xUcWQ3cWdnQ0JCRlVkbnFuVk9ieHdVVWlJaUlpS2pkMG1nMHZ3T0FLSW9kVFQwV2Fuc1lob2lJaUlpbzNVcElTTWdIQUVFUU9waDZMTlQyTUF3UkVSRVJVWHZHNS9lb1VReERSRVJFUkVSa2xoaUdpSWlJaUlqSUxERU1FUkVSRVJHUldXSVlJaUlpSWlJaXM4UXdSRVJFUkVSRVpvbGhpSWlJaUlpSXpCTERFQkVSRVJFUm1TV0dJU0lpSWlJaU1rdVdwaDRBRVJFUkVWRmI0ZS92ZjFvUWhJZE5QUTV6SW9waVRIeDgvQ2hUOU0yWklTSnFLeXp1cHJLZG5kMGdBRUlMamVYUEVLUlNhUjlURDRLSWlPNE5nMURyRXdSaHBLbjY1c3dRa1pseGNYR1pxOVBwTkhsNWVaODNWc2ZhMnJxM2c0UERxSnljbkMxM09wK3RyZTFmeXNyS2ZxNWRabWRuNTE5YVdub1ZRRWxUYlFjT0hGaDgvdng1ZXdEbzBhUEhucXlzckhVbEpTWG5tM01kZmZyME9YUHUzRGxiQU9YTnFYOHZiRzF0UGJWYXJYMWxaZVd2ZDlITTJ0Zlg5L0s1YytmYVlsQWpJcUptVXF2VnBoNkNXVkNwVkNidG4yR0k2RDdwMzcvL1RRQVFCTUhLMHRMU3RhcXE2bmY5c1lLQ2dtOVNVMU9YQVhCVktwVzN0RnB0UVdQbnNiQ3djRHAzN3B3YmdCd0FVQ3FWWWpQcUc0VUNwVktwcmF5c1RMTzB0SFM5ZmZ2MlIybHBhU3VBNnVEaTZlbjVya2FqeWM3THkvc2FqUVFKTnplM0JWS3B0RWR6d3BDM3QvZmhDeGN1T05jdWs4dmxNNTJkblVzek1qSmV2VlA3R25iMjl2YWprcE9UWnplemZtTWtBSFFBNE8vdnI2bDdVQkFFQzFFVXRYWExmLzMxMXlGbFpXV242NWJMWkxKSjd1N3VTeTVkdXVRUG9PcFBqbzJJaUlqYUdJWWhvbnN3WU1DQUhBQ3d0TFIwMFdnMHQxTlNVaFltSkNSNEFvQmNMcC9sNHVJeSs5cTFhMk1iYTE4M1BOU21WQ3JGQnVwN29QcUxmcW0rek1IQllWaFJVZEdQU3FXeTNwZDdqVWFUOThzdnYzVHIwNmRQWEhGeDhXa0FrTWxrQTNyMjdIbmd4bzBiejlyWjJmWHAzTG56djlMUzBwWUMxU0hKMjl2N3NMNjloWVdGazFhckxmRHo4OHR2N2pWNGVYa2RzcmEyOXE1ZEpwZkxuOUsvVGt4TTlBS0EzcjE3bjc1eTVjb2pkZW85VVY1ZS9ndUFzc2I2YTRpOXZmMWZpNHVMandPQWg0ZkhpMUtwdEU5cWF1clRBQkFmSDI4SndCRkFvYjYrVXFrVTQrUGpYUUhvcjhzTndLM0d6cCtUazdQTndjRWgwTnJhdW10RlJjVzFodXI0Ky9zM0dDanJsdXQwdXZLbWZ1OUVSRVRVK2hpR2lPN0J4WXNYWFlIcUw5ZjYxL3FaSVlsRTRsajdQUURvZzlLZjRPRGo0eE9ibkp3OG9xeXNMTjNPems3bDZlbjU0ZVhMbC8yYWFPTmtiVzNkS3k4dmI3K3pzL09VcmwyNzdraFBULzlIUVVIQjNvS0NBZ3R2Yis5b2hVS3hQQ3NyYTJOWldkblAraS9xam82T0UxeGRYUmNrSnlkUHJUbVBoVXdtRzFWU1VuSzA5c24xZ2REQ3dzSnh3SUFCT1JjdlhuUjFkWFZkYUdGaEljL0t5bG9QQUhLNWZMS3pzL1BNMzM3NzdXLzZkbloyZHZYRzdPN3V2dGpXMXRaUEg3NHNMQ3djdFZwdEVRQXhLeXNyM01QRDQ4VmExY1h6NTg4NzFMUmJVbHhjZk56ZDNYMlJ1N3Y3Nm12WHJqMnFyMlJqWTlPdFY2OWVwNUtTa29hV2w1ZmZhT0R6NmVEcjY2dE9UVTFkVkZoWWVCQUFHZ3Qvam82Tyt2TUtGaFlXanFtcHFRdHpjbksyQW9BZ0NOYTFaK1pzYlcwN2VYdDdKOVlKUHM3Ky92NlpEWjJiaUlpSVRJZGhpT2crc2JLeTZxUi9Ua1FxbGZwVVZsWW1BZzNQOU5RT1NzMVVkT3ZXclhjOFBUMC9UVXBLZXRUVDAvTmZHUmtaWWFpNUphd2h6czdPby9Qejh3OTA3ZHAxazF3dUQvN3R0OS9tRlJRVWZGMXpXSHYxNnRVbit2VHBjMHdRQkt2TXpNeC82Uy9EdzhQakgybHBhVE5xbmNxMmQrL2UwWFdmZ2RHSFFEOC92M3o5NjV5Y25GMWVYbDVmWm1WbDJRRnc3Tml4NDc5VFVsTCtYMU1YNXVEZzhGZVpURFk0TlRYMW1aeWNuSThCWU9EQWdTVVhMbHhRb0NaZ1pHWm12Z2tBVXFtMFg4K2VQWGZyMjhwa3NvQXVYYnBzY1hSMEhQZnJyNytPcUt5c3ZLUS9WbDVlZmlNN08vdGYzYnQzUDNENTh1VkhVR3RXRFlDbGw1Zlhyc0xDd3NQNklBUTBQV01Id0s1bno1NWZXRmhZT09iazVIelpXQ1dwVk5xdm9xSWl1YWxySmlJaW9yYUJZWWphZzNJQU5sNWVYdGJYcmwyck1QVmdBTURIeCtkQ3pXMWFEV3BxcHFpaDhBUkF6TTdPL3REUjBYR0tsNWZYL3dCWTFRbzJEYkt6c3h0UVVsTHlrMWFyVGMvTXpOemc3ZTM5UFlCTnRldG9OSnJmOC9MeS9xZC8zN0ZqeDdXLy8vNzcvNVdWbGFVM2RlNjZQRHc4MXJpNHVNelh2L2Z4OFRtbkgzZlhybDMzQWtCaVl1SlExRHdIVlp1Ym05cy9Ta3RMNDZWU3FWZE5rYXRPcHl0R0E4OHp1Ym01emNyTHk0dlF2OC9LeWxyZnNXUEhmNTQvZjk0YndPOTE2MmRsWmIxbmIyOGZWSE5MNEdKOWVaY3VYVDRFWUpHYW1ycTRicHVHMk5qWWRPM1dyZHZYNWVYbFY2OWZ2LzRrZ0ViL25EazVPVDFsYlczdDFhRkRoK0RjM055SXh1cmRTWjAvQjJJemY1cXNLNHFpS0FoQ3ZUWU5sUXVDSUlxaVdLOU1YNzg1ZFd1Vm9hbTZEWXdOalpUZjlYVTBkbTEzY3gwNm5jN1FwcEh5eHVvU0VWRWJ4ekJFN2NGdEFKM3M3T3ljQUdTYmVqQTE3dGVYSWF1YS82MENnTlRVMU9XK3ZyNlhrcE9USDc5VHc0eU1qRTE5Ky9ZOWN2bnlaU1VBYVVKQ1FtOEFoUjRlSGlHWm1abi9Cd0F5bWN5dm9xTGlPZ0E0T1RrRmVYaDRoR1prWkZoMDdkcDFwNU9UMDRUYTU5UGZGZ2RVendyWjJ0cDJzcmEyVmtra0VqdG5aK2VwaVltSkl3RmtPanM3UCtibzZQaUUvdG1kTzhuTXpBd0RJSFR1M1BsOUFIQjBkRlNWbHBiR05WRFZxVU9IRHZPdVg3OCtTRitRbloyOW8wT0hEdlBkM2QxblptZG4vN3VoODErL2Z2M3YxdGJXOXJYTGJ0Kyt2YW1rcE9RYW1yRW9nck96ODVRdVhicDhsSm1aK2MvczdPendwdXAyNk5BaFdDNlhQM0g5K3ZYSHVuYnR1czNXMXZZdjZlbnBhKzdVUnpNSXVBL0xpQXRDdzZkb3FMdzZFOXk1N0g3VXZkdXgvZG02ZDNzZGpaMmpibm5kTWxFVWN4dnNpSWpNVmtKQ0F2cjM3MjlVZHVYS0ZYVHAwZ1cydHJaTnR0VnF0YWlxcWtKbFpTVXFLaXBRVmxhRzh2SnlsSlNVb0tpb0NBTUhEb1NqbytOOUgzTmtaQ1FzTEN3d2Z2ejQrMzd1dG9CaGlOcURGQUNkSkJLSkY5cEdHTExYNlhSRlRWVzRpOXZrSExSYWJUbHFib2Z6OFBCWVUxSlNFdWZoNGZGU2ZuNStKSUI2aXlmVWNxdWtwT1M4bloyZHY2dXI2eUtkVGxkNjgrYk5GNXlkblo4c0xDdzhYbHBhZXRiVDAvUERLMWV1Qk1wa01oK0ZRdkVHYXZZZVMwbEptVlA3ZXBSS1paSCtWcmdhRC9YcTFldGlVVkZSdENpS0ZVVkZSVC82K1BqRUFOVzNDMnExMmhJZkh4K2o1YWdURXhQcjdyMmpBSURTMHRKekFHQnBhZWxtWTJQVHpkblorZkg4L1B3RGRTL0cwOVB6OVlLQ2d2MmxwYVVadFlxMXljbkpzL3YyN1h1NnZMejhzdjZXTjdsY1BxTmJ0MjdiRy9wUUdudDJKejQrM3FaT2tYTzNidDNlazhsa2YwMUtTcHBTVmxZVzIxQzdHdFllSGg0dktoU0tWVGR1M1BoL3hjWEZNWW1KaVlPOXZiMGp2Ynk4RHFhbnB6L1RSTnNHMWR5V0tBQVFnb09EaFZ1M2JnbEZSVVZDZVhtNVVGRlJJWGg2ZWdvVkZSVkNaV1dsVUZWVkpRQ0FWcXNWbkoyZEJZMUdJMmcwR2tHcjFRcGFyVmF3dDdjM3ZOYnBkSUpXcXhWc2JXMEZBTkRwZEVMdEgxRVVCV3RyYTZQM09wMU9zTGEyTnRUWGw0bWlLRmhaV1FtaUtCcCtkRHFkVVJrQTZGOWJXbG9hMVcyb1RGKy9nWExCd3NLaXdiTGFmUUFRUkZFMHFxc3YwNWZyNit2TEFRZ1NpVVJvcXF4Mm0yYlUxYisrY0xlL2R5SnEzNVlzV1lLVEowOGFsUjA2ZEFnMk5qWll0R2hSdmZyLy9lOS84ZkhISDhQQ3dnSldWbGFRU3FXUVNxV3d0cmFHcmEwdGJHeHNZRzF0RFpsTWhvNGRPOExSMFJFcWxRcjI5dmIxenFWWFhGeU0yTmhZU0tWU1ExbEFRQUFVQ2dYeTgvUHh4Qk5QWU5XcVZRQ3F3MXQ0ZURqa2NqbEdqeDV0MUthOVlCaTdjMmZxQUFBZ0FFbEVRVlNpQjU0Z0NEK0lvdmhYUVJDR0FmaXBGYnUyQm9DSEhub28xTkxTc3BPKzBNSEJ3YSs4dkx6SmZXbWFlNXVjVENiejFHcTFXUURnN096OGhFd21HM1Q1OHVVQUx5K3ZieFFLeFpxc3JLejFOVXRGV3pnN096OVdFeUlNN1NzckszK3pzckxxbnBPVHM5bkx5K3ZJelpzM1Z4VVVGQnh5ZG5aK1RDS1JsR3MwbWxzQUtxeXNyTHBsWkdTRWVudDdIMnZtdGY5KzhlSkZkd0JhUHorLy9QVDA5RlhwNmVtck9uZnUvSitxcXFwYm1abVpyd05Bang0OTl1Ymw1WDJibDVlM3E2YWRIUUNMSGoxNmZDT1R5UWJYUG1GV1Z0WTdIVHQyZk5mT3pzNC9OVFhWYURaRkpwT05rY3ZsVHlZa0pQaldIVWhsWmVYbGxKU1V1VDE2OU5pVGtwSXlJeTh2NzBCZVh0NlhlWGw1OVo3cnFWbE56Z04vckNiWEVNSEZ4V1ZPeDQ0ZDM4N1B6LzhtTVRGeElPNndYMUtYTGwzK0xaUEovcEtVbERTaXRMUTB2cWI0OXRXclY0TjY5ZXIxclkyTnpiQ20yamRCQkNCR1JOUy8yKzdhdFFZWHR5TWlvZ2ZBc21YTGtKS1NZbFIyK0xCaFVWZnMzNzhmQURCLy9ueW9WQ3A4L3ZubldMZHVIYVJTS1RadTNJaGV2WHBoNHNTSkFJRFEwRkFNR3pZTVhsNWVodmJSMGRIUTZYU3dzZm5qMy9uaTQrUGg1K2VIZ0lDQWV1TnhjSEJBWkdRazVzeVpBMS9mNnI5cWs1S1NzSHo1Y29TR2h1TEdqUnZZdUhFajFxeTVIemM3dEMwU1V3K0E2TS9TYXJYL0F3Q0pSRElmcmZObjJyRlBuejdxZ1FNSDVwU1VsUHdrQ0lKRFlXSGh2cUtpb21NQUpBcUY0aC9XMXRhOTNOemNsZ0N3cWltL0p6S1piRWg1ZWZsbGEydHJyODZkTzMrWW1wbzZFMEI1ZW5yNmN3cUZZcVZVS3UybjAra0tiVzF0NVYyN2R2ME1OVUZJRUFTcmpoMDdocm00dU15c3FxcTZVVnBhZXE2cXF1cDNSMGZIMGNYRnhkL3BkTHBpWjJmbnVYbDVlUWNBSUQ4L2Y3OStpZXE3VUhkV3lsVXVsOCtRU0NTMkFOenM3ZTBEYlcxdC9mTHk4dmJVdWg1dnJWYWJWMXhjZkNvaElhRm43Y1k1T1RuYjdlM3RoOVI4WG9hWk5XdHI2OTQ5ZS9iOE1pMHRiU0dxYjRtc0p6OC9mMTlxYXVyU2J0MjY3WFYzZDE5OWw5ZGgwS0ZEaC9sOSsvYTlvRkFvUXE1ZnZ6NjVadW54Sm9NUUFLU21wcjU0K2ZKbC8xcEJTSzg0S1NscFRGNWUzcUY3SFJNUkVUMzRBZ01ERVJnWWlKS1NFZ1FHQnVMOTk5L0g3Tm16OGZqamoyUC8vdjNZdjM4L1ZxMWFoWDc5K2htQ2tKNyt0cm9qUjQ0QUFKNTg4a2tjUFhvVW9paml5SkVqeU1yS1FsQlFrRkdia3BJU1BQbmtrOGpPcnI1aDV2TGx5MWkvZm4yVFl5d3VMa1pxYWlwR2poeUptSmdZTEZpd0FJc1dMY0tZTVdNd2YvNThYTDkrSFY5ODhjWDkra2phRE00TTBRUHYvUG56UC9uNysvOElZSWhLcFZxcFZxc2JmSGJrUGlwTVQwOWZYbFJVZEJhMTlzVXBLQ2lJNzlHangxY1NpY1FwT1RsNWxFS2grS2U3dS92U3RMUzA1ZmZha1Z3dW41MmJtN3Zid2NGaGRFWkd4a3NsSlNVWEFhQ3NyQ3d0TFMzdEJVdExTOXVLaW9yck1wbHNva2FqTVN3Z0lJcGlWVlZWMWEyMHRMUmxwYVdsYWdDNGNlUEdNd0J1bHBXVjNTd3FLanJkdjMvL3RKczNidzY4OTQraG5weUxGeTkyOS9Ed2VHSEFnQUcvU2lRU2FVcEt5ck9vOVZ4T1NVbkorWXNYTDNaQm5jVVJiR3hzZW5UcDBtVkhmbjcrdHpZMk52Mjh2YjIvejh6TTNGQllXSGpZM3Q3K2tlenM3SC9sNStmdlIvWE1VcVc5dlgwZlVSUXJBVlRxejVHYm03dGRvOUZrNm5TNkJ2Zjl1Wk11WGJwc3RyVzE5ZnY5OTkvRE9uZnUvS0dUazlOVWlVUlNXVnhjZkJrTjM0NG80STladUZJQWRUZDVsUURvQUtCQUpwTjEwK2wwYldKeER5SWlhbjNIajFmL2UrT0lFU01NcnlkTW1JQ1hYMzdaOE56UHhvMGI4YTkvL2N2UXByS3lFbE9tVERHOFQwaEl3S1pOZjZ5RE5HSENCT1RsNWNIVzFoYVRKazBDQUVSRlJRRUFaRElaWnMyYWhiQ3dNR3phdEFrYk4yN0VjODg5QjRtazhYOHpqb3VMdy9EaHc3Rmh3d1ljUFhvVVlXRmhHRDE2TkFCQUlwRWdQRHdjQ3hjdWhFYWp3Wnc1Y3hvOXo0T0dZWWphQlFzTGk0VTZuZTYwS0lyL1ZDcVZ3cmx6NThMUnhMTFRmMVpSVWRFUHRkN2FlWHA2cnUvUW9jUE0yN2R2NzBoT1RwNEZvTHk0dUhpaWs1UFQvK3ZXcmR1bldWbFo3MlpsWlczUU4yaHFNMU05VzF2YlRsS3B0TnV0VzdkMkFDaW9lend2TCs4TEFNak96dDdjclZ1M1Q3S3lzdDZwZmZ6V3JWdWJtdWhMWW1GaFllL241L2ZyelpzM2w5NitmZnV6V3NmYyt2ZnZielREVVZWVmxWNzNPYWVFaElUZWRuWjJUaldoQkFEa2NybDhuS09qNHlpdFZwdWZtNXY3VGVmT25kOXpjSEFZZGV2V3JUZkx5c3JTYXVvWmhSVjNkL2ZWSGg0ZUlUZHYzbndwTnpmM3Z3QWtycTZ1ZisvYXRldFdBTGg2OWVxWWlvcUtLd0RnNGVFUjByRmp4ekJSRkxXM2J0MTZCM1YreDRXRmhWRU5YR3V6VkZaVy9wYWFtdm9QQUFVVkZSVnhycTZ1TDNicjF1MS9WbFpXblhRNlhlMWx1UzBrRW9sTlZsYldPeGtaR2Y5bzRwVEN3SUVEVXlRU2laMG9pcFczYnQzYWVLOWpJeUtpOW1QSGpoMUdzejlQUFdYWW54d2hJU0VBcXA4VnNyT3pRM1oyTnRScTlSM1BXVmxaaWNHRGplNCtSM0J3TUdKaVlyQml4UXBvTkJwRHNHbE1VbElTQmd3WUFIZDNkOHliTnc4TEZpekFoZzBiak9xNHVibGh4SWdSZHh3UEVabUFVcW1jcEZRcWk1VktwYWhVS3EvNisvdS9PR2pRb0NFREJneHdIemx5Wk4ySDQrK3JEaDA2ekxlMXRlM1V5R0ZYMUN3V0FNQ3BkKy9lTVUyZHErYTRVNjIyZDJSblo5Y1J0VzRSN05teloyUnoydFhsNCtQVDdBZFJCZ3dZa08zbjUxZldxVk9uY0xsYy9wUy92MzlWNzk2OWYzSjFkWDBXTmM5VEFYRHUyTEhqRzMzNjlHbG9kVGgwNk5EaDd6S1piQ0NBaHhvNGJHbG5aMWYzeG1aTEFQYTR4My9JcVFtR1RuZXNhTXdDMVROU0RqVnQ1YWordlVpQjZzMWQwZlJLYjVJN0hDZWlOcXJtN3hPUjJnYjk3K1BQL0M1TjlYdlB5c29TWTJKaXhJY2ZmbGljTTJlT21KT1RJNHFpS01iRXhJaXZ2ZlphZzIycXFxckVaY3VXTmV2OCtycFZWVldpVXFrVXRWcXRLSXFpbUp5Y0xDcVZTdkhFaVJPR3VrcWxVcXlvcURCcVAyclVLREUzTjFlY01XT0dxTlBweElxS0NyR29xRWpVNlhUaXA1OSthcWgzNWNvVlVhUFIzTVdWMzltZitiM2VEL3dMbXRxVlFZTUcrZXAwdXMwQWh0WTlWbmZUVUxydkhBRVVObkxNQWsydmZFZEUxT2FZOGdzYU5lNWUvajdYL3k2YjAxWmZ0emt6TXMyUms1T0Q0T0JnL09VdmY4R3BVNmN3ZGVwVS9QQkQ5UTBtdDI3ZGdvMk5EUndjSEl6YWZQUE5ONGJYT3AwT2t5Wk53cTFidDZCUUtJenFWVlZWSVNjbnh6RFd3c0pDakIwN0ZyR3gxUXVnaG9XRklUazVHWUlnWVB2MjdaQklKRkNwVlBWV2t3c01ETVR4NDhjUkZoYUd2LzN0YjRpSWlJQ05qUTFDUWtJd2MrWk1oSWFHb2wrL2ZwZy9mejYyYk5seVgxZVZVNmxVQUV6M1BZMExLRkM3Y3ZiczJWL09uVHMzVEtmVERSRkZjWU1vaWo4S2duQVR0Wjd0b1JiVFdCQUNHSVNJNkFFa2ltS01xY2RBeGtSUmJQQk9nN2JNMWRVVng0NGR3L3IxNnlHUlNMQml4UXA4ODgwM2VPU1JSekI3OW14RVIwZmptMisrZ1plWEZ4WXNXR0FVaElEcTUzVU9IVHFFUVlNR1lkR2lSWWlNakVSa1pDVDI3OThQWDE5ZnpKczN6MUEzS3lzTExpNHVBSUFUSjA3ZzBxVkwrUGpqaitIazVJUWRPM1lZenFmVmFuSHk1TWw2KzZ0MTZ0UUo2ZW5wQ0E0T1JsUlVGTFJhTFlZT0hZcVRKMC9pK3ZYcmtNdmw3VzU1YlQ0elJPM1MrZlBuZjBMckxyTk5SRVR0VEh4OC9DaFRqNEhhaDdvTEYrVG41K1B3NGNPWU9uVXE4dkx5Y08zYU5WeTllaFZ2di8xMm8rZFl0MjRkRml4WUFFdExTenp5eUNNSURRMkZoNGNIbGl4WllxaHo0Y0lGZE8vZUhXbHBhVmkvZmowMmJkb0VxVlNLME5CUVBQWFVVeGd4WWdUczdlMVJXRmlJdFd2WDR2dnZ2d2NBYURRYWJOMjZGZDk5OXgzZWV1c3Q5T25UQjY2dXJvaUxpOFBnd1lOeDRjSUZIRGh3QU1PRzNldE9FVzBYd3hBUkVSRVJVU3R5ZG5aR1pHUWt2dnp5UzB5ZE9oVWFqUWFob2FHd3RHejhxN21MaXdzMmJOaUErZlBudzhMQ0FoTW5Uc1NMTDc1b1ZPZmd3WU1ZTzNZczR1TGlzSFRwVXZUcTFRc0FvRkFvRUJJU2dvcUtDbmg2ZXVMVXFWTndkZjNqc1dSTFMwdkk1WEtFaElTZ2I5KytBSUMxYTlmQzNkMGRDb1VDdnI2K0dEOStQSGJ2M3QwQ240WnBNUXdSRVJFUkViV2dzckl5RkJjWHc4cktDa0Qxc3owLy9mUVR6cHc1QXdjSEJ3UUdCdUxmLy80M3pwNDlpMmVlZWNid2JGQlpXUm11WHIyS2l4Y3Y0dWVmZjhhbFM1Znc2S09Qd3NQREExOTk5UlYrL2ZWWEJBUUV3TnZiR3pLWkRPbnA2WmcwYVJMczdlM3JqV0hjdUhFQWdHblRwdUdOTjk3QXJGbXpqSTVQbno0ZEFCcGNMVTZuMDZHc3JBeFRwMDdGbWpWckRCdSt0Z2Q4b0p5SWlJaUkyalZUTHFBQUFHUEdqRUZKU1FtbVQ1K092bjM3NHRWWFg0V1BqdzhtVDU2TVNaTW1RU3FWb3Fpb0NMdDI3VUpzYkN4Mjd0eUphOWV1WWZiczJlaldyUnY4L2YzeDhNTVBZL0Rnd2JDMnJsNnd0YXFxQ3JHeHNUaDkralFTRWhKdzgrWk4vT2MvLzBHL2Z2M3VPSjVidDI3QnhjWEZjUHZlQ3krOGdQZmVlKysrWGUvZE1QVUNDZ3hEUkVSRVJOU3VtVG9NMVZWU1VnS1pUTmJnTVoxT1p3Z3BWVlZWaHRtazlzclVZWWlyeVJFUkVSRVJ0YUxHZ2hCZ3ZOaENldzlDYlFIREVCRVJFUkVSbVNXR0lTSWlJaUlpTWtzTVEwUkVSRVJFWkpZWWhvaUlpSWlJeUN4eG55RWlJaUlpb2pxQ2dvSk1QUVJxQlF4RFJFUkVSRVIvdUF5Z2IyNXVycW5IWVU0dW1xcGpoaUVpSWlJaW9obzllL2JzZitQR0RUZFRqOE9jeUdTeWZGUDF6VEJFUkVSRVJGUWpJaUpDQ3lEVDFPT2cxc0VGRklpSWlJaUl5Q3d4REJFUkVSRVJrVmxpR0NJaUlpSWlJclBFTUVSRVJFUkVSR2FKWVlpSWlJaUlpTXdTd3hBUkVSRVJFWmtsaGlFaUlpSWlJakpMREVORVJFUkVSR1NXR0lhSWlJaUlpTWdzTVF3UkVSRVJFWkZaWWhnaUlpSWlJaUt6eERCRVJFUkVSRVJtaVdHSWlJaUlpSWpNa3FXcEIwQkVSRVJFMUZiNCsvdWZGZ1RoWVZPUHc1eUlvaGdUSHg4L3loUjljMmFJaUlpSWlLZ0dnMURyRXdSaHBLbjY1c3dRRVJFUkVWRWRhclhhMUVNd0N5cVZ5cVQ5YzJhSWlJaUlpSWpNRXNNUUVSRVJFUkdaSllZaElpSWlJaUl5U3d4RFJFUkVSRVJrbGhpR2lJaUlpSWpJTERFTUVSRVJFUkcxWVpXVmxSQkYwZFREYUpjWWhvaUlpSWlJV2tGOGZEeFNVbEpRWEZ4c1ZQNS8vL2QvVGJaNzk5MTNzWFhyMXBZY1dxTWlJeU1SRlJWbGtyNWJBL2NaSWlJaUlpSnFCVWVPSE1Famp6eUNGU3RXWVBmdTNaQktwUUNBdzRjUFk4MmFOUUNBMk5oWTJOblp3Yy9QRHdBUUZ4ZUh2WHYzUXFGUTRNaVJJdzJlZDgrZVBiQ3lzZ0pRdlcrUHZiMTlvMk1vTGk1R2JHeXNvVzhBQ0FnSWdFS2hRSDUrUHA1NDRnbXNXclVLQUpDUWtJRHc4SERJNVhLTUhqM2FxRTE3d1RCRVJFUkVSTlRDUkZIRVR6LzloRldyVmlFNk9ob2ZmZlFSWEZ4YzhNMDMzNkNvcUFqVHAwL0g3Ny8vRG50N2UyemV2QmtBa0pLU2d0ZGZmeDA5ZXZSQWNIQXdwazJiWmpoZllXRWhYbmpoQlhUcDBzVVFoUFNpbzZPaDArbGdZMk5qS0l1UGo0ZWZueDhDQWdMcWpjM0J3UUdSa1pHWU0yY09mSDE5QVFCSlNVbFl2bnc1UWtORGNlUEdEV3pjdU5FUTJJaUlpSWlJNkFHaFZDcEZwVkxacklkdTlIWHZ0N05uejRyanhvMFRSVkVVczdPenhkOS8vOTF3Yk5Tb1VXSk9UbzQ0YmRvMDhkaXhZNklvaW1KeWNySTRZY0lFOGVqUm8ySm1acVk0Y2VKRThlT1BQeGExV3ExNDRjSUZjZkxreWVJcnI3d2lhalFhbzM2VVNxV1ltNXNyUHZiWVkySldWcFlvaXFKNDZkSWxNVGc0V05ScXRhSlNxUlFyS2lxTTJvd2FOVW9zS2lvU1I0d1lJWmFYbDRzblRwd1FodzhmTGtaRVJJaWlLSXBhclZaODl0bG54YzgvLy95K2Z5NTM4N3RwQ1p3WklpSWlJaUpxWVY5ODhRVnljbkl3ZnZ4NEFFQlVWQlJtekpnQnJWYUxvcUlpUFBua2t5Z3RMY1dXTFZ1d1pjc1dyRnExQ3M4OTl4eEdqeDROQVBqa2swK3dlUEZpZlB2dHQ4ak16TVRLbFNzeFk4YU1CdnVTeVdTWU5Xc1d3c0xDc0duVEptemN1QkhQUGZjY0pKTEdsd3VJaTR2RDhPSERzV0hEQmh3OWVoUmhZV0dHdmlVU0NjTER3N0Z3NFVKb05Cck1tVFBuUG44NnBzTXdSRVJFUkVUVWdoSVRFNUdYbHdkWFYxZEVSVVVoS0NnSUFQRGxsMThpT1RrWklTRWhlUDc1NXczaFEwK3IxZUxTcFV1SWk0dkRpUk1ua0orZmo4REFRRnk2ZEFsYnQyNkZXcTFHdjM3OTBLVkxGenowMEVQdzhmRXh0QTBPRGtaTVRBeFdyRmdCalVaVDc5eDFKU1VsWWNDQUFYQjNkOGU4ZWZPd1lNRUNiTml3d2FpT201c2JSb3dZY1o4K2xiYUJZWWlJaUlpSXFBVWxKaVppd1lJRmVQUE5ONDNLbzZPajhkWmJiOEhTMGhMYnQyL0g5dTNiQVFDN2R1M0N1blhyOE4xMzM4SFQweE9EQmczQzg4OC9ENVZLQlV2TDZxL3ZXVmxaT0hQbURINzU1UmY4L1BQUG1EeDVNbnIzN2cwQWhqcXJWNi9HdEduVEVCNGVmc2N4VHA4K0hZc1hMOGJubjMrT3Fxb3E3TnUzRHpLWkREdDM3c1RjdVhNQkFGZXZYb1ducCtkOSsxemFBb1loSWlJaUlxSVc5TmhqanhrdFpnQlVyeUQzNFljZndzcktDdEhSMFlieUtWT21BQUNXTEZtQ2tKQVFEQnMyREJZV0ZvaVBqd2RRSFVpOHZiME45YTlkdTRidnYvOGVVcWtVaFlXRmtFcWxodHZoZHV6WUFSOGZIMnpmdmgzRGh3OXY4alk1dVZ3T2IyOXZYTGx5QlJFUkViQ3hzVUZJU0FpT0hEbUNnSUFBOU92WER4czJiTUNXTFZ0Z1lXRngzejRiVStNK1EwUkVSRVJFTGFodUVBS0FrU05IWXZQbXpiQ3pzMnV3amJPek02eXRyZUhrNUlSZHUzWVpmdXErZDNWMU5iVEp5c3FDaTRzTEFPREVpUk80ZE9rU1B2NzRZemc1T1dISGpoMEFxcC8vMFdxMU9IbnlaTDJOWER0MTZvVDA5SFFFQndjaktpb0tXcTBXUTRjT3hjbVRKM0g5K25YSTVmSjJ0N3cyWjRhSWlJaUlpRXhBRUFRQXdLeFpzd3hsMmRuWlJuVUtDd3NOdDZrMTlENG5KOGZ3K3NLRkMramV2VHZTMHRLd2Z2MTZiTnEwQ1ZLcEZLR2hvWGpxcWFjd1lzUUkyTnZibzdDd0VHdlhyc1gzMzM4UEFOQm9OTmk2ZFN1KysrNDd2UFhXVytqVHB3OWNYVjBSRnhlSHdZTUg0OEtGQ3podzRBQ0dEUnZXSXArREtURU1FUkVSRVJHMWtwS1NFaFFYRjJQdTNMa0lDUWtCVVAyTWtKNytOams5UjBkSHc2d09BQVFGQlJtOW56UnBrdUgxd1lNSE1YYnNXTVRGeFdIcDBxWG8xYXNYQUVDaFVDQWtKQVFWRlJYdzlQVEVxVk9uakdhVUxDMHRJWmZMRVJJU2dyNTkrd0lBMXE1ZEMzZDNkeWdVQ3ZqNittTDgrUEhZdlh2M2Zmd2syZ2FHSVNJaUlpS2lWcUxSYVBEb280OWl5WklsY0hOekE5RDB6RkJCUVlIUjhicnY5VE5EMmRuWnlNakl3S1JKazJCdmIxK3YzM0hqeGdFQXBrMmJoamZlZU1Qb0hFRDFBZ29BR2x3dFRxZlRvYXlzREZPblRzV2FOV3N3Y2VMRXU3cG1JaUlpSWlJeWtiYXc2YW9vaXVLK2ZmdnFsVVZGUlJtOWo0Nk9Obm8vZWZMa0pzODViZG8wd3lhcWVYbDV6UnBIZG5hMnFOVnFEZStYTFZ2V3JIWXR3ZFNicmdxbTZwaUlpSWlJcURYb3YyeWZPM2Z1anQ5OTlYWFZhblZMRDRzQXFGUXFBTTM3M2JRRXJpWkhSRVJFUkVSbWlXR0lpSWlJaUlqTUVzTVFFUkVSRVJHWkpZWWhJaUlpSWlJeVMxeGFtNGlJaUlpb2pxQ2dJRk1QZ1ZvQnd4QVJFUkVSMFI4dUEraWJtNXRyNm5HWWs0dW02cGhoaUlpSWlJaW9ScytlUGZ2ZnVISER6ZFRqTUNjeW1TemZWSDB6REJFUkVSRVIxWWlJaU5BQ3lEVDFPS2gxY0FFRklpSWlJaUl5U3d4RFJFUkVSRVJrbGhpR2lJaUlpSWpJTERFTUVSRVJFUkdSV1dJWUlpSWlJaUlpczhRd1JFUkVSRVJFWm9saGlJaUlpSWlJekJMREVCRVJFUkVSbVNXR0lTSWlJaUlpTWtzTVEwUkVSRVJFWkpZWWhvaUlpSWlJeUN3eERCRVJFUkVSa1ZsaUdDSWlJaUlpSXJOa2Flb0JFQkVSRVJHMUZmNysvcWNGUVhqWTFPTXdKNklveHNUSHg0OHlSZCtjR1NJaUlpSWlxc0VnMVBvRVFSaHBxcjQ1TTBSRVJFUkVWSWRhclRiMUVNeUNTcVV5YWYrY0dTSWlJaUlpSXJQRU1FUkVSRVJFUkdhSllZaUlpSWlJaU13U3d4QVJFUkVSRVprbGhpRWlJaUlpSWpKTERFTkVSRVJFUkdTV0dJYUlpSWlJaUV4TXA5UGg4T0hES0M4dmIvRDQ2ZE9uSVlvaUFLQzB0QlE2bmM1d3JMS3kwbkRzMjIrL2JiU1BMVnUyTkZpK2RldFdvL09aRTRZaElpSWlJaUlUMjd0M0w2NWZ2NDZWSzFjaU56ZlhVRDVuemh3QXdQUFBQMjhJTEI5ODhBSGVmdnR0UTUzWFgzOGR4NDhmQndDOCtlYWJqZmJ4eVNlZkdGNWZ1WElGTzNic0FBQnMyN2JORUtiTURjTVFFUkVSRVpFSnBhYW00dGl4WTNqKytlY3hZOFlNUFAzMDAwaEpTUUVBSkNVbDFhdS9kT2xTeE1YRklTSWlBdVhsNVlpTGk4Tzc3NzZMU1pNbUFRQW1UWnBrK05tM2I1OVIyMlBIamdFQXZ2LytlNVNXbHJid2xiVjlscVllQUJFUkVSR1J1U29zTE1TYU5XdXdkdTFhQ0lLQVljT0dJU2twQ1U4Ly9UUysvUExMQnR2WTJkbmg3YmZmaG91TEMvYnUzWXZISG5zTVM1Y3VCUUNvVkNwRVJrWWExVTlJU0VCOGZEeUE2dGtoRHc4UEhEbHlCUG41K2ZqZi8vNEhBSVlnQlFEUFBmY2NIbi84OFphNDNEYUhZWWlJaUlpSXlBUnUzNzZOcFV1WFlzU0lFZkR4OFRHVVAvMzAwL0QwOUlSQ29XaTByYSt2THdDZ2E5ZXVDQXdNYkxLZnhNUkVDSUlBQUhqaGhSZnd2Ly85RDdhMnRvaUlpQUR3UjRDeXNMRDRzNWYwd0dFWUlpSWlJaUl5QVVFUUVCQVFnSTgvL3Rnd1F3TUFPVGs1T0hueVpJTnRkdTdjaVMrLy9CSlNxUlQ3OSsvSHYvLzliNlBqbnA2ZW1ESmxpdUc5cTZzclBEdzhERE05anp6eUNQYnMyWU1aTTJhMHdCVTllUGpNRUJFUkVSR1JDWFRvMEFFclZxeUFSQ0pCVkZTVTRjZmEyaHEydHJZTnRwa3hZd2ErL3ZwclpHZG5Bd0QyNzkvZjZJeU9oWVVGUHZua0V3d1pNc1JvNXVtVlYxN0IyTEZqNy84RlBZQTRNMFJFUkVSRTFFWmtabWJDMXRiV2NGdGJYVlpXVnJDeXNqSXFTMHRMdzVrelorclZEUWdJQUFCTW1EREJxTHlvcUFnelo4NDBLcXY5ek5DbVRadlFvMGVQZXhyL2c0WmhpSWlJaUlqSXhINzg4VWU4K3VxcjBPbDBtRDE3ZG92MjFiVnJWMFJGUlJuZTg1a2hJaUlpSWlJeW1TRkRodURZc1dNUVJSR3BxYWw0OU5GSDhkbG5ueUUyTnJaZTNhcXFxbnBsdFdkMnFQa1lob2lJaUlpSVRFZ2lrYUNpb2dMVzF0WVFCQUcvL1BJTHlzdkw0ZWJtQmdESXpjMkZJQWdRQkFHNXVibFlzMllOL1AzOXNXblRKc3llUFJ2YnQyODNyQzVYMnkrLy9OTGFsL0xBWVJnaUlpSWlJaktoQ1JNbVlOeTRjYkMwclA1cVhsbFppZWVmZng0QU1IcjBhT1RuNTJQUW9FR1FTQ1E0Y3VRSVJvd1lnWmt6WjJMSGpoMllOMjhlU2t0TElZb2lKQklKTEN3c29OVnFVVmxaaWFxcUtuaDRlT0Nycjc0eTZtLzgrUEgxeGxCN1pxbHo1ODdZdG0xYkMxNXgyOUh3azFsRVJFUkVSTzJFVXFrVUFlRGN1WE4zL082cnI2dFdxMXQ2V00xU1ZsWUduVTRIbVV3R0FOQm9OSWJRVkZkVlZSVTBHZzBBR0dhU0pCS0pZY0dGZ0lDQUJoZGFNQ1dWU2dXZ2ViK2Jsc0NaSVNJaUlpS2lOcXJ1RXR1TkJTR2c0WlhtYW10clFhZ3Q0RDVEUkVSRVJFUmtsaGlHaUlpSWlJaklMREVNRVJFUkVSR1JXV0lZSWlJaUlpSWlzOFFGRklpSWlJaUk2Z2dLQ2pMMUVLZ1ZNQXdSRVJFUkVmM2hNb0MrdWJtNXBoNkhPYmxvcW80WmhvaUlpSWlJYXZUczJiUC9qUnMzM0V3OURuTWlrOG55VGRVM3d4QVJFUkVSVVkySWlBZ3RnRXhUajROYUJ4ZFFJQ0lpSWlJaXM4UXdSRVJFUkVSRVpvbGhpSWlJaUlpSXpCTERFQkVSRVJFUm1TV0dJU0lpSWlJaU1rc01RMFJFUkVSRVpKWVlob2lJaUlpSXlDd3hEQkVSRVJFUmtWbGlHQ0lpSWlJaUlyUEVNRVJFUkVSRVJHYUpZWWlJaUlpSWlNd1N3eEFSRVJFUkVaa2xoaUVpSWlJaUlqSkxERU5FUkVSRVJHU1dHSWFJaUlpSWlNZ3NNUXdSRVJFUkVaRlpZaGdpSWlJaUlpS3p4REJFUkVSRVJFUm15ZExVQXlBaUlpSWlhaXY4L2YxUEM0THdzS25IWVU1RVVZeUpqNDhmWllxK09UTkVSRVJFUkZTRFFhajFDWUl3MGxSOWMyYUlpSWlJaUtnT3RWcHQ2aUdZQlpWS1pkTCtPVE5FUkVSRVJFUm1pV0dJaUlpSWlJak1Fc01RRVJFUkViVjNPZ0FJRGc2Mk1QVkFxRzFoR0NJaUlpS2k5aTRQQUpLU2toeE1QUkJxV3hpR2lJaUlpS2k5eXdZQVMwdExoYWtIUW0wTHd4QVJFUkVSdFd1Q0lKd0JBSjFPRjJEcXNWRGJ3akJFUkVSRVJPMmFLSW9uYWw3K1A1TU81QjRNSFRxMFh0bVFJVU9nMFdnYWJaT1Nrb0pWcTFZQkFMS3pzekZqeG93V0c5K0RqbUdJaUlpSWlObzFRUkMrQW5BTHdHUCsvdjUrcGg3UDNkQnF0ZlhLZERvZExDd2FYd3ZpNk5HajZOQ2hBd0FnT2pvYWZmdjJiYkh4UGVpNDZTb1JFUkVSdFd0cXRicFVwVktGaWFLNFNSQ0V2ZjcrL21QaTQrTlRURDJ1UDBNUWhBYkxSVkhFZ1FNSEVCWVdCcDFPaDcxNzl5SXZMdyt4c2JIMTZnWUZCV0hseXBVdFBkUTJqV0dJaUlpSWlObzl0VnE5MmQvZmY0Z2dDRThKZ2hDdlVxbmVra3FsMjJOalkzTk5QYmJtdUgzN05oNTk5RkhEZTVWS1pYajl6VGZmb0d2WHJnQ0EyTmhZcEtlblkrREFnVGg0OENCY1hGeXdiOTgrQkFRRTRNeVpNNjArN3JhT3Q4a1JFUkVSa1RrUXZieTg1Z0I0RzRCY0ZNVi9WMVJVNUNpVnlrdEtwWEsvU3FYYVllb0IxbmJvMENFRUJnYWlzcklTZ1lHQnVIMzdOdFJxTlg3NDRRZkk1WEtvMVdxbzFXcDRlbnBDS3BVYTJtM2J0ZzBBVUZSVWhBOCsrQUJMbHk0MTFTVThFQmlHaUlpSWlNZ3NSRVJFYU0rZE94Y0tvQitBN1FCeUFmUUY4SmdvaW5OTU9yZzZKa3lZZ09QSGowTXFsZUw0OGVQdzh2SkNhR2dvaW9xS1lHZG5aNmhYV1ZtSlhidDI0Zno1OC9qdXUrOVFWbFlHb1BwWm8xbXpac0hQNzQ5SHBNYVBIMi8wazVXVjFlclgxZGJ3TmpraUlpSWlNaXZuenAyN0RHQStBTW1nUVlQNmlhTFlWYWZUdVpoNlhFMzUrZWVmWVdGaGdkemNYTWpsY2tONVJVVUZ2THk4OE8yMzN5STdPeHZQUFBNTVhucnBKVGc3TzJQV3JGbEc1NGlLaW1ydFliZDVuQmtpSWlJaUluT2xPM3YyN0M5cXRmcGdmSHo4VGxNUHBpbWZmdm9wbm56eVNWeS9maDJlbnA2RzhvcUtDZ1FGQmVISEgzL0V2SG56TUdiTUdCT084c0hETUVSRVJFUkUxSWFWbDVmRHo4OFBQajQrT0hIaUJBWU9IQWlnZW9sdG5VNEhlM3Q3dlB6eXkvRHg4VEh4U0I4OHZFMk9pSWlJaUtnTnM3R3h3ZUxGaTNIdDJqV2NPWE1HYTlldUJWQWRrbXhzYkFBQW8wYU51dU41eG84ZmIvUiszYnAxUnF2U21TT0dJU0lpSWlLaU5xNmtwQVF2di93eTVzMmJCMnRyYTJpMVdpUW1Kc0xaMmJuWjUrQXpRL1V4REJFUkVSRVJ0WEhidG0xRDU4NmRNVy9lUE96WXNRUC8rYzkvWUdkbmgrWExsNXQ2YUVSRVJFUkUxQjRvbFVwUnFWU0tiVVYwZExRb2lxSllXbG9xVmxWVkdjcTFXbTJqYlRadjN0eXNzclpBLzNtYjZ2Y3RtS3BqSWlJaUlxSzJSdi9GWExkMEZYRUFBQUR3U1VSQlZLMVdtM29vWmtIL3pOSzVjK2RNa2t1NG1od1JFUkVSRVprbGhpRWlJaUlpSWpKTERFTkVSRVJFUkdTV0dJYUlpSWlJaU1nc2NXbHRJaUlpSXFJNmdvS0NURDBFYWdVTVEwUkVSRVJFZjdnTW9HOXVicTZweDJGT0xwcXFZNFloSWlJaUlxSWFQWHYyN0gvanhnMDNVNC9EblB6L2R1ZFlBQUFBQm9JWXdQbDdGcUVZdnlRRXFXNTlBQUFBQUFBQUFBQUFBQUFBQUFBQUFBQUFBQUFBQUFBQUFBQUFBQUFBQUFBQUFBQUFBQUFBQUFBQUFBQUFBQUFBQUFBQUFBQUFBQUFBQUFBQUFBQUFBQUFBQUFBQUFBQUFBQUFBQUFBQUFBQUFBQUFBQUFBQUFBQUFBQUFBQUFBQUFOaDRLaSs0cnQrMzM2Z0FBQUFBU1VWT1JLNUNZSUk9IiwKICAgIlR5cGUiIDogImZsb3ciLAogICAiVmVyc2lvbiIgOiAiMTgiCn0K"/>
    </extobj>
    <extobj name="ECB019B1-382A-4266-B25C-5B523AA43C14-4">
      <extobjdata type="ECB019B1-382A-4266-B25C-5B523AA43C14" data="ewogICAiRmlsZUlkIiA6ICI5NzkzOTUxNzMyMiIsCiAgICJHcm91cElkIiA6ICI0MzU5NjEzODciLAogICAiSW1hZ2UiIDogImlWQk9SdzBLR2dvQUFBQU5TVWhFVWdBQUFvRUFBQUlYQ0FZQUFBRGpiSVRtQUFBQUNYQklXWE1BQUFzVEFBQUxFd0VBbXB3WUFBQWdBRWxFUVZSNG5PemRlMXhVWmVJRzhHZEdHQlVFSWsxTWJMMjA1aVVYQkJ4ZFNnRkJWTHhzZWMwTEdiYWlpV21hd005RUVrdUZja204b3BhaExKcUthQ2FJaVJDVXlxb2hLN1c2SktoQmlsQXFLQXkzbVhOK2Y5Q2NaV1JBdk1DRTgzdy9uejZkODU3M25QUE9JUER3dnU5NUJ5Q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W9zZEFadWdHUEFvSEI0ZlRNcGxzb0tIYlFmUWtFMFV4TlRNemM2aWgyMEZFUkkrWDNOQU5lQlFNZ0VSTlR5YVR1Um02RFVSRTlQaVpHTG9CajBOR1JvYWhtMEQwUkhKeWNqSjBFNGlJcUltMDZKNUFJaUlpSW5vNERJRkVSRVJFUm9naGtJaUlpTWdJTVFRU0VSRVJHU0dHUUNJaUlpSWp4QkJJUkVSRVpJUVlBb21JaUlpTUVFUGdIOFRzMmJNYlhiZXdzQkFuVDU1c3d0WVlUbng4UEJJVEUrdVVDNElnYmE5ZHUxYm4ySVlORzFCWVdLajNla2xKU1hYS3NyT3o4ZlBQUDlmYmhyS3lNb3djT1JJM2I5N1VLWGQxZFcydzdiWGJXbHBhaW12WHJ1SENoUXM0ZGVvVTR1UGpjZnIwNlVhZFQwUkUxQnllaU1XaVc0cFZxMWJoNHNXTDBuNU1UQXlDZ29Mdzg4OC9JenM3Rzk3ZTNqckg2bE5ZV0lnbFM1Wmd6NTQ5c0xXMWJkUzl2Ynk4QUFCcXRSckZ4Y1hvMEtHRGRNemQzUjBCQVFFb0xpNkdoNGNIMnJWclYrOTFTa3RMa1p5Y2pLZWVlZ3BBeldMQzk2dWZucDRPaFVJaGxTbVZTdGpZMktDNHVCamp4bzNENHNXTEFRQS8vUEFEd3NQRFlXMXREUThQRDUxelhGeGNjT0xFQ1FCQVhGd2NGaTFhQktCbW9mRGs1R1RNbXpkUDcvMlhMbDBLVDA5UG5iS0NnZ0tzWGJzV01URXhzTEN3cUhOT2VubzZyS3lzMEw1OSszcGZsOWJ0MjdjeGI5NDhsSmVYbzd5OEhHVmxaYWlvcUlDRmhRV2VmdnBwV0ZsWndkcmFHdTNidDRlRGc4TjlyMGRFUk5SY0dBS2JrWitmSDZxcXFyQjc5MjdrNWVVQnFBbUdRRTB2a3piNDNSdGE3bVZuWjRmeDQ4Y2pKeWRIYndoMGQzY0hBSlNVbE1ES3lncExseTZWZXRlT0hEbUNoSVFFYk5xMHFkN3JwNldsMVh0TTN5ZElKQ1VsUVJBRXRHblRSaXJMek15RXZiMDlsRXBsbmZvV0ZoYUlqNC9IakJrejBLOWZQd0RBcFV1WHNIRGhRZ1FGQmVIcTFhdUlpSWhBWUdCZ3ZlMEFhbnJjd3NQRFVWWldodEdqUjB2bE5qWTIyTEZqaDA1ZFQwOVBhRFFhYWIreXNoS3Z2UEtLdEorU2tpSnRIemx5Uk9kWVE2eXRyYkZpeFFxMGJkc1c1dWJtU0U1T1JuUjBOSUtEZzZYWFhsUlVCTFZhamM2ZE96ZnFta1JFUk0yQkliQVpXVnRiNC96NTgwaExTME4wZERTbVRwMHFIVk9wVk5KK1NVa0pwazZkaW5IanhtSHk1TWx3ZG5iV2U3MTkrL2JWS2ZQMDlKUUNqWk9UazdTdDdRa3NMUzNWMlFlZ2QvajFRWlNWbGNISHh3ZWZmdm9wT25ic2lJc1hMeUkwTkJSNzl1eXA5NXpTMGxMazVlWEJ6YzBOcWFtcFdMNThPZWJQbjQ5aHc0WkJFQVRNblRzWHUzZnZ4clJwMCtxOXhyWnQyMkJpWW9MRXhFVGs1ZVdoUjQ4ZTBqRnRFQllFQWU3dTdpZ3BLYW4zNHdWckI5V2lvaUtjUG4wYUsxYXNrSzRCMUh4TkFHRFFvRUV3TnpjSEFMUnYzeDZ4c2JIbzJiTW5MbCsrakxDd01Eejc3TFA0NXovL0NTc3JLd0ExdzlzYk5teUFyNjh2Sms2Y2VMKzNrb2lJcU5rd0JEYWoyN2R2SXpnNEdLR2hvYkMwdE1RWFgzd2hIWE4xZFpYMlBUMDlkWTZscDZlanZMd2N2L3p5QzNyMjdGbm51dFhWMVRoKy9IaWRJZFRhaW9xS3BCQ1VtNXVMNTU5L0hvRCtucjNhQWJFeHpNM040ZTN0alpDUUVHemF0QWtSRVJHWU0yY081UEw2cDV5ZU9YTUdMaTR1Q0FzTHcvSGp4eEVTRWdJUER3OEFnRnd1UjNoNE9ONTY2eTJvMVdyTW1ER2p6dmtuVDU1RVRFd01kdTdjaWZ6OGZQajUrV0hhdEdsU1hXMzRWU3FWU0VsSndkR2pSNkZXcTdGdTNUcFlXbHJDMTljWGtaR1I2TjY5T3o3ODhFUHB1dEhSMFRBeE1ZR0ZoWVYwalhQbnptSFRwazNJeWNsQjE2NWRzV1BIRHAzWDl0RkhIMkgvL3Yxd2NIQkFSVVVGM24vL2ZkeTlleGUvL2ZZYm5udnVPV3pidGcxZHUzWjlvUGVVaUlpb3FURUVOcU80dURqY3ZYc1g2OWF0QTFEVGs2V2RFNmhTcWFRNWdkcGVwOXF5c3JLd1lzVUtIRDU4R0sxYXRkSTU5dDEzMzJITm1qVlNpTHFmS1ZPbTRPelpzL1VlYjZoblVGOW9CSUJKa3lZaE5UVVZpeFl0Z2xxdHZtOWJMbDI2QkRzN08zVHMyQkUrUGo2WU5Xc1d3c0xDZE9vODg4d3o5VDZNTVdqUUlIejIyV2RTbU4yeFl3ZmVlZWNkWEx4NEVhdFhyNFpNSnBQcVZsVlZvV2ZQbnBnNWN5YTZkT2tDUHo4L0FJQ1BqdytXTFZzR1UxTlREQmt5QkxkdjM4YXhZOGZxM0d2djNyM3c4dkxDaGcwYjBMZHZYNXc4ZVJKRGhneVJqZzhmUGh3REJ3NkV0YlUxTkJvTjl1M2JoOExDUXZqNys4UEN3Z0svL2ZZYlF5QVJFZEhqNU9qb0tEbzZPb290UlZGUmtaaVRreU5ldVhKRkhEcDBxTTR4RnhjWGFmdmJiNy9WZS83NDhlUEZvMGVQMWlsLzk5MTN4ZkR3OERybHRkK2IydHRLcFZKditlM2J0Ky83ZmpvNk9vcTNiOThXUlZFVXE2dXJSVWRIUjFHajBZaWlLSXFYTDE4V0hSMGR4VysrK1VhbmZtVmxwYzQxaGc0ZEt0NjZkVXVjT25XcUtBaUNXRmxaS2Q2OWUxY1VCRUhjc1dPSFZDODdPMXRVcTlXaUtJcmkrZlBucGZLWFgzNVpiOXZ1M3IwckppWW1pb0lnaUJjdVhCRDM3dDByT2pvNmlzT0dEUlBYckZrajd0Mjd0ODQ1R28xRy9QREREOFVmZi94UjNMQmhnN2gvLzM2ZHI4V1BQLzRvRGhzMlRDd3JLeE5kWEZ6RWl4Y3ZpcSsvL3Jvb0NJTE9kUW9MQzhVMWE5YUkwNmRQRnhNU0VxVDM1TktsUytJcnI3d2k3dCsvdjhIMzlZOUsrejFtNk85MUlpSjYvTmdUMkl3Ky8veHpLSlZLZE8zYUZkMjZkUU1BcWZldmRrOGdBRVJGUmVIenp6L1hPWC9peEluNDRvc3ZNR0xFQ0tuczExOS94WWtUSjdCLy8vNUd0VUdsVWtsejJ1clQyT0ZnbFVvRmhVSWhEWTN1M0xrVEw3NzRJcUtpb3VEaTR0TGdjTEMxdFRWZWVPRUZaR2RuSXpZMkZtM2F0RUZBUUFDT0hUc0dwVktKdm4zN0lpd3NERnUyYkVHclZxMWdaMmNudGN2Q3dxTGVOaW9VQ2d3ZlBoeisvdjdvMzc4LzVISTU0dUxpVUZCUWdJVUxGeUlxS2tydmVjdVdMVU9uVHAzUXZuMTdyRisvSGtCTkQrS3FWYXZnNCtNRE16TXpBRUR2M3IzeDFGTlBZYytlUGRJY3ppVkxsaUE1T1JsbVptYXdzN1BEd1lNSHNYdjNicWhVS2xSVVZLQ3lzaEtmZlBJSnJsMjdodm56NSt2MFVoSVJFUmtLUTJBekdqWnNHSGJ0MmdWSFIwZnBZUVR0RThHMW53NnV6NmhSbzdCdTNUcGtaMmVqVjY5ZUFJRFkyRmc0T3p2anVlZWUwNmxiVlZVRkFOaStmVHVLaW9xazhrdVhMa2tCdEQ2TkhRNHVMQ3lVbGxINTVwdHZjT0hDQmNURXhNRGYzeDg3ZCs3RXpKa3pJWmZMb2RGb2tKYVdCaGNYRjUwQVpHdHJpMnZYcm1IU3BFbnc4L1BEdSsrK2k4R0RCeU10TFEydFc3ZUd0Ylcxemh6SDR1SmlwS2VuQTZoNXY3UlBNZGZlZG5aMmhsd3VSMEpDQWdEZzJMRmpzTFMwaEtXbHBjN3JVaXFWZFliRTcxMFNKaXdzREdabVpqb1A4QURBNHNXTDhjWWJiOERXMWhZdUxpNFlOV29VM04zZHBmdVltNXRqNHNTSlNFdExnMEtoZ0ltSkNYNzk5VmNFQmdiaTl1M2JlUHJwcHh0OC80bUlpSm9ERjR0dVJrNU9UaWd1TGtaMGREUkdqUnFGTjk5OEU5N2UzdkQyOXBaNkFtdi9keThyS3lzTUdUSUVSNDRjQVFDVWw1ZGovLzc5T2c5T2xKV1ZZZnIwNmZEdzhJQzl2VDFVS2hYYzNkMHhjT0JBQ0lLQXFLZ281T1hsWWUvZXZWQ3IxUmc0Y09CRHY1N3o1OCtqZS9mdXlNL1BSMmhvS0ZhdFdnV0ZRb0dnb0NERXhNVGc4dVhMYU5ldUhlN2N1WVBnNEdBcEFLclZhbXpkdWhXSmlZbm8zTGt6ZXZmdWpRNGRPdURNbVROd2RuYUdtWmtaRGg4K3JEUHZycmx0M0xnUjMzLy9QVmF2WG8wUkkwYkEwOU1UWldWbDhQVDBSSFIwTkpZdlg0NmdvQ0FVRmhiQ3hjVUZyVnUzeHBZdFc5QzdkMjlwL3ArWm1SbTJiZHVHNWN1WHc4cktDbEZSVVF5QVJFUkVqME5MbXhNb2lxSzRldlZxOGFXWFhoSTNidHdvWHJ4NFVab3ZWM3NlV2tOdTNyd3B6VGVMaW9vUy8vNzN2OWVwYys3Y09iR2lva0tuN1BidDIySkFRSUQ0OTcvL1hjekp5UkhuejU4dmpoczNUanh4NG9ST25RZVpFK2pqNHlOKzhjVVg0djc5KzhXdnZ2cEtwMTVpWXFKNDRjSUYwZHZiVzl5L2Y3ODRidHc0NmRqUW9VUEZ2WHYzaXFkT25aTEtzckt5eEJzM2JvaWlXRFBYY05pd1llSnZ2LzJtYzgyLy92V3YwbmJ0OTZ2MmR1MDZvaWlLQXdZTTBQczY2aXZYWGk4L1AxOXFqNzc3aUtJb3RTOHRMVTEwYzNNVFQ1OCtYZWY2ZCs3Y0VXZlBuaTNPbkRsVGV0OWFFczRKSkNKNmNuRTR1Qmw5L1BISHVITGxDcjc2Nml0ODlkVlgrUGpqajVHZm53K05SaVBOWlJORkVXcTFHbXExR3ZQbXpjT2YvL3hueko4L3Y4SHIzcnVPb0hiSUZBQXFLaXF3WWNNR0pDWW1ZdXpZc1ZpNWNpVVVDZ1hXcjErUDVPUmtoSVNFWVByMDZmRHg4WkhPYWN6SG94VVZGZUg2OWVzWU0yYU0zazhNR1RseUpJQ2FlWXdmZlBCQm5aN055Wk1uMTNzdlFSQlFYbDZPOGVQSEl6QXdFTGR1M1VKMGREU3FxcXFraGJTMXZYTDNibXZyUkVkSG8zWHIxakF4TWRGN0gwRVFkTW84UER6dy92dnZTL3RkdW5TNTczdlF2bjE3ZlBubGw5aTRjU1BXcmwyTFBuMzZRS1ZTUWFWU3dkVFVGRUROL01WTm16YmgvZmZmeDh5Wk14RVpHWWxPblRyZDk5cEVSRVRVZ0piV0Uzamh3Z1d4dXJyNnZ2VTBHbzNVMi9jNGZQbmxsMkpoWWFIZVk3ZHYzeFp2M3J3cGltTE4wN1crdnI0TlhzdlgxMWU4ZS9ldWRHNWpGQlVWNmJ5ZUJRc1dOT3E4UnpGOStuUnh3SUFCWWxCUTBBT2ZlK0RBQWIzbHNiR3hkY28yYnR3bzV1Ym1pcUpZOHlUeDRNR0RSVGMzTnpFaUlrS25ua2FqRWFPam84V3lzcklIYm84aHNTZVFpT2pKMWFJZlU5VCtjcXJ2a3lDSTZORm9Id1E2ZCs1Y2kvNVpRVVJFZGZIQkVDSWlJaUlqeEJCSVJFUkVaSVFZQW9tSWlJaU1FRU1nRVJFUmtSRmlDQ1FpSWlJeVFrL0VPb0cxUDhxTWlJaUlpTzZ2UmZjRWlxS1lhdWcyRUQzcCtIMUdSRVJFajR5TER4TVJFZjB4dE9pZVFDSWlJaUo2T0F5QlJFUkVSRWFJSVpDSWlJaklDREVFRWhFUkVSa2hoa0FpSWlJaUk4UVFTRVJFUkdTRUdBS0ppSWlJakJCRElCRVJFWkVSWWdna0lpSWlNa0lNZ1VSRVJFUkdpQ0dRaUlpSXlBZ3hCQklSRVJFWklZWkFJaUlpSWlQRUVFaEVSRVJraEJnQ2lZaUlpSXdRUXlBUkVSR1JFV0lJSkNJaUlqSkNESUZFUkVSRVJvZ2hrSWlJaU1nSU1RUVNFUkVSR1NHR1FDSWlJaUlqeEJCSVJFUkVaSVFZQW9tSWlJaU1FRU1nRVJFUmtSRmlDQ1FpSWlJeVFqSkRONENlWEhaMmRsMU1URXlXM1ZNODUvZi9iNjFkcUZhclYyWmxaZjNTUEMwaklpSWloa0JxTXBNbVRXcVZrNU56VFNhVDJUUlVUeFRGd2ovLytjKzJzYkd4bXVacUd4RVJrYkZyWmVnRzBKUHJ3b1VMb3EydDdmTUFCdHluNmorVGs1UGptNk5OUkVSRVZJTnpBcWxKQ1lJUTE0aHFqYWxEUkVSRWp4RkRJRFVwdVZ5ZUpvcmlyUWFxM0xTeXNrcHJ0Z1lSRVJFUkFJWkFhbUlaR1JuVk1wbnNVQU5WRHFXbXBxcWJyVUZFUkVRRWdDR1Ftb0ZNSnF0M3VGY3VsM01vbUlpSXlBQVlBcW5KbFpTVUhBZHdSOCtoTzhYRnhjbk4zUjRpSWlKaUNLUm1rSk9UVXltS29yNm5mdy9uNU9SVU5udURpSWlJaUNHUW1rYzlROEljQ2lZaUlqSVFoa0JxRmpLWjdDZ0FWYTBpbFV3bSs5cFE3U0VpSWpKMkRJSFVMREl5TWxRQUVyWDdNcG5zeU85bFJFUkVaQUFNZ2RSc1JGR1VobjhidVlnMEVSRVJOUkdHUUdvMkNvVWlRYnR0Wm1hVzBGQmRJaUlpSW5xQ09EbzZIblowZFB6SzBPMGdJaUl5ZGlhR2JnQVpuVGlaVENZYXVoRkVSRVRHVG1ib0Jqd0tCd2VIMHpLWmJLQ2gyMEgwSkJORk1UVXpNM09vb2R0QlJFU1BWNHVlRThnQVNOVDBaREtabTZIYlFFUkVqOThUTVJ5Y2taRmg2Q1lRUFpHY25Kd00zUVFpSW1vaUxib25rSWlJaUlnZURrTWdFUkVSa1JGaUNDUWlJaUl5UWd5QlJFUkVSRWFJSVpDSWlJaklDREVFRWhFUkVSa2hoc0FtVUZaV1p1Z21FQkVSRVRXSUlmQXh5OC9QeCtyVnF4dGQvOS8vL2pmT25UdlhoQzFxV29JZ1NOdHIxNjdWT2JaaHd3WVVGaGJxUFM4cEthbE9XWFoyTm43KytlZDY3MVZZV0loUm8wWkJwVkpKWlZldlhzV2JiNzc1b00xK0tQSHg4VWhNVEd4VTNZTUhEOTYzems4Ly9TUzF2ZmI3Nk9Ua0JJMUc4M0NOL0FOeWNIRG9hdWcyRUJGUlhVL0VZdEdHc0dQSGpqcS82TC84OGt1RWhvWWlMeThQVTZkT2hWcXRSa1ZGQlE0Y09BQlRVMU85MTdsOCtUSTJiZHFFZ3djUHd0TFNzbEgzOXZMeUFnQ28xV29VRnhlalE0Y08wakYzZDNjRUJBU2d1TGdZSGg0ZWFOZXVYYjNYS1MwdFJYSnlNcDU2Nmltc1dMRkNKNHhldjM0ZG5UdDNyck90ZGVqUUlRQ0FpNHNMVHB3NEFRQ0lpNHZEb2tXTEFOUXM0SjJjbkl4NTgrYnB2ZmZTcFV2aDZlbXBVMVpRVUlDMWE5Y2lKaVlHRmhZV2RjNDVmUGd3N08zdFlXWm1KcFdscHFiQ3pzNU83ejJjbkp6dSsvclQwOU9oVUNpa01xVlNDUnNiR3hRWEYyUGN1SEZZdkhneEFPQ0hIMzVBZUhnNHJLMnQ0ZUhoSVowelk4WU1WRmRYMTdsMlRrNE85dTNiVjZkODl1elpHRHEwNWhQWVVsSlMwS2xUSndEQTl1M2JZV0ZoZ1NsVHB0VGIzcGJFMGRIeHo2SW9UZ0F3L3ZkUDltblJIMUZKUlBRa1lnaDhTRDQrUHVqVnF4ZVdMbDJLcEtRa21KaVlJQ29xQ2lZbUpvaVBqMGQ1ZVRubXpwMkxDUk1tU0FIUXlja0piZHUyMVh1OVVhTkc2ZXlYbDVjakl5TUQ3dTd1QUlDU2toSllXVmxoNmRLbFVtL1VrU05Ia0pDUWdFMmJOdFhienJTMHRIcVAxZjQwaU9YTGwrc2NjM1YxbFlKZTdlM0dFQVFCNGVIaEtDc3J3K2pSbzZWeUd4c2I3Tml4UTZldXA2ZW5UcTlYWldVbFhubmxGV2svSlNVRmdpQmcyTEJoS0Nzcmc2bXBxZlNlcEtTa0lERXhFWGw1ZWRpL2Y3OTB6cTVkdTlDMWEwM25VMUpTRWdSQlFKczJiYVRqbVptWnNMZTNoMUtwck5OMkN3c0x4TWZIWThhTUdlalhyeDhBNE5LbFMxaTRjQ0dDZ29KdzllcFZSRVJFSURBd0VBQVFIUjJ0OXoxd2RYWEZGMTk4VWU5N0pJb2lFaElTc0dUSkVnREEyYk5uNGV2clcyLzlsc0RCd2FHdlhDNmYrSHY0czVQSm1QdUlpUDdJR0FJZndZOC8vb2podzRmRHhNUUVXVmxaaUkrUHg1MDdkekJtekJpVWw1ZWp0TFFVdi8zMkcySmlZaEFmSHc4QVVxOVpRelFhRFFZT3JQbFk1SlNVRkFBMWdVMjdyZTBKTEMwdDFka0gwT2poU24xY1hWMWhZMk1EQUZDcFZKZzhlWEtkYmFDbVo3Q2gxN0Z0MnphWW1KaElBYTFIang3U01XMkFFd1FCN3U3dUtDa3BxZmRqLzdRaFRSUkZsSlNVSUQwOUhVRE4rek40OEdDY08zY09abVptVWprQURCMDZGQ1ltLy90blhWWldCaDhmSDN6NjZhZm8yTEVqTGw2OGlORFFVT3paczZmZTlwZVdsaUl2THc5dWJtNUlUVTNGOHVYTE1YLytmQXdiTmd5Q0lHRHUzTG5ZdlhzM3BrMmJKcDNqN095TVBuMzZTUHNxbFVwbm1McWdvRURuYTNQcTFDbGN2MzRkenM3T0tDa3B3Yi8vL1c4c1g3NGNjbm5OREkzYVFYakJnZ1VZUG54NHZlMDFJSm1UazVPRHRzY1BRRzlSRkEzZEppSWlhaVNHd0VkdzVzd1pxU2VuWjgrZStQVFRUL0hhYTY4aFBqNGVYbDVlT0gzNk5BQkl3NTd2dmZkZW82NHJsOHVsbmlaOWlvcUtwT0NVbTV1TDU1OS9Ib0QrejNtdEhSQWJRenVFNmVycXFuY2JBQVlQSGx6ditTZFBua1JNVEF4Mjd0eUovUHg4K1BuNVlkcTBhWmd4WXdhQS80VmFwVktKbEpRVUhEMTZGR3ExR3V2V3JZT2xwU1Y4ZlgwUkdSbUo3dDI3NDhNUFA5UzV0bllJVnR0em1KQ1FVR2Mrb0ZxdDFobDZOemMzaDdlM04wSkNRckJwMHlaRVJFUmd6cHc1VXRqUzU4eVpNM0J4Y1VGWVdCaU9IeitPa0pBUWVIaDRBS2o1Mm9TSGgrT3R0OTZDV3EyV1h0ZUQycjU5dTNTOWhJUUUvTzF2ZjhPeVpjc0ExSHdkRHgwNmhGYXRXajNVdFp1WTNNbkp5VXNRaERGeXVYeVVLSXAvYXN4SlNxV3lVMU0zaklpQXMyZlBGZ0VRN2x1UkNBeUJEKzNXclZzNGYvNDhBZ0lDcExJREJ3NDBlRTVFUkFRaUlpTHFsSmVYbCtzZEpoNDllblNEYzlvQVlNcVVLVGg3OW15OXh4dnFHZFFYR3ZYMS90M2JFOWlRUVlNRzRiUFBQcE9DNlk0ZE8vRE9PKy9nNHNXTFdMMTZOV29QRVZaVlZhRm56NTZZT1hNbXVuVHBBajgvUHdBMVErM0xsaTJEcWFrcGhnd1pvak9VVzF0UVVCQSsrZVFUYURRYXVMbTVBYWdKaUxYbitBSEFwRW1Ua0pxYWlrV0xGa0d0Vmt1QnJqNlhMbDJDblowZE9uYnNDQjhmSDh5YU5RdGhZV0U2ZFo1NTVobTR1cnBLK3krOTlCTEN3OE9sZlZkWFYzeisrZWZTdm5hdUpBQjg4ODAzdUhYcmxyUi8rUEJoaElTRU5OZ21RM053Y0hENWZhaDN2Q2lLdGpLWkRBL1M2NmZSYUFxYXNIbEU5RHRIUjhjZno1MDc5eGREdDROYUJvYkFoNVNZbUFoQkVLVGdOMzc4ZUFBMWMvY21UNTZNbXpkdlNzR3BwS1FFUU0xUXNFcWxRa2xKQ1o1OTlsa0FOUUZyeUpBaGpSb20xdWR4enJ2cTFhc1h0bTNiQnBWS2hTVkxsbURseXBWNkgxYVpOV3VXdEwxNTgyYWRZeVltSnVqZHU3ZTAzNmxUSjJ6ZnZsMTZmUmN2WHNRUFAvd0FRUkF3ZXZSb2pCZ3hBbVBIanRVSm1XM2J0c1dhTld1d2V2VnFYTDE2VmJxZWRpaFpTeTZYWS96NDhaZzdkeTc2OU9rREd4c2JxTlZxS0JRS3FOVnFxVDBBNE8vdmo0a1RKK29FdGZwTW5qd1o4K2JOdzY1ZHUxQmRYWTJEQncvQzNOd2MwZEhSZU9PTk53RFVQTm5icFVzWFhMeDRFYXRXclFJQWVIdDdTOWRRcVZRNisvbjUrZEwyd1lNSDhkNTc3MG1oZC8zNjlYam1tV2Z1Mnk1RGtzbGtvaUFJb2x3dUZ4OW15RmNVUmYyUGlSUFJZeUdUeVd4KzMreG4wSVpRaThJUStKQysvZlpiMk5yYTZwUlZWVldoZmZ2MjJMZHZIN3k4dktRaDFOcFB3WjQ0Y1FJUkVSRTRjdVRJSTdkQnBWTEIzTnk4d1RxTkhRN1d6a0Y3NVpWWFVGRlJnZUxpWXJ6Kyt1djExdCs0Y1NQZWZ2dHQyTm5aU2Zld3NMQ285MzRLaFFMRGh3K0h2NzgvK3ZmdkQ3bGNqcmk0T0JRVUZHRGh3b1dJaW9yU2U5NnlaY3VrNFYvdFVITHRPWk05ZXZUQXBFbVQ4UEhISDJQTm1qWFFhRFF3TlRXRlNxV0NRcUdRaG4xMzd0eUpGMTk4RVZGUlVYQnhjV2x3T05qYTJob3Z2UEFDc3JPekVSc2Jpelp0MmlBZ0lBREhqaDJEVXFsRTM3NTlFUllXaGkxYnRxQlBuejZJaVltcGN3MVhWMWVkOHRyL0JvS0NncVM1bHdEMERpbVBHVE5HMnU3Y3ViTTBmR3dvNTg2ZCt3N0Fkd0FXT1RrNUtVVlJuQ2lUeVNhSW90aTlNZWRuWm1aeU9KaW9DU21WeWs0YWphYUFmM0RSZzJBSWZFZ3JWcXlRZW5LMDd0eTVVMmNvOGw3LytjOS80T2pvV0tlODl0QWlBQ3hjdUJEanhvMERVQk11Z1pwNVpFVkZSVktkUzVjdW9WdTNiZzNlcjdIRHdkcW5mN095c3ZEUlJ4L2h5SkVqMHB5MGMrZk9ZZTdjdVZpeFlnVkdqaHhaNXpyRnhjWFN3eG11cnE3U0U4bTF0NTJkbmFYNWJ3Qnc3Tmd4V0ZwYXd0TFNVcWVOU3FXeXdlRnRmV2JNbUlGZmYvMFZWVlZWa012bE1EVTF4ZFdyVjlHK2ZYc0FOY092Rnk1Y1FFeE1EUHo5L2JGejUwN01uRGtUY3JrY0dvMEdhV2xwY0hGeDBlbFZ0YlcxeGJWcjF6QnAwaVQ0K2ZuaDNYZmZ4ZURCZzVHV2xvYldyVnZEMnRvYUNvVUNVNmRPMWRzbWxVcWxjNnlrcEFSVHAwN0ZhNis5aGxkZmZWV243cjFmSXljbko4VEh4LzlSNXdRS0dSa1pwd0djQmhBNFlNQ0Evb0lnVEFBd0FVRHZoazhsSXFJL0VvYkFoNlJkMzYyMjNOeGMzTHAxcTk3aFlMVmFqYVNrSkxSdjN4NHFsVXBudlR0OVM3bVVsWlZoOXV6WnlNdkxnNzI5UFZRcUZkemQzWkdYbHdkQkVCQVZGWVc4dkR6czNic1hFeVpNa0hySEhrVkJRUUZhdFdxRk9YUG13TTNORGUzYXRjUEdqUnNSSEJ5c053RCtFU2dVQ3RqYTJ1TFdyVnRvM2JvMUFPRDgrZlBvM3IwNzh2UHpFUm9haWsyYk5rR2hVQ0FvS0FqVHBrMkRxNnNyMnJWcmh6dDM3aUE0T0JqZmZ2c3RnSnF2MGRhdFcvSDExMTlqMWFwVjZOMjdOenAwNklBelo4N0EyZGtaNTgrZngrSERoekZreUJBQXdQLzkzLy9oSC8vNGg5NTIzUnZpR2xveXBvVVN2Ly8rKzB3QW1RQ1cvYjVFeklUZm54YTJOM0RiaUlqb1BoZ0NINUUyNkhYdDJoWGZmdnN0Smt5WWdJVUxGK29kRHQ2MWF4ZjY5T21ESGoxNllNcVVLZkR4OGFsM29lUHE2bXEwYmRzVy92Nys2TnUzcnhSdWdKcTVlMHVXTEVGcGFTbTJiZHVHZGV2V1llL2V2ZExDeG85aXhJZ1JjSFoyeHU3ZHU3RnUzVHEwYTljTzV1Ym15TW5Kd2FsVHArRG82Rmp2Z3hwTnJhR25rb0dhbnRHbm4zNGFRTTJUd3lOR2pNQ1pNMmN3Zi81ODlPelpFMEROV29VQkFRR29yS3hFbHk1ZGNPTEVDWjNGdGsxTVRHQnRiWTJBZ0FCcHlaZmc0R0IwN05nUk5qWTI2TmV2SDd5OHZLUWxadnIzNzY5M09Oak56VTJudlBaeU1rK3F6TXpNQ3dBdUFQalF5Y25wZVZFVUo0aWlPT0gzeGFLSmlPZ1BoaUh3RWZqNitrcHo0QW9MQ3pGNThtU2RKMEtycXFvZ0NBSTBHZzN5OHZJUUZ4ZUhxS2dvdEcvZkh2YjI5dGkzYng4aUl5T2hVQ2lrTmZGa01wazBCKzZMTDc2QWc0T0RkTDJLaWdwczJMQUJpWW1KR0R0MkxGYXVYQW1GUW9IMTY5Y2pPVGtaSVNFaG1ENTlPbng4ZktSejdoMW1ycyt4WThkdzdOZ3hYTDU4R1hmdjNvV3pzek1pSXlNeFlNQUE1T2JtNHRTcFU5aTVjeWNDQXdQaDZ1cUtWYXRXNFovLy9DZWlvNk5SVlZVbEJkMnlzaks5MjlvNjBkSFJhTjI2dGZUQXhyM3RFd1JCcDh6RHd3TkJRVUVBL3JmR1l1MDVnZW5wNlZpK2ZEbmF0V3VIR3pkdXdOZlhGMFZGUmJoKy9UckdqQm1qOStscWJZL214SWtUOGNFSEgrZzh3QUg4TDlqcmUrOEVRVUI1ZVRuR2p4K1B3TUJBbmNXdzc5NjlpMWF0V3FHb3FLak9mWGZ2M2wzL20vOEV5c2pJeUFYd01ZQ1ArYkZ4UkVUMDJEazZPb3FPam83aUg4SDMzMzh2L3VNZi81RDJBd01EeFJNblRvaGVYbDdpcWxXcnhNcktTdkhhdFdzTlhrT2owWWhxdFZyVWFEU2lScVBSVytmTEw3OFVDd3NMOVI2N2ZmdTJlUFBtVFZFVVJmSHUzYnVpcjY5dmcvZno5ZlVWNzk2OUs0cWlLRjYvZmwxTVNrb1NMMSsrTEFxQ1VPODVkKy9lRmJPenN4dThia09tVDU4dURoZ3dRQXdLQ25xZzg3S3lzblQyOC9MeVJGRVV4YXFxS3ZIeTVjdml4WXNYeFlLQ0F1bjQ3ZHUzRzNYZG9xSWluZmQ2d1lJRkQ5U3UycEtUazBVWEZ4ZlJ6YzFOM0xWcjEzM3JIeng0VUcvNVYxOTkxZURYb0RscHYxUU53bEVBQUNBQVNVUkJWTWNNL2IxT1JBMVRLcFdkSEIwZFJRY0hoeHVHYmd1MUhDMzZjNTIwdjV6cSs4U0o1aVFJTld0ek52VFVLVkZMbzMxNDZOeTVjeTM2WndYUms2NzIwOEY4R3A4YWk4UEJqd25ESHhFUkViVWtUQzVFUkVSRVJvZ2hrSWlJaU1nSU1RUVNFUkVSR1NHR1FDSWlJaUlqOUVROEdGTDc0OCtJaUlpSTZQNWFkRStnS0lxcGhtNEQwWk9PMzJkRVJFK21GdDBUbUptWk9kVFFiYUFIbzEzYmtldk9FUkVSR1ZhTDdna2tJaUlpb29mREVFaEVSRVJraEJnQ2lZaUlpSXdRUXlBUkVSR1JFV0lJSkNJaUlqSkNESUZFUkVSRVJvZ2hrSWlJaU1nSU1RUVNFUkVSR1NHR1FDSWlJaUlqeEJCSVJFUkVaSVFZQW9tSWlJaU1FRU1nRVJFUmtSRmlDQ1FpSWlJeVFneUJSRVJFUkVhSUlaQ0lpSWpJQ0RFRUVoRVJFUmtoaGtBaUlpSWlJOFFRU0VSRVJHU0VHQUtKaUlpSWpCQkRJQkVSRVpFUllnZ2tJaUlpTWtJTWdVUkVSRVJHaUNHUWlJaUl5QWd4QkJJUkVSRVpJWVpBSWlJaUlpUEVFRWhFUkVSa2hCZ0NpWWlJaUl3UVF5QVJFUkdSRVdJSUpDSWlJakpDRElGRVJFUkVSb2doa0lpSWlNZ0lNUVFTRVJFUkdTR0dRQ0lpSWlJalpHTG9CdENUeTg3T3JvdUppY2t5ZmNjY0hSMjMxTjVYcTlVcnM3S3lmbW1lbGhFUkVSRkRJRFdaWHIxNkZlVGs1THdxazhsczlCeWVvOTBRUmJHd1Y2OWU4N0t5c3BxeGRVUkVSTWFOdzhIVVpHSmpZelZ5dWZ4Z0k2b2VpSTJOMVRSNWc0aUlpRWpDRUVoTlNoQ0V1RVpVYTB3ZElpSWllb3dZQXFsSnllWHlORkVVYnpWUTVhYVZsVlZhc3pXSWlJaUlBREFFVWhQTHlNaW9sc2xraHhxb2NpZzFOVlhkYkEwaUlpSWlBQXlCMUF4a01sbTl3NzF5dVp4RHdVUkVSQWJBRUVoTnJxU2s1RGlBTzNvTzNTa3VMazV1N3ZZUUVSRVJReUExZzV5Y25FcFJGT1AxSERxY2s1TlQyZXdOSWlJaUlvWkFhaDcxREFsektKaUlpTWhBR0FLcFdjaGtzcU1BVkxXS1ZES1o3R3REdFllSWlNallNUVJTczhqSXlGQUJTTlR1eTJTeUk3K1hFUkVSa1FFd0JGS3pFVVZSR3Y1dDVDTFNSRVJFMUVRWUFxblpLQlNLQk8yMm1abFpRa04xaVlpSXFHa3hCRkt6T1gzNjlCMEE4UUFPbnp4NThxNmgyME5FUkdUTVRBemRBREk2Y1RLWlREUjBJNGlJaUl4ZGl3NkJEZzRPcDJVeTJVQkR0NE1lakNpS2NIUjAzR0hvZGxEamlLS1ltcG1aT2RUUTdTQWlvc2VyUlE4SE13QVNOVDJaVE9abTZEWVFFZEhqMTZKN0FyVXlNaklNM1FTaUo1S1RrNU9obTBCRVJFMmtSZmNFRWhFUkVkSERZUWdrSWlJaU1rSU1nVVJFUkVSR2lDR1FpSWlJeUFneEJCSVJFUkVaSVlaQUlpSWlJaVBFRUdnZ1AvLzhjNlBLcU9VUUJNSFFUU0FpSW1vMGhrQURtVEpsU3FQSzZ2UGRkOTloNjlhdGo3Tkpmd2p4OGZGSVRFeXNVMTQ3WUsxZHUxYm4ySVlORzFCWVdLajNla2xKU1hYS3NyT3pIeWh3ejUwNzk3NTFWQ29WWnN5WUllMnIxV3JjdW5VTFY2NWN3Ymx6NTVDVWxJVDQrUGhHMzVPSWlLaXBQUkdMUmJjVXI3enlpclJkWFYydHM2K3ZiTmFzV1JnN2RxemVhM1h0MmhYQndjSHc4dkxDbi83MHAvdmUyOHZMQzBCTk9Da3VMa2FIRGgya1krN3U3Z2dJQ0VCeGNURThQRHpRcmwyN2VxOVRXbHFLNU9Sa1BQWFVVd0JxRmhPK1gvMzA5SFFvRkFxcFRLbFV3c2JHQnNYRnhSZzNiaHdXTDE0TUFQamhoeDhRSGg0T2EydHJlSGg0Nkp6ajR1S0NFeWRPQUFEaTR1S3dhTkVpQURVTGhTY25KMlBldkhsNjc3OTA2Vko0ZW5ycWxCVVVGR0R0MnJXSWlZbUJoWVdGVkM0SWd0NGducHViaThtVEo5Y3AzN2R2bjdTZGtwS0N2bjM3WXRXcVZUaHk1QWpVYWpYTXpjMVJVbEtDZnYzNm9VT0hEckMxdGEzM2ZTSWlJbXB1RElITjZPREJneWdzTE1Tenp6Nkx3WU1INDlDaFF6aHc0QUNjbkp6UXRXdFhlSHA2NHRDaFEzWE9VeXFWTURNenExTXVpaUplZi8xMW5US1ZTaVVGbTVLU0VsaFpXV0hwMHFWUzc5cVJJMGVRa0pDQVRaczIxZHZPdExTMGVvL3Ard1NKcEtRa0NJS0FObTNhU0dXWm1abXd0N2VIVXFtc1U5L0N3Z0x4OGZHWU1XTUcrdlhyQndDNGRPa1NGaTVjaUtDZ0lGeTllaFVSRVJFSURBeXN0eDFBVFdnTER3OUhXVmtaUm84ZUxaWGIyTmhneDQ0ZE9uVTlQVDJoMFdpay9jcktTcDNBblpLU0FybGNyaFBzYXI5bWZlVzE3ZDI3RndzWExrVGZ2bjJ4ZVBGaXRHblRCaHFOQmdNSERrUmtaS1Rlcng4UkVaRWhNUVEybzZ5c0xMei8vdnVJaW9yQ2lSTW5jUDc4ZVlTR2hrckJUOS9RSlZBVGRsSlNVcENYbHdlVlNvVVhYM3dSUUUyUWlZeU14TUtGQ3dGQUNoMHBLU2tBYXNLTGRsdmJFMWhhV3FxekQwRHY4T3VES0Nzcmc0K1BEejc5OUZOMDdOZ1JGeTllUkdob0tQYnMyVlB2T2FXbHBjakx5NE9ibXh0U1UxT3hmUGx5eko4L0g4T0dEWU1nQ0pnN2R5NTI3OTZOYWRPbTFYdU5iZHUyd2NURUJJbUppY2pMeTBPUEhqMmtZKzd1N2dCcTNqdDNkM2VVbEpUVSsvR0N0WVBxbWpWcmNQYnMyVHAxN3UwSnJCMEt2Ly8rZTF5NGNBSDI5dll3TWVHM0ZCRVJ0UXo4amRXTSt2ZnZqMm5UcGlFeU1oTHo1ODlIY0hBd3pNM05wUkFIMUF6WDV1WGxJU1VsQlphV2xnQ0FpSWdJeU9WeUZCWVdJalEwRk04OTl4emVmdnR0UFB2c3M5aTllN2Qwdmx3dVIwUkVoTjU3RnhVVlNTRW9OemNYenovL1BBRDlQWHUxQTJKam1KdWJ3OXZiR3lFaElkaTBhUk1pSWlJd1o4NGN5T1gxVHprOWMrWU1YRnhjRUJZV2h1UEhqeU1rSkFRZUhoN1M2d2dQRDhkYmI3MEZ0VnF0TTlkTzYrVEprNGlKaWNIT25UdVJuNThQUHo4L1RKczJUYXFyRGI5S3BSSXBLU2s0ZXZRbzFHbzExcTFiQjB0TFMvajYraUl5TWhMZHUzZkhoeDkrS0YwM0lDQ2d6cjN1MXhPNFljTUdBSUJNSm12RXUwVkVSUFRId0JEWVRLcXFxaEFkSFkySkV5ZENFQVRNbno4ZnpzN091SHIxS3ZyMzc0L3AwNmNqSnljSFc3WnNnYSt2cnhRQUFXRElrQ0U0ZWZJa09uWHFoTGk0T096ZnZ4OTVlWG13dHJaRzY5YXRwWG95bVF4RGhneTViMXVtVEptaXQ3ZExxNkdlUVgyaEVRQW1UWnFFMU5SVUxGcTBDR3ExV2dwMDlibDA2UkxzN096UXNXTkgrUGo0WU5hc1dRZ0xDOU9wODh3eno4RFYxVlh2K1lNR0RjSm5uMzBtaGRrZE8zYmduWGZld2NXTEY3RjY5V3FkUUZaVlZZV2VQWHRpNXN5WjZOS2xDL3o4L0FBQVBqNCtXTFpzR1V4TlRURmt5QkRNbkRsVDc3MjZkT21pZDA3Z3FsV3I4Si8vL0FmVjFkVU52bFlpSXFJL0lvYkFacUpRS05DdFd6ZjgzLy85SDlhdlg0KzMzMzRiQXdZTXdILy8rMStFaFlVaExpNE9wYVdsZU91dHQ5Q3paMCtVbDVlamJkdTIwdmtGQlFWWXRXb1Zubi8rZWN5ZlB4OHZ2UEFDc3JPellXVmw5Y0J0ZVZ3OVZtcTFHZ0NrSVZCL2YzOU1uRGdSNGVIaDl6MTM4dVRKbURkdkhuYnQyb1hxNm1vY1BIZ1E1dWJtaUk2T3hodHZ2QUVBK09tbm45Q2xTeGNBd09iTm0zWE9OekV4UWUvZXZhWDlUcDA2WWZ2MjdkTERJeGN2WHNRUFAvd0FRUkF3ZXZSb2pCZ3hBbVBIanRVSmMyM2J0c1dhTld1d2V2VnFYTDE2OWI3ei92UUpEUTNGc21YTHBMbVp6czdPZGVyVURzUi8vZXRmNnp6ZFRFUkVaQWdNZ2MxbzJMQmg2Tk9uRDdLeXNyQnUzVHBVVlZYaEwzLzVDOTU4ODAyOC9QTExLQ2dvd1BIangvSEpKNS9ndi8vOUx4WXNXSUJYWDMwVkFEQng0a1Q4N1c5L3c0RURCNlNuWm5OemM5RzVjK2NIYW9OS3BZSzV1WG1EZFJvN0hLeFNxYUJRS0tSaDM1MDdkK0xGRjE5RVZGUVVYRnhjR2h3T3RyYTJsb0pzYkd3czJyUnBnNENBQUJ3N2RneEtwUko5Ky9aRldGZ1l0bXpaZ2xhdFdzSE96azVxbDRXRlJiMXRWQ2dVR0Q1OE9QejkvZEcvZjMvSTVYTEV4Y1dob0tBQUN4Y3VSRlJVbE43emxpMWJKbTBQR0RCQVozN2h2Zkx6ODVHZW5nNEErT2lqai9ETU04OUl4N1Rsd1AvbWFDWW5KL1BCRUNJaStzTmhDR3htbjN6eUNTWlBub3lOR3pmaW5YZmV3WTgvL29nZmYveFJwNmZMd3NKQ210T1duWjJOMmJObjYxd2pNaklTUU0wd3B5QUlkWVpNMDlMU1VGVlZCUURZdm4wN2lvcUtwR09YTGwxQ3QyN2RHbXhqWTRlREN3c0wwYjU5ZXdEQU45OThnd3NYTGlBbUpnYisvdjdZdVhNblpzNmNDYmxjRG8xR2c3UzBOTGk0dU9qMFF0cmEydUxhdFd1WU5Ha1MvUHo4OE82NzcyTHc0TUZJUzB0RDY5YXRZVzF0cmJOTVRIRnhzUlN5WEYxZHBhZVlhMjg3T3p0RExwY2pJU0VCQUhEczJERllXbHJDMHRKUzUzVXBsY3A2aDhSTlRVMTFlZ1hmZSs4OWhJYUdTdnUxZS90cUIwQWlJcUtXaENHd0dWVlVWT0RLbFNzWU9IQWdaRElaTGwrK0xBMWZhbWswR3AxMTdYcjE2bFZueVJaUkZQSHBwNTlpNjlhdFdMeDRNVjU3N1RXMGF0VUtRTTJUdXRPblQwZGVYaDdzN2UyaFVxbmc3dTZPdkx3OENJS0FxS2dvNU9YbFllL2V2Wmd3WVFJR0RoejQwSy9uL1BuejZONjlPL0x6OHhFYUdvcE5telpCb1ZBZ0tDZ0kwNlpOZzZ1cks5cTFhNGM3ZCs0Z09EZ1kzMzc3TFlDYVllU3RXN2ZpNjYrL3hxcFZxOUM3ZDI5MDZOQUJaODZjZ2JPek04NmZQNC9EaHc4M2FuNWpVeXNySzhPLy92VXZRemVEaUlqb3NXTUliRVluVHB6QVN5Kzk5TkJ6OGdSQlFIcDZPclp2M3c2VlNvVTFhOWJnOE9IRDJMVnJGNlpQbjQ3eDQ4ZkQzTndjL3Y3KzZOdTNyODVESTcxNjljS1NKVXRRV2xxS2JkdTJZZDI2ZGRpN2Q2KzBVUFBEU0VoSXdJZ1JJM0RtekJuTW56OGZQWHYyQkZDelRsOUFRQUFxS3l2UnBVc1huRGh4UW1keGFoTVRFMWhiV3lNZ0lBQjkrdlFCQUFRSEI2Tmp4NDZ3c2JGQnYzNzk0T1hsMWVBU00wMnA5dFBJZS9ic1FYbDVPUll1WEloaHc0YkJ6YzJ0M2dkSWlJaUlXaEtHd0daMDVNaVJPb3M3ang4L3ZzRnpidDI2aGRUVVZKdy9meDZuVHAyQ3RiVTFwazZkaXIvOTdXOW8xYW9WM04zZGtadWJpKzNidDJQSGpoMTQvZlhYZGU1UlVWR0JEUnMySURFeEVXUEhqc1hLbFN1aFVDaXdmdjE2SkNjbkl5UWtCTk9uVDRlUGo0OTBUbjFQNU5aV1ZGU0U2OWV2WTh5WU1Yby9NV1RreUpFQWF1WXlmdkRCQi9EMjl0WTVybjFBUTkrOUJFRkFlWGs1eG84Zmo4REFRTnk2ZFF2UjBkR29xcXFTZWtuTHlzcjBibXZyUkVkSG8zWHIxdEpESy9mZTU5NWhkSGQzZDh5Wk13ZTNiOS9HQ3krOGdNMmJOK1BiYjcrRnBhVWxEaDA2aEN0WHJpQXBLUW5yMTYvSFgvN3lGeHcvZmh6dTd1NTE1ajBPSGp4WVo3OXQyN1lZUG55NHRQL3h4eC9qcFpkZXF1OXRKU0lpb3Nad2RIUVVIUjBkeFpZaU96dGIxR2cwMHY2Ly92V3ZPblVFUVJEUG5Ea2o3ZCs5ZTFmMDkvY1hkK3pZSWViazVEUjQvZHpjWFBIVFR6K3RVLzdsbDErS2hZV0Zlcys1ZmZ1MmVQUG1UZWxldnI2K0RkN0QxOWRYdkh2M3JuUnVZeFFWRmVtODdnVUxGalRxdkVjeGZmcDBjY0NBQVdKUVVGQ2o2Z3VDSUFZSEI0dlRwazBUQXdNRHhjOC8vMXo4NzMvL1c2ZGVaV1dsZVBUb1VkSGYzNy9PYTZxOS82VFFmbzhaK251ZGlCcW1WQ283T1RvNmlnNE9EamNNM1JacU9WcjA2cmJhWDA3MWZSSUVFVDBhN1lOQTU4NmRhOUUvSzRpZWRFcWxzcE5Hb3lrUVJiRXdNek96azZIYlF5MUQvV3Q0RUJFUkVkRVRpeUdRaUlpSXlBZ3hCQklSRVJFWklZWkFJaUlpSWlQRUVFaEVSRVJraEo2SWRRSnJmNVFaRVJFUkVkMWZpKzRKRkVVeDFkQnRJSHJTOGZ1TWlPakoxS0o3QWpNek00Y2F1ZzMwWUxSck8zTGRPU0lpSXNOcTBUMkJSRVJFUlBSd0dBS0ppSWlJakJCRElCRVJFWkVSWWdna0lpSWlNa0lNZ1VSRVJFUkdpQ0dRaUlpSXlBZ3hCQklSRVJFWklZWkFJaUlpSWlQRUVFaEVSRVJraEJnQ2lZaUlpSXdRUXlBUkVSR1JFV0lJSkNJaUlqSkNESUZFUkVSRVJvZ2hrSWlJaU1nSU1RUVNFUkVSR1NHR1FDSWlJaUlqeEJCSVJFUkVaSVFZQW9tSWlJaU1FRU1nRVJFUmtSRmlDQ1FpSWlJeVFneUJSRVJFUkVhSUlaQ0lpSWpJQ0RFRUVoRVJFUmtoaGtBaUlpSWlJOFFRU0VSRVJHU0VHQUtKaUlpSWpCQkRJQkVSRVpFUllnZ2tJaUlpTWtJTWdVUkVSRVJHaUNHUWlJaUl5QWd4QkJJUkVSRVpJWVpBSWlJaUlpUEVFRWhFUkVSa2hCZ0NpWWlJaUl3UVF5QVJFUkdSRVdJSUpDSWlJakpDSm9adUFEMjU3T3pzdXBpWW1DelRkOHpSMFhGTDdYMjFXcjB5S3l2cmwrWnBHUkVSRVRFRVVwUHAxYXRYUVU1T3pxc3ltY3hHeitFNTJnMVJGQXQ3OWVvMUx5c3JxeGxiUjBSRVpOdzRIRXhOSmpZMlZpT1h5dzgyb3VxQjJOaFlUWk0zaUlpSWlDUU1nZFNrQkVHSWEwUzF4dFFoSWlLaXg0Z2hrSnFVWEM1UEUwWHhWZ05WYmxwWldhVTFXNE9JaUlnSUFFTWdOYkdNakl4cW1VeDJxSUVxaDFKVFU5WE4xaUFpSWlJQ3dCQkl6VUFtazlVNzNDdVh5emtVVEVSRVpBQU1nZFRrU2twS2pnTzRvK2ZRbmVMaTR1VG1iZzhSRVJFQk1rTTNnSXlEZzRQRExwbE1OdTJlNGwzbnpwM3pOa2lEaUtoQkRnNE9wMlV5MlVCRHQ0UG9TU2FLWW1wbVp1WlFROTJmUFlIVUxPb1pFdVpRTU5FZkZBTWdVZE9UeVdSdWhydy9GNHVtWmlHVHlZNktvcWdDWVBaN2tVb21rMzF0eURZUjBmMWxaR1FZdWdsRVR5UW5KeWRETjRFOWdkUThNakl5VkFBU3Rmc3ltZXpJNzJWRVJFUmtBQXlCMUd4RVVaU0dmeHU1aURRUkVSRTFFWVpBYWpZS2hTSkJ1MjFtWnBiUVVGMGlJaUpxV2d5QjFHeE9uejU5QjBBOGdNTW5UNTY4YStqMkVCRVJHVE0rR0VMTkxVNG1rNG1HYmdRUkVaR3hhOUVoa090WXRVeWlLTUxSMFhHSG9kdEJqV1BvZGF5SWlLaHB0T2poWUFaQW9xWm42SFdzaU1qd1JGRkVZV0doUWU0dENBSXFLeXZybE4rOGVkTUFyWG15dE9pZVFDMnVZMFhVTlA0STYxZ1IvWkZsWm1haVg3OStNRFUxUlZSVUZGNTc3VFdZbVpucHJldnU3bzZVbEJTOXgwcExTM0h0MmpWY3VYSUYzYnAxUSsvZXZRRUFoWVdGbURsekp2YnYzeTlkOStyVnEvamdndy93K2VlZjY3MU9WbFlXWG5ycHBjZjBDdjkzM1ZHalJ1bjlmU3NJQWtwTFMyRnBhZG5nTlk0ZVBZcWhRNGVpZGV2V0QzVHY3Ny8vSG9zV0xVSmlZcUowajZxcUtnd2ZQcHkvL3gvUkV4RUNpWWlJN3VYbDVRVUFVS3ZWS0M0dVJvY09IYVJqN3U3dUNBZ0lRSEZ4TVR3OFBOQ3VYYnQ2cjFOYVdvcms1R1E4OWRSVE91VTVPVGw0OTkxM3NYdjNiano3N0xQSXljbkI3dDI3TVd2V3JFYTFiL3o0OGFpb3FFQjVlVGxhdDI2Tjl1M2JvMU9uVGhnNWNxUVVBZzhmUGd4N2UzdWRZSm1hbWdvN096dTkxeXdwS2NIS2xTdng3cnZ2WXRpd1lmRDA5SVNKU2QxZjlWVlZWVWhPcnZub2RxVlNDUXNMaXpyWHljaklRSEZ4Y1ozWG5aMmRqYk5uenlJL1B4KzV1Ym5JemMzRjhPSEQ4ZDU3NzlYN1drVlJSR0ppSW80Y09ZSzFhOWRpM0xoeHVIWHJsblM4c3JKU0p4eWVPSEZDMms1T1RvYTl2ZjE5UXlZOU9JWkFJaUpxOGR6ZDNRSFVoQmNyS3lzc1hib1VpWWsxNjlNZk9YSUVDUWtKMkxScFU3M25wNldsMVh0TVg0OTRSVVVGZ29LQ01IdjJiRHo3N0xNQUFEOC9QN3orK3V0d2NYSEJDeSs4Y044MkZ4UVVJQzB0RFFxRm9zNHhRUkF3Yk5nd2xKV1Z3ZFRVVkhwOUtTa3BTRXhNUkY1ZUh2YnYzeS9WMzdWckY3cDI3UXBiVzF0RVJFUWdKQ1FFTGk0dUtDNHV4dG16Wit0Y1g2bFU2dXpmMjBPcGZjMGVIaDVJVDAvWE9hWldxMUZkWFkzKy9mdmpxNisra2w2RFJxUEJ3SUVEZFFKMWFXa3B6cHc1ZzFhdFdpRTBOQlRUcDA5SGRIUTB2dnJxSzZsT1ZWVVZuSjJkZFlLZlZrVkZCWTRlUFlyMzMzKy8zdmVSSGg1RElCRVJ0WGphRU9QazVDUnRhM3NDUzB0TGRmWUJTQUh4WVFpQ2dPRGdZSFRwMGdWVHAwNlZ5bTF0YmJGbzBTSzg4ODQ3MkxKbEM3cDI3UW9BaUltSndaNDllM0RuemgyTUdUTUdBQkFmSHc4QWVnTWdVTk56VmxKU0lnVXdqVWFEd1lNSDQ5eTVjekF6TTlNSlprT0hEdFhwN1h2aGhSZXdhOWN1eUdTeWgzNk5EWG54eFJmeDRvc3ZBZ0ErK09DRE9xK2hkcUN1SGFETnpNd1FFUkVCR3hzYmhJYUdvbDI3ZHBnL2Y3N091U3FWQ2dzWExzVG16WnRoWW1LQytQaDRsSmFXb21mUG5uQjFkYTNUbG52TEdncnpWQmRESUJFUlBaR0tpb3FrT1dPNXVibDQvdm5uQWVqdjJhc2RFQnRTVlZXRjVjdVhvN0N3RUZ1MmJLbHpmT3pZc2ZqdHQ5L2c0K09EWmN1V3djUERBOTdlM3ZEdzhNQ1lNV053NE1DQmVvT2ZQdHE2R28wR0FKQ1FrSUEzMzN4VHA0NWFyWWFwcVNrKy92aGpIRDE2RksxYnQzN2drT3ZwNmRub3V1Kzk5eDR1WExpQTZ1cHFWRmRYNDVWWFhnRUFIRGh3NEw3bmFvUHh5SkVqNGVmbmh6Rmp4c0RXMWxZNmZ1REFBWFR1M0JrbUppYW9xcXFTNWozKzZVOS8wZ2w0MnQ1RGhyNUh3eEJJUkVSUHZDbFRwdWdkRnRWcUtEVFZEbzFMbGl4QmNYRXhObTdjV084RElETm56b1NOalExQ1FrSnc1Y29WekpvMVM1cC9OM0hpUkt4WXNRSU9EZzZvcXFyUzZja3FMUzJWaGxLM2I5K3U5OXBCUVVINDVKTlBvTkZvNE9ibUJxQW1JQ29VQ2dRR0JpSXdNQkRPenM3MXZoWjkzbm5uSFhoN2UyUFBuajE0N2JYWElKUEo4TTkvL3JQZStxR2hvUUNBeU1oSVJFZEg0OUNoUTFJNzZyTjI3Vm9jUG53WTVlWGxTRTlQaDRPREExNTc3VFZFUkVSZ3pabzFBR3A2QWZmdDJ5Y0Z2NTA3ZDZKVHAwNEdleXJaR0RBRUVoSFJFKzl4RFkwdVdMQUFCUVVGR0R0MkxJQ2E0TkttVFJ2STVmOWJjYTJzckF4eGNYR0lqWTJGcGFVbEJFSEE4ZVBIWVc1dWpxQ2dJTHo3N3J1SWpJeEVtelp0ZEhxeWF2ZHNhUU9WZGk2Z2xsd3V4L2p4NHpGMzdsejA2ZE1ITmpZMlVLdlZEZll1NnV2bEZBUkIydmIyOWdZQWZQTEpKNWd5WlFvQTRQWFhYMi93ZmJoOSt6WU9IandJUVJBUUZCU0VaY3VXTmRpR1JZc1dZZEdpUlRvQjFjL1BEemR1M0pEMjI3WnRpN1ZyMTBvUDhGeTVjZ1hCd2NHWU9IRWlnSnJldjN0N0xHdUhhUFlLUGppR1FDSWllcUtwVkNxWW01czNXS2V4dzhIZHVuVkR0MjdkcE1BeGN1UkliTnUyRFgvNjA1K2tPaU5HakVDYk5tMWdZMk1Eb0dZSXQwK2ZQc2pMeThPZ1FZTVFGaFlHYzNQeis3WUorTjljUisxREZ3RFFvMGNQVEpvMENSOS8vREhXckZrRGpVWURVMU5UdmVjN09UbnBIYlorNjYyM0FBRG56NStIdjc4L1JGR0VLSXBTeUNvdUxzYlJvMGZyYlZkNGVEaEdqeDZOUFh2Mm9GKy9mbGk4ZURIV3IxOS8zOWVqdmFmMi9yWGR1NnhOVWxKU25hZTJTMHRMNnl3TG8xS3BNR1RJa0ViZG0zUXhCRDVtMzMzM0hTNWN1SUE1Yytib1BaNmJtNHZyMTYvci9JTk5UMCtIaFlVRit2WHJkOS9yTjNZOXBzZHQzNzU5Nk5xMUt3WU5HdFNzOTIwcThmSHhhTldxbGQ0Zi9BKzZMcGNnQ0ZJdndOcTFhN0ZvMFNMcDJJWU5HekI1OG1UcGwwRnRTVWxKZGY2cXpjN09ScHMyYmFSNU0wVFVlRlZWVlFCcWhsS0xpb3FrOGt1WExxRmJ0MjRObnR2WTRlRGFDZ29Lb0ZLcDBLVkxGNTN5ZTBObmZuNCt2TDI5OGZYWFh3TUFCZzBhaEZPblR1a0V4d2MxWThZTS9QcnJyNmlxcW9KY0x0Y2JBaytkT29VdFc3YmdtMisrUWVmT25kR3JWeTk4OTkxM3NMVzFsWUtodmIwOWtwS1NrSnViaTZWTGwyTHYzcjBBYXVZSTFoY3NEeDgrak16TVRNVEd4bUxQbmoyWU9uVXFldlRvMGVqZVZudDdlNTBIVzdUeisrNTlDcG1hSGtQZ1k5YTFhMWNFQndmRHk4dEw3emQ0aHc0ZEVCd2NEQWNIQjdScjF3NVZWVlVJRFEzRkJ4OThvUGQ2RDdNZUUxQ3ovcFIyYmFlZmZ2b0pKMDZjd0tCQmcvRDAwMC9yMUZPcFZOSmZ0Sk1uVDBiYnRtMEJBRGR1M0pCK1lBRkFyMTY5RUI0ZWZ0OFEyRlRyY2prNU9kMjNmbnA2dXM1d2hGS3BoSTJORFlxTGl6RnUzRGdzWHJ3WUFQREREejhnUER3YzF0Ylc4UER3cURPRThhRHJjcm00dUVoTEc4VEZ4VWtoTUNNakE4bkp5WmczYjU3ZTg1WXVYVm9uQkJZVUZHRHQycldJaVltcHMyNFhFZWxYVmxhRzJiTm5JeTh2RC9iMjlsQ3BWSEIzZDBkZVhoNEVRVUJVVkJUeTh2S3dkKzllVEpnd1FlcFJlMVNmZmZZWlBEMDlkWWFDcTZ1clVWRlJvZlB6WS9iczJUcDFBT0RZc1dQNDYxLy8rdEQzVmlnVXNMVzF4YTFidDNUVzF4TUVBYUlvNHFPUFBrSlJVUkdzckt5d2N1VktiTjY4R1VETkg3bGhZV0dJaW9wQ3g0NGRwZk1TRWhKMGhtckx5OHVsM3dmM3lzckt3cXBWcTNSZTQ2QkJneHFjRTFpYlJxUEJkOTk5SjgxcEpNTmhDSHdFU3FWUzc4UmdVUlRyektkUXFWVFNhdXRWVlZYU3ZBdDNkM2ZjdkhrVHk1WXRxM09kS1ZPbXdNSEI0YUhXWTlKb05GS3ZsZmJKclRadDJ0VDVhL2ZleCt0Mzd0d0pvQ1lRQWpYZjJMVjdwYlRsZCsvZWxUN0dwN25XNVVwS1NvSWdDR2pUcG8xVWxwbVpDWHQ3K3pwclhnR0FoWVVGNHVQak1XUEdES21YOWRLbFMxaTRjQ0dDZ29KdzllcFZSRVJFSURBd0VNRERyOHVsanlBSUNBOFBSMWxaR1VhUEhpMlYyOWpZWU1lT0hUcDFQVDA5ZFg1NFZsWldTbDh6N2YySnFIN201dWJ3OS9kSDM3NTlkUUpScjE2OXNHVEpFcFNXbG1MYnRtMVl0MjRkOXU3ZEsvMUIrTENxcXFxd2VmTm1wS2VuSXlZbVJtZGU0TEZqeDlDNWMyZWQwSGR2QU16T3prWktTZ3JpNHVMdWU2L0Jnd2MzZVB6U3BVczZmOXhuWjJlanVyb2FDb1VDOCtmUGg1K2ZIMEpDUXRDclZ5OEFOUSttNU9mblk4R0NCZmo4ODg5aFptYUc0OGVQNDhpUkk5TFAvK3ZYcjhQRXhBU21wcWJTME9zdnYveUNWcTFhQWFoNU92amUxMVRidmZNWXRhcXJxNkhSYURCejVrd01HalNJSWZBUGdDSHdFUWlDZ0pTVUZPVGw1VUdsVWtuckpsVldWaUl5TWhJTEZ5NEU4TCs1SEN0V3JNRHc0Y054OU9oUnlPVnlIRDkrSE8rOTl4NCsrdWdqdUx1N3c4dkxTKytReE1Pc3g2UlBSVVdGVHJob2pHZWVlUWI3OXUyclUrN2w1ZFdzNjNJQk5YL3QrL2o0NE5OUFAwWEhqaDF4OGVKRmhJYUdZcytlUGZXZVUxcGFpcnk4UExpNXVTRTFOUlhMbHkvSC9QbnpNV3pZTUFpQ2dMbHo1MkwzN3QyWU5tM2FJNjNMZGE5dDI3YkJ4TVJFQ284OWV2U1FqbWwvUUFxQ0FIZDNkMmxsZm4zMGhWc2lxc3ZCd1VIYXJxaW93SVlORzVDWW1JaXhZOGRpNWNxVlVDZ1VXTDkrUFpLVGt4RVNFb0xwMDZmRHg4ZEhPa2ZmR25UNm5EMTdGaXRXckVDWExsMFFGUldGcDU5K0dwOTk5aG0yYk5rQ3VWd09LeXNyQkFjSDEzdCtkWFUxQWdJQzRPZm5oMmVlZWVhKzk5T09NdFNlRTVpZW5vN2x5NWVqWGJ0MnVISGpCbng5ZmFYNjNicDF3NGNmZm9qKy9mdkQxOWNYOCtiTnF6TmY3cDEzM3NHQ0JRdXdkT2xTdUxtNVlldldyVmkzYmgxMjc5Nk4yTmhZbUpxYTRzMDMzNFJhcllhYm14dE1UVTJoVXFta2tZdUdBaUNnKzRkcjdkOUxXVmxac0xDd3dPelpzKzhiYmh0U1g4aWtCOGNRK0FnaUlpSWdsOHRSV0ZpSTBOQlFQUGZjYzNqNzdiZng3TFBQWXZmdTNWSUlsTXZsaUlpSUFGRHpqYXo5QmhvNmRDaTJiOStPeFlzWDYveWovdVdYWDNEKy9IbU1IajM2a2Raajh2YjJ4cFVyVjZUZXFqWnQya2lQOG12ZCs0UHZqVGZld0U4Ly9TUjk0ejc5OU5PWVBYdDJuV3RIUmticXZXZFRyTXVsWlc1dURtOXZiNFNFaEdEVHBrMklpSWpBbkRsekd2eUJkT2JNR2JpNHVDQXNMQXpITWNpWERBQUFJQUJKUkVGVWp4OUhTRWdJUER3OEFOUjhYY0xEdy9IV1cyOUJyVlpqK3ZUcEFCNXNYUzU5VHA0OGlaaVlHT3pjdVJQNStmbnc4L1BEdEduVE1HUEdEQUQvK3dHcFZDcVJrcEtDbzBlUFFxMVdZOTI2ZGJDMHRJU3ZyeThpSXlQUnZYdDNmUGpoaHcvMEhoRlJ6Yys2RjE1NEFXKzg4WWJPa0NkUTh3a1lUazVPMHRPeEppWW1jSEp5d3JadDIrcTkzdXpaczZVLyt1enM3TEJ5NVVyMDc5OWZPajVyMWl6TW1qVkxaMzZ3UHNIQndUQTFOY1hhdFd1bG40MjExZjUrYjlXcWxjNm9RYXRXcmZEbGwxOENBQVlNR0lDdFc3ZWlzcklTVHozMUZEcDE2aVRWYTl1MkxVYU5Hb1h5OG5JRUJnYnFEYmR5dVJ5clY2L0dwVXVYOE9jLy94bnU3dTZ3dExSRXIxNjlkT1kwQXpXL2F6UWFEVnEzYmwxbk90RzlaRElaWG4zMVZaMnlWMTk5VlpvcjZPVGtoTmpZMkRyWGtjdmwwaUxhK21oN2JrMU1UUERlZSs5SlR3dHJhVFFhSER4NHNNRzIwUlBJMGRGUmRIUjBGQTNweElrVFlrNU9qbGhkWFMxKzhjVVg0dGRmZnkzZXVIRkRIRHg0c043Nkw3Lzhzamg2OUdqUnk4dEx2SEhqaGxoYVdpcTZ1cnFLTzNmdUZGOSsrV1Z4NU1pUjRyaHg0OFNYWG5wSjU3ek5temYvZjN0M0hsWlZ0ZjhQL0wwUG93TWFhbUJpMTh3cHhUVDJBWWRDY0ZiTWVhQk1JL0hua0hvdEI5RFNMSy9sbFp5SE5JZk05Rm8zOWVzVUlKYWxZSmczODhBMXAxQXNoUlNoVUVBNGVPQ2N2WDUvMk5tWEk0UE1Senp2MS9QMGRQYmFhKzI5OW1iNnVOWmVueTI2ZE9taWJodU54a0xYTHN1eU1CcU5RZ2doVWxKU2hCQkNEQjQ4V04zdjUrZFhxRDlGbFEwYk5rejkvTnR2dnhYNVgxNWVuc1Y1aS9yczdlMWRaUG50MjdjZitIV1RaVm5jdm4zYll0dGdNQWdoaEpnNmRhcDQ4ODAzeGZqeDQ0dmNiOWFqUncreGNlTkdzV2ZQSGhFVEV5T3VYcjBxZXZmdVhlaS8wYU5IaTZ0WHJ4YTZwK1p0azhra2xpMWJKbzRkTzZidTY5cTFxOXEvRjE1NFFTMS80WVVYUkg1K3ZyaDQ4YUphbHBLU0lnSURBOFZiYjcwbEZFV3h1RDhHZzBFa0ppYUtzV1BIaXJmZWVrdm85WG9oaEJCNnZWN01talZMekowN1YyUm5aNWQ0cjZxUytXZk0yai9yVlAwZWh0K3Y5UEF6bVV6VzdrS045VEQ4ZnVWSVlBV2xwS1JnOGVMRmFOR2lCYVpQbjQ3V3JWc2pJU0VCOWV2WEw3SytnNE1ESWlJaUVCZ1lpSlNVRkh6NjZhY3dtVXhvMkxBaG5KMmQ4ZFZYWDhIQndRRjkrL1pWMjVRMUh4TndMeWZUdi8vOWI0dXl1M2Z2NHNVWFgwUldWbGFSL1pzeVpVcWhFYjRIcmFnclNXWGw1VElhalFDZy9rczhKQ1FFSTBlT3hJb1ZLeDdZTmpBd0VOT21UY1BubjMrTy9QeDg3TisvSDNYcTFNR09IVHZ3Mm11dkFiaTNjS2JnNnI2eTV1VXlQM0J0Wm05dnI3NzhIUUFhTjI2TXJWdTNxdE02Rnk5ZXhObXpaNkVvQ2w1ODhVWDA2OWNQZ3dZTlVwKzNCTzc5YTM3WnNtWDQ1ei8vaWF0WHI2cVBCQkFSUFV3ZU5EVk1EemNHZ1JVMGN1UklEQjQ4Mk9KVlFGZXVYRUdUSmswSzFkWHI5V29kZzhHQUZpMWFZTzNhdGVqVHB3OWVmUEZGZlBUUlIzQndjTUN0Vzdjc0ZweVVKeCtUZVNvek5UVVZnWUdCZVBYVlYrSHM3SXlJaUFnTUh6NGNXN2R1UllNR0RiQi8vMzVjdW5RSnJWdTNSbnA2T29CN2dlM28wYVBScmwwN25EMTdWajNtYjcvOWh1Yk5tNnZiUlQwcldQQmFLeXN2bC9tK21YL1piTisrSFo2ZW50aTJiUnY4L1B4Sy9DWGs2dXFxQnVaNzl1eUJzN016UWtORDhjMDMzOERIeHdmdDJyVkRXRmdZTm03Y3FENzBYTmE4WEIwNmRGQ3Z4Y1hGcGRqcmNuUjBSTisrZlJFU0VvTG5ubnNPR28wR2UvZnVSVXBLQ21iTW1JRnQyN1lWMmE2b1JVTkVSRVFWeFNDd25CSVNFZ285SzJjZVJjdkx5NE9pS0lXZXhmalh2LzZGaGcwYnFuVUtybkkxbXoxN051TGo0eEVVRklTOHZEeDgvZlhYRmNySDVPN3VyZ1pyeTVjdmh5UkpHREZpQkRadTNBZzNOemQ4OWRWWG1EeDVNbHEzYnEyMmVlS0pKOVJSeE96c2JGeTdkZzJlbnA3bzJiTW5kdTdjaWVUa1pQVjVsdXJJeTVXYW1xcmV0MlBIanVIQ2hRdll1WE1uUWtKQ3NIMzdkZ1FIQjBPajBjQmtNaUVtSmdaK2ZuNFc5OGZEd3dQWHIxL0hxRkdqTUhYcVZNeWFOUXUrdnI2SWlZbUJrNU1UWEYxZDFSWFhKU2twTDFkR1JvYTZjTVRmMzE5ZHNGUHdjOWV1WGFIUmFCQVpHUW5nWG9xSWV2WHFvVjY5ZWhiM3dzZkhwOFRYV3hFUkVWVUdCb0hsMUtaTm0wSXBUb1FRMkxKbEN6WnQyb1RaczJmanBaZGVVa2VYZ0h1NTVzd2phUWFEb2NpRkJlWXB6dDkrK3cwZmZQQUJuSnljS3BTUHFTaUJnWUVZTzNZc1BEdzhzR3ZYcm1KelFRRlFSNmZNMDVISnljbVlOV3NXUHZ2c00vejk3Myt2bHJ4Y1o4NmNRZlBtelpHY25Jd2xTNVpnL2ZyMWNIUjB4UHo1OC9IS0s2L0EzOThmZGV2V1JWWldGaFlzV0lEang0OER1RGVOdkduVEpuejk5ZGRZdkhneG5ubm1HVFJxMUFpblRwMUMxNjVkY2ViTUdZU0hoNWM2MDN4eGVibUlpSWhxSWdhQmxVQlJGSnc4ZVJKYnQyNkZYcS9Ic21YTEVCNGVqczgvL3h4anhvekI4T0hENGV6c2pKOSsrZ21kT25WQ1ptYW1SWEJvTkJweDU4NGRmUGpoaDJwWmZIdzhtalZycG81eUZhZW9wZktLb3NCZ01DQTJOaGFabVpsNDU1MTMxS1NrdDI3ZFV2TmtMVnk0RUpHUmtlcEtLNlBSaUY5KytRVjM3dHpCbWpWcjBMOS9mM3oxMVZjV3VmRmF0R2lCdG0zYjR0Q2hROVdXbHlzeU1oTDkrdlhEcVZPbk1IMzZkTFJxMVFyQXZWSE8wTkJRR0F3R05HM2FGTEd4c1JiSnFlM3Q3ZUhxNm9yUTBGQzBiZHNXd0wzVmVXNXVibkIzZDBmNzl1MFJFQkJRS01WTVdmTnlFUkVSMVVRTUFzdnAxcTFiaUk2T3hwa3paL0RERHovQTFkVVZvMGVQeHVEQmcyRm5aNGVlUFh2aXlwVXIyTHAxS3o3NzdETzgrdXFyT0hmdUhISnpjN0YyN1ZxTFJRQkRodzdGZ0FFRExJSzlKNTU0QW12WHJpMVhQcWIxNjlkRGtpU0VoNGRqN05peGFObXlKUm8yYkFpOVhvL0F3RUFNSHo0Y3p6NzdMRDcrK0dQTW1qVkxmWTNRN2R1M3NYTGxTdlRwMHdkUFB2a2sxcXhaZy9Iang4UFIwUkdwcWFscXNCY2NISXdQUC94UVRha0NWRjFlcnJTME5OeTRjUU1EQnc0czhvMGgvZnYzQjNEdjJjeEZpeGFwTDBJM005L25vczZsS0FweWMzTXhmUGh3ekprelJ6MVdXZkp5L2V0Zi84S09IVHNzWG15ZWs1TlQ1R2R6blIwN2RzREp5VWxkNkhKLzMrNS9sS0JYcjE1NDk5MTNIM2l2aUtyQ2cvS1BFbEhOVlRuTE42M0V2TFM2dUVTN1ZTazdPeHYvK01jLzBMNTllL2o2K2hhWjg4bnMxMTkveGRHalIvSEtLNjhVK1lhUjBpcjRia1ZGVWJCNDhXS0xwS1R2di84KzVzK2ZYMlRnZU9mT0hXellzQUdUSmsyQ3E2dXJXcDZibTR2ZmYvOGR6Wm8xSzdUaVdLL1h3OG5KQ1VGQlFiaDkrellDQXdQVklNNW9OQlpLbG56dzRFRjA3ZHExVUY0dTRONHpjNHFpb0VHREJzak96c2FzV2JNZW1KZHI1Y3FWcUZ1M0xqSXlNdFRYeDVYa2p6LytRTU9HRGRYcmYvUE5ON0ZtelpvSHRpdm83Tm16ZVBiWlo5WHQ1T1JrUFBua2s4alB6OGZ2di85ZVpGNnVzaG83ZGl3U0VoTFFyMTgvZlBEQkIrVStUblV3QndCeGNYRTErbmNGbFoyWGw5Y3hTWks2VzdzZlJJOHlJVVIwZkh4OEQydWR2MGIvWXJkbUVHZ05EMHBFU2xUWkdBUVMxUnhlWGw1K2tpU0p1TGk0NzYzZEY2b1pPQjFjZ3pBQUpDS2k0bWcwbXBHS29nZ0FEQUtwVkJoVkVCRVIxWHdhSWNUTGtpUzlEUDV0cDFMaU53b1JFVkVOSjh0eUp3Q1BBM0RUYXJVKzF1NFAxUXdNQW9tSWlHcStFZVlQUW9nUkpWVWtNbU1RU0VSRVZMTkpraVFWRFB4R29JWXYvS1RxVWFPL1NjeXJnNG1vYW5GMU1OSER5OXZiMjB0UmxMaUNaWXFpZVAzM3YvLzlyN1g2UkRWRGpSNEpGRUpFVzdzUFJJODYvcHdSUGR3VVJTazAvV3RuWjhjcFlYb2cvdXVlcXBWNTlKWWpTMFJFbFVPVzVZc0Fucm12K0dKY1hGdzdhL1NIYW80YVBSSklSRVJreTd5OHZOcWhjQUFJQUcxbFdXNWIzZjJobW9WQklCRVJVUTJsMFdpS25mYmxLbUY2RUFhQlJFUkVOVlJKZ1Y1SkFTSVJ3Q0NRaUlpb1J0SnF0UzBBZEN4dXZ4RGlPUjhmbjZlcnNVdFV3ekFJSkNJaXFvRktNOTFyTXBrNEdrakZZaEJJUkVSVUE1VW1DQlJDakt5T3ZsRE54Q0NRaUlpb2h2SHk4bW9tU1ZLbkI5V1RKS21UbDVkWHMrcm9FOVU4OXRidUFCRVJFWlZOZkh6OE5keVg2NWQ1V0ttc09CSklSRVJFWklNWUJCSVJFUkhaSUFhQlJFUkVSRGFJUVNBUkVSR1JEV0lRU0VSRVJHU0RHQVFTRVJFUjJTQUdnVVJFUkVRMmlFRWdFUkVSa1ExaUVFaEVSRVJrZ3hnRUVoRVJFZGtnQm9GRVJFUkVOb2hCSUJFUkVaRU5ZaEJJUkVSRVpJTVlCQklSRVJIWklBYUJSRVJFUkRhSVFTQVJFUkdSRGJLM2RnZm8wZFdoUTRlbTl2YjI3eFMxVDVibGpRVzNqVWJqQnovLy9QUHYxZE16SWlJaVloQklWYVpObXpZcGlZbUpReVZKY2k5aTkyVHpCeUZFYXBzMmJhYjkvUFBQMWRnN0lpSWkyOGJwWUtveWUvYnNNV2swbXYybHFMcHZ6NTQ5cGlydkVCRVJFYWtZQkZLVlVoUmxieW1xbGFZT0VSRVJWU0lHZ1ZTbE5CcE5qQkRpVmdsVjB1dlhyeDlUYlIwaUlpSWlBQXdDcVlycGRMcDhTWklPbGxEbFlIUjB0TEhhT2tSRVJFUUFHQVJTTlpBa3FkanBYbzFHdzZsZ0lpSWlLMkFRU0ZVdU16UHpXd0JaUmV6S3lzakkrSzY2KzBORVJFUU1BcWthSkNZbUdvUVFFVVhzQ2s5TVREUlVlNGVJaUlpSVFTQlZqMkttaERrVlRFUkVaQ1VNQXFsYVNKSjBHSUMrUUpGZWtxU3ZyZFVmSWlJaVc4Y2drS3FGVHFmVEE0Z3liMHVTZE9pdk1pSWlJcklDQm9GVWJZUVE2dlJ2S1pOSUV4RVJVUlZoRUVqVnh0SFJNZEw4dVhidDJwRWwxU1VpSXFLcXhTQ1FxczJQUC82WUJTQUNRUGlKRXlmdVdMcy9SRVJFdHN6ZTJoMGdtN05Ya2lSaDdVNFFFUkhaT2dhQlZLbGVlT0VGbDd0Mzczb0QwQ3FLOHJRa1NjMEJOQVB3R0lBNmtpVFZGa0pBbHVXMUFISUFaQUM0Sm9UNFRhUFIvQXBBNSt6c2ZKb2poVVJFUkZWTHNuWUhxR2JyM3IyN2ZXWm01dk1haldhSUVLSTNnUGFvK0dNR0NvQnpraVI5cXlqS3dmcjE2Ly9BOXdzVEVaVk1sbVVCQUhGeGNmemJUcVhDYnhRcUY2MVcrNnlpS0ZNa1NRb0UwTkJjN3V6c2pHZWVlUVp0MjdiRjMvNzJOM2g0ZU9DSko1NUEvZnIxNGV6c0RDY25Kd0NBd1dEQTNidDNrWm1aaVpTVUZGeS9maDFKU1VtNGVQRWlMbDY4Q0lQQjRrVWk2VUtJM1JxTjVtT2RUbmUyZXErVWlLaG1ZQkJJWmNWdkZDb0xTWmJsb1FCbUF1aG1MdlQwOUlTL3Z6OThmWDNSc21WTDJOblpWZWdrSnBNSmlZbUppSTJOUlV4TURNNmZQMTl3OS9jQVZzWEZ4UjBBd0djTGlZait3aUNReW9yZktGUWFraXpML1FCOEFFQUxBTzd1N2hnK2ZEZ0dEUm9FZDNmM0tqMTVhbW9xd3NQRHNXL2ZQcVNtcHBxTGRRRGVpWXVMK3hvTUJvbUlHQVJTbWZFYmhVcms1ZVhWVEpLa1RRRDZBVUNiTm0wd2FkSWsrUG41UWFQUklDY25CM1hxMUttV3ZpaUtndVBIajJQVHBrMjRkT21TdWZockljVGsrUGo0YTlYU0NTS2loeFNEUUNLcUxCcXRWanRWcTlWbXk3SXNoZzRkS280Y09TSk1KcE13UzBwS0V2UG16Uk9sRlI4ZkwzUTZYYW5yRjhka01va2pSNDZJb1VPSENsbVdoVmFyemRacXRWUEJ2SmRFWk1Oa1dSYm1RSkNvTlBpdkJTcWtjK2ZPOVl4RzR3NGh4QkE3T3p0NGVYa2hKU1VGa3ZTL2I1Y0RCdzVnMnJScFNFcEtnb3VMQzR4R0krN2V2WXQ5Ky9iQndjR2h5T1B1MjdjUDY5ZXZ4Lzc5KzFHdlhyMVM5U1VnSUFBQVlEUWFrWkdSZ1VhTkdxbjcvUDM5NGVMaWdzOCsrd3lLb2dEQUFRY0hoOWYrU2twTlJHUlRPQkpJWmNVOGdXVEIyOXU3VFg1Ky9nRUF6enoxMUZQNDV6Ly9pVFp0MnVEa3laT1lOMjhlamh3NUFudDdlMnpidGczMjl2YUlpSWhBYm00dXBreVpnaEVqUnFnQm9GYXJSYTFhdFlvOHg0QUJBeXkyYzNOem9kUHAwTE5uVHdCQVptWW02dGV2ajNuejVpRXFLZ29BY09qUUlVUkdSbUw5K3ZXRmp0ZTdkMi9NbXpjUFY2OWVIWnFmbi8ranQ3ZjMwTk9uVHlkVTRtMGhJaUo2NVBCZkM2UjY3cm5uZk96czdJNElJZXAzNzk0ZGl4WXRVcC8zMjdKbEMvNzg4MCs4L2ZiYitQbm5uL0dQZi93RFdWbFpjSEp5UW01dUxyS3pzL0g0NDQ4REFDSWlJcURWYXFIVDZSNTRUcFBKaEU2ZE9sblVMZGpXUEJLWW5aME5BS2hidDY1YXp4d2dBa0JPVGc0V0xGaUFtSmdZU0pLVXFTaEs3L2o0K05NVnZDVkVSRFVHUndLSnFGeGtXZTZpMVdxelpGa1dIMzMwa2NXemYwSUlNV0hDQkpHWW1DaUVFRUt2MTR2MDlIVFJ1M2R2SVlRUS9mdjNWK3VaeS9iczJWT3E1L3NVUlJGZmZ2bWxSWmtzeTBWK05wLy8vdktDendxdVc3Zk8vSnhncGxhcjdXenQrMHBFVkYzNFRDQ1ZGYWVEQ2JJc2F3RWNFVUxVblR4NU1pWk5tbVN4LzlhdFd6aHo1Z3hDUTBQVnNuMzc5cFY0ek5XclYyUDE2dFdGeW5OemM0dWNKbjd4eFJjdFJ2bUs4dkxMTCtPbm4zNHFkcjlHbzhIZi8vNTNPRG82WXRPbVRmVUFmQ3ZMY3ZlNHVMZ0hEMGtTRVJIWkdBYUJOczdIeDZleG9pZ0hpd3NBZ1h2VHJvcWlxSUhmOE9IREFkeDdkaTh3TUJEcDZla0lEQXhVeXdBZ05qWVdlcjBlbVptWmVPS0pKd0FBZXIwZTNicDFRMnhzYkxuNlduQmhTa25NMTdCcDA2YTZraVFkN055NXMvYkhIMzlNZlVBeklpSWltOEtVR2phc1pjdVdUaWFUYWE4UXdtUGd3SUdZT0hGaWtmV09IejhPRHc4UGk3Szh2RHcwYk5nUXUzZnZWdisvZS9kdTFLOWZYNjBUR3h1TC8vZi8vbCtsOUZXdjE1Y3BIK0hFaVJNeGNPQkFDQ0U4OHZMeTlucDZlanBXU2tlSWlJZ2VFUndKdEdIMTZ0WDdBTUR6eno3N0xPYlBuMS9zU05zLy92RVBUSjA2MWFJc0t5c0xqbzRseDFYbno1K0hMTXVGeXYzOS9TMjJaOHlZZ1dIRGhnRzRGMXdDd05hdFc1R1dscWJXdVh6NU1wNTY2cWtIWFpKS2tpVE1uejhmVjY5ZXhibHo1MTV3Y25KYURDRDBnUTJKaUloc0JJTkFHNlhWYWpzTElXYlZxVk5ITEYyNlZDb3BvR3ZjdUhHaHNpdFhydURXclZ2RlRnY2JqVVljT1hJRURSczJoRjZ2UiszYXRkVzJNVEV4aFk2WGs1T0RTWk1tSVNrcENSMDdkb1JlcjBmUG5qMlJsSlFFUlZHd2JkczJKQ1VsWWRldVhSZ3hZZ1E2ZGVyMHdHdDBkSFRFc21YTE1HTEVDS0hYNjJkNWUzdnZPWDM2OUtrSE5pUWlJcklCREFKdFVNdVdMWjJFRUo4QzBNeWNPUk51Ym02bGFtY085Sm8xYTRiang0OWp4SWdSbURGakJnSUNBckI3OTI0QVFKOCtmUUFBbjMvK09kcTJiWXVubjM0YUw3LzhNc2FORzRjT0hUb1VlZHo4L0h6VXFsVUxJU0VoYU5ldUhaeWNuTlI5YmRxMHdWdHZ2WVhzN0d4czNyd1phOWFzd2E1ZHV6Qjc5dXhTOWRuTnpRMHpaODZVRmk5ZUxBa2hQbTNac3FVMk1USFJVS3JHUkVSRVJJOFNyVlk3VzVabE1YSGl4RUtwWUlwejZOQWg5ZlBObXplRm41K2ZtcktsZi8vK3dtQXdpTnpjWE5HalJ3OXg3ZG8xTVdqUUlQSG5uMzhLSVlUNC92dnZ4ZlRwMDBYdjNyMUZseTVkaExlM3QvRDI5aFkrUGo3Q25OSWdJU0hCNG55NXVibGk2ZEtsb2tlUEhtTGx5cFhDWURDbys3Nzk5bHZSdTNkdnNXM2J0bEwxM1dReWlRa1RKcGhUeDVRdWVpUWlxbUdZSW9hSVN1VHA2VmxYbHVXMG9nS3YwanA5K3JSWXZueTV1ajFuemh3Ukd4c3JBZ0lDeE9MRmk0WEJZQkRYcjE5L1lHQm1OQnFGeVdRcU5oQTljT0NBU0UxTkxYTGY3ZHUzUlhwNmVxbjcvTXN2djVnRHpyUU9IVHFVZm9VSkVWRU53U0NRaUVyazVlVTFWNVpsRVJJU1V1b0E2bjRsQlc0UHM5bXpaNXNEd1RuVy9qb1FFVlUyQm9GVVZrd1JZME5hdG16cEpFbFNDSUFpOHdHV2xrYWpnVVpUODc1MUNseHphTXVXTFoxS3FrdEVSUFNvcTNsL3lhbmNYRnhjQmdGbzFMbHpaN1JxMWNyYTNhbDJyVnUzUnVmT25RR2drWXVMeTBCcjk0ZUlpTWlhR0FUYWxtQUFHRFJva0xYN1VTNFJFUkdJaW9xcTBERUdEcndYKzBtU0ZGd1pmU0lpSXFxcG1DTEdSbmg1ZVRXUkpLbC83ZHExMGIxNzl6SzN6OGpJUUs5ZXZVcDh2MjkyZGphKysrNDdQUGJZWXdBQXJWYjd3UG9uVDU2MFNEcnQ0K01EZDNkM1pHUmtZTml3WVdvcW1MTm56MkxGaWhWd2RYVkZyMTY5SHBpb3VqZzlldlJBN2RxMW9kZnJBN1JhN1JNNm5TNmxYQWNpSWlLcTRSZ0UybzRBQUJwL2YzL1VxbFdyM0FjcEt0R3ptVmFyTFZSMjVNZ1JLSW9DWjJkbnRTdytQaDRkTzNhRWo0OVBvZm91TGk2SWlJaEFVRkFRMnJkdkQrRGUyMEptekppaHZnRms5ZXJWbURPbmZHczdhdFdxQlg5L2YwUkZSV2tVUlFrQThHbTVEa1JFUkZURGNUcllkdlFFWUg0bXJ0cms1T1RncFpkZVVsOEJkL0hpUlN4WnNxVEVOdG5aMlVoS1NrTDM3dDBSSFIyTkNSTW1ZTXFVS2VqZHV6ZkdqeCtQSzFldTRJc3Z2aWgzbjh4dkc1RWtxV2U1RDBKRVJGVERjU1RRTmtqbWdLZW8wYnF5Q0FnSUtGUDlPblhxWU96WXNWaTRjQ0hXcjErUDFhdFhZL0xreVNXdUxqNTE2aFQ4L1B3UUZoYUdiNy85RmdzWExrU3ZYcjBBM0Z1WnZHTEZDcnorK3Vzd0dvMElDZ29xOHpVVXVBZTlBRWdBbUZLQmlJaHNEb05BRzZEVmF0c0lJUm8vOGNRVGFOS2tTWVdPVmRMQ2pPSUN6RkdqUmlFNk9ob3paODZFMFdoVUE3cmlYTDU4R1IwNmRJQ2JteHZHalJ1SENSTW1JQ3dzektMTzQ0OC9EbjkvLzdKZkFJQW1UWnFnY2VQR3VIbnpabU90VnR0R3A5UDlVcTRERVJFUjFXQU1BbTJBb2lpZWtpU2hiZHUyMVhaT285RUlBTEMzdi9jdEZoSVNncEVqUjJMRmloVVBiQnNZR0locDA2Ymg4ODgvUjM1K1B2YnYzNDg2ZGVwZ3g0NGRlTzIxMXdBQWx5NWRRdE9tVGN2Vk4vTzl1SG56SmhSRjhRVEFJSkJzamhDaTNDUGdraVJKbGRrWElySU9Cb0UyUUpLa05nRHd0Ny85cmNMSEt1MTBzRjZ2aDZPam96cnR1MzM3ZG5oNmVtTGJ0bTN3OC9NcmNUclkxZFVWclZ1M1JrSkNBdmJzMlFObloyZUVob2JpbTIrK2dZK1BEOXExYTRld3NEQnMzTGdSZG5aMjVib084NzNRYURTdHkzVUFJaUtpR281Qm9BMFFRclNXSkFsUFB2bGtoWTlWMnVuZzFOUlVOR3pZRUFCdzdOZ3hYTGh3QVR0MzdrUklTQWkyYjkrTzRPQmdhRFFhbUV3bXhNVEV3TS9QRHdVSEZ6dzhQSEQ5K25XTUdqVUtVNmRPeGF4WnMrRHI2NHVZbUJnNE9UbkIxZFcxM0dsaWdQOEZnVUlJQm9GRVJHU1R1RHJZQmtpUzFBcW9uSkhBMGpwejVneWFOMitPNU9Sa0xGbXlCSXNYTDRham95UG16NStQblR0MzR0ZGZmMFhkdW5XUmxaV0ZCUXNXcUFHZzBXakVwazJiRUJVVmhTWk5tdUNaWjU1Qm8wYU5jT3JVS1hUdDJoVzFhOWRHZUhnNHVuWHJWcUgrRlFpSUdRUVNFWkZONGtpZ2JXZ0FBQTBhTktpMkUwWkdScUpmdjM0NGRlb1VwaytmcnI2bXp0M2RIYUdob1RBWURHamF0Q2xpWTJQUnFGRWp0WjI5dlQxY1hWMFJHaHFxUHNPNFlNRUN1TG01d2QzZEhlM2J0MGRBUUFDKy9QTExDdld2d0wxd3JkQ0JpR3E0bmowTFowckt6czZHbzZOam9kSDJZY09HWWZyMDZkWFZOU0txWWd3Q2JZQWtTWFdGRUJWS0VtMVdtaFc1YVdscHVISGpCZ1lPSEZqa0cwUDY5KzhQQUJnNWNpUVdMVnFFc1dQSFd1d1BEQXdzOWx5S29pQTNOeGZEaHcvSG5EbHo4T0tMTDVibk1ncmVpK0pmYVVKa0E0NGVQV3F4dlcvZlBueisrZWZZc21WTHRmN0RrWWlxSDROQUd5Q0VxQXVnUWtHZ3ZiMDl0Rm90Tm0vZVhHeWRTWk1td2Q3ZUhvODk5aGgyN2RwVjRpdmpBR0RJa0NGNC92bm4xV2NIQWVEWlo1OVZQNWYwZHBLS3FsMjd0dmtqZzBBaUFBYURBU3RYcnNUWnMyZHg5ZXBWaEllSDQvejU4NWd3WVFKYXQrWlRFMFNQSWk3enR3R3lMT2NEc1AvUGYvNERCd2NIYTNmbm9aQ2ZuNDh1WGJvQVFEN3VlM1djSkVscTZneEZVVVJSNWJCTU1GMWtuY3BxV3dudEg5aVBpclF0YVY5cDdrRlZ0TFhtdVV2NWRTLzJXTlgxdGRQcGREdk5CVC8rK0NNKy9QQkRlSHA2WXQ2OGVmRDE5Y1hKa3ljUkVSR0JMVnUyb0VPSERwZzJiWnI2WExGV3EzMnBNdnR0TXBtS0xMK3ZiYkh0UzNPc3NyWXRUZjJLdGkvNDJXZzBscWwrVVcwMUdzMHBBSWlMaStQZmRpb1ZqZ1FTQVpNTGJoUk1uMWJXZEdqV2F2c3duYnVnMGh5ckt0cGE4OXcxNld2MzIyKy9ZZG15WmJoeTVRcENRa0xRcDA4ZmRaK2RuUjJHRHgrT0FRTUdZT3ZXclhqbGxWY3dZc1FJekp3NUV3QjJWV2EvUzBvWlZacjJaZTFIWmJXdHpIT1g1aDVVcEMxUlVSZ0Uyb1pzQUkvbDV1WnlKUEF2dWJtNTVvL1pRb2g1NWcyTlJsUHd0N2o2V1FqeHdQS3FhR3ZOYzVlbTdmMzdDaDZybE8zTDFMYVUxMUNoOWxYZDFwcm52cS9PSy9YcjE0Y3N5MWkrZkhuQlJ5VFF2WHQzTmFCeGRuYkd0R25UTUhEZ1FPaDBPbk9WUFFVVFJwZnl1dFhQNVdoYjdIWGNsN2k2VFBlZ0ltMnRlZTRIdEQwR29sTGlrTEVOMEdxMXlVS0lwb2NPSFlLN3U3dTF1MU1zUlZHUW5KeU1aczJhQWJpM1F0SDhYS0hCWU1EcTFhc3hkKzVjdGI1ZXI3ZjR3MVVXTjIvZU5DOHFTWTZMaTZ1KzNEbEVENG1DYnd6eDhmR0JpNHRMc1hYdjNMbURFeWRPcUt1RitjWVFva2NEUndKdGdCQWlHN0FZL1NvM2IyOXZlSGg0Rkxudit2WHJPSDM2dExwZDF0UVQvZnIxdzdScDAvRFdXMi9Cejg4UFFVRkJDQW9Ld3RDaFE1R1hsNGZkdTNlclFlRGh3NGV4ZHUxYTdOMjd0MXdMWGdxT0JKYTVNZEVqUmxFVUhENTh1TmdFN01XOUY1eUlpQjV5c2l5ZmtHVlo2SFE2VVZGZHVuUXAxejRoaE5pN2Q2OFlQbnk0U0U5UEw3Yk91WFBuUk8vZXZVVlNVcEs0Y3VXSzZONjl1OWk3ZDYvSXlzb1NzaXdMSVlTSWlvb1MzYnAxRXovKytHUDVMa0lJY2ZyMGFTSExzcEJsK1lTMXZ6NUUxbER3NTBHV1pXRXdHSXI5ZWJsL3Y3WDdUa1NWZ3lPQk5rQUljVm1TcE9lVGtwSWd5M0tGanBXZm42L204U3RxWDFGS20zcENVUlI0ZW5yaXdJRURxRk9uRGdEZ280OCtRdVBHalMyTzE2cFZLNnhidHc0ZE8zWXM5M1VrSnllYlAxNHE5MEdJaUlocU1BYUJOa0NTcEV1QVJlQlRiZzRPRHRpOWUzZVIrN3AyN1Zxb3JHRHFpYTFidDhMWDF4ZWpSNDlHUkVRRTNuenpUWXZVRXdzWExrU3RXclV3WThZTUFQZW1vQXBPOWRhcVZRdSt2cjRBN3EyTWMzVjFSVVJFUkxtdUl5a3BDY0QvN2cyUnJSc3laSWkxdTBCRTFZeEJvQTBRUWlSSWtxUUdQaFdSbjU5ZjdCK0xnaU9CNVVrOU1XL2VQR3pldkJuTGx5L0hnZ1VMQU54TEdHMW5aMWZvWERkdTNNQ2tTWlBLZlIzbWU2RW9Db05Bc25uZHUzZkhoeDkrQ0h2N292OGt2UDMyMjB4RFF2UUlZaEJvQXpRYXpYa2hCQzVldkZqaFk2MVpzd1l2dlBCQ2tmdE9uUGpmNDNYbFNUM2g3T3lNTjk1NHcrS1lCWVBIZ29RUTZwUnhXUlc4RnhxTjVueTVEa0wwQ0ZteFlrV0orNWNzV1ZKTlBTR2k2c1JsL3JaQmttWDVCb0RHNGVIaGFOS2tTWmthWDc1OHVWQndacGFXbGdZM043ZEM1VkZSVVFES25ucmk4T0hEY0hKeVFvOGVQYURWYW5IcTFLa1NSd0xMTXgxOC9mcDFEQjQ4R0FCUzR1TGlQRkQ0VFE1RWo3eUtMUEJnaWhpaVJ3TkhBbTJERUVJY2xTVHBGWjFPVitZZ3NGV3JWbXBRZCtEQUFUUm8wQUIrZm40d21VektCVFFMQUFBWnUwbEVRVlRvMUttVHVxOG9aVTA5RVJNVGd6WnQycFNwZjJWVklPSHRVVEFBSkJ2RlFJNklHQVRhanFNQVh2bnh4eDh4YU5DZ2NoM2cxcTFiV0xkdUhSWXRXbVJSZnY4emdvR0JnUmd6Wmt5NXpuSCsvSG1NSERsUzNlN2Z2MytSOVJSRktWZCtRQUE0ZGVvVUFFQUljYlJjQnlBaUlub0VNQWkwRVJxTjVwQVFRb21KaWRIazV1YVdPWURLeXNyQzdObXo0ZVBqZzFXclZpRTlQVjFkcVh2dzRNRks2V042ZWpwdTNyeUpkdTNhcVdXSER4K3UxSVVodWJtNWlJbUpBUUJGbzlFVVA0UkpSRVQwaUdNUWFDTjBPbDJLbDVmWFliMWVQeUE2T2hvQkFRR2xibnYrL0huTW1UTUh2cjYrbUR0M0xwS1RrL0hKSjU5ZzQ4YU5zTGUzUjgrZVBhSFJhQ0NFZ0tJb01CcU4yTDkvUHhvMWFnU2c5S2tuVHA4K2pSWXRXaFFib09ibTVzSmdNTURSMFJGWHJsd3Bkb3E1Sk1lT0hZTmVyd2VBS0oxT2wxTG1BeEFSRVQwaUdBVGFsbTBBQm9TSGg1Y3BDR3pldkRuZWZ2dHRkZVN2V2JObWVQLzk5OVg5UWdnMUFBUUFTWkxVMGJ1eXBKNjRjK2NPT25YcVZHdy8vdnZmLytMdHQ5K0d5V1NDazVNVHhvOGZYK3ByTURNdkpCRkNiQ3R6WXlJaW9rY0lId3kySVMxYnRuU3FWNi9lN3dBYWZmbmxsMmpWcXBXMXUxU3RMbDI2aE5HalJ3UEFud2FEd2VQOCtmTjUxdTRURVJHUnRURDdwdzFKVEV3MENDR1dBOERtelp1dDNaMXFWK0NhbHpFQUpDSWlXOGNnME1iazVlV3RCL0RIMGFOSGtaQ1FZTzN1Vkp1RWhBUWNPM1lNQVA0d0dvM3JyZDBmSWlJaWEyTVFhR1BPbnorZkxVblNoOEM5dHdTWW4rT3Jibi8rK1dlMW5WdFJGQ3hmdmh3QUlFblNoei8vL0hOT3RaeVlpSWpvSWNZZzBBWmxabVorQk9DQ1RxZXJ0UFF1UmZIMjlrWkFRQUQ4L1B5d2RPbFN0VnluMDJIZ3dJRTRkT2hRbFoyN29BTUhEaUF1TGc2U0pKMy82OXFKaUloc0hvTkFHNVNZbUdpUUpHazhBR1hWcWxVaUxTMnRTczVUcDA0ZFJFVkZvVmV2WHVvaWxJeU1ESVNGaFdIVHBrM1l2SGt6TGx5NFVDWG5Oa3RMUzhPcVZhc0VBRVdTcFBHSmlZbUdLajBoRVJFUjBjTk9sdVZsc2l5TG9LQWdZVEFZUkdYejgvTVRRZ2d4WU1BQWtaYVdKckt5c2tSUVVKRFlzV09IRUVLSStQaDQwYTlmUHhFYkcxdnA1eFpDQ0lQQklJS0Nnb1FzeTBLVzVXWFd2dDlFUkVRUEU0NEUyakNEd1RCZkNISGkzTGx6V0x4NE1VVDUzeWRmckd2WHJ1R3h4eDdEM2J0M01XSENCRFJ1M0JpdnZ2b3FBT0M1NTU1RFdGZ1kzbjMzWGJ6MzNudm1KTTZWUWdpQkR6NzRBT2ZPbllNUTRvVEJZSmhmYVFjbklpSjZCREJadEEwN2YvNThYdWZPblVjWWpVWmRSRVNFaDRlSFI3bGV4VmFTczJmUG9tWExsdmo2NjYvUm9VTUh4TWJHSWlBZ0FHbHBhWEJ6Y3dNQTlPdlhEeWFUQ2M3T3pwVjIzaTFidGlBeU1oS1NKRjEzY0hBWUVSOGZ6NVF3UkVSRVJBWEpzcXlWWmZtT0xNdGkwNlpObFRZZDYrZm5Kd3dHZ3hneFlvUklTRWl3Mk5lbFM1ZEtPOC85Tm03Y2FKNEN2aVBMc3RiYTk1ZUlpT2hoeERlR0VBQkFsdVV1a2lSOUk0UndDUTRPeHRTcFU5WFh1WldYdjc4L1ltSmlzSHYzYmx5OWV0V2NwdzhBTEVZQ0FXRHc0TUdZTW1WS2hjNm5LQW8yYk5pQWJkdTJRWktrTEFCOWRUcmRqeFU2S0JFUkVkR2p6c3ZMeTF1cjFXYklzaXhtelpvbHNyT3pLelFpWjE0WTh1MjMzNHEzMzM1YkNDSEV0V3ZYaEJEL0d3bk16TXlzMERuTXNyT3p4Y3laTTRVc3kwS3IxV1o0ZVhsNVcvdCtFaEVSUGN5NE1JUlU4Zkh4cHlWSjZnemdsK2pvYUFRRkJWWDRyU0xUcDA5SFdGZ1l1blRwZ2g5KytBRXJWNjVVOXltS2d1RGdZRVJFUkZUb0hBa0pDWGoxMVZjUkV4TURBQmVOUm1PbitQajQweFU2S0JFUkVaR3Q2ZHk1Y3oydFZudEFsbVhoN2UwdFB2cm9vM0tsa1BIejh4T1hMbDBTU1VsSklqYzNWd3diTmt4Y3VuVEpZaVR3M0xsendzL1BUOFRIeDVmNStBYURRYXhidDA1NGUzdWJud0hjMzdsejUzcld2bjlFUkVSRU5abEdxOVZPMFdxMTJiSXNpNkZEaDRvalI0NElrOGxVcGlEUTdQMzMzeGRMbHk0VnVibTVJak16MDJKaHlKRWpSMFJ3Y0hDcGoyc3ltY1NSSTBmRTBLRkR6ZE8vMlZxdGRnbzRzazFFUkZScVhCaENKZkx5OG1vbVNkSW1BUDBBb0hYcjFwZzhlVEw4L1B3ZXVIREV2REFFdUpjdjhQSEhIOGY2OWV1eGYvOSs5TzNiRndzWExsVHIzcjE3OTRFcFloUkZ3ZkhqeDdGcDB5WmN1blRKWFB5MUpFbVRkRHBkVW5tdmtZaUl5Qll4Q0tUU2tHUlo3Z3RnTVFBdEFMaTd1MlBZc0dFWVBIZ3czTjNkaTJ4MC9mcDFlSGg0VlBqa3FhbXArT3FycjdCLy8zNmtwcWFhaTA4RGVDY3VMdTRiQUpXZjVacUlpT2dSeHlDUXlrTFNhclZEaEJBekFmaVpDejA5UGVIbjV3ZGZYMSswYXRVS2RuWjJGVHFKeVdUQzVjdVhFUnNiaStQSGorUDgrZk1GZHgrWEpHbVZUcWM3Q0FaL1JFUkU1Y1lna01yRjI5dTd2Y2xrbWlwSlVpQ0FodVp5SnljblBQUE1NMmpYcmgyZWZQSkplSGg0b0VtVEpxaFhyeDZjblozVktkKzdkKy9pN3QyN3lNckt3bzBiTjNEOStuVWtKeWZqd29VTCtPV1hYMkF3R0FxZUxsMElzZHZPem03RDZkT256MVh2bFJJUkVUMmFHQVJTaFl3YU5jcnV5cFVyendzaGhraVMxQWRBZTFSOGdZWUM0SndRNG9na1NRZGJ0R2p4dzU0OWUwd1Y3eTBSRVJHWk1RaWtTdVhwNlZtM1ZxMWEza0lJYjBWUm5wWWs2U2tBVHdHb0Q2RE9YLzhCUU01Zi8yVUN1Q3FFdUtyUmFINlZKT2wwYm03dTZmUG56MmRib2Z0RVJFUkVWQlgreXVmSFovbUlpSWlzakhuVmlJaUlpR3dRZzBBaUlpSWlHOFFna0lpSWlNZ0dNUWdrSWlJaXNrRU1Bb21JaUloc0VJTkFJaUlpSWh2RUlKQ0lpSWpJQmpFSUpDSWlJckpCREFLSmlJaUliQkNEUUNJaUlpSWJ4Q0NRaUlpSXlBWXhDQ1FpSWlLeVFRd0NpWWlJaUd5UVpPME8wS05KQ0NISzIxYVNKSDVmRWhFUlZUR09CQklSRVJIWklBYUJSRVJFUkRhSVFTQVJFUkdSRGJLM2RnZklObmg3ZThQRHc2UElmZGV2WDhmcDA2ZXJ1VWRFUkVSRVZPbkVmYnAwNlhKL1ViSDdyTjEzSWlJaVc4Q1JRS29XK2ZuNUNBd01MSFlmRVJFUkVUMENPQkpJUkVUMGNPTklJRldML1B4OERCa3lwTmg5UkVSRVJQUUl1SCswTHpZMnR0aVJ3UHYzV2J2dlJFUkV0b0FqZ1ZSbExsKytqRGZlZUtQSWZXbHBhWEJ6Y3l0VUhoVVZWZFhkSWlJaUlxS3FjdjlvMy83OSswVk1USXdRUWdpajBTaGtXUzUyWk5EYWZTY2lJcklGSEFta0tuZnIxaTJzVzdjT2l4WXRzaWkvL3huQndNQkFqQmt6cGpxN1JrUkVaTE1ZQkZLVnlzckt3dXpacytIajQ0TlZxMVloUFQwZHZyNitBSUNEQnc5YXVYZEVSRVMyUzdKMkIralJKSVFRNTgrZng1dzVjK0RyNjR1NWMrY2lPVGtabjN6eUNYUTZIZExUMDFHblRoMW9OQm9JSWFBb0NveEdJNzcvL250SWtzVHZTeUlpSXFLYVNBZ2hjbkp5eFBmZmYxL3NzMytLb2dpVHlTVHk4L05GZm42K01CcU5mQ2FRaUlpb21uREVoYXBFUllJNWpnUVNFUkZWUFkyMU8wQkVSRVJFMVk4akxsU2x0RnF0ZzZJb055VkphbEJNbGZSNjllbzFqbzZPTmxacng0aUlpR3djUndLcFN1bDB1bnhKa2twYUJueVFBU0FSRVZIMVl4QklWVTZTcEwzRjdkTm9OTVh1SXlJaW9xckRJSkNxWEdabTVyY0Fzb3JZbFpXUmtmRmRkZmVIaUlpSUdBUlNOVWhNVERRSUlTS0syQldlbUpob3FQWU9FUkVSRVlOQXFoN0ZUQWx6S3BpSWlNaEtHQVJTdFpBazZUQUFmWUVpdlNSSlgxdXJQMFJFUkxhT1FTQlZDNTFPcHdjUVpkNldKT25RWDJWRVJFUmtCUXdDcWRvSUlkVHBYMFZST0JWTVJFUmtSUXdDcWRvNE9qcEdtai9YcmwwN3NxUzZSRVJFUlBRSWtXVTVYSmJscjZ6ZER5SWlJbHRuYiswT2tNM1pLMG1Tc0hZbmlJaUliRjJOZm5ld2w1ZlhqNUlrZGJKMlA0Z2VaVUtJNlBqNCtCN1c3Z2NSRVZXdUd2MU1JQU5Bb3FvblNWSjNhL2VCaUlncTN5TXhIYXpUNmF6ZEJhSkhrbGFydFhZWGlJaW9pdFRva1VBaUlpSWlLaDhHZ1VSRVJFUTJpRUVnRVJFUmtRMWlFRWhFUkVSa2d4Z0VFaEVSRWRrZ0JvRkVSRVJFTm9oQklCRVJFWkVOWWhCWVJRNGZQZ3lEd1ZEbWRoY3ZYc1RjdVhNdHlrNmRPb1Z1M2JyaHA1OStxcXp1V1YxRVJBU2lvcUlLbFN1S29uNWV0V3FWeGI1MTY5WWhOVFcxeU9NZE9YS2tVRmxDUWdLdVhidFdiQjlTVTFNeFlNQUE2UFY2dGV6cTFhc1lQMzU4c1cwVVJVRndjREJTVWxJc3lqZHMySUI5Ky9ZVjI0NklpT2hoODBna2kzN1lDQ0VRRlJXRlE0Y09ZZFdxVlJnMmJCaHUzYnFsN2pjWURIQnljbEszWTJOajFjL1IwZEZvMkxDaHVwMmRuWTJ3c0RBTUhUb1V5NVl0dy9idDIxR3JWcTFpengwUUVBQUFNQnFOeU1qSVFLTkdqZFI5UFh2MlJHaG9LREl5TXRDclZ5L1VyVnUzMk9Oa1oyZmp1KysrdzJPUFBRYmdYdExnQjlVL2VmSWtIQjBkMVRJZkh4KzR1N3NqSXlNRHc0WU53K3pac3dFQVo4K2V4WW9WSytEcTZvcGV2WHBadFBIejgxUHZ4OTY5ZXpGejVrd0E5eEtDZi9mZGQ1ZzJiVnFSNTU4M2J4NzY5T2xqVVphU2tvSlZxMVpoNTg2ZGNIRnhLZFFtUER3Y0hUdDJSTzNhdGRXeTZPaG9kT2pRb2RqcjFHZzA4UGYzUjJSa0pDWk1tS0NXeDhYRldXd1gxTFZyVjdpNXVhbmIxNjlmaDRlSGgwV2R0TFEwbkR4NXN0anpFaEVSVlRZR2dWVkFraVFzV2JJRVk4YU13WTRkTy9EVlYxK3ArL0x5OHRDMWExZUx3SytndzRjUFkrblNwV3JkdVhQbnd0L2ZIMisrK1NhV0wxK08yYk5uWTlXcVZYQnlja0xQbmowQkFKbVptYWhmdno3bXpadW5qcTRkT25RSWtaR1JXTDkrZmJIOWpJbUpLWFpmVVcrS09ITGtDQlJGZ2JPenMxb1dIeCtQamgwN3dzZkhwMUI5RnhjWFJFUkVJQ2dvQ08zYnR3Y0FYTDU4R1RObXpNRDgrZk54OWVwVnJGNjlHblBtekNtMkg4QzkwYmNWSzFZZ0p5Y0hMNzc0b2xydTd1Nk96ejc3ektKdW56NTlZREtaMUcyRHdZQWhRNGFvMjBlUEhvV2lLT2pkdXpkeWNuTGc0T0NnM3NlalI0OGlLaW9LU1VsSitMLy8reisxemVlZmY0NkVoQVNzWGJzV3dMMGdYNUlrSERod0FBRHd4UmRmNE9MRmkrallzV094MTNEdzRFSDFjOWV1WFMyMnpXVkVSRVRWaVVGZ0ZhbGR1elpXcjE0TmQzZDNMRm15QkhYcjFzWDA2ZE10NnVqMWVzeVlNUU1iTm15QXZiMDlmdnJwSjZTbnA2Tk5temJJeU1oQWFHZ29talp0aWpmZWVBTUFNR3ZXTEN4YXRBakJ3Y0ZZdkhneGpoNDlDdUJld0diK2JCNEp6TTdPdHRnR1VPVDBhMW5rNU9SZzNMaHgyTEpsQzl6YzNIRHg0a1VzV2JJRVgzNzVaYkZ0c3JPemtaU1VoTzdkdXlNNk9ocnZ2ZmNlcGsrZmp0NjllME5SRkV5Wk1nVmZmUEVGWG5ubGxXS1BzWG56WnRqYjI2c0IydE5QUDYzdU13ZHdpcUtnWjgrZXlNek1MUFkxZ3VaQVZRaUJ6TXhNZGVUTlpETEIxOWNYY1hGeHFGMjd0c1dJWEk4ZVBXQnZiNCsrZmZ1aWI5KytSUjczeXkrL2hFYWp3Y3N2dnd3QXVISGpCcG8wYVdJUjZBVUdCcXFmOC9QekxiYUppSWlzZ1VGZ0ZXcldyQmtBb0gvLy9wZzZkU29HRGh4b01RMjRiOTgrTkduU0JQYjI5NzRNNWxHdEsxZXVZT3JVcVJnNmRDaW1USm1pMXRkb05GaTRjQ0YyN3R5SjExNTdEVHQyN01CVFR6MWxjYzYwdERRMUNMcHk1UXBhdEdnQm9PaVJ2WUlCWW1uVXFWTUhZOGVPeGNLRkM3RisvWHFzWHIwYWt5ZFBoa1pUL0tPbHAwNmRncCtmSDhMQ3d2RHR0OTlpNGNLRjZOV3JsM285SzFhc3dPdXZ2dzZqMFlpZ29LQkM3VStjT0lHZE8zZGkrL2J0U0U1T3h0U3BVL0hLSzYrb2RjM0JyNCtQRDQ0ZVBZckRody9EYURSaXpabzFxRmV2SGlaT25JaVBQLzRZelpzM3gvdnZ2Mjl4YlBNMHRIbmtNREl5c3REemdFYWpFUTRPRGdEdUJjRnZ2dmttVnExYWhXUEhqaUU3T3hzalI0N0VGMTk4QVc5dmIvVVp4bTdkdW1IUG5qMFd4OW05ZTdmNnVXdlhyaGJiNWpJaUlxTHF4Q0N3Q3F4YXRRcmg0ZUhJemMzRnlaTW40ZVhsaFpkZWVnbXJWNi9Hc21YTEFOd2JCZHk5ZXpjKy9mUlRBTUJQUC8yRVAvNzRBd0RRdkhsenJGeTVFcDZlbnRCcXRSWWpXejQrUHZqcHA1OHdlUEJnMUt0WHI4Uit2UHp5eXlVdUppbHBaTENvb0JFQVJvMGFoZWpvYU15Y09STkdvMUVONklweitmSmxkT2pRQVc1dWJoZzNiaHdtVEppQXNMQXdpenFQUC80NC9QMzlpMnpmdVhObmZQTEpKMm93Kzlsbm4rSE5OOS9FeFlzWDhjOS8vaE9TSktsMTgvTHkwS3BWS3dRSEI2TnAwNmFZT25VcUFHRGN1SEY0NTUxMzRPRGdnRzdkdWxsTVp4YzBmLzU4ckZ5NUVpYVRDZDI3ZHdkd0wwQTBCNHRoWVdGbzM3NDlYRnhjMEtOSEQ0d2ZQeDdKeWNsNC9QSEhrWnljREFDNGRlc1dYRnhjTEo1ekJHQXhKWjJmbjIreFRVUkVSR1VreTdLUVpWazhyTHAwNmFKK05oZ000dHExYThKZ01BaFpsb1dpS0NJeE1WSGQvKzY3NzRvVEowNklGMTU0d2VJWTkxK2Z0N2Qzb2ZNVXJGUHdzNCtQVDVIbHQyL2ZmdUI5azJWWjNMNTlXd2doUkg1K3ZwQmxXWmhNSmlHRUVMLysrcXVRWlZrY08zYk1vcjdCWUxBNFJvOGVQY1N0VzdmRTZOR2poYUlvd21Bd2lEdDM3Z2hGVWNSbm4zMm0xa3RJU0JCR28xRUlJY1NaTTJmVTh2dnZoZG1kTzNkRVZGU1VVQlJGWExod1FlemF0VXZJc2l4NjkrNHRsaTFiSm5idDJsV29qY2xrRXUrLy83NDRkKzZjTUJxTlFwWmwwYU5IRC9VLzgvMjRjdVdLNk51M3I3aDU4Nlo2RDNOeWNrUkVSSVFJRGc1V3J6RTNOMWNjUG54WTdOMjdWOXk5ZTFmMDdkdFhaR1ptaXVqb2FERjc5bXlMYzcvMDBrc1cyd1cvTDRxcjg3QXcvNHhaKzJlZGlJZ3FIMGNDcTlpWk0yZncrdXV2RnlwLy92bm5MYmIzN3QyTEprMmFXSlRsNWVVVkdsRXFMYjFlanpwMTZwUllwN1RUd1hxOUhvNk9qdXEwNy9idDIrSHA2WWx0MjdiQno4K3Z4T2xnVjFkWHRHN2RHZ2tKQ2Rpelp3K2NuWjBSR2hxS2I3NzVCajQrUG1qWHJoM0N3c0t3Y2VORzJOblpvVU9IRG1xL1hGeGNpdTJqbzZNait2YnRpNUNRRUR6MzNIUFFhRFRZdTNjdlVsSlNNR1BHREd6YnRxM0lkdSs4ODQ0Ni9XdWVTamFaVE9qVXFSTUE0T21ubjhhb1VhT3dkT2xTTEZ1MkRDYVRTUjFCZk9xcHAvRGFhNjloOWVyVmlJbUp3WWtUSjdCbXpSb0FnTGUzTjJKaVlxRFQ2ZFJqSlNjbnE5UExCVmN1NStYbEZWckpiSzVUVktvYklpS2lxc0Fnc0lwMTdOalJZcUdCZVhWd2FkS0JKQ2NudzkzZHZjUTZlWGw1QUlDdFc3Y2lMUzFOTGI5OCtYS2g1d1h2VjlycDROVFVWRFZ0emJGangzRGh3Z1hzM0xrVElTRWgyTDU5TzRLRGc2SFJhR0F5bVJBVEV3TS9QeitMYVZvUER3OWN2MzRkbzBhTnd0U3BVekZyMWl6NCt2b2lKaVlHVGs1T2NIVjF0UWgyTXpJeTFQdmo3Kyt2cm1JdStMbHIxNjdRYURTSWpJd0VBSHp6elRlb1Y2OGU2dFdyWjNGZDV1bnpzZ2dLQ3NJZmYveUJ2THc4YURRYU9EZzR3TUhCQVo2ZW5oZ3paZ3dtVDU0TWc4R0ExYXRYcTIwQ0FnS3dldlZxL1BISEgrcENuaWVmZk5JaXFQdm1tMit3ZCs5ZTNMbHpCKzNhdFVQcjFxMkxUWGxEUkVSVTFaZ3N1b3FaVENaRVIwZVhxKzBQUC94UWJNNjZuSndjakJrekJyMTY5VUxIamgyaDErdlJzMmRQZE9yVUNZcWlZTnUyYlVoS1NzS3VYYnRnTkJyVjBhbnlPSFBtREpvM2I0N2s1R1FzV2JJRWl4Y3ZocU9qSStiUG40K2RPM2ZpMTE5L1JkMjZkWkdWbFlVRkN4YW9BYURSYU1TbVRac1FGUldGSmsyYTRKbG5ua0dqUm8xdzZ0UXBkTzNhRmJWcjEwWjRlRGk2ZGV0VzdyNVZCVWRIUjNoNGVFQ3YxMXZrY3dTQWdRTUhvbEdqUnNqUHoxZHpLQUwzUm5Zek16UHgvUFBQbzBHREJvV091WHYzYm16ZHVoVmhZV0dRSkFsaFlXRTRjK1lNNXM2ZGk4ek16Q3EvSmlJaW92dHhKTENLNU9mbncyUXlJVGc0R0owN2QxWVhHcFNXWHEvSEYxOThnWVVMRnhhNXYwNmRPZ2dKQ1VHN2R1MHNBcFUyYmRyZ3JiZmVRbloyTmpadjNvdzFhOVpnMTY1ZGFxTG04b2lNakVTL2Z2MXc2dFFwVEo4K0hhMWF0UUp3TDA5ZmFHZ29EQVlEbWpadGl0allXSXZrMVBiMjluQjFkVVZvYUNqYXRtMExBRml3WUFIYzNOemc3dTZPOXUzYkl5QWdvTVFVTTFYSjE5ZTN4UDJYTDE4dUZOQ3RYNzhlUnFNUlE0WU13ZXV2djQ2dFc3ZWlRWU1HMkxCaEE1eWRuUkViR3d1ZFRxZU9wS2FtcG1McDBxWDQ4ODgvOGZISEg4UFYxUlVBVUt0V0xXellzQUdyVnEzQ2tDRkRNSHo0Y0FRRUJLajNsb2lJcUtveENLd2lQLy84TTF4Y1hEQnAwcVFIQmh2M0UwSmczcng1YU4yNk5UcDM3bHhzUFM4dkwvWHozYnQzc1c3ZE9rUkZSV0hRb0VINDRJTVA0T2pvaUxWcjErSzc3NzdEd29VTE1XYk1HSXdiTjA1dFU5eUszSUxTMHRKdzQ4WU5EQnc0c01nM2h2VHYzeDhBTUhMa1NDeGF0QWhqeDQ2MTJHL09oMWZVdVJSRlFXNXVMb1lQSDQ0NWMrYmcxcTFiMkxGamg4VXpjems1T1VWK050ZlpzV01Ibkp5YzFEUTc5NTlIVVJTTHNsNjllbUgrL1BrQS92ZW1sb0xQQko0OGVSTHZ2ZmNlNnRhdGk1czNiMkxpeElrQTdnWGxIMzc0SVM1ZnZveVBQLzRZOWV2WEJ3RDgrZWVmMkx4NU0ySmpZN0Y1ODJiRXhjWGhqVGZlUUVoSUNEcDI3SWhYWDMwVnc0WU53NUlsU3dvOTMybHZiNC9RMEZBTUdEQUFXN1pzd2ZUcDA3Rjc5KzRIcnZvbUlpS3llUS83NnVEMDlQUkNaZm41K2VMZGQ5OHR0bzE1MWV4Ly92TWZrWm1aV1dqL3YvLzk3MkxiSGpod1FLU21waGE1Ny9idDIycC83dHk1SXlaT25GaGkzeWRPbkNqdTNMbWp0aTJOdExRMGRRV3hFRUs4OGNZYnBXcFhFV1BHakJIZTN0NWkvdno1WldyMzg4OC9XMnduSlNVSklZVEl5OHNUdi83NnE3aDQ4YUpJU1VsUjl4ODRjRURNbXpkUDVPVGtXTFRidkhtekdEZHVuRWhMUzFQTGpoMDdKa2FQSGkzMGVyMzQvZmZmQzUxNzhPREJSZmJwL3RYVkR3T3VEaVlpZW5SSkQ2N3k4REwvY1NydURSRkVWYzFvTkVLU0pOaloyVm1VaTc5ZUxWZlRtYWUxNCtMaWF2N0ZFQkdSQlU0SEUxV0FlUnI2Zm85Q0FFaEVSSTgycmc0bUlpSWlza0VNQW9tSWlJaHNFSU5BSWlJaUlodkVJSkNJaUlqSUJqMFNDME1LdnVLTWlJaUlpQjZzUm84RUNpR2lyZDBIb2tjZGY4NklpSWlJaUlpSWlJaUlpSWlJaUlpSWlJaUlpSWlJaUlpSWlJaUlpSWlJaUlpSWlJaUlpSWlJaUlpSWlJaUlpSWlJaUlpSWlJaUlpSWlJaUlpSWlJaUlpSWlJaUlpSWlJaUlpSWlJaUlpSWlJaUlpSWlJaUlpSWlJaUlpSWlJaUlpSWlJaUlpSWlJaUlpSWlJaUlpSWlJaUlpSWlJaUlpSWlJaUlpSWlJaUlpSWlJaUlpSWlJaUlpSWlJaUlpSWlJaUlpSWlJaUlpSWlJaUlpSWpvTC84ZkJvMVN3S3A4SzY4QUFBQUFTVVZPUks1Q1lJST0iLAogICAiVHlwZSIgOiAiZmxvdyIsCiAgICJWZXJzaW9uIiA6ICI4Igp9Cg=="/>
    </extobj>
  </extobjs>
</s:customData>
</file>

<file path=customXml/itemProps320.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8704</Words>
  <Application>WPS 演示</Application>
  <PresentationFormat>全屏显示(16:9)</PresentationFormat>
  <Paragraphs>657</Paragraphs>
  <Slides>64</Slides>
  <Notes>1</Notes>
  <HiddenSlides>0</HiddenSlides>
  <MMClips>1</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64</vt:i4>
      </vt:variant>
    </vt:vector>
  </HeadingPairs>
  <TitlesOfParts>
    <vt:vector size="93" baseType="lpstr">
      <vt:lpstr>Arial</vt:lpstr>
      <vt:lpstr>宋体</vt:lpstr>
      <vt:lpstr>Wingdings</vt:lpstr>
      <vt:lpstr>落落补 汤圆</vt:lpstr>
      <vt:lpstr>Yu Gothic</vt:lpstr>
      <vt:lpstr>微软雅黑</vt:lpstr>
      <vt:lpstr>方正静蕾简体</vt:lpstr>
      <vt:lpstr>Times New Roman</vt:lpstr>
      <vt:lpstr>Arial Unicode MS</vt:lpstr>
      <vt:lpstr>Calibri</vt:lpstr>
      <vt:lpstr>华光超粗黑_CNKI</vt:lpstr>
      <vt:lpstr>Wingdings</vt:lpstr>
      <vt:lpstr>黑体</vt:lpstr>
      <vt:lpstr>微软雅黑 Light</vt:lpstr>
      <vt:lpstr>方正兰亭超细黑简体</vt:lpstr>
      <vt:lpstr>等线 Light</vt:lpstr>
      <vt:lpstr>华光综艺_CNKI</vt:lpstr>
      <vt:lpstr>华光琥珀_CNKI</vt:lpstr>
      <vt:lpstr>新宋体</vt:lpstr>
      <vt:lpstr>Calibri Light</vt:lpstr>
      <vt:lpstr>Bahnschrift SemiBold</vt:lpstr>
      <vt:lpstr>Arial Black</vt:lpstr>
      <vt:lpstr>Bahnschrift SemiLight</vt:lpstr>
      <vt:lpstr>ESRI Elements</vt:lpstr>
      <vt:lpstr>华光幼线_CNKI</vt:lpstr>
      <vt:lpstr>华光隶书_CNKI</vt:lpstr>
      <vt:lpstr>华光准圆_CNKI</vt:lpstr>
      <vt:lpstr>华光大黑二_CNKI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https://shop58478898.taobao.com/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https://shop58478898.taobao.com/</dc:title>
  <dc:creator>https://shop58478898.taobao.com/</dc:creator>
  <cp:lastModifiedBy>toumatou</cp:lastModifiedBy>
  <cp:revision>95</cp:revision>
  <dcterms:created xsi:type="dcterms:W3CDTF">2016-05-27T01:57:00Z</dcterms:created>
  <dcterms:modified xsi:type="dcterms:W3CDTF">2020-12-20T09:24:25Z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